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8"/>
  </p:notesMasterIdLst>
  <p:sldIdLst>
    <p:sldId id="258" r:id="rId3"/>
    <p:sldId id="257" r:id="rId4"/>
    <p:sldId id="259" r:id="rId5"/>
    <p:sldId id="260" r:id="rId6"/>
    <p:sldId id="318" r:id="rId7"/>
    <p:sldId id="319" r:id="rId8"/>
    <p:sldId id="320" r:id="rId9"/>
    <p:sldId id="321" r:id="rId10"/>
    <p:sldId id="324" r:id="rId11"/>
    <p:sldId id="325" r:id="rId12"/>
    <p:sldId id="326" r:id="rId13"/>
    <p:sldId id="11437" r:id="rId14"/>
    <p:sldId id="322" r:id="rId15"/>
    <p:sldId id="328" r:id="rId16"/>
    <p:sldId id="329" r:id="rId17"/>
    <p:sldId id="330" r:id="rId18"/>
    <p:sldId id="331" r:id="rId19"/>
    <p:sldId id="323" r:id="rId20"/>
    <p:sldId id="11438" r:id="rId21"/>
    <p:sldId id="11431" r:id="rId22"/>
    <p:sldId id="11439" r:id="rId23"/>
    <p:sldId id="11433" r:id="rId24"/>
    <p:sldId id="11434" r:id="rId25"/>
    <p:sldId id="11435" r:id="rId26"/>
    <p:sldId id="11440"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2230"/>
    <a:srgbClr val="262626"/>
    <a:srgbClr val="0378FB"/>
    <a:srgbClr val="D8D8DE"/>
    <a:srgbClr val="FFFFFF"/>
    <a:srgbClr val="AA1C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92749" autoAdjust="0"/>
  </p:normalViewPr>
  <p:slideViewPr>
    <p:cSldViewPr snapToGrid="0">
      <p:cViewPr varScale="1">
        <p:scale>
          <a:sx n="66" d="100"/>
          <a:sy n="66" d="100"/>
        </p:scale>
        <p:origin x="78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tx1">
                <a:lumMod val="85000"/>
                <a:lumOff val="1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D68-4530-A601-5C4D0581BEFF}"/>
            </c:ext>
          </c:extLst>
        </c:ser>
        <c:ser>
          <c:idx val="1"/>
          <c:order val="1"/>
          <c:tx>
            <c:strRef>
              <c:f>Sheet1!$C$1</c:f>
              <c:strCache>
                <c:ptCount val="1"/>
                <c:pt idx="0">
                  <c:v>series 2</c:v>
                </c:pt>
              </c:strCache>
            </c:strRef>
          </c:tx>
          <c:spPr>
            <a:solidFill>
              <a:srgbClr val="DE2230"/>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D68-4530-A601-5C4D0581BEFF}"/>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D68-4530-A601-5C4D0581BEFF}"/>
            </c:ext>
          </c:extLst>
        </c:ser>
        <c:dLbls>
          <c:showLegendKey val="0"/>
          <c:showVal val="0"/>
          <c:showCatName val="0"/>
          <c:showSerName val="0"/>
          <c:showPercent val="0"/>
          <c:showBubbleSize val="0"/>
        </c:dLbls>
        <c:gapWidth val="150"/>
        <c:overlap val="100"/>
        <c:axId val="538112384"/>
        <c:axId val="538114304"/>
      </c:barChart>
      <c:catAx>
        <c:axId val="53811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538114304"/>
        <c:crosses val="autoZero"/>
        <c:auto val="1"/>
        <c:lblAlgn val="ctr"/>
        <c:lblOffset val="100"/>
        <c:noMultiLvlLbl val="0"/>
      </c:catAx>
      <c:valAx>
        <c:axId val="538114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538112384"/>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rgbClr val="262626"/>
              </a:solidFill>
              <a:round/>
            </a:ln>
            <a:effectLst/>
          </c:spPr>
          <c:marker>
            <c:symbol val="circle"/>
            <c:size val="5"/>
            <c:spPr>
              <a:solidFill>
                <a:srgbClr val="262626"/>
              </a:solidFill>
              <a:ln w="9525">
                <a:solidFill>
                  <a:srgbClr val="262626"/>
                </a:solidFill>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6E24-4EB2-AEAA-FC2E02DE4905}"/>
            </c:ext>
          </c:extLst>
        </c:ser>
        <c:ser>
          <c:idx val="1"/>
          <c:order val="1"/>
          <c:tx>
            <c:strRef>
              <c:f>Sheet1!$C$1</c:f>
              <c:strCache>
                <c:ptCount val="1"/>
                <c:pt idx="0">
                  <c:v>系列 2</c:v>
                </c:pt>
              </c:strCache>
            </c:strRef>
          </c:tx>
          <c:spPr>
            <a:ln w="28575" cap="rnd">
              <a:solidFill>
                <a:srgbClr val="DE2230"/>
              </a:solidFill>
              <a:round/>
            </a:ln>
            <a:effectLst/>
          </c:spPr>
          <c:marker>
            <c:symbol val="circle"/>
            <c:size val="5"/>
            <c:spPr>
              <a:solidFill>
                <a:srgbClr val="DE2230"/>
              </a:solidFill>
              <a:ln w="9525">
                <a:solidFill>
                  <a:srgbClr val="DE2230"/>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6E24-4EB2-AEAA-FC2E02DE4905}"/>
            </c:ext>
          </c:extLst>
        </c:ser>
        <c:ser>
          <c:idx val="2"/>
          <c:order val="2"/>
          <c:tx>
            <c:strRef>
              <c:f>Sheet1!$D$1</c:f>
              <c:strCache>
                <c:ptCount val="1"/>
                <c:pt idx="0">
                  <c:v>系列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6E24-4EB2-AEAA-FC2E02DE4905}"/>
            </c:ext>
          </c:extLst>
        </c:ser>
        <c:dLbls>
          <c:showLegendKey val="0"/>
          <c:showVal val="0"/>
          <c:showCatName val="0"/>
          <c:showSerName val="0"/>
          <c:showPercent val="0"/>
          <c:showBubbleSize val="0"/>
        </c:dLbls>
        <c:marker val="1"/>
        <c:smooth val="0"/>
        <c:axId val="722303616"/>
        <c:axId val="724878464"/>
      </c:lineChart>
      <c:catAx>
        <c:axId val="72230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724878464"/>
        <c:crosses val="autoZero"/>
        <c:auto val="1"/>
        <c:lblAlgn val="ctr"/>
        <c:lblOffset val="100"/>
        <c:noMultiLvlLbl val="0"/>
      </c:catAx>
      <c:valAx>
        <c:axId val="724878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722303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3BBD19-2C09-4162-BED7-A94B294111F1}" type="datetimeFigureOut">
              <a:rPr lang="zh-CN" altLang="en-US" smtClean="0"/>
              <a:t>2022/8/4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163C4C-92FF-4AF9-88A8-195083ED72AE}" type="slidenum">
              <a:rPr lang="zh-CN" altLang="en-US" smtClean="0"/>
              <a:t>‹#›</a:t>
            </a:fld>
            <a:endParaRPr lang="zh-CN" altLang="en-US"/>
          </a:p>
        </p:txBody>
      </p:sp>
    </p:spTree>
    <p:extLst>
      <p:ext uri="{BB962C8B-B14F-4D97-AF65-F5344CB8AC3E}">
        <p14:creationId xmlns:p14="http://schemas.microsoft.com/office/powerpoint/2010/main" val="694707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32163C4C-92FF-4AF9-88A8-195083ED72AE}" type="slidenum">
              <a:rPr lang="zh-CN" altLang="en-US" smtClean="0"/>
              <a:t>1</a:t>
            </a:fld>
            <a:endParaRPr lang="zh-CN" altLang="en-US"/>
          </a:p>
        </p:txBody>
      </p:sp>
    </p:spTree>
    <p:extLst>
      <p:ext uri="{BB962C8B-B14F-4D97-AF65-F5344CB8AC3E}">
        <p14:creationId xmlns:p14="http://schemas.microsoft.com/office/powerpoint/2010/main" val="2752847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32163C4C-92FF-4AF9-88A8-195083ED72AE}" type="slidenum">
              <a:rPr lang="zh-CN" altLang="en-US" smtClean="0">
                <a:solidFill>
                  <a:prstClr val="black"/>
                </a:solidFill>
                <a:latin typeface="Calibri"/>
                <a:ea typeface="宋体"/>
              </a:rPr>
              <a:pPr/>
              <a:t>25</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2752847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1408AA-2B80-4B53-82BF-46989340E81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69FEF56-7415-4801-AF85-7D393BDE2C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CC16D63-6F0C-4560-8AD0-D3970EB087A7}"/>
              </a:ext>
            </a:extLst>
          </p:cNvPr>
          <p:cNvSpPr>
            <a:spLocks noGrp="1"/>
          </p:cNvSpPr>
          <p:nvPr>
            <p:ph type="dt" sz="half" idx="10"/>
          </p:nvPr>
        </p:nvSpPr>
        <p:spPr/>
        <p:txBody>
          <a:bodyPr/>
          <a:lstStyle/>
          <a:p>
            <a:fld id="{BDC3BA3B-072E-41A2-B874-7CD26021A00D}" type="datetimeFigureOut">
              <a:rPr lang="zh-CN" altLang="en-US" smtClean="0"/>
              <a:t>2022/8/4</a:t>
            </a:fld>
            <a:endParaRPr lang="zh-CN" altLang="en-US"/>
          </a:p>
        </p:txBody>
      </p:sp>
      <p:sp>
        <p:nvSpPr>
          <p:cNvPr id="5" name="页脚占位符 4">
            <a:extLst>
              <a:ext uri="{FF2B5EF4-FFF2-40B4-BE49-F238E27FC236}">
                <a16:creationId xmlns:a16="http://schemas.microsoft.com/office/drawing/2014/main" id="{E40D39CE-C744-4228-9F9B-CBDBF45B6A5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B975DD3-C6CA-4188-BA3A-939507F2B65B}"/>
              </a:ext>
            </a:extLst>
          </p:cNvPr>
          <p:cNvSpPr>
            <a:spLocks noGrp="1"/>
          </p:cNvSpPr>
          <p:nvPr>
            <p:ph type="sldNum" sz="quarter" idx="12"/>
          </p:nvPr>
        </p:nvSpPr>
        <p:spPr/>
        <p:txBody>
          <a:bodyPr/>
          <a:lstStyle/>
          <a:p>
            <a:fld id="{A0174566-C1A4-4529-BA86-7121B39EDEB1}" type="slidenum">
              <a:rPr lang="zh-CN" altLang="en-US" smtClean="0"/>
              <a:t>‹#›</a:t>
            </a:fld>
            <a:endParaRPr lang="zh-CN" altLang="en-US"/>
          </a:p>
        </p:txBody>
      </p:sp>
    </p:spTree>
    <p:extLst>
      <p:ext uri="{BB962C8B-B14F-4D97-AF65-F5344CB8AC3E}">
        <p14:creationId xmlns:p14="http://schemas.microsoft.com/office/powerpoint/2010/main" val="4082221493"/>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xmlns:a16="http://schemas.microsoft.com/office/drawing/2014/main">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32FF54-3832-455E-815F-9EC5CE9359C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BA56375-4FAE-4C62-8CEB-DB4764DF16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3E47054-407B-41BE-8310-5BE2C4B488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B5FFB33-1E0F-41A4-A480-DD4BA1CE8CF0}"/>
              </a:ext>
            </a:extLst>
          </p:cNvPr>
          <p:cNvSpPr>
            <a:spLocks noGrp="1"/>
          </p:cNvSpPr>
          <p:nvPr>
            <p:ph type="dt" sz="half" idx="10"/>
          </p:nvPr>
        </p:nvSpPr>
        <p:spPr/>
        <p:txBody>
          <a:bodyPr/>
          <a:lstStyle/>
          <a:p>
            <a:fld id="{BDC3BA3B-072E-41A2-B874-7CD26021A00D}" type="datetimeFigureOut">
              <a:rPr lang="zh-CN" altLang="en-US" smtClean="0"/>
              <a:t>2022/8/4</a:t>
            </a:fld>
            <a:endParaRPr lang="zh-CN" altLang="en-US"/>
          </a:p>
        </p:txBody>
      </p:sp>
      <p:sp>
        <p:nvSpPr>
          <p:cNvPr id="6" name="页脚占位符 5">
            <a:extLst>
              <a:ext uri="{FF2B5EF4-FFF2-40B4-BE49-F238E27FC236}">
                <a16:creationId xmlns:a16="http://schemas.microsoft.com/office/drawing/2014/main" id="{AE2AA51B-0820-4BAA-B3EA-D0F2E11528D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F7AFAE8-B2D7-47A1-ABE7-D9653C34D423}"/>
              </a:ext>
            </a:extLst>
          </p:cNvPr>
          <p:cNvSpPr>
            <a:spLocks noGrp="1"/>
          </p:cNvSpPr>
          <p:nvPr>
            <p:ph type="sldNum" sz="quarter" idx="12"/>
          </p:nvPr>
        </p:nvSpPr>
        <p:spPr/>
        <p:txBody>
          <a:bodyPr/>
          <a:lstStyle/>
          <a:p>
            <a:fld id="{A0174566-C1A4-4529-BA86-7121B39EDEB1}" type="slidenum">
              <a:rPr lang="zh-CN" altLang="en-US" smtClean="0"/>
              <a:t>‹#›</a:t>
            </a:fld>
            <a:endParaRPr lang="zh-CN" altLang="en-US"/>
          </a:p>
        </p:txBody>
      </p:sp>
    </p:spTree>
    <p:extLst>
      <p:ext uri="{BB962C8B-B14F-4D97-AF65-F5344CB8AC3E}">
        <p14:creationId xmlns:p14="http://schemas.microsoft.com/office/powerpoint/2010/main" val="4210342955"/>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xmlns:a16="http://schemas.microsoft.com/office/drawing/2014/main">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1FBF1F-1D3E-4412-AB8B-94480C390D9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723FC25-0FE7-4B48-8D7A-8D1F0C27FB2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908A2AD-D6FD-49F7-9987-FB47BCA14787}"/>
              </a:ext>
            </a:extLst>
          </p:cNvPr>
          <p:cNvSpPr>
            <a:spLocks noGrp="1"/>
          </p:cNvSpPr>
          <p:nvPr>
            <p:ph type="dt" sz="half" idx="10"/>
          </p:nvPr>
        </p:nvSpPr>
        <p:spPr/>
        <p:txBody>
          <a:bodyPr/>
          <a:lstStyle/>
          <a:p>
            <a:fld id="{BDC3BA3B-072E-41A2-B874-7CD26021A00D}" type="datetimeFigureOut">
              <a:rPr lang="zh-CN" altLang="en-US" smtClean="0"/>
              <a:t>2022/8/4</a:t>
            </a:fld>
            <a:endParaRPr lang="zh-CN" altLang="en-US"/>
          </a:p>
        </p:txBody>
      </p:sp>
      <p:sp>
        <p:nvSpPr>
          <p:cNvPr id="5" name="页脚占位符 4">
            <a:extLst>
              <a:ext uri="{FF2B5EF4-FFF2-40B4-BE49-F238E27FC236}">
                <a16:creationId xmlns:a16="http://schemas.microsoft.com/office/drawing/2014/main" id="{3BE44BBB-6903-45EC-9551-6F9AC528CF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C2F3EBE-B56C-4B9A-BAF5-90025C4246A9}"/>
              </a:ext>
            </a:extLst>
          </p:cNvPr>
          <p:cNvSpPr>
            <a:spLocks noGrp="1"/>
          </p:cNvSpPr>
          <p:nvPr>
            <p:ph type="sldNum" sz="quarter" idx="12"/>
          </p:nvPr>
        </p:nvSpPr>
        <p:spPr/>
        <p:txBody>
          <a:bodyPr/>
          <a:lstStyle/>
          <a:p>
            <a:fld id="{A0174566-C1A4-4529-BA86-7121B39EDEB1}" type="slidenum">
              <a:rPr lang="zh-CN" altLang="en-US" smtClean="0"/>
              <a:t>‹#›</a:t>
            </a:fld>
            <a:endParaRPr lang="zh-CN" altLang="en-US"/>
          </a:p>
        </p:txBody>
      </p:sp>
    </p:spTree>
    <p:extLst>
      <p:ext uri="{BB962C8B-B14F-4D97-AF65-F5344CB8AC3E}">
        <p14:creationId xmlns:p14="http://schemas.microsoft.com/office/powerpoint/2010/main" val="2646690246"/>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xmlns:a16="http://schemas.microsoft.com/office/drawing/2014/main">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4A7674B-2FBF-4BB8-B582-FB154BA87B7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E99DBD8-B665-4F55-8415-676FF9A9BEF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418F9E1-C917-4C25-B036-1B8A166447D1}"/>
              </a:ext>
            </a:extLst>
          </p:cNvPr>
          <p:cNvSpPr>
            <a:spLocks noGrp="1"/>
          </p:cNvSpPr>
          <p:nvPr>
            <p:ph type="dt" sz="half" idx="10"/>
          </p:nvPr>
        </p:nvSpPr>
        <p:spPr/>
        <p:txBody>
          <a:bodyPr/>
          <a:lstStyle/>
          <a:p>
            <a:fld id="{BDC3BA3B-072E-41A2-B874-7CD26021A00D}" type="datetimeFigureOut">
              <a:rPr lang="zh-CN" altLang="en-US" smtClean="0"/>
              <a:t>2022/8/4</a:t>
            </a:fld>
            <a:endParaRPr lang="zh-CN" altLang="en-US"/>
          </a:p>
        </p:txBody>
      </p:sp>
      <p:sp>
        <p:nvSpPr>
          <p:cNvPr id="5" name="页脚占位符 4">
            <a:extLst>
              <a:ext uri="{FF2B5EF4-FFF2-40B4-BE49-F238E27FC236}">
                <a16:creationId xmlns:a16="http://schemas.microsoft.com/office/drawing/2014/main" id="{7FA43880-CE26-4DB9-B275-58AF96B3DC3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5BEBAB0-33C3-4DC9-897D-306BC438054B}"/>
              </a:ext>
            </a:extLst>
          </p:cNvPr>
          <p:cNvSpPr>
            <a:spLocks noGrp="1"/>
          </p:cNvSpPr>
          <p:nvPr>
            <p:ph type="sldNum" sz="quarter" idx="12"/>
          </p:nvPr>
        </p:nvSpPr>
        <p:spPr/>
        <p:txBody>
          <a:bodyPr/>
          <a:lstStyle/>
          <a:p>
            <a:fld id="{A0174566-C1A4-4529-BA86-7121B39EDEB1}" type="slidenum">
              <a:rPr lang="zh-CN" altLang="en-US" smtClean="0"/>
              <a:t>‹#›</a:t>
            </a:fld>
            <a:endParaRPr lang="zh-CN" altLang="en-US"/>
          </a:p>
        </p:txBody>
      </p:sp>
    </p:spTree>
    <p:extLst>
      <p:ext uri="{BB962C8B-B14F-4D97-AF65-F5344CB8AC3E}">
        <p14:creationId xmlns:p14="http://schemas.microsoft.com/office/powerpoint/2010/main" val="834906706"/>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xmlns:a16="http://schemas.microsoft.com/office/drawing/2014/main">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2022/8/4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93974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2022/8/4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551661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308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931C13-89AC-40D2-8692-A65C0254F7A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C29B3B7-B865-4369-8EFE-5E7D042B1DD3}"/>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E574B26-ACF7-4C14-A97C-A17BA7DDBB0F}"/>
              </a:ext>
            </a:extLst>
          </p:cNvPr>
          <p:cNvSpPr>
            <a:spLocks noGrp="1"/>
          </p:cNvSpPr>
          <p:nvPr>
            <p:ph type="dt" sz="half" idx="10"/>
          </p:nvPr>
        </p:nvSpPr>
        <p:spPr/>
        <p:txBody>
          <a:bodyPr/>
          <a:lstStyle/>
          <a:p>
            <a:fld id="{BDC3BA3B-072E-41A2-B874-7CD26021A00D}" type="datetimeFigureOut">
              <a:rPr lang="zh-CN" altLang="en-US" smtClean="0"/>
              <a:t>2022/8/4</a:t>
            </a:fld>
            <a:endParaRPr lang="zh-CN" altLang="en-US"/>
          </a:p>
        </p:txBody>
      </p:sp>
      <p:sp>
        <p:nvSpPr>
          <p:cNvPr id="5" name="页脚占位符 4">
            <a:extLst>
              <a:ext uri="{FF2B5EF4-FFF2-40B4-BE49-F238E27FC236}">
                <a16:creationId xmlns:a16="http://schemas.microsoft.com/office/drawing/2014/main" id="{F907555F-9F99-4EB0-93BA-51A2B5EA785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049D9E8-D651-4BAF-BAD8-C1EDBD1F23B0}"/>
              </a:ext>
            </a:extLst>
          </p:cNvPr>
          <p:cNvSpPr>
            <a:spLocks noGrp="1"/>
          </p:cNvSpPr>
          <p:nvPr>
            <p:ph type="sldNum" sz="quarter" idx="12"/>
          </p:nvPr>
        </p:nvSpPr>
        <p:spPr/>
        <p:txBody>
          <a:bodyPr/>
          <a:lstStyle/>
          <a:p>
            <a:fld id="{A0174566-C1A4-4529-BA86-7121B39EDEB1}" type="slidenum">
              <a:rPr lang="zh-CN" altLang="en-US" smtClean="0"/>
              <a:t>‹#›</a:t>
            </a:fld>
            <a:endParaRPr lang="zh-CN" altLang="en-US"/>
          </a:p>
        </p:txBody>
      </p:sp>
    </p:spTree>
    <p:extLst>
      <p:ext uri="{BB962C8B-B14F-4D97-AF65-F5344CB8AC3E}">
        <p14:creationId xmlns:p14="http://schemas.microsoft.com/office/powerpoint/2010/main" val="3747819749"/>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xmlns:a16="http://schemas.microsoft.com/office/drawing/2014/main">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D4A59C-DA7D-4B5A-B56F-27A2AD8BF6D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2830C5D-D08D-440F-A4CC-612A728BA0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6D88246-8609-48E1-83CC-31400D991484}"/>
              </a:ext>
            </a:extLst>
          </p:cNvPr>
          <p:cNvSpPr>
            <a:spLocks noGrp="1"/>
          </p:cNvSpPr>
          <p:nvPr>
            <p:ph type="dt" sz="half" idx="10"/>
          </p:nvPr>
        </p:nvSpPr>
        <p:spPr/>
        <p:txBody>
          <a:bodyPr/>
          <a:lstStyle/>
          <a:p>
            <a:fld id="{BDC3BA3B-072E-41A2-B874-7CD26021A00D}" type="datetimeFigureOut">
              <a:rPr lang="zh-CN" altLang="en-US" smtClean="0"/>
              <a:t>2022/8/4</a:t>
            </a:fld>
            <a:endParaRPr lang="zh-CN" altLang="en-US"/>
          </a:p>
        </p:txBody>
      </p:sp>
      <p:sp>
        <p:nvSpPr>
          <p:cNvPr id="5" name="页脚占位符 4">
            <a:extLst>
              <a:ext uri="{FF2B5EF4-FFF2-40B4-BE49-F238E27FC236}">
                <a16:creationId xmlns:a16="http://schemas.microsoft.com/office/drawing/2014/main" id="{D3228185-2CE0-4E4F-8F4F-0E35E6F155E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B1E055C-2C62-44E8-AFE5-BE1319D7610F}"/>
              </a:ext>
            </a:extLst>
          </p:cNvPr>
          <p:cNvSpPr>
            <a:spLocks noGrp="1"/>
          </p:cNvSpPr>
          <p:nvPr>
            <p:ph type="sldNum" sz="quarter" idx="12"/>
          </p:nvPr>
        </p:nvSpPr>
        <p:spPr/>
        <p:txBody>
          <a:bodyPr/>
          <a:lstStyle/>
          <a:p>
            <a:fld id="{A0174566-C1A4-4529-BA86-7121B39EDEB1}" type="slidenum">
              <a:rPr lang="zh-CN" altLang="en-US" smtClean="0"/>
              <a:t>‹#›</a:t>
            </a:fld>
            <a:endParaRPr lang="zh-CN" altLang="en-US"/>
          </a:p>
        </p:txBody>
      </p:sp>
    </p:spTree>
    <p:extLst>
      <p:ext uri="{BB962C8B-B14F-4D97-AF65-F5344CB8AC3E}">
        <p14:creationId xmlns:p14="http://schemas.microsoft.com/office/powerpoint/2010/main" val="448464819"/>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xmlns:a16="http://schemas.microsoft.com/office/drawing/2014/main">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4B54DD-3CBB-4633-A30E-B93A3624265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F044D40-43D4-490F-8A4C-50FEA69C6CE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ACDA16E-4D1C-4BF4-81C3-AF79C5BA08B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DFD37CE-DA3E-472A-8F2B-5E01AD2DC12E}"/>
              </a:ext>
            </a:extLst>
          </p:cNvPr>
          <p:cNvSpPr>
            <a:spLocks noGrp="1"/>
          </p:cNvSpPr>
          <p:nvPr>
            <p:ph type="dt" sz="half" idx="10"/>
          </p:nvPr>
        </p:nvSpPr>
        <p:spPr/>
        <p:txBody>
          <a:bodyPr/>
          <a:lstStyle/>
          <a:p>
            <a:fld id="{BDC3BA3B-072E-41A2-B874-7CD26021A00D}" type="datetimeFigureOut">
              <a:rPr lang="zh-CN" altLang="en-US" smtClean="0"/>
              <a:t>2022/8/4</a:t>
            </a:fld>
            <a:endParaRPr lang="zh-CN" altLang="en-US"/>
          </a:p>
        </p:txBody>
      </p:sp>
      <p:sp>
        <p:nvSpPr>
          <p:cNvPr id="6" name="页脚占位符 5">
            <a:extLst>
              <a:ext uri="{FF2B5EF4-FFF2-40B4-BE49-F238E27FC236}">
                <a16:creationId xmlns:a16="http://schemas.microsoft.com/office/drawing/2014/main" id="{B53096D5-FCE5-4322-99B2-FBA30D59665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46E83B3-2884-4B00-ADB9-232F8A140EF3}"/>
              </a:ext>
            </a:extLst>
          </p:cNvPr>
          <p:cNvSpPr>
            <a:spLocks noGrp="1"/>
          </p:cNvSpPr>
          <p:nvPr>
            <p:ph type="sldNum" sz="quarter" idx="12"/>
          </p:nvPr>
        </p:nvSpPr>
        <p:spPr/>
        <p:txBody>
          <a:bodyPr/>
          <a:lstStyle/>
          <a:p>
            <a:fld id="{A0174566-C1A4-4529-BA86-7121B39EDEB1}" type="slidenum">
              <a:rPr lang="zh-CN" altLang="en-US" smtClean="0"/>
              <a:t>‹#›</a:t>
            </a:fld>
            <a:endParaRPr lang="zh-CN" altLang="en-US"/>
          </a:p>
        </p:txBody>
      </p:sp>
    </p:spTree>
    <p:extLst>
      <p:ext uri="{BB962C8B-B14F-4D97-AF65-F5344CB8AC3E}">
        <p14:creationId xmlns:p14="http://schemas.microsoft.com/office/powerpoint/2010/main" val="1887542196"/>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xmlns:a16="http://schemas.microsoft.com/office/drawing/2014/main">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BE8284-E853-412C-8167-6A8EBC42243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90D399F-05CB-468F-B38C-9328475BE2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2D9CD54-2B9F-4DEF-8D71-867454BDCD3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5431CF6-F3AD-4F77-BEC3-EC4EE2A66D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19F1546-3C6A-4667-912F-D0DEC2E0E93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6A7BEAE0-A2ED-4853-BF9F-662D5CB4102B}"/>
              </a:ext>
            </a:extLst>
          </p:cNvPr>
          <p:cNvSpPr>
            <a:spLocks noGrp="1"/>
          </p:cNvSpPr>
          <p:nvPr>
            <p:ph type="dt" sz="half" idx="10"/>
          </p:nvPr>
        </p:nvSpPr>
        <p:spPr/>
        <p:txBody>
          <a:bodyPr/>
          <a:lstStyle/>
          <a:p>
            <a:fld id="{BDC3BA3B-072E-41A2-B874-7CD26021A00D}" type="datetimeFigureOut">
              <a:rPr lang="zh-CN" altLang="en-US" smtClean="0"/>
              <a:t>2022/8/4</a:t>
            </a:fld>
            <a:endParaRPr lang="zh-CN" altLang="en-US"/>
          </a:p>
        </p:txBody>
      </p:sp>
      <p:sp>
        <p:nvSpPr>
          <p:cNvPr id="8" name="页脚占位符 7">
            <a:extLst>
              <a:ext uri="{FF2B5EF4-FFF2-40B4-BE49-F238E27FC236}">
                <a16:creationId xmlns:a16="http://schemas.microsoft.com/office/drawing/2014/main" id="{58C186B2-7087-4536-95FF-C6F9B1FA8AA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6DF6801-E4F8-4285-904B-6C2CD8DC2A67}"/>
              </a:ext>
            </a:extLst>
          </p:cNvPr>
          <p:cNvSpPr>
            <a:spLocks noGrp="1"/>
          </p:cNvSpPr>
          <p:nvPr>
            <p:ph type="sldNum" sz="quarter" idx="12"/>
          </p:nvPr>
        </p:nvSpPr>
        <p:spPr/>
        <p:txBody>
          <a:bodyPr/>
          <a:lstStyle/>
          <a:p>
            <a:fld id="{A0174566-C1A4-4529-BA86-7121B39EDEB1}" type="slidenum">
              <a:rPr lang="zh-CN" altLang="en-US" smtClean="0"/>
              <a:t>‹#›</a:t>
            </a:fld>
            <a:endParaRPr lang="zh-CN" altLang="en-US"/>
          </a:p>
        </p:txBody>
      </p:sp>
    </p:spTree>
    <p:extLst>
      <p:ext uri="{BB962C8B-B14F-4D97-AF65-F5344CB8AC3E}">
        <p14:creationId xmlns:p14="http://schemas.microsoft.com/office/powerpoint/2010/main" val="3618156866"/>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xmlns:a16="http://schemas.microsoft.com/office/drawing/2014/main">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BE8284-E853-412C-8167-6A8EBC42243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90D399F-05CB-468F-B38C-9328475BE2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2D9CD54-2B9F-4DEF-8D71-867454BDCD3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5431CF6-F3AD-4F77-BEC3-EC4EE2A66D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19F1546-3C6A-4667-912F-D0DEC2E0E93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6A7BEAE0-A2ED-4853-BF9F-662D5CB4102B}"/>
              </a:ext>
            </a:extLst>
          </p:cNvPr>
          <p:cNvSpPr>
            <a:spLocks noGrp="1"/>
          </p:cNvSpPr>
          <p:nvPr>
            <p:ph type="dt" sz="half" idx="10"/>
          </p:nvPr>
        </p:nvSpPr>
        <p:spPr/>
        <p:txBody>
          <a:bodyPr/>
          <a:lstStyle/>
          <a:p>
            <a:fld id="{BDC3BA3B-072E-41A2-B874-7CD26021A00D}" type="datetimeFigureOut">
              <a:rPr lang="zh-CN" altLang="en-US" smtClean="0"/>
              <a:t>2022/8/4</a:t>
            </a:fld>
            <a:endParaRPr lang="zh-CN" altLang="en-US"/>
          </a:p>
        </p:txBody>
      </p:sp>
      <p:sp>
        <p:nvSpPr>
          <p:cNvPr id="8" name="页脚占位符 7">
            <a:extLst>
              <a:ext uri="{FF2B5EF4-FFF2-40B4-BE49-F238E27FC236}">
                <a16:creationId xmlns:a16="http://schemas.microsoft.com/office/drawing/2014/main" id="{58C186B2-7087-4536-95FF-C6F9B1FA8AA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6DF6801-E4F8-4285-904B-6C2CD8DC2A67}"/>
              </a:ext>
            </a:extLst>
          </p:cNvPr>
          <p:cNvSpPr>
            <a:spLocks noGrp="1"/>
          </p:cNvSpPr>
          <p:nvPr>
            <p:ph type="sldNum" sz="quarter" idx="12"/>
          </p:nvPr>
        </p:nvSpPr>
        <p:spPr/>
        <p:txBody>
          <a:bodyPr/>
          <a:lstStyle/>
          <a:p>
            <a:fld id="{A0174566-C1A4-4529-BA86-7121B39EDEB1}" type="slidenum">
              <a:rPr lang="zh-CN" altLang="en-US" smtClean="0"/>
              <a:t>‹#›</a:t>
            </a:fld>
            <a:endParaRPr lang="zh-CN" altLang="en-US"/>
          </a:p>
        </p:txBody>
      </p:sp>
      <p:sp>
        <p:nvSpPr>
          <p:cNvPr id="11" name="TextBox 10"/>
          <p:cNvSpPr txBox="1"/>
          <p:nvPr userDrawn="1"/>
        </p:nvSpPr>
        <p:spPr>
          <a:xfrm>
            <a:off x="879004" y="6741139"/>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p>
        </p:txBody>
      </p:sp>
    </p:spTree>
    <p:extLst>
      <p:ext uri="{BB962C8B-B14F-4D97-AF65-F5344CB8AC3E}">
        <p14:creationId xmlns:p14="http://schemas.microsoft.com/office/powerpoint/2010/main" val="3351508364"/>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xmlns:a16="http://schemas.microsoft.com/office/drawing/2014/main">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329F40-5711-401F-946B-05E84B14AD2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58301A6-C624-46E3-9D94-DFCB5A0BC866}"/>
              </a:ext>
            </a:extLst>
          </p:cNvPr>
          <p:cNvSpPr>
            <a:spLocks noGrp="1"/>
          </p:cNvSpPr>
          <p:nvPr>
            <p:ph type="dt" sz="half" idx="10"/>
          </p:nvPr>
        </p:nvSpPr>
        <p:spPr/>
        <p:txBody>
          <a:bodyPr/>
          <a:lstStyle/>
          <a:p>
            <a:fld id="{BDC3BA3B-072E-41A2-B874-7CD26021A00D}" type="datetimeFigureOut">
              <a:rPr lang="zh-CN" altLang="en-US" smtClean="0"/>
              <a:t>2022/8/4</a:t>
            </a:fld>
            <a:endParaRPr lang="zh-CN" altLang="en-US"/>
          </a:p>
        </p:txBody>
      </p:sp>
      <p:sp>
        <p:nvSpPr>
          <p:cNvPr id="4" name="页脚占位符 3">
            <a:extLst>
              <a:ext uri="{FF2B5EF4-FFF2-40B4-BE49-F238E27FC236}">
                <a16:creationId xmlns:a16="http://schemas.microsoft.com/office/drawing/2014/main" id="{8879DB2E-8865-45F3-A5E2-2AF7DF9DFB5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3CDD004-F6D4-4F38-AAC6-61FCEBDD9878}"/>
              </a:ext>
            </a:extLst>
          </p:cNvPr>
          <p:cNvSpPr>
            <a:spLocks noGrp="1"/>
          </p:cNvSpPr>
          <p:nvPr>
            <p:ph type="sldNum" sz="quarter" idx="12"/>
          </p:nvPr>
        </p:nvSpPr>
        <p:spPr/>
        <p:txBody>
          <a:bodyPr/>
          <a:lstStyle/>
          <a:p>
            <a:fld id="{A0174566-C1A4-4529-BA86-7121B39EDEB1}" type="slidenum">
              <a:rPr lang="zh-CN" altLang="en-US" smtClean="0"/>
              <a:t>‹#›</a:t>
            </a:fld>
            <a:endParaRPr lang="zh-CN" altLang="en-US"/>
          </a:p>
        </p:txBody>
      </p:sp>
    </p:spTree>
    <p:extLst>
      <p:ext uri="{BB962C8B-B14F-4D97-AF65-F5344CB8AC3E}">
        <p14:creationId xmlns:p14="http://schemas.microsoft.com/office/powerpoint/2010/main" val="3720299502"/>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xmlns:a16="http://schemas.microsoft.com/office/drawing/2014/main">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3012CEE-CAB3-46B1-B7E1-1C8A9ABD9876}"/>
              </a:ext>
            </a:extLst>
          </p:cNvPr>
          <p:cNvSpPr>
            <a:spLocks noGrp="1"/>
          </p:cNvSpPr>
          <p:nvPr>
            <p:ph type="dt" sz="half" idx="10"/>
          </p:nvPr>
        </p:nvSpPr>
        <p:spPr/>
        <p:txBody>
          <a:bodyPr/>
          <a:lstStyle/>
          <a:p>
            <a:fld id="{BDC3BA3B-072E-41A2-B874-7CD26021A00D}" type="datetimeFigureOut">
              <a:rPr lang="zh-CN" altLang="en-US" smtClean="0"/>
              <a:t>2022/8/4</a:t>
            </a:fld>
            <a:endParaRPr lang="zh-CN" altLang="en-US"/>
          </a:p>
        </p:txBody>
      </p:sp>
      <p:sp>
        <p:nvSpPr>
          <p:cNvPr id="3" name="页脚占位符 2">
            <a:extLst>
              <a:ext uri="{FF2B5EF4-FFF2-40B4-BE49-F238E27FC236}">
                <a16:creationId xmlns:a16="http://schemas.microsoft.com/office/drawing/2014/main" id="{753647F6-EDFF-443D-A1D7-38CAA2DB26B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7DC168B-9A02-4C68-A65D-72A21B0ED15B}"/>
              </a:ext>
            </a:extLst>
          </p:cNvPr>
          <p:cNvSpPr>
            <a:spLocks noGrp="1"/>
          </p:cNvSpPr>
          <p:nvPr>
            <p:ph type="sldNum" sz="quarter" idx="12"/>
          </p:nvPr>
        </p:nvSpPr>
        <p:spPr/>
        <p:txBody>
          <a:bodyPr/>
          <a:lstStyle/>
          <a:p>
            <a:fld id="{A0174566-C1A4-4529-BA86-7121B39EDEB1}" type="slidenum">
              <a:rPr lang="zh-CN" altLang="en-US" smtClean="0"/>
              <a:t>‹#›</a:t>
            </a:fld>
            <a:endParaRPr lang="zh-CN" altLang="en-US"/>
          </a:p>
        </p:txBody>
      </p:sp>
    </p:spTree>
    <p:extLst>
      <p:ext uri="{BB962C8B-B14F-4D97-AF65-F5344CB8AC3E}">
        <p14:creationId xmlns:p14="http://schemas.microsoft.com/office/powerpoint/2010/main" val="2832304229"/>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xmlns:a16="http://schemas.microsoft.com/office/drawing/2014/main">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30B812-AADB-4D52-A7F0-E84C73341EE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C68B885-F83A-47B5-8BE2-D025D72EE0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97CAAD1-DA0B-4909-B7FC-5D0F5707BD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ADA80C6-FF43-4985-A48E-5CE81B6474B6}"/>
              </a:ext>
            </a:extLst>
          </p:cNvPr>
          <p:cNvSpPr>
            <a:spLocks noGrp="1"/>
          </p:cNvSpPr>
          <p:nvPr>
            <p:ph type="dt" sz="half" idx="10"/>
          </p:nvPr>
        </p:nvSpPr>
        <p:spPr/>
        <p:txBody>
          <a:bodyPr/>
          <a:lstStyle/>
          <a:p>
            <a:fld id="{BDC3BA3B-072E-41A2-B874-7CD26021A00D}" type="datetimeFigureOut">
              <a:rPr lang="zh-CN" altLang="en-US" smtClean="0"/>
              <a:t>2022/8/4</a:t>
            </a:fld>
            <a:endParaRPr lang="zh-CN" altLang="en-US"/>
          </a:p>
        </p:txBody>
      </p:sp>
      <p:sp>
        <p:nvSpPr>
          <p:cNvPr id="6" name="页脚占位符 5">
            <a:extLst>
              <a:ext uri="{FF2B5EF4-FFF2-40B4-BE49-F238E27FC236}">
                <a16:creationId xmlns:a16="http://schemas.microsoft.com/office/drawing/2014/main" id="{CCFA4ECD-AA84-44EA-B11A-A67B0642030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26D7960-5B39-4BCB-A4EE-D5639902B371}"/>
              </a:ext>
            </a:extLst>
          </p:cNvPr>
          <p:cNvSpPr>
            <a:spLocks noGrp="1"/>
          </p:cNvSpPr>
          <p:nvPr>
            <p:ph type="sldNum" sz="quarter" idx="12"/>
          </p:nvPr>
        </p:nvSpPr>
        <p:spPr/>
        <p:txBody>
          <a:bodyPr/>
          <a:lstStyle/>
          <a:p>
            <a:fld id="{A0174566-C1A4-4529-BA86-7121B39EDEB1}" type="slidenum">
              <a:rPr lang="zh-CN" altLang="en-US" smtClean="0"/>
              <a:t>‹#›</a:t>
            </a:fld>
            <a:endParaRPr lang="zh-CN" altLang="en-US"/>
          </a:p>
        </p:txBody>
      </p:sp>
    </p:spTree>
    <p:extLst>
      <p:ext uri="{BB962C8B-B14F-4D97-AF65-F5344CB8AC3E}">
        <p14:creationId xmlns:p14="http://schemas.microsoft.com/office/powerpoint/2010/main" val="3414693505"/>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xmlns:a16="http://schemas.microsoft.com/office/drawing/2014/main">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76570AC-3961-41F8-BFE1-606E6C5FCD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EECAFAB-1D81-4663-AEFD-07370A55FA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A5A9B9A-102B-47D8-9091-E2C2D650CC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3BA3B-072E-41A2-B874-7CD26021A00D}" type="datetimeFigureOut">
              <a:rPr lang="zh-CN" altLang="en-US" smtClean="0"/>
              <a:t>2022/8/4</a:t>
            </a:fld>
            <a:endParaRPr lang="zh-CN" altLang="en-US"/>
          </a:p>
        </p:txBody>
      </p:sp>
      <p:sp>
        <p:nvSpPr>
          <p:cNvPr id="5" name="页脚占位符 4">
            <a:extLst>
              <a:ext uri="{FF2B5EF4-FFF2-40B4-BE49-F238E27FC236}">
                <a16:creationId xmlns:a16="http://schemas.microsoft.com/office/drawing/2014/main" id="{840D6F22-F957-4458-9E89-8EF9A9B84B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C1C7462-BC6B-4AF0-9345-D85F20FBA1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174566-C1A4-4529-BA86-7121B39EDEB1}" type="slidenum">
              <a:rPr lang="zh-CN" altLang="en-US" smtClean="0"/>
              <a:t>‹#›</a:t>
            </a:fld>
            <a:endParaRPr lang="zh-CN" altLang="en-US"/>
          </a:p>
        </p:txBody>
      </p:sp>
    </p:spTree>
    <p:extLst>
      <p:ext uri="{BB962C8B-B14F-4D97-AF65-F5344CB8AC3E}">
        <p14:creationId xmlns:p14="http://schemas.microsoft.com/office/powerpoint/2010/main" val="2565179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advClick="0" advTm="0">
        <p14:window dir="vert"/>
      </p:transition>
    </mc:Choice>
    <mc:Fallback xmlns="" xmlns:a16="http://schemas.microsoft.com/office/drawing/2014/main">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0762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reeppt7.com/" TargetMode="External"/><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21.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svg"/></Relationships>
</file>

<file path=ppt/slides/_rels/slide25.xml.rels><?xml version="1.0" encoding="UTF-8" standalone="yes"?>
<Relationships xmlns="http://schemas.openxmlformats.org/package/2006/relationships"><Relationship Id="rId8" Type="http://schemas.openxmlformats.org/officeDocument/2006/relationships/hyperlink" Target="https://www.freeppt7.com/" TargetMode="External"/><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FC289F26-B1C6-41B9-83C3-B238CE01F6B9}"/>
              </a:ext>
            </a:extLst>
          </p:cNvPr>
          <p:cNvSpPr/>
          <p:nvPr/>
        </p:nvSpPr>
        <p:spPr>
          <a:xfrm>
            <a:off x="0" y="0"/>
            <a:ext cx="12192000" cy="6858000"/>
          </a:xfrm>
          <a:prstGeom prst="rect">
            <a:avLst/>
          </a:prstGeom>
          <a:pattFill prst="lt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a:extLst>
              <a:ext uri="{FF2B5EF4-FFF2-40B4-BE49-F238E27FC236}">
                <a16:creationId xmlns:a16="http://schemas.microsoft.com/office/drawing/2014/main" id="{C394CC77-E2F2-4180-8267-562E30E7C703}"/>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19219" y="-5921"/>
            <a:ext cx="12230438" cy="5307742"/>
          </a:xfrm>
          <a:prstGeom prst="rect">
            <a:avLst/>
          </a:prstGeom>
        </p:spPr>
      </p:pic>
      <p:sp>
        <p:nvSpPr>
          <p:cNvPr id="12" name="矩形 11">
            <a:extLst>
              <a:ext uri="{FF2B5EF4-FFF2-40B4-BE49-F238E27FC236}">
                <a16:creationId xmlns:a16="http://schemas.microsoft.com/office/drawing/2014/main" id="{28FF10F5-284B-44C7-9619-4A0880C5BD08}"/>
              </a:ext>
            </a:extLst>
          </p:cNvPr>
          <p:cNvSpPr/>
          <p:nvPr/>
        </p:nvSpPr>
        <p:spPr>
          <a:xfrm>
            <a:off x="-25400" y="-12700"/>
            <a:ext cx="12230438" cy="5295900"/>
          </a:xfrm>
          <a:prstGeom prst="rect">
            <a:avLst/>
          </a:prstGeom>
          <a:solidFill>
            <a:schemeClr val="tx1">
              <a:lumMod val="85000"/>
              <a:lumOff val="1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标题 1">
            <a:extLst>
              <a:ext uri="{FF2B5EF4-FFF2-40B4-BE49-F238E27FC236}">
                <a16:creationId xmlns:a16="http://schemas.microsoft.com/office/drawing/2014/main" id="{B0BB1166-7935-443C-9105-556DD032698C}"/>
              </a:ext>
            </a:extLst>
          </p:cNvPr>
          <p:cNvSpPr>
            <a:spLocks noGrp="1"/>
          </p:cNvSpPr>
          <p:nvPr>
            <p:ph type="title"/>
          </p:nvPr>
        </p:nvSpPr>
        <p:spPr>
          <a:xfrm>
            <a:off x="1282700" y="2146985"/>
            <a:ext cx="9982200" cy="1325563"/>
          </a:xfrm>
        </p:spPr>
        <p:txBody>
          <a:bodyPr>
            <a:noAutofit/>
          </a:bodyPr>
          <a:lstStyle/>
          <a:p>
            <a:pPr algn="ctr"/>
            <a:r>
              <a:rPr lang="en-US" altLang="zh-CN" sz="6800" dirty="0">
                <a:solidFill>
                  <a:schemeClr val="bg1"/>
                </a:solidFill>
                <a:latin typeface="方正正黑简体" panose="02000000000000000000" pitchFamily="2" charset="-122"/>
                <a:ea typeface="方正正黑简体" panose="02000000000000000000" pitchFamily="2" charset="-122"/>
                <a:cs typeface="+mn-ea"/>
                <a:sym typeface="+mn-lt"/>
              </a:rPr>
              <a:t>FREE PPT TEMPLATES</a:t>
            </a:r>
            <a:endParaRPr lang="zh-CN" altLang="en-US" sz="6800" dirty="0">
              <a:solidFill>
                <a:schemeClr val="bg1"/>
              </a:solidFill>
              <a:latin typeface="方正正黑简体" panose="02000000000000000000" pitchFamily="2" charset="-122"/>
              <a:ea typeface="方正正黑简体" panose="02000000000000000000" pitchFamily="2" charset="-122"/>
              <a:cs typeface="+mn-ea"/>
              <a:sym typeface="+mn-lt"/>
            </a:endParaRPr>
          </a:p>
        </p:txBody>
      </p:sp>
      <p:sp>
        <p:nvSpPr>
          <p:cNvPr id="13" name="矩形 12">
            <a:extLst>
              <a:ext uri="{FF2B5EF4-FFF2-40B4-BE49-F238E27FC236}">
                <a16:creationId xmlns:a16="http://schemas.microsoft.com/office/drawing/2014/main" id="{FAA513EB-063A-4849-82FA-278BFBEF1BF3}"/>
              </a:ext>
            </a:extLst>
          </p:cNvPr>
          <p:cNvSpPr/>
          <p:nvPr/>
        </p:nvSpPr>
        <p:spPr>
          <a:xfrm>
            <a:off x="2002971" y="3401577"/>
            <a:ext cx="8592457" cy="394821"/>
          </a:xfrm>
          <a:prstGeom prst="rect">
            <a:avLst/>
          </a:prstGeom>
        </p:spPr>
        <p:txBody>
          <a:bodyPr vert="horz" lIns="91440" tIns="45720" rIns="91440" bIns="45720" rtlCol="0" anchor="ctr">
            <a:noAutofit/>
          </a:bodyPr>
          <a:lstStyle/>
          <a:p>
            <a:pPr algn="dist">
              <a:lnSpc>
                <a:spcPct val="90000"/>
              </a:lnSpc>
              <a:spcBef>
                <a:spcPct val="0"/>
              </a:spcBef>
            </a:pPr>
            <a:r>
              <a:rPr lang="en-US" altLang="zh-CN" sz="2000" dirty="0">
                <a:solidFill>
                  <a:schemeClr val="bg1"/>
                </a:solidFill>
                <a:cs typeface="+mn-ea"/>
                <a:sym typeface="+mn-lt"/>
              </a:rPr>
              <a:t>Insert the Subtitle of Your Presentation</a:t>
            </a:r>
          </a:p>
        </p:txBody>
      </p:sp>
      <p:grpSp>
        <p:nvGrpSpPr>
          <p:cNvPr id="43" name="组合 42">
            <a:extLst>
              <a:ext uri="{FF2B5EF4-FFF2-40B4-BE49-F238E27FC236}">
                <a16:creationId xmlns:a16="http://schemas.microsoft.com/office/drawing/2014/main" id="{252DF6FE-6F00-4B4C-BDAE-E5ED87EABC08}"/>
              </a:ext>
            </a:extLst>
          </p:cNvPr>
          <p:cNvGrpSpPr/>
          <p:nvPr/>
        </p:nvGrpSpPr>
        <p:grpSpPr>
          <a:xfrm>
            <a:off x="2139949" y="4981575"/>
            <a:ext cx="8018464" cy="1154908"/>
            <a:chOff x="2139949" y="4981575"/>
            <a:chExt cx="8018464" cy="1154908"/>
          </a:xfrm>
        </p:grpSpPr>
        <p:sp>
          <p:nvSpPr>
            <p:cNvPr id="9" name="任意多边形: 形状 8">
              <a:extLst>
                <a:ext uri="{FF2B5EF4-FFF2-40B4-BE49-F238E27FC236}">
                  <a16:creationId xmlns:a16="http://schemas.microsoft.com/office/drawing/2014/main" id="{1E645035-F339-4A75-8172-AFE7A21AB6E4}"/>
                </a:ext>
              </a:extLst>
            </p:cNvPr>
            <p:cNvSpPr/>
            <p:nvPr/>
          </p:nvSpPr>
          <p:spPr>
            <a:xfrm>
              <a:off x="2139949" y="4981575"/>
              <a:ext cx="608013" cy="314325"/>
            </a:xfrm>
            <a:custGeom>
              <a:avLst/>
              <a:gdLst>
                <a:gd name="connsiteX0" fmla="*/ 317500 w 663575"/>
                <a:gd name="connsiteY0" fmla="*/ 0 h 349250"/>
                <a:gd name="connsiteX1" fmla="*/ 0 w 663575"/>
                <a:gd name="connsiteY1" fmla="*/ 349250 h 349250"/>
                <a:gd name="connsiteX2" fmla="*/ 663575 w 663575"/>
                <a:gd name="connsiteY2" fmla="*/ 349250 h 349250"/>
                <a:gd name="connsiteX3" fmla="*/ 317500 w 663575"/>
                <a:gd name="connsiteY3" fmla="*/ 0 h 349250"/>
                <a:gd name="connsiteX0" fmla="*/ 317500 w 675481"/>
                <a:gd name="connsiteY0" fmla="*/ 0 h 349250"/>
                <a:gd name="connsiteX1" fmla="*/ 0 w 675481"/>
                <a:gd name="connsiteY1" fmla="*/ 349250 h 349250"/>
                <a:gd name="connsiteX2" fmla="*/ 675481 w 675481"/>
                <a:gd name="connsiteY2" fmla="*/ 330200 h 349250"/>
                <a:gd name="connsiteX3" fmla="*/ 317500 w 675481"/>
                <a:gd name="connsiteY3" fmla="*/ 0 h 349250"/>
                <a:gd name="connsiteX0" fmla="*/ 291306 w 649287"/>
                <a:gd name="connsiteY0" fmla="*/ 0 h 330200"/>
                <a:gd name="connsiteX1" fmla="*/ 0 w 649287"/>
                <a:gd name="connsiteY1" fmla="*/ 323056 h 330200"/>
                <a:gd name="connsiteX2" fmla="*/ 649287 w 649287"/>
                <a:gd name="connsiteY2" fmla="*/ 330200 h 330200"/>
                <a:gd name="connsiteX3" fmla="*/ 291306 w 649287"/>
                <a:gd name="connsiteY3" fmla="*/ 0 h 330200"/>
                <a:gd name="connsiteX0" fmla="*/ 303212 w 661193"/>
                <a:gd name="connsiteY0" fmla="*/ 0 h 332581"/>
                <a:gd name="connsiteX1" fmla="*/ 0 w 661193"/>
                <a:gd name="connsiteY1" fmla="*/ 332581 h 332581"/>
                <a:gd name="connsiteX2" fmla="*/ 661193 w 661193"/>
                <a:gd name="connsiteY2" fmla="*/ 330200 h 332581"/>
                <a:gd name="connsiteX3" fmla="*/ 303212 w 661193"/>
                <a:gd name="connsiteY3" fmla="*/ 0 h 332581"/>
                <a:gd name="connsiteX0" fmla="*/ 303212 w 665955"/>
                <a:gd name="connsiteY0" fmla="*/ 0 h 339725"/>
                <a:gd name="connsiteX1" fmla="*/ 0 w 665955"/>
                <a:gd name="connsiteY1" fmla="*/ 332581 h 339725"/>
                <a:gd name="connsiteX2" fmla="*/ 665955 w 665955"/>
                <a:gd name="connsiteY2" fmla="*/ 339725 h 339725"/>
                <a:gd name="connsiteX3" fmla="*/ 303212 w 665955"/>
                <a:gd name="connsiteY3" fmla="*/ 0 h 339725"/>
                <a:gd name="connsiteX0" fmla="*/ 295682 w 658425"/>
                <a:gd name="connsiteY0" fmla="*/ 0 h 339725"/>
                <a:gd name="connsiteX1" fmla="*/ 0 w 658425"/>
                <a:gd name="connsiteY1" fmla="*/ 327586 h 339725"/>
                <a:gd name="connsiteX2" fmla="*/ 658425 w 658425"/>
                <a:gd name="connsiteY2" fmla="*/ 339725 h 339725"/>
                <a:gd name="connsiteX3" fmla="*/ 295682 w 658425"/>
                <a:gd name="connsiteY3" fmla="*/ 0 h 339725"/>
                <a:gd name="connsiteX0" fmla="*/ 295682 w 603208"/>
                <a:gd name="connsiteY0" fmla="*/ 0 h 329733"/>
                <a:gd name="connsiteX1" fmla="*/ 0 w 603208"/>
                <a:gd name="connsiteY1" fmla="*/ 327586 h 329733"/>
                <a:gd name="connsiteX2" fmla="*/ 603208 w 603208"/>
                <a:gd name="connsiteY2" fmla="*/ 329733 h 329733"/>
                <a:gd name="connsiteX3" fmla="*/ 295682 w 603208"/>
                <a:gd name="connsiteY3" fmla="*/ 0 h 329733"/>
                <a:gd name="connsiteX0" fmla="*/ 295682 w 640856"/>
                <a:gd name="connsiteY0" fmla="*/ 0 h 329733"/>
                <a:gd name="connsiteX1" fmla="*/ 0 w 640856"/>
                <a:gd name="connsiteY1" fmla="*/ 327586 h 329733"/>
                <a:gd name="connsiteX2" fmla="*/ 640856 w 640856"/>
                <a:gd name="connsiteY2" fmla="*/ 329733 h 329733"/>
                <a:gd name="connsiteX3" fmla="*/ 295682 w 640856"/>
                <a:gd name="connsiteY3" fmla="*/ 0 h 329733"/>
              </a:gdLst>
              <a:ahLst/>
              <a:cxnLst>
                <a:cxn ang="0">
                  <a:pos x="connsiteX0" y="connsiteY0"/>
                </a:cxn>
                <a:cxn ang="0">
                  <a:pos x="connsiteX1" y="connsiteY1"/>
                </a:cxn>
                <a:cxn ang="0">
                  <a:pos x="connsiteX2" y="connsiteY2"/>
                </a:cxn>
                <a:cxn ang="0">
                  <a:pos x="connsiteX3" y="connsiteY3"/>
                </a:cxn>
              </a:cxnLst>
              <a:rect l="l" t="t" r="r" b="b"/>
              <a:pathLst>
                <a:path w="640856" h="329733">
                  <a:moveTo>
                    <a:pt x="295682" y="0"/>
                  </a:moveTo>
                  <a:lnTo>
                    <a:pt x="0" y="327586"/>
                  </a:lnTo>
                  <a:lnTo>
                    <a:pt x="640856" y="329733"/>
                  </a:lnTo>
                  <a:lnTo>
                    <a:pt x="295682" y="0"/>
                  </a:lnTo>
                  <a:close/>
                </a:path>
              </a:pathLst>
            </a:custGeom>
            <a:solidFill>
              <a:srgbClr val="AA1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任意多边形: 形状 9">
              <a:extLst>
                <a:ext uri="{FF2B5EF4-FFF2-40B4-BE49-F238E27FC236}">
                  <a16:creationId xmlns:a16="http://schemas.microsoft.com/office/drawing/2014/main" id="{2BEECA21-8272-4FBF-9BA8-257C29568257}"/>
                </a:ext>
              </a:extLst>
            </p:cNvPr>
            <p:cNvSpPr/>
            <p:nvPr/>
          </p:nvSpPr>
          <p:spPr>
            <a:xfrm flipH="1">
              <a:off x="9501187" y="4981575"/>
              <a:ext cx="657226" cy="314325"/>
            </a:xfrm>
            <a:custGeom>
              <a:avLst/>
              <a:gdLst>
                <a:gd name="connsiteX0" fmla="*/ 317500 w 663575"/>
                <a:gd name="connsiteY0" fmla="*/ 0 h 349250"/>
                <a:gd name="connsiteX1" fmla="*/ 0 w 663575"/>
                <a:gd name="connsiteY1" fmla="*/ 349250 h 349250"/>
                <a:gd name="connsiteX2" fmla="*/ 663575 w 663575"/>
                <a:gd name="connsiteY2" fmla="*/ 349250 h 349250"/>
                <a:gd name="connsiteX3" fmla="*/ 317500 w 663575"/>
                <a:gd name="connsiteY3" fmla="*/ 0 h 349250"/>
                <a:gd name="connsiteX0" fmla="*/ 317500 w 685006"/>
                <a:gd name="connsiteY0" fmla="*/ 0 h 349250"/>
                <a:gd name="connsiteX1" fmla="*/ 0 w 685006"/>
                <a:gd name="connsiteY1" fmla="*/ 349250 h 349250"/>
                <a:gd name="connsiteX2" fmla="*/ 685006 w 685006"/>
                <a:gd name="connsiteY2" fmla="*/ 330200 h 349250"/>
                <a:gd name="connsiteX3" fmla="*/ 317500 w 685006"/>
                <a:gd name="connsiteY3" fmla="*/ 0 h 349250"/>
                <a:gd name="connsiteX0" fmla="*/ 329407 w 685006"/>
                <a:gd name="connsiteY0" fmla="*/ 0 h 349250"/>
                <a:gd name="connsiteX1" fmla="*/ 0 w 685006"/>
                <a:gd name="connsiteY1" fmla="*/ 349250 h 349250"/>
                <a:gd name="connsiteX2" fmla="*/ 685006 w 685006"/>
                <a:gd name="connsiteY2" fmla="*/ 330200 h 349250"/>
                <a:gd name="connsiteX3" fmla="*/ 329407 w 685006"/>
                <a:gd name="connsiteY3" fmla="*/ 0 h 349250"/>
                <a:gd name="connsiteX0" fmla="*/ 303213 w 658812"/>
                <a:gd name="connsiteY0" fmla="*/ 0 h 330200"/>
                <a:gd name="connsiteX1" fmla="*/ 0 w 658812"/>
                <a:gd name="connsiteY1" fmla="*/ 315912 h 330200"/>
                <a:gd name="connsiteX2" fmla="*/ 658812 w 658812"/>
                <a:gd name="connsiteY2" fmla="*/ 330200 h 330200"/>
                <a:gd name="connsiteX3" fmla="*/ 303213 w 658812"/>
                <a:gd name="connsiteY3" fmla="*/ 0 h 330200"/>
                <a:gd name="connsiteX0" fmla="*/ 319882 w 675481"/>
                <a:gd name="connsiteY0" fmla="*/ 0 h 334962"/>
                <a:gd name="connsiteX1" fmla="*/ 0 w 675481"/>
                <a:gd name="connsiteY1" fmla="*/ 334962 h 334962"/>
                <a:gd name="connsiteX2" fmla="*/ 675481 w 675481"/>
                <a:gd name="connsiteY2" fmla="*/ 330200 h 334962"/>
                <a:gd name="connsiteX3" fmla="*/ 319882 w 675481"/>
                <a:gd name="connsiteY3" fmla="*/ 0 h 334962"/>
                <a:gd name="connsiteX0" fmla="*/ 319882 w 673100"/>
                <a:gd name="connsiteY0" fmla="*/ 0 h 334963"/>
                <a:gd name="connsiteX1" fmla="*/ 0 w 673100"/>
                <a:gd name="connsiteY1" fmla="*/ 334962 h 334963"/>
                <a:gd name="connsiteX2" fmla="*/ 673100 w 673100"/>
                <a:gd name="connsiteY2" fmla="*/ 334963 h 334963"/>
                <a:gd name="connsiteX3" fmla="*/ 319882 w 673100"/>
                <a:gd name="connsiteY3" fmla="*/ 0 h 334963"/>
                <a:gd name="connsiteX0" fmla="*/ 327190 w 673100"/>
                <a:gd name="connsiteY0" fmla="*/ 0 h 334963"/>
                <a:gd name="connsiteX1" fmla="*/ 0 w 673100"/>
                <a:gd name="connsiteY1" fmla="*/ 334962 h 334963"/>
                <a:gd name="connsiteX2" fmla="*/ 673100 w 673100"/>
                <a:gd name="connsiteY2" fmla="*/ 334963 h 334963"/>
                <a:gd name="connsiteX3" fmla="*/ 327190 w 673100"/>
                <a:gd name="connsiteY3" fmla="*/ 0 h 334963"/>
              </a:gdLst>
              <a:ahLst/>
              <a:cxnLst>
                <a:cxn ang="0">
                  <a:pos x="connsiteX0" y="connsiteY0"/>
                </a:cxn>
                <a:cxn ang="0">
                  <a:pos x="connsiteX1" y="connsiteY1"/>
                </a:cxn>
                <a:cxn ang="0">
                  <a:pos x="connsiteX2" y="connsiteY2"/>
                </a:cxn>
                <a:cxn ang="0">
                  <a:pos x="connsiteX3" y="connsiteY3"/>
                </a:cxn>
              </a:cxnLst>
              <a:rect l="l" t="t" r="r" b="b"/>
              <a:pathLst>
                <a:path w="673100" h="334963">
                  <a:moveTo>
                    <a:pt x="327190" y="0"/>
                  </a:moveTo>
                  <a:lnTo>
                    <a:pt x="0" y="334962"/>
                  </a:lnTo>
                  <a:lnTo>
                    <a:pt x="673100" y="334963"/>
                  </a:lnTo>
                  <a:lnTo>
                    <a:pt x="327190" y="0"/>
                  </a:lnTo>
                  <a:close/>
                </a:path>
              </a:pathLst>
            </a:custGeom>
            <a:solidFill>
              <a:srgbClr val="AA1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任意多边形: 形状 6">
              <a:extLst>
                <a:ext uri="{FF2B5EF4-FFF2-40B4-BE49-F238E27FC236}">
                  <a16:creationId xmlns:a16="http://schemas.microsoft.com/office/drawing/2014/main" id="{25C5CBE4-E05C-4D37-8DFB-5307CB3DF4DC}"/>
                </a:ext>
              </a:extLst>
            </p:cNvPr>
            <p:cNvSpPr/>
            <p:nvPr/>
          </p:nvSpPr>
          <p:spPr>
            <a:xfrm>
              <a:off x="2419350" y="4981576"/>
              <a:ext cx="7419975" cy="1154907"/>
            </a:xfrm>
            <a:custGeom>
              <a:avLst/>
              <a:gdLst>
                <a:gd name="connsiteX0" fmla="*/ 0 w 7419975"/>
                <a:gd name="connsiteY0" fmla="*/ 76200 h 1228725"/>
                <a:gd name="connsiteX1" fmla="*/ 1200150 w 7419975"/>
                <a:gd name="connsiteY1" fmla="*/ 1228725 h 1228725"/>
                <a:gd name="connsiteX2" fmla="*/ 6200775 w 7419975"/>
                <a:gd name="connsiteY2" fmla="*/ 1219200 h 1228725"/>
                <a:gd name="connsiteX3" fmla="*/ 7419975 w 7419975"/>
                <a:gd name="connsiteY3" fmla="*/ 76200 h 1228725"/>
                <a:gd name="connsiteX4" fmla="*/ 9525 w 7419975"/>
                <a:gd name="connsiteY4" fmla="*/ 0 h 1228725"/>
                <a:gd name="connsiteX5" fmla="*/ 0 w 7419975"/>
                <a:gd name="connsiteY5" fmla="*/ 76200 h 1228725"/>
                <a:gd name="connsiteX0" fmla="*/ 0 w 7419975"/>
                <a:gd name="connsiteY0" fmla="*/ 0 h 1152525"/>
                <a:gd name="connsiteX1" fmla="*/ 1200150 w 7419975"/>
                <a:gd name="connsiteY1" fmla="*/ 1152525 h 1152525"/>
                <a:gd name="connsiteX2" fmla="*/ 6200775 w 7419975"/>
                <a:gd name="connsiteY2" fmla="*/ 1143000 h 1152525"/>
                <a:gd name="connsiteX3" fmla="*/ 7419975 w 7419975"/>
                <a:gd name="connsiteY3" fmla="*/ 0 h 1152525"/>
                <a:gd name="connsiteX4" fmla="*/ 0 w 7419975"/>
                <a:gd name="connsiteY4" fmla="*/ 0 h 1152525"/>
                <a:gd name="connsiteX0" fmla="*/ 0 w 7419975"/>
                <a:gd name="connsiteY0" fmla="*/ 0 h 1152525"/>
                <a:gd name="connsiteX1" fmla="*/ 1200150 w 7419975"/>
                <a:gd name="connsiteY1" fmla="*/ 1152525 h 1152525"/>
                <a:gd name="connsiteX2" fmla="*/ 6200775 w 7419975"/>
                <a:gd name="connsiteY2" fmla="*/ 1152525 h 1152525"/>
                <a:gd name="connsiteX3" fmla="*/ 7419975 w 7419975"/>
                <a:gd name="connsiteY3" fmla="*/ 0 h 1152525"/>
                <a:gd name="connsiteX4" fmla="*/ 0 w 7419975"/>
                <a:gd name="connsiteY4" fmla="*/ 0 h 1152525"/>
                <a:gd name="connsiteX0" fmla="*/ 0 w 7419975"/>
                <a:gd name="connsiteY0" fmla="*/ 0 h 1154906"/>
                <a:gd name="connsiteX1" fmla="*/ 1154906 w 7419975"/>
                <a:gd name="connsiteY1" fmla="*/ 1154906 h 1154906"/>
                <a:gd name="connsiteX2" fmla="*/ 6200775 w 7419975"/>
                <a:gd name="connsiteY2" fmla="*/ 1152525 h 1154906"/>
                <a:gd name="connsiteX3" fmla="*/ 7419975 w 7419975"/>
                <a:gd name="connsiteY3" fmla="*/ 0 h 1154906"/>
                <a:gd name="connsiteX4" fmla="*/ 0 w 7419975"/>
                <a:gd name="connsiteY4" fmla="*/ 0 h 1154906"/>
                <a:gd name="connsiteX0" fmla="*/ 0 w 7419975"/>
                <a:gd name="connsiteY0" fmla="*/ 0 h 1154907"/>
                <a:gd name="connsiteX1" fmla="*/ 1154906 w 7419975"/>
                <a:gd name="connsiteY1" fmla="*/ 1154906 h 1154907"/>
                <a:gd name="connsiteX2" fmla="*/ 6265069 w 7419975"/>
                <a:gd name="connsiteY2" fmla="*/ 1154907 h 1154907"/>
                <a:gd name="connsiteX3" fmla="*/ 7419975 w 7419975"/>
                <a:gd name="connsiteY3" fmla="*/ 0 h 1154907"/>
                <a:gd name="connsiteX4" fmla="*/ 0 w 7419975"/>
                <a:gd name="connsiteY4" fmla="*/ 0 h 1154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975" h="1154907">
                  <a:moveTo>
                    <a:pt x="0" y="0"/>
                  </a:moveTo>
                  <a:lnTo>
                    <a:pt x="1154906" y="1154906"/>
                  </a:lnTo>
                  <a:lnTo>
                    <a:pt x="6265069" y="1154907"/>
                  </a:lnTo>
                  <a:lnTo>
                    <a:pt x="7419975" y="0"/>
                  </a:lnTo>
                  <a:lnTo>
                    <a:pt x="0" y="0"/>
                  </a:lnTo>
                  <a:close/>
                </a:path>
              </a:pathLst>
            </a:cu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7" name="组合 26">
            <a:extLst>
              <a:ext uri="{FF2B5EF4-FFF2-40B4-BE49-F238E27FC236}">
                <a16:creationId xmlns:a16="http://schemas.microsoft.com/office/drawing/2014/main" id="{4FD9F860-84D7-47DB-986F-35CA619BD004}"/>
              </a:ext>
            </a:extLst>
          </p:cNvPr>
          <p:cNvGrpSpPr/>
          <p:nvPr/>
        </p:nvGrpSpPr>
        <p:grpSpPr>
          <a:xfrm>
            <a:off x="5829121" y="5753453"/>
            <a:ext cx="514707" cy="566090"/>
            <a:chOff x="5730819" y="5673729"/>
            <a:chExt cx="676690" cy="744245"/>
          </a:xfrm>
        </p:grpSpPr>
        <p:sp>
          <p:nvSpPr>
            <p:cNvPr id="26" name="弦形 25">
              <a:extLst>
                <a:ext uri="{FF2B5EF4-FFF2-40B4-BE49-F238E27FC236}">
                  <a16:creationId xmlns:a16="http://schemas.microsoft.com/office/drawing/2014/main" id="{1B206462-7FF1-45D6-8B91-9C77FF2840B7}"/>
                </a:ext>
              </a:extLst>
            </p:cNvPr>
            <p:cNvSpPr/>
            <p:nvPr/>
          </p:nvSpPr>
          <p:spPr>
            <a:xfrm rot="6313017">
              <a:off x="5730818" y="5673730"/>
              <a:ext cx="676691" cy="676690"/>
            </a:xfrm>
            <a:prstGeom prst="chord">
              <a:avLst>
                <a:gd name="adj1" fmla="val 2700000"/>
                <a:gd name="adj2" fmla="val 17070288"/>
              </a:avLst>
            </a:prstGeom>
            <a:pattFill prst="pct5">
              <a:fgClr>
                <a:srgbClr val="FFFF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5" name="图形 24">
              <a:extLst>
                <a:ext uri="{FF2B5EF4-FFF2-40B4-BE49-F238E27FC236}">
                  <a16:creationId xmlns:a16="http://schemas.microsoft.com/office/drawing/2014/main" id="{33D886ED-370B-49C7-BFC4-E1AD6D5C797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15417" y="5743547"/>
              <a:ext cx="507489" cy="674427"/>
            </a:xfrm>
            <a:prstGeom prst="rect">
              <a:avLst/>
            </a:prstGeom>
          </p:spPr>
        </p:pic>
      </p:grpSp>
      <p:pic>
        <p:nvPicPr>
          <p:cNvPr id="29" name="图片 28">
            <a:extLst>
              <a:ext uri="{FF2B5EF4-FFF2-40B4-BE49-F238E27FC236}">
                <a16:creationId xmlns:a16="http://schemas.microsoft.com/office/drawing/2014/main" id="{B384C5FE-B152-44C8-8130-B1E47D1BC1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1" y="254579"/>
            <a:ext cx="660676" cy="404808"/>
          </a:xfrm>
          <a:prstGeom prst="rect">
            <a:avLst/>
          </a:prstGeom>
        </p:spPr>
      </p:pic>
      <p:sp>
        <p:nvSpPr>
          <p:cNvPr id="30" name="矩形 29">
            <a:extLst>
              <a:ext uri="{FF2B5EF4-FFF2-40B4-BE49-F238E27FC236}">
                <a16:creationId xmlns:a16="http://schemas.microsoft.com/office/drawing/2014/main" id="{1E258428-F10F-4464-B25E-D109EC4DE8B2}"/>
              </a:ext>
            </a:extLst>
          </p:cNvPr>
          <p:cNvSpPr/>
          <p:nvPr/>
        </p:nvSpPr>
        <p:spPr>
          <a:xfrm>
            <a:off x="7813675" y="316310"/>
            <a:ext cx="1021271" cy="217855"/>
          </a:xfrm>
          <a:prstGeom prst="rect">
            <a:avLst/>
          </a:prstGeom>
        </p:spPr>
        <p:txBody>
          <a:bodyPr vert="horz" lIns="91440" tIns="45720" rIns="91440" bIns="45720" rtlCol="0" anchor="ctr">
            <a:noAutofit/>
          </a:bodyPr>
          <a:lstStyle/>
          <a:p>
            <a:pPr algn="ctr">
              <a:lnSpc>
                <a:spcPct val="90000"/>
              </a:lnSpc>
              <a:spcBef>
                <a:spcPct val="0"/>
              </a:spcBef>
            </a:pPr>
            <a:r>
              <a:rPr lang="zh-CN" altLang="en-US" sz="1050" dirty="0">
                <a:solidFill>
                  <a:schemeClr val="bg1"/>
                </a:solidFill>
                <a:cs typeface="+mn-ea"/>
                <a:sym typeface="+mn-lt"/>
              </a:rPr>
              <a:t>W</a:t>
            </a:r>
            <a:r>
              <a:rPr lang="en-US" altLang="zh-CN" sz="1050" dirty="0">
                <a:solidFill>
                  <a:schemeClr val="bg1"/>
                </a:solidFill>
                <a:cs typeface="+mn-ea"/>
                <a:sym typeface="+mn-lt"/>
              </a:rPr>
              <a:t>ORK PLAN</a:t>
            </a:r>
            <a:endParaRPr lang="zh-CN" altLang="en-US" sz="1050" dirty="0">
              <a:solidFill>
                <a:schemeClr val="bg1"/>
              </a:solidFill>
              <a:cs typeface="+mn-ea"/>
              <a:sym typeface="+mn-lt"/>
            </a:endParaRPr>
          </a:p>
        </p:txBody>
      </p:sp>
      <p:sp>
        <p:nvSpPr>
          <p:cNvPr id="31" name="矩形 30">
            <a:extLst>
              <a:ext uri="{FF2B5EF4-FFF2-40B4-BE49-F238E27FC236}">
                <a16:creationId xmlns:a16="http://schemas.microsoft.com/office/drawing/2014/main" id="{B76E1491-8746-413B-BBAD-D8CC7EF82F81}"/>
              </a:ext>
            </a:extLst>
          </p:cNvPr>
          <p:cNvSpPr/>
          <p:nvPr/>
        </p:nvSpPr>
        <p:spPr>
          <a:xfrm>
            <a:off x="8834946" y="330426"/>
            <a:ext cx="1642725" cy="189624"/>
          </a:xfrm>
          <a:prstGeom prst="rect">
            <a:avLst/>
          </a:prstGeom>
        </p:spPr>
        <p:txBody>
          <a:bodyPr vert="horz" lIns="91440" tIns="45720" rIns="91440" bIns="45720" rtlCol="0" anchor="ctr">
            <a:noAutofit/>
          </a:bodyPr>
          <a:lstStyle/>
          <a:p>
            <a:pPr algn="ctr">
              <a:lnSpc>
                <a:spcPct val="90000"/>
              </a:lnSpc>
              <a:spcBef>
                <a:spcPct val="0"/>
              </a:spcBef>
            </a:pPr>
            <a:r>
              <a:rPr lang="zh-CN" altLang="en-US" sz="1050" dirty="0">
                <a:solidFill>
                  <a:schemeClr val="bg1"/>
                </a:solidFill>
                <a:cs typeface="+mn-ea"/>
                <a:sym typeface="+mn-lt"/>
              </a:rPr>
              <a:t>C</a:t>
            </a:r>
            <a:r>
              <a:rPr lang="en-US" altLang="zh-CN" sz="1050" dirty="0">
                <a:solidFill>
                  <a:schemeClr val="bg1"/>
                </a:solidFill>
                <a:cs typeface="+mn-ea"/>
                <a:sym typeface="+mn-lt"/>
              </a:rPr>
              <a:t>OMPLETION</a:t>
            </a:r>
            <a:r>
              <a:rPr lang="zh-CN" altLang="en-US" sz="1050" dirty="0">
                <a:solidFill>
                  <a:schemeClr val="bg1"/>
                </a:solidFill>
                <a:cs typeface="+mn-ea"/>
                <a:sym typeface="+mn-lt"/>
              </a:rPr>
              <a:t> </a:t>
            </a:r>
            <a:r>
              <a:rPr lang="en-US" altLang="zh-CN" sz="1050" dirty="0">
                <a:solidFill>
                  <a:schemeClr val="bg1"/>
                </a:solidFill>
                <a:cs typeface="+mn-ea"/>
                <a:sym typeface="+mn-lt"/>
              </a:rPr>
              <a:t>STATUS</a:t>
            </a:r>
            <a:endParaRPr lang="zh-CN" altLang="en-US" sz="1050" dirty="0">
              <a:solidFill>
                <a:schemeClr val="bg1"/>
              </a:solidFill>
              <a:cs typeface="+mn-ea"/>
              <a:sym typeface="+mn-lt"/>
            </a:endParaRPr>
          </a:p>
        </p:txBody>
      </p:sp>
      <p:sp>
        <p:nvSpPr>
          <p:cNvPr id="32" name="矩形 31">
            <a:extLst>
              <a:ext uri="{FF2B5EF4-FFF2-40B4-BE49-F238E27FC236}">
                <a16:creationId xmlns:a16="http://schemas.microsoft.com/office/drawing/2014/main" id="{1B021E5E-32D4-4D45-9281-F5033D7CE399}"/>
              </a:ext>
            </a:extLst>
          </p:cNvPr>
          <p:cNvSpPr/>
          <p:nvPr/>
        </p:nvSpPr>
        <p:spPr>
          <a:xfrm>
            <a:off x="10474256" y="333661"/>
            <a:ext cx="1474858" cy="189624"/>
          </a:xfrm>
          <a:prstGeom prst="rect">
            <a:avLst/>
          </a:prstGeom>
        </p:spPr>
        <p:txBody>
          <a:bodyPr vert="horz" lIns="91440" tIns="45720" rIns="91440" bIns="45720" rtlCol="0" anchor="ctr">
            <a:noAutofit/>
          </a:bodyPr>
          <a:lstStyle/>
          <a:p>
            <a:pPr algn="ctr">
              <a:lnSpc>
                <a:spcPct val="90000"/>
              </a:lnSpc>
              <a:spcBef>
                <a:spcPct val="0"/>
              </a:spcBef>
            </a:pPr>
            <a:r>
              <a:rPr lang="zh-CN" altLang="en-US" sz="1050" dirty="0">
                <a:solidFill>
                  <a:schemeClr val="bg1"/>
                </a:solidFill>
                <a:cs typeface="+mn-ea"/>
                <a:sym typeface="+mn-lt"/>
              </a:rPr>
              <a:t>P</a:t>
            </a:r>
            <a:r>
              <a:rPr lang="en-US" altLang="zh-CN" sz="1050" dirty="0">
                <a:solidFill>
                  <a:schemeClr val="bg1"/>
                </a:solidFill>
                <a:cs typeface="+mn-ea"/>
                <a:sym typeface="+mn-lt"/>
              </a:rPr>
              <a:t>ROBLEM SOLVING</a:t>
            </a:r>
            <a:endParaRPr lang="zh-CN" altLang="en-US" sz="1050" dirty="0">
              <a:solidFill>
                <a:schemeClr val="bg1"/>
              </a:solidFill>
              <a:cs typeface="+mn-ea"/>
              <a:sym typeface="+mn-lt"/>
            </a:endParaRPr>
          </a:p>
        </p:txBody>
      </p:sp>
      <p:sp>
        <p:nvSpPr>
          <p:cNvPr id="19" name="TextBox 3">
            <a:hlinkClick r:id="rId8"/>
            <a:extLst>
              <a:ext uri="{FF2B5EF4-FFF2-40B4-BE49-F238E27FC236}">
                <a16:creationId xmlns:a16="http://schemas.microsoft.com/office/drawing/2014/main" id="{95F18EC5-274B-C8A3-5C46-C573B253433E}"/>
              </a:ext>
            </a:extLst>
          </p:cNvPr>
          <p:cNvSpPr txBox="1"/>
          <p:nvPr/>
        </p:nvSpPr>
        <p:spPr>
          <a:xfrm>
            <a:off x="3501665" y="5308600"/>
            <a:ext cx="5169613" cy="246221"/>
          </a:xfrm>
          <a:prstGeom prst="rect">
            <a:avLst/>
          </a:prstGeom>
          <a:noFill/>
        </p:spPr>
        <p:txBody>
          <a:bodyPr wrap="square" rtlCol="0">
            <a:spAutoFit/>
          </a:bodyPr>
          <a:lstStyle/>
          <a:p>
            <a:pPr algn="ctr"/>
            <a:r>
              <a:rPr lang="en-US" altLang="zh-CN" sz="1000" dirty="0">
                <a:solidFill>
                  <a:schemeClr val="bg1"/>
                </a:solidFill>
                <a:cs typeface="Arial" panose="020B0604020202020204" pitchFamily="34" charset="0"/>
                <a:hlinkClick r:id="rId8">
                  <a:extLst>
                    <a:ext uri="{A12FA001-AC4F-418D-AE19-62706E023703}">
                      <ahyp:hlinkClr xmlns:ahyp="http://schemas.microsoft.com/office/drawing/2018/hyperlinkcolor" val="tx"/>
                    </a:ext>
                  </a:extLst>
                </a:hlinkClick>
              </a:rPr>
              <a:t>https://www.freeppt7.com</a:t>
            </a:r>
            <a:endParaRPr lang="ko-KR" altLang="en-US" sz="1000" dirty="0">
              <a:solidFill>
                <a:schemeClr val="bg1"/>
              </a:solidFill>
              <a:cs typeface="Arial" panose="020B0604020202020204" pitchFamily="34" charset="0"/>
            </a:endParaRPr>
          </a:p>
        </p:txBody>
      </p:sp>
    </p:spTree>
    <p:extLst>
      <p:ext uri="{BB962C8B-B14F-4D97-AF65-F5344CB8AC3E}">
        <p14:creationId xmlns:p14="http://schemas.microsoft.com/office/powerpoint/2010/main" val="1684314614"/>
      </p:ext>
    </p:extLst>
  </p:cSld>
  <p:clrMapOvr>
    <a:masterClrMapping/>
  </p:clrMapOvr>
  <mc:AlternateContent xmlns:mc="http://schemas.openxmlformats.org/markup-compatibility/2006" xmlns:p14="http://schemas.microsoft.com/office/powerpoint/2010/main">
    <mc:Choice Requires="p14">
      <p:transition spd="slow" p14:dur="1750" advClick="0" advTm="0">
        <p14:window dir="vert"/>
      </p:transition>
    </mc:Choice>
    <mc:Fallback xmlns="" xmlns:a16="http://schemas.microsoft.com/office/drawing/2014/main" xmlns:a14="http://schemas.microsoft.com/office/drawing/2010/main" xmlns:asvg="http://schemas.microsoft.com/office/drawing/2016/SVG/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par>
                          <p:cTn id="8" fill="hold">
                            <p:stCondLst>
                              <p:cond delay="750"/>
                            </p:stCondLst>
                            <p:childTnLst>
                              <p:par>
                                <p:cTn id="9" presetID="14" presetClass="entr" presetSubtype="1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randombar(horizontal)">
                                      <p:cBhvr>
                                        <p:cTn id="11" dur="750"/>
                                        <p:tgtEl>
                                          <p:spTgt spid="23"/>
                                        </p:tgtEl>
                                      </p:cBhvr>
                                    </p:animEffect>
                                  </p:childTnLst>
                                </p:cTn>
                              </p:par>
                            </p:childTnLst>
                          </p:cTn>
                        </p:par>
                        <p:par>
                          <p:cTn id="12" fill="hold">
                            <p:stCondLst>
                              <p:cond delay="1500"/>
                            </p:stCondLst>
                            <p:childTnLst>
                              <p:par>
                                <p:cTn id="13" presetID="16" presetClass="entr" presetSubtype="2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750"/>
                                        <p:tgtEl>
                                          <p:spTgt spid="12"/>
                                        </p:tgtEl>
                                      </p:cBhvr>
                                    </p:animEffect>
                                  </p:childTnLst>
                                </p:cTn>
                              </p:par>
                            </p:childTnLst>
                          </p:cTn>
                        </p:par>
                        <p:par>
                          <p:cTn id="16" fill="hold">
                            <p:stCondLst>
                              <p:cond delay="2250"/>
                            </p:stCondLst>
                            <p:childTnLst>
                              <p:par>
                                <p:cTn id="17" presetID="53" presetClass="entr" presetSubtype="16"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750" fill="hold"/>
                                        <p:tgtEl>
                                          <p:spTgt spid="29"/>
                                        </p:tgtEl>
                                        <p:attrNameLst>
                                          <p:attrName>ppt_w</p:attrName>
                                        </p:attrNameLst>
                                      </p:cBhvr>
                                      <p:tavLst>
                                        <p:tav tm="0">
                                          <p:val>
                                            <p:fltVal val="0"/>
                                          </p:val>
                                        </p:tav>
                                        <p:tav tm="100000">
                                          <p:val>
                                            <p:strVal val="#ppt_w"/>
                                          </p:val>
                                        </p:tav>
                                      </p:tavLst>
                                    </p:anim>
                                    <p:anim calcmode="lin" valueType="num">
                                      <p:cBhvr>
                                        <p:cTn id="20" dur="750" fill="hold"/>
                                        <p:tgtEl>
                                          <p:spTgt spid="29"/>
                                        </p:tgtEl>
                                        <p:attrNameLst>
                                          <p:attrName>ppt_h</p:attrName>
                                        </p:attrNameLst>
                                      </p:cBhvr>
                                      <p:tavLst>
                                        <p:tav tm="0">
                                          <p:val>
                                            <p:fltVal val="0"/>
                                          </p:val>
                                        </p:tav>
                                        <p:tav tm="100000">
                                          <p:val>
                                            <p:strVal val="#ppt_h"/>
                                          </p:val>
                                        </p:tav>
                                      </p:tavLst>
                                    </p:anim>
                                    <p:animEffect transition="in" filter="fade">
                                      <p:cBhvr>
                                        <p:cTn id="21" dur="750"/>
                                        <p:tgtEl>
                                          <p:spTgt spid="29"/>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750" fill="hold"/>
                                        <p:tgtEl>
                                          <p:spTgt spid="30"/>
                                        </p:tgtEl>
                                        <p:attrNameLst>
                                          <p:attrName>ppt_w</p:attrName>
                                        </p:attrNameLst>
                                      </p:cBhvr>
                                      <p:tavLst>
                                        <p:tav tm="0">
                                          <p:val>
                                            <p:fltVal val="0"/>
                                          </p:val>
                                        </p:tav>
                                        <p:tav tm="100000">
                                          <p:val>
                                            <p:strVal val="#ppt_w"/>
                                          </p:val>
                                        </p:tav>
                                      </p:tavLst>
                                    </p:anim>
                                    <p:anim calcmode="lin" valueType="num">
                                      <p:cBhvr>
                                        <p:cTn id="26" dur="750" fill="hold"/>
                                        <p:tgtEl>
                                          <p:spTgt spid="30"/>
                                        </p:tgtEl>
                                        <p:attrNameLst>
                                          <p:attrName>ppt_h</p:attrName>
                                        </p:attrNameLst>
                                      </p:cBhvr>
                                      <p:tavLst>
                                        <p:tav tm="0">
                                          <p:val>
                                            <p:fltVal val="0"/>
                                          </p:val>
                                        </p:tav>
                                        <p:tav tm="100000">
                                          <p:val>
                                            <p:strVal val="#ppt_h"/>
                                          </p:val>
                                        </p:tav>
                                      </p:tavLst>
                                    </p:anim>
                                    <p:animEffect transition="in" filter="fade">
                                      <p:cBhvr>
                                        <p:cTn id="27" dur="750"/>
                                        <p:tgtEl>
                                          <p:spTgt spid="3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750" fill="hold"/>
                                        <p:tgtEl>
                                          <p:spTgt spid="31"/>
                                        </p:tgtEl>
                                        <p:attrNameLst>
                                          <p:attrName>ppt_w</p:attrName>
                                        </p:attrNameLst>
                                      </p:cBhvr>
                                      <p:tavLst>
                                        <p:tav tm="0">
                                          <p:val>
                                            <p:fltVal val="0"/>
                                          </p:val>
                                        </p:tav>
                                        <p:tav tm="100000">
                                          <p:val>
                                            <p:strVal val="#ppt_w"/>
                                          </p:val>
                                        </p:tav>
                                      </p:tavLst>
                                    </p:anim>
                                    <p:anim calcmode="lin" valueType="num">
                                      <p:cBhvr>
                                        <p:cTn id="31" dur="750" fill="hold"/>
                                        <p:tgtEl>
                                          <p:spTgt spid="31"/>
                                        </p:tgtEl>
                                        <p:attrNameLst>
                                          <p:attrName>ppt_h</p:attrName>
                                        </p:attrNameLst>
                                      </p:cBhvr>
                                      <p:tavLst>
                                        <p:tav tm="0">
                                          <p:val>
                                            <p:fltVal val="0"/>
                                          </p:val>
                                        </p:tav>
                                        <p:tav tm="100000">
                                          <p:val>
                                            <p:strVal val="#ppt_h"/>
                                          </p:val>
                                        </p:tav>
                                      </p:tavLst>
                                    </p:anim>
                                    <p:animEffect transition="in" filter="fade">
                                      <p:cBhvr>
                                        <p:cTn id="32" dur="750"/>
                                        <p:tgtEl>
                                          <p:spTgt spid="3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750" fill="hold"/>
                                        <p:tgtEl>
                                          <p:spTgt spid="32"/>
                                        </p:tgtEl>
                                        <p:attrNameLst>
                                          <p:attrName>ppt_w</p:attrName>
                                        </p:attrNameLst>
                                      </p:cBhvr>
                                      <p:tavLst>
                                        <p:tav tm="0">
                                          <p:val>
                                            <p:fltVal val="0"/>
                                          </p:val>
                                        </p:tav>
                                        <p:tav tm="100000">
                                          <p:val>
                                            <p:strVal val="#ppt_w"/>
                                          </p:val>
                                        </p:tav>
                                      </p:tavLst>
                                    </p:anim>
                                    <p:anim calcmode="lin" valueType="num">
                                      <p:cBhvr>
                                        <p:cTn id="36" dur="750" fill="hold"/>
                                        <p:tgtEl>
                                          <p:spTgt spid="32"/>
                                        </p:tgtEl>
                                        <p:attrNameLst>
                                          <p:attrName>ppt_h</p:attrName>
                                        </p:attrNameLst>
                                      </p:cBhvr>
                                      <p:tavLst>
                                        <p:tav tm="0">
                                          <p:val>
                                            <p:fltVal val="0"/>
                                          </p:val>
                                        </p:tav>
                                        <p:tav tm="100000">
                                          <p:val>
                                            <p:strVal val="#ppt_h"/>
                                          </p:val>
                                        </p:tav>
                                      </p:tavLst>
                                    </p:anim>
                                    <p:animEffect transition="in" filter="fade">
                                      <p:cBhvr>
                                        <p:cTn id="37" dur="750"/>
                                        <p:tgtEl>
                                          <p:spTgt spid="32"/>
                                        </p:tgtEl>
                                      </p:cBhvr>
                                    </p:animEffect>
                                  </p:childTnLst>
                                </p:cTn>
                              </p:par>
                            </p:childTnLst>
                          </p:cTn>
                        </p:par>
                        <p:par>
                          <p:cTn id="38" fill="hold">
                            <p:stCondLst>
                              <p:cond delay="3750"/>
                            </p:stCondLst>
                            <p:childTnLst>
                              <p:par>
                                <p:cTn id="39" presetID="16" presetClass="entr" presetSubtype="37"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outVertical)">
                                      <p:cBhvr>
                                        <p:cTn id="41" dur="750"/>
                                        <p:tgtEl>
                                          <p:spTgt spid="11"/>
                                        </p:tgtEl>
                                      </p:cBhvr>
                                    </p:animEffect>
                                  </p:childTnLst>
                                </p:cTn>
                              </p:par>
                            </p:childTnLst>
                          </p:cTn>
                        </p:par>
                        <p:par>
                          <p:cTn id="42" fill="hold">
                            <p:stCondLst>
                              <p:cond delay="4500"/>
                            </p:stCondLst>
                            <p:childTnLst>
                              <p:par>
                                <p:cTn id="43" presetID="12" presetClass="entr" presetSubtype="4"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750"/>
                                        <p:tgtEl>
                                          <p:spTgt spid="13"/>
                                        </p:tgtEl>
                                        <p:attrNameLst>
                                          <p:attrName>ppt_y</p:attrName>
                                        </p:attrNameLst>
                                      </p:cBhvr>
                                      <p:tavLst>
                                        <p:tav tm="0">
                                          <p:val>
                                            <p:strVal val="#ppt_y+#ppt_h*1.125000"/>
                                          </p:val>
                                        </p:tav>
                                        <p:tav tm="100000">
                                          <p:val>
                                            <p:strVal val="#ppt_y"/>
                                          </p:val>
                                        </p:tav>
                                      </p:tavLst>
                                    </p:anim>
                                    <p:animEffect transition="in" filter="wipe(up)">
                                      <p:cBhvr>
                                        <p:cTn id="46" dur="750"/>
                                        <p:tgtEl>
                                          <p:spTgt spid="13"/>
                                        </p:tgtEl>
                                      </p:cBhvr>
                                    </p:animEffect>
                                  </p:childTnLst>
                                </p:cTn>
                              </p:par>
                            </p:childTnLst>
                          </p:cTn>
                        </p:par>
                        <p:par>
                          <p:cTn id="47" fill="hold">
                            <p:stCondLst>
                              <p:cond delay="5250"/>
                            </p:stCondLst>
                            <p:childTnLst>
                              <p:par>
                                <p:cTn id="48" presetID="22" presetClass="entr" presetSubtype="1" fill="hold"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wipe(up)">
                                      <p:cBhvr>
                                        <p:cTn id="50" dur="750"/>
                                        <p:tgtEl>
                                          <p:spTgt spid="43"/>
                                        </p:tgtEl>
                                      </p:cBhvr>
                                    </p:animEffect>
                                  </p:childTnLst>
                                </p:cTn>
                              </p:par>
                            </p:childTnLst>
                          </p:cTn>
                        </p:par>
                        <p:par>
                          <p:cTn id="51" fill="hold">
                            <p:stCondLst>
                              <p:cond delay="6000"/>
                            </p:stCondLst>
                            <p:childTnLst>
                              <p:par>
                                <p:cTn id="52" presetID="2" presetClass="entr" presetSubtype="4" fill="hold" nodeType="after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750" fill="hold"/>
                                        <p:tgtEl>
                                          <p:spTgt spid="27"/>
                                        </p:tgtEl>
                                        <p:attrNameLst>
                                          <p:attrName>ppt_x</p:attrName>
                                        </p:attrNameLst>
                                      </p:cBhvr>
                                      <p:tavLst>
                                        <p:tav tm="0">
                                          <p:val>
                                            <p:strVal val="#ppt_x"/>
                                          </p:val>
                                        </p:tav>
                                        <p:tav tm="100000">
                                          <p:val>
                                            <p:strVal val="#ppt_x"/>
                                          </p:val>
                                        </p:tav>
                                      </p:tavLst>
                                    </p:anim>
                                    <p:anim calcmode="lin" valueType="num">
                                      <p:cBhvr additive="base">
                                        <p:cTn id="55" dur="75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1" grpId="0"/>
      <p:bldP spid="13" grpId="0"/>
      <p:bldP spid="30" grpId="0"/>
      <p:bldP spid="31" grpId="0"/>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707BE5C6-CD90-4A83-AD43-CE0F5E3EE712}"/>
              </a:ext>
            </a:extLst>
          </p:cNvPr>
          <p:cNvSpPr/>
          <p:nvPr/>
        </p:nvSpPr>
        <p:spPr>
          <a:xfrm>
            <a:off x="0" y="0"/>
            <a:ext cx="12192000" cy="6858000"/>
          </a:xfrm>
          <a:prstGeom prst="rect">
            <a:avLst/>
          </a:prstGeom>
          <a:pattFill prst="lt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a:extLst>
              <a:ext uri="{FF2B5EF4-FFF2-40B4-BE49-F238E27FC236}">
                <a16:creationId xmlns:a16="http://schemas.microsoft.com/office/drawing/2014/main" id="{21D4EAD4-41AE-4B99-ABD1-40F901F3C604}"/>
              </a:ext>
            </a:extLst>
          </p:cNvPr>
          <p:cNvGrpSpPr/>
          <p:nvPr/>
        </p:nvGrpSpPr>
        <p:grpSpPr>
          <a:xfrm>
            <a:off x="0" y="469673"/>
            <a:ext cx="1054894" cy="143783"/>
            <a:chOff x="3919538" y="551542"/>
            <a:chExt cx="1054894" cy="246744"/>
          </a:xfrm>
        </p:grpSpPr>
        <p:sp>
          <p:nvSpPr>
            <p:cNvPr id="5" name="矩形 4">
              <a:extLst>
                <a:ext uri="{FF2B5EF4-FFF2-40B4-BE49-F238E27FC236}">
                  <a16:creationId xmlns:a16="http://schemas.microsoft.com/office/drawing/2014/main" id="{1708E934-A96E-4F43-81CB-7D9B94E24279}"/>
                </a:ext>
              </a:extLst>
            </p:cNvPr>
            <p:cNvSpPr/>
            <p:nvPr/>
          </p:nvSpPr>
          <p:spPr>
            <a:xfrm>
              <a:off x="3919538" y="551544"/>
              <a:ext cx="928233" cy="246742"/>
            </a:xfrm>
            <a:prstGeom prst="rect">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2F4D0E31-8B67-48A3-A616-0FB7C91ABC9A}"/>
                </a:ext>
              </a:extLst>
            </p:cNvPr>
            <p:cNvSpPr/>
            <p:nvPr/>
          </p:nvSpPr>
          <p:spPr>
            <a:xfrm>
              <a:off x="4847772" y="551542"/>
              <a:ext cx="126660" cy="24674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标题 1">
            <a:extLst>
              <a:ext uri="{FF2B5EF4-FFF2-40B4-BE49-F238E27FC236}">
                <a16:creationId xmlns:a16="http://schemas.microsoft.com/office/drawing/2014/main" id="{B21AA6B6-1737-4BEB-86EB-095FC051120C}"/>
              </a:ext>
            </a:extLst>
          </p:cNvPr>
          <p:cNvSpPr txBox="1">
            <a:spLocks/>
          </p:cNvSpPr>
          <p:nvPr/>
        </p:nvSpPr>
        <p:spPr>
          <a:xfrm>
            <a:off x="1054894" y="329293"/>
            <a:ext cx="3393937" cy="42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dirty="0">
                <a:solidFill>
                  <a:schemeClr val="tx1">
                    <a:lumMod val="75000"/>
                    <a:lumOff val="25000"/>
                  </a:schemeClr>
                </a:solidFill>
                <a:latin typeface="+mn-lt"/>
                <a:ea typeface="+mn-ea"/>
                <a:cs typeface="+mn-ea"/>
                <a:sym typeface="+mn-lt"/>
              </a:rPr>
              <a:t>2. Add title text</a:t>
            </a:r>
            <a:endParaRPr lang="zh-CN" altLang="en-US" sz="3200" dirty="0">
              <a:solidFill>
                <a:schemeClr val="tx1">
                  <a:lumMod val="75000"/>
                  <a:lumOff val="25000"/>
                </a:schemeClr>
              </a:solidFill>
              <a:latin typeface="+mn-lt"/>
              <a:ea typeface="+mn-ea"/>
              <a:cs typeface="+mn-ea"/>
              <a:sym typeface="+mn-lt"/>
            </a:endParaRPr>
          </a:p>
        </p:txBody>
      </p:sp>
      <p:graphicFrame>
        <p:nvGraphicFramePr>
          <p:cNvPr id="12" name="图表 11">
            <a:extLst>
              <a:ext uri="{FF2B5EF4-FFF2-40B4-BE49-F238E27FC236}">
                <a16:creationId xmlns:a16="http://schemas.microsoft.com/office/drawing/2014/main" id="{4290CA4C-8F7C-41F6-A913-C6236DBA937D}"/>
              </a:ext>
            </a:extLst>
          </p:cNvPr>
          <p:cNvGraphicFramePr/>
          <p:nvPr>
            <p:extLst>
              <p:ext uri="{D42A27DB-BD31-4B8C-83A1-F6EECF244321}">
                <p14:modId xmlns:p14="http://schemas.microsoft.com/office/powerpoint/2010/main" val="2275872032"/>
              </p:ext>
            </p:extLst>
          </p:nvPr>
        </p:nvGraphicFramePr>
        <p:xfrm>
          <a:off x="6096000" y="1846036"/>
          <a:ext cx="5244306" cy="3949558"/>
        </p:xfrm>
        <a:graphic>
          <a:graphicData uri="http://schemas.openxmlformats.org/drawingml/2006/chart">
            <c:chart xmlns:c="http://schemas.openxmlformats.org/drawingml/2006/chart" xmlns:r="http://schemas.openxmlformats.org/officeDocument/2006/relationships" r:id="rId2"/>
          </a:graphicData>
        </a:graphic>
      </p:graphicFrame>
      <p:sp>
        <p:nvSpPr>
          <p:cNvPr id="13" name="矩形 12">
            <a:extLst>
              <a:ext uri="{FF2B5EF4-FFF2-40B4-BE49-F238E27FC236}">
                <a16:creationId xmlns:a16="http://schemas.microsoft.com/office/drawing/2014/main" id="{675335BC-6A50-4240-841C-3FF1B7FA903D}"/>
              </a:ext>
            </a:extLst>
          </p:cNvPr>
          <p:cNvSpPr/>
          <p:nvPr/>
        </p:nvSpPr>
        <p:spPr>
          <a:xfrm>
            <a:off x="1054894" y="1848703"/>
            <a:ext cx="2645978" cy="1076039"/>
          </a:xfrm>
          <a:prstGeom prst="rect">
            <a:avLst/>
          </a:prstGeom>
        </p:spPr>
        <p:txBody>
          <a:bodyPr vert="horz" lIns="91440" tIns="45720" rIns="91440" bIns="45720" rtlCol="0" anchor="ctr">
            <a:noAutofit/>
          </a:bodyPr>
          <a:lstStyle/>
          <a:p>
            <a:pPr>
              <a:lnSpc>
                <a:spcPct val="90000"/>
              </a:lnSpc>
              <a:spcBef>
                <a:spcPct val="0"/>
              </a:spcBef>
            </a:pPr>
            <a:r>
              <a:rPr lang="zh-CN" altLang="en-US" sz="2800" spc="300" dirty="0">
                <a:solidFill>
                  <a:schemeClr val="tx1">
                    <a:lumMod val="85000"/>
                    <a:lumOff val="15000"/>
                  </a:schemeClr>
                </a:solidFill>
                <a:cs typeface="+mn-ea"/>
                <a:sym typeface="+mn-lt"/>
              </a:rPr>
              <a:t>P</a:t>
            </a:r>
            <a:r>
              <a:rPr lang="en-US" altLang="zh-CN" sz="2800" spc="300" dirty="0">
                <a:solidFill>
                  <a:schemeClr val="tx1">
                    <a:lumMod val="85000"/>
                    <a:lumOff val="15000"/>
                  </a:schemeClr>
                </a:solidFill>
                <a:cs typeface="+mn-ea"/>
                <a:sym typeface="+mn-lt"/>
              </a:rPr>
              <a:t>ROBLEM SOLVING</a:t>
            </a:r>
            <a:endParaRPr lang="zh-CN" altLang="en-US" sz="2800" spc="300" dirty="0">
              <a:solidFill>
                <a:schemeClr val="tx1">
                  <a:lumMod val="85000"/>
                  <a:lumOff val="15000"/>
                </a:schemeClr>
              </a:solidFill>
              <a:cs typeface="+mn-ea"/>
              <a:sym typeface="+mn-lt"/>
            </a:endParaRPr>
          </a:p>
        </p:txBody>
      </p:sp>
      <p:sp>
        <p:nvSpPr>
          <p:cNvPr id="14" name="矩形 13">
            <a:extLst>
              <a:ext uri="{FF2B5EF4-FFF2-40B4-BE49-F238E27FC236}">
                <a16:creationId xmlns:a16="http://schemas.microsoft.com/office/drawing/2014/main" id="{FFB75F81-BD47-4D94-A3F9-62058DC7BC25}"/>
              </a:ext>
            </a:extLst>
          </p:cNvPr>
          <p:cNvSpPr/>
          <p:nvPr/>
        </p:nvSpPr>
        <p:spPr>
          <a:xfrm>
            <a:off x="1073106" y="3024685"/>
            <a:ext cx="3759200" cy="845296"/>
          </a:xfrm>
          <a:prstGeom prst="rect">
            <a:avLst/>
          </a:prstGeom>
        </p:spPr>
        <p:txBody>
          <a:bodyPr vert="horz" lIns="91440" tIns="45720" rIns="91440" bIns="45720" rtlCol="0" anchor="ctr">
            <a:noAutofit/>
          </a:bodyPr>
          <a:lstStyle/>
          <a:p>
            <a:pPr>
              <a:lnSpc>
                <a:spcPts val="2500"/>
              </a:lnSpc>
              <a:spcBef>
                <a:spcPct val="0"/>
              </a:spcBef>
            </a:pPr>
            <a:r>
              <a:rPr lang="en-US" altLang="zh-CN" sz="1400" dirty="0">
                <a:solidFill>
                  <a:schemeClr val="tx1">
                    <a:lumMod val="75000"/>
                    <a:lumOff val="25000"/>
                  </a:schemeClr>
                </a:solidFill>
                <a:cs typeface="+mn-ea"/>
                <a:sym typeface="+mn-lt"/>
              </a:rPr>
              <a:t>Never forget what you are, for surely the world will not. Make it your strength. Then it can never be your weakness. </a:t>
            </a:r>
            <a:endParaRPr lang="zh-CN" altLang="en-US" sz="1400" dirty="0">
              <a:solidFill>
                <a:schemeClr val="tx1">
                  <a:lumMod val="75000"/>
                  <a:lumOff val="25000"/>
                </a:schemeClr>
              </a:solidFill>
              <a:cs typeface="+mn-ea"/>
              <a:sym typeface="+mn-lt"/>
            </a:endParaRPr>
          </a:p>
        </p:txBody>
      </p:sp>
      <p:sp>
        <p:nvSpPr>
          <p:cNvPr id="15" name="矩形 14">
            <a:extLst>
              <a:ext uri="{FF2B5EF4-FFF2-40B4-BE49-F238E27FC236}">
                <a16:creationId xmlns:a16="http://schemas.microsoft.com/office/drawing/2014/main" id="{C60E1A29-8A9E-4CAB-A98C-CB21FA49EB41}"/>
              </a:ext>
            </a:extLst>
          </p:cNvPr>
          <p:cNvSpPr/>
          <p:nvPr/>
        </p:nvSpPr>
        <p:spPr>
          <a:xfrm>
            <a:off x="1080634" y="4418625"/>
            <a:ext cx="884861" cy="538020"/>
          </a:xfrm>
          <a:prstGeom prst="rect">
            <a:avLst/>
          </a:prstGeom>
        </p:spPr>
        <p:txBody>
          <a:bodyPr vert="horz" lIns="91440" tIns="45720" rIns="91440" bIns="45720" rtlCol="0" anchor="ctr">
            <a:noAutofit/>
          </a:bodyPr>
          <a:lstStyle/>
          <a:p>
            <a:pPr>
              <a:lnSpc>
                <a:spcPct val="90000"/>
              </a:lnSpc>
              <a:spcBef>
                <a:spcPct val="0"/>
              </a:spcBef>
            </a:pPr>
            <a:r>
              <a:rPr lang="en-US" altLang="zh-CN" dirty="0">
                <a:solidFill>
                  <a:schemeClr val="tx1">
                    <a:lumMod val="85000"/>
                    <a:lumOff val="15000"/>
                  </a:schemeClr>
                </a:solidFill>
                <a:cs typeface="+mn-ea"/>
                <a:sym typeface="+mn-lt"/>
              </a:rPr>
              <a:t>25%</a:t>
            </a:r>
            <a:endParaRPr lang="zh-CN" altLang="en-US" dirty="0">
              <a:solidFill>
                <a:schemeClr val="tx1">
                  <a:lumMod val="85000"/>
                  <a:lumOff val="15000"/>
                </a:schemeClr>
              </a:solidFill>
              <a:cs typeface="+mn-ea"/>
              <a:sym typeface="+mn-lt"/>
            </a:endParaRPr>
          </a:p>
        </p:txBody>
      </p:sp>
      <p:sp>
        <p:nvSpPr>
          <p:cNvPr id="16" name="矩形 15">
            <a:extLst>
              <a:ext uri="{FF2B5EF4-FFF2-40B4-BE49-F238E27FC236}">
                <a16:creationId xmlns:a16="http://schemas.microsoft.com/office/drawing/2014/main" id="{19355350-489D-4C8E-A854-F85ABC482F9F}"/>
              </a:ext>
            </a:extLst>
          </p:cNvPr>
          <p:cNvSpPr/>
          <p:nvPr/>
        </p:nvSpPr>
        <p:spPr>
          <a:xfrm>
            <a:off x="1080634" y="5175279"/>
            <a:ext cx="884861" cy="538020"/>
          </a:xfrm>
          <a:prstGeom prst="rect">
            <a:avLst/>
          </a:prstGeom>
        </p:spPr>
        <p:txBody>
          <a:bodyPr vert="horz" lIns="91440" tIns="45720" rIns="91440" bIns="45720" rtlCol="0" anchor="ctr">
            <a:noAutofit/>
          </a:bodyPr>
          <a:lstStyle/>
          <a:p>
            <a:pPr>
              <a:lnSpc>
                <a:spcPct val="90000"/>
              </a:lnSpc>
              <a:spcBef>
                <a:spcPct val="0"/>
              </a:spcBef>
            </a:pPr>
            <a:r>
              <a:rPr lang="en-US" altLang="zh-CN" dirty="0">
                <a:solidFill>
                  <a:schemeClr val="tx1">
                    <a:lumMod val="85000"/>
                    <a:lumOff val="15000"/>
                  </a:schemeClr>
                </a:solidFill>
                <a:cs typeface="+mn-ea"/>
                <a:sym typeface="+mn-lt"/>
              </a:rPr>
              <a:t>37%</a:t>
            </a:r>
            <a:endParaRPr lang="zh-CN" altLang="en-US" dirty="0">
              <a:solidFill>
                <a:schemeClr val="tx1">
                  <a:lumMod val="85000"/>
                  <a:lumOff val="15000"/>
                </a:schemeClr>
              </a:solidFill>
              <a:cs typeface="+mn-ea"/>
              <a:sym typeface="+mn-lt"/>
            </a:endParaRPr>
          </a:p>
        </p:txBody>
      </p:sp>
      <p:sp>
        <p:nvSpPr>
          <p:cNvPr id="17" name="矩形 16">
            <a:extLst>
              <a:ext uri="{FF2B5EF4-FFF2-40B4-BE49-F238E27FC236}">
                <a16:creationId xmlns:a16="http://schemas.microsoft.com/office/drawing/2014/main" id="{CF42B456-F540-4698-B143-B52155E69AB7}"/>
              </a:ext>
            </a:extLst>
          </p:cNvPr>
          <p:cNvSpPr/>
          <p:nvPr/>
        </p:nvSpPr>
        <p:spPr>
          <a:xfrm>
            <a:off x="1850688" y="4407953"/>
            <a:ext cx="2981618" cy="538020"/>
          </a:xfrm>
          <a:prstGeom prst="rect">
            <a:avLst/>
          </a:prstGeom>
        </p:spPr>
        <p:txBody>
          <a:bodyPr vert="horz" lIns="91440" tIns="45720" rIns="91440" bIns="45720" rtlCol="0" anchor="ctr">
            <a:noAutofit/>
          </a:bodyPr>
          <a:lstStyle/>
          <a:p>
            <a:pPr>
              <a:lnSpc>
                <a:spcPts val="2000"/>
              </a:lnSpc>
              <a:spcBef>
                <a:spcPct val="0"/>
              </a:spcBef>
            </a:pPr>
            <a:r>
              <a:rPr lang="en-US" altLang="zh-CN" sz="1200" dirty="0">
                <a:solidFill>
                  <a:schemeClr val="tx1">
                    <a:lumMod val="75000"/>
                    <a:lumOff val="25000"/>
                  </a:schemeClr>
                </a:solidFill>
                <a:cs typeface="+mn-ea"/>
                <a:sym typeface="+mn-lt"/>
              </a:rPr>
              <a:t>Never forget what you are, for surely the world will not. </a:t>
            </a:r>
            <a:endParaRPr lang="zh-CN" altLang="en-US" sz="1200" dirty="0">
              <a:solidFill>
                <a:schemeClr val="tx1">
                  <a:lumMod val="75000"/>
                  <a:lumOff val="25000"/>
                </a:schemeClr>
              </a:solidFill>
              <a:cs typeface="+mn-ea"/>
              <a:sym typeface="+mn-lt"/>
            </a:endParaRPr>
          </a:p>
        </p:txBody>
      </p:sp>
      <p:sp>
        <p:nvSpPr>
          <p:cNvPr id="18" name="矩形 17">
            <a:extLst>
              <a:ext uri="{FF2B5EF4-FFF2-40B4-BE49-F238E27FC236}">
                <a16:creationId xmlns:a16="http://schemas.microsoft.com/office/drawing/2014/main" id="{CBF2E9A1-5718-4ECA-8ACE-FD3CE36FFD08}"/>
              </a:ext>
            </a:extLst>
          </p:cNvPr>
          <p:cNvSpPr/>
          <p:nvPr/>
        </p:nvSpPr>
        <p:spPr>
          <a:xfrm>
            <a:off x="1847308" y="5104734"/>
            <a:ext cx="2905664" cy="608565"/>
          </a:xfrm>
          <a:prstGeom prst="rect">
            <a:avLst/>
          </a:prstGeom>
        </p:spPr>
        <p:txBody>
          <a:bodyPr vert="horz" lIns="91440" tIns="45720" rIns="91440" bIns="45720" rtlCol="0" anchor="ctr">
            <a:noAutofit/>
          </a:bodyPr>
          <a:lstStyle/>
          <a:p>
            <a:pPr>
              <a:lnSpc>
                <a:spcPts val="2000"/>
              </a:lnSpc>
              <a:spcBef>
                <a:spcPct val="0"/>
              </a:spcBef>
            </a:pPr>
            <a:r>
              <a:rPr lang="en-US" altLang="zh-CN" sz="1200" dirty="0">
                <a:solidFill>
                  <a:schemeClr val="tx1">
                    <a:lumMod val="75000"/>
                    <a:lumOff val="25000"/>
                  </a:schemeClr>
                </a:solidFill>
                <a:cs typeface="+mn-ea"/>
                <a:sym typeface="+mn-lt"/>
              </a:rPr>
              <a:t>Make it your strength. Then it can never be your weakness. </a:t>
            </a:r>
            <a:endParaRPr lang="zh-CN" altLang="en-US" sz="12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1841381940"/>
      </p:ext>
    </p:extLst>
  </p:cSld>
  <p:clrMapOvr>
    <a:masterClrMapping/>
  </p:clrMapOvr>
  <mc:AlternateContent xmlns:mc="http://schemas.openxmlformats.org/markup-compatibility/2006" xmlns:p14="http://schemas.microsoft.com/office/powerpoint/2010/main">
    <mc:Choice Requires="p14">
      <p:transition spd="slow" p14:dur="1750" advClick="0" advTm="0">
        <p14:ferris dir="l"/>
      </p:transition>
    </mc:Choice>
    <mc:Fallback xmlns="" xmlns:a16="http://schemas.microsoft.com/office/drawing/2014/main" xmlns:c="http://schemas.openxmlformats.org/drawingml/2006/chart">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750"/>
                                        <p:tgtEl>
                                          <p:spTgt spid="8"/>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750"/>
                                        <p:tgtEl>
                                          <p:spTgt spid="12"/>
                                        </p:tgtEl>
                                      </p:cBhvr>
                                    </p:animEffect>
                                  </p:childTnLst>
                                </p:cTn>
                              </p:par>
                            </p:childTnLst>
                          </p:cTn>
                        </p:par>
                        <p:par>
                          <p:cTn id="16" fill="hold">
                            <p:stCondLst>
                              <p:cond delay="2250"/>
                            </p:stCondLst>
                            <p:childTnLst>
                              <p:par>
                                <p:cTn id="17" presetID="5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750" fill="hold"/>
                                        <p:tgtEl>
                                          <p:spTgt spid="13"/>
                                        </p:tgtEl>
                                        <p:attrNameLst>
                                          <p:attrName>ppt_w</p:attrName>
                                        </p:attrNameLst>
                                      </p:cBhvr>
                                      <p:tavLst>
                                        <p:tav tm="0">
                                          <p:val>
                                            <p:fltVal val="0"/>
                                          </p:val>
                                        </p:tav>
                                        <p:tav tm="100000">
                                          <p:val>
                                            <p:strVal val="#ppt_w"/>
                                          </p:val>
                                        </p:tav>
                                      </p:tavLst>
                                    </p:anim>
                                    <p:anim calcmode="lin" valueType="num">
                                      <p:cBhvr>
                                        <p:cTn id="20" dur="750" fill="hold"/>
                                        <p:tgtEl>
                                          <p:spTgt spid="13"/>
                                        </p:tgtEl>
                                        <p:attrNameLst>
                                          <p:attrName>ppt_h</p:attrName>
                                        </p:attrNameLst>
                                      </p:cBhvr>
                                      <p:tavLst>
                                        <p:tav tm="0">
                                          <p:val>
                                            <p:fltVal val="0"/>
                                          </p:val>
                                        </p:tav>
                                        <p:tav tm="100000">
                                          <p:val>
                                            <p:strVal val="#ppt_h"/>
                                          </p:val>
                                        </p:tav>
                                      </p:tavLst>
                                    </p:anim>
                                    <p:animEffect transition="in" filter="fade">
                                      <p:cBhvr>
                                        <p:cTn id="21" dur="750"/>
                                        <p:tgtEl>
                                          <p:spTgt spid="13"/>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750"/>
                                        <p:tgtEl>
                                          <p:spTgt spid="14"/>
                                        </p:tgtEl>
                                      </p:cBhvr>
                                    </p:animEffect>
                                  </p:childTnLst>
                                </p:cTn>
                              </p:par>
                            </p:childTnLst>
                          </p:cTn>
                        </p:par>
                        <p:par>
                          <p:cTn id="26" fill="hold">
                            <p:stCondLst>
                              <p:cond delay="37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750" fill="hold"/>
                                        <p:tgtEl>
                                          <p:spTgt spid="15"/>
                                        </p:tgtEl>
                                        <p:attrNameLst>
                                          <p:attrName>ppt_w</p:attrName>
                                        </p:attrNameLst>
                                      </p:cBhvr>
                                      <p:tavLst>
                                        <p:tav tm="0">
                                          <p:val>
                                            <p:fltVal val="0"/>
                                          </p:val>
                                        </p:tav>
                                        <p:tav tm="100000">
                                          <p:val>
                                            <p:strVal val="#ppt_w"/>
                                          </p:val>
                                        </p:tav>
                                      </p:tavLst>
                                    </p:anim>
                                    <p:anim calcmode="lin" valueType="num">
                                      <p:cBhvr>
                                        <p:cTn id="30" dur="750" fill="hold"/>
                                        <p:tgtEl>
                                          <p:spTgt spid="15"/>
                                        </p:tgtEl>
                                        <p:attrNameLst>
                                          <p:attrName>ppt_h</p:attrName>
                                        </p:attrNameLst>
                                      </p:cBhvr>
                                      <p:tavLst>
                                        <p:tav tm="0">
                                          <p:val>
                                            <p:fltVal val="0"/>
                                          </p:val>
                                        </p:tav>
                                        <p:tav tm="100000">
                                          <p:val>
                                            <p:strVal val="#ppt_h"/>
                                          </p:val>
                                        </p:tav>
                                      </p:tavLst>
                                    </p:anim>
                                    <p:animEffect transition="in" filter="fade">
                                      <p:cBhvr>
                                        <p:cTn id="31" dur="75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750" fill="hold"/>
                                        <p:tgtEl>
                                          <p:spTgt spid="16"/>
                                        </p:tgtEl>
                                        <p:attrNameLst>
                                          <p:attrName>ppt_w</p:attrName>
                                        </p:attrNameLst>
                                      </p:cBhvr>
                                      <p:tavLst>
                                        <p:tav tm="0">
                                          <p:val>
                                            <p:fltVal val="0"/>
                                          </p:val>
                                        </p:tav>
                                        <p:tav tm="100000">
                                          <p:val>
                                            <p:strVal val="#ppt_w"/>
                                          </p:val>
                                        </p:tav>
                                      </p:tavLst>
                                    </p:anim>
                                    <p:anim calcmode="lin" valueType="num">
                                      <p:cBhvr>
                                        <p:cTn id="35" dur="750" fill="hold"/>
                                        <p:tgtEl>
                                          <p:spTgt spid="16"/>
                                        </p:tgtEl>
                                        <p:attrNameLst>
                                          <p:attrName>ppt_h</p:attrName>
                                        </p:attrNameLst>
                                      </p:cBhvr>
                                      <p:tavLst>
                                        <p:tav tm="0">
                                          <p:val>
                                            <p:fltVal val="0"/>
                                          </p:val>
                                        </p:tav>
                                        <p:tav tm="100000">
                                          <p:val>
                                            <p:strVal val="#ppt_h"/>
                                          </p:val>
                                        </p:tav>
                                      </p:tavLst>
                                    </p:anim>
                                    <p:animEffect transition="in" filter="fade">
                                      <p:cBhvr>
                                        <p:cTn id="36" dur="750"/>
                                        <p:tgtEl>
                                          <p:spTgt spid="16"/>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750"/>
                                        <p:tgtEl>
                                          <p:spTgt spid="1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2" grpId="0">
        <p:bldAsOne/>
      </p:bldGraphic>
      <p:bldP spid="13" grpId="0"/>
      <p:bldP spid="14"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707BE5C6-CD90-4A83-AD43-CE0F5E3EE712}"/>
              </a:ext>
            </a:extLst>
          </p:cNvPr>
          <p:cNvSpPr/>
          <p:nvPr/>
        </p:nvSpPr>
        <p:spPr>
          <a:xfrm>
            <a:off x="0" y="0"/>
            <a:ext cx="12192000" cy="6858000"/>
          </a:xfrm>
          <a:prstGeom prst="rect">
            <a:avLst/>
          </a:prstGeom>
          <a:pattFill prst="lt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a:extLst>
              <a:ext uri="{FF2B5EF4-FFF2-40B4-BE49-F238E27FC236}">
                <a16:creationId xmlns:a16="http://schemas.microsoft.com/office/drawing/2014/main" id="{21D4EAD4-41AE-4B99-ABD1-40F901F3C604}"/>
              </a:ext>
            </a:extLst>
          </p:cNvPr>
          <p:cNvGrpSpPr/>
          <p:nvPr/>
        </p:nvGrpSpPr>
        <p:grpSpPr>
          <a:xfrm>
            <a:off x="0" y="469673"/>
            <a:ext cx="1054894" cy="143783"/>
            <a:chOff x="3919538" y="551542"/>
            <a:chExt cx="1054894" cy="246744"/>
          </a:xfrm>
        </p:grpSpPr>
        <p:sp>
          <p:nvSpPr>
            <p:cNvPr id="5" name="矩形 4">
              <a:extLst>
                <a:ext uri="{FF2B5EF4-FFF2-40B4-BE49-F238E27FC236}">
                  <a16:creationId xmlns:a16="http://schemas.microsoft.com/office/drawing/2014/main" id="{1708E934-A96E-4F43-81CB-7D9B94E24279}"/>
                </a:ext>
              </a:extLst>
            </p:cNvPr>
            <p:cNvSpPr/>
            <p:nvPr/>
          </p:nvSpPr>
          <p:spPr>
            <a:xfrm>
              <a:off x="3919538" y="551544"/>
              <a:ext cx="928233" cy="246742"/>
            </a:xfrm>
            <a:prstGeom prst="rect">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2F4D0E31-8B67-48A3-A616-0FB7C91ABC9A}"/>
                </a:ext>
              </a:extLst>
            </p:cNvPr>
            <p:cNvSpPr/>
            <p:nvPr/>
          </p:nvSpPr>
          <p:spPr>
            <a:xfrm>
              <a:off x="4847772" y="551542"/>
              <a:ext cx="126660" cy="24674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标题 1">
            <a:extLst>
              <a:ext uri="{FF2B5EF4-FFF2-40B4-BE49-F238E27FC236}">
                <a16:creationId xmlns:a16="http://schemas.microsoft.com/office/drawing/2014/main" id="{B21AA6B6-1737-4BEB-86EB-095FC051120C}"/>
              </a:ext>
            </a:extLst>
          </p:cNvPr>
          <p:cNvSpPr txBox="1">
            <a:spLocks/>
          </p:cNvSpPr>
          <p:nvPr/>
        </p:nvSpPr>
        <p:spPr>
          <a:xfrm>
            <a:off x="1054894" y="329293"/>
            <a:ext cx="3393937" cy="42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dirty="0">
                <a:solidFill>
                  <a:schemeClr val="tx1">
                    <a:lumMod val="75000"/>
                    <a:lumOff val="25000"/>
                  </a:schemeClr>
                </a:solidFill>
                <a:latin typeface="+mn-lt"/>
                <a:ea typeface="+mn-ea"/>
                <a:cs typeface="+mn-ea"/>
                <a:sym typeface="+mn-lt"/>
              </a:rPr>
              <a:t>2. Add title text</a:t>
            </a:r>
            <a:endParaRPr lang="zh-CN" altLang="en-US" sz="3200" dirty="0">
              <a:solidFill>
                <a:schemeClr val="tx1">
                  <a:lumMod val="75000"/>
                  <a:lumOff val="25000"/>
                </a:schemeClr>
              </a:solidFill>
              <a:latin typeface="+mn-lt"/>
              <a:ea typeface="+mn-ea"/>
              <a:cs typeface="+mn-ea"/>
              <a:sym typeface="+mn-lt"/>
            </a:endParaRPr>
          </a:p>
        </p:txBody>
      </p:sp>
      <p:sp>
        <p:nvSpPr>
          <p:cNvPr id="22" name="椭圆 21">
            <a:extLst>
              <a:ext uri="{FF2B5EF4-FFF2-40B4-BE49-F238E27FC236}">
                <a16:creationId xmlns:a16="http://schemas.microsoft.com/office/drawing/2014/main" id="{DD00BB2D-4CA5-4EBD-BB3E-B809EFEA92B3}"/>
              </a:ext>
            </a:extLst>
          </p:cNvPr>
          <p:cNvSpPr/>
          <p:nvPr/>
        </p:nvSpPr>
        <p:spPr>
          <a:xfrm>
            <a:off x="7579353" y="2070052"/>
            <a:ext cx="781098" cy="781098"/>
          </a:xfrm>
          <a:prstGeom prst="ellipse">
            <a:avLst/>
          </a:prstGeom>
          <a:solidFill>
            <a:srgbClr val="D8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01</a:t>
            </a:r>
            <a:endParaRPr lang="zh-CN" altLang="en-US" dirty="0">
              <a:cs typeface="+mn-ea"/>
              <a:sym typeface="+mn-lt"/>
            </a:endParaRPr>
          </a:p>
        </p:txBody>
      </p:sp>
      <p:sp>
        <p:nvSpPr>
          <p:cNvPr id="23" name="椭圆 22">
            <a:extLst>
              <a:ext uri="{FF2B5EF4-FFF2-40B4-BE49-F238E27FC236}">
                <a16:creationId xmlns:a16="http://schemas.microsoft.com/office/drawing/2014/main" id="{F1B81E0F-6C9B-4832-9AA9-7BC617CA9845}"/>
              </a:ext>
            </a:extLst>
          </p:cNvPr>
          <p:cNvSpPr/>
          <p:nvPr/>
        </p:nvSpPr>
        <p:spPr>
          <a:xfrm>
            <a:off x="7579353" y="3429000"/>
            <a:ext cx="781098" cy="781098"/>
          </a:xfrm>
          <a:prstGeom prst="ellipse">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02</a:t>
            </a:r>
            <a:endParaRPr lang="zh-CN" altLang="en-US" dirty="0">
              <a:cs typeface="+mn-ea"/>
              <a:sym typeface="+mn-lt"/>
            </a:endParaRPr>
          </a:p>
        </p:txBody>
      </p:sp>
      <p:sp>
        <p:nvSpPr>
          <p:cNvPr id="24" name="椭圆 23">
            <a:extLst>
              <a:ext uri="{FF2B5EF4-FFF2-40B4-BE49-F238E27FC236}">
                <a16:creationId xmlns:a16="http://schemas.microsoft.com/office/drawing/2014/main" id="{9C4C586D-5ED3-46AA-9C94-AA2D5DD58E2E}"/>
              </a:ext>
            </a:extLst>
          </p:cNvPr>
          <p:cNvSpPr/>
          <p:nvPr/>
        </p:nvSpPr>
        <p:spPr>
          <a:xfrm>
            <a:off x="7566024" y="4857884"/>
            <a:ext cx="781098" cy="781098"/>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03</a:t>
            </a:r>
            <a:endParaRPr lang="zh-CN" altLang="en-US" dirty="0">
              <a:cs typeface="+mn-ea"/>
              <a:sym typeface="+mn-lt"/>
            </a:endParaRPr>
          </a:p>
        </p:txBody>
      </p:sp>
      <p:sp>
        <p:nvSpPr>
          <p:cNvPr id="28" name="矩形 27">
            <a:extLst>
              <a:ext uri="{FF2B5EF4-FFF2-40B4-BE49-F238E27FC236}">
                <a16:creationId xmlns:a16="http://schemas.microsoft.com/office/drawing/2014/main" id="{DF90D8F0-8F06-4A5F-A61A-BE64F0835370}"/>
              </a:ext>
            </a:extLst>
          </p:cNvPr>
          <p:cNvSpPr/>
          <p:nvPr/>
        </p:nvSpPr>
        <p:spPr>
          <a:xfrm>
            <a:off x="8820161" y="1887914"/>
            <a:ext cx="884861" cy="538020"/>
          </a:xfrm>
          <a:prstGeom prst="rect">
            <a:avLst/>
          </a:prstGeom>
        </p:spPr>
        <p:txBody>
          <a:bodyPr vert="horz" lIns="91440" tIns="45720" rIns="91440" bIns="45720" rtlCol="0" anchor="ctr">
            <a:noAutofit/>
          </a:bodyPr>
          <a:lstStyle/>
          <a:p>
            <a:pPr>
              <a:lnSpc>
                <a:spcPct val="90000"/>
              </a:lnSpc>
              <a:spcBef>
                <a:spcPct val="0"/>
              </a:spcBef>
            </a:pPr>
            <a:r>
              <a:rPr lang="en-US" altLang="zh-CN" dirty="0">
                <a:solidFill>
                  <a:schemeClr val="tx1">
                    <a:lumMod val="85000"/>
                    <a:lumOff val="15000"/>
                  </a:schemeClr>
                </a:solidFill>
                <a:cs typeface="+mn-ea"/>
                <a:sym typeface="+mn-lt"/>
              </a:rPr>
              <a:t>15%</a:t>
            </a:r>
            <a:endParaRPr lang="zh-CN" altLang="en-US" dirty="0">
              <a:solidFill>
                <a:schemeClr val="tx1">
                  <a:lumMod val="85000"/>
                  <a:lumOff val="15000"/>
                </a:schemeClr>
              </a:solidFill>
              <a:cs typeface="+mn-ea"/>
              <a:sym typeface="+mn-lt"/>
            </a:endParaRPr>
          </a:p>
        </p:txBody>
      </p:sp>
      <p:sp>
        <p:nvSpPr>
          <p:cNvPr id="29" name="矩形 28">
            <a:extLst>
              <a:ext uri="{FF2B5EF4-FFF2-40B4-BE49-F238E27FC236}">
                <a16:creationId xmlns:a16="http://schemas.microsoft.com/office/drawing/2014/main" id="{2A601810-AB45-4A9C-877A-7C84843A3A9F}"/>
              </a:ext>
            </a:extLst>
          </p:cNvPr>
          <p:cNvSpPr/>
          <p:nvPr/>
        </p:nvSpPr>
        <p:spPr>
          <a:xfrm>
            <a:off x="8823516" y="2313130"/>
            <a:ext cx="2025459" cy="538020"/>
          </a:xfrm>
          <a:prstGeom prst="rect">
            <a:avLst/>
          </a:prstGeom>
        </p:spPr>
        <p:txBody>
          <a:bodyPr vert="horz" lIns="91440" tIns="45720" rIns="91440" bIns="45720" rtlCol="0" anchor="ctr">
            <a:noAutofit/>
          </a:bodyPr>
          <a:lstStyle/>
          <a:p>
            <a:pPr>
              <a:lnSpc>
                <a:spcPts val="2000"/>
              </a:lnSpc>
              <a:spcBef>
                <a:spcPct val="0"/>
              </a:spcBef>
            </a:pPr>
            <a:r>
              <a:rPr lang="en-US" altLang="zh-CN" sz="1200" dirty="0">
                <a:solidFill>
                  <a:schemeClr val="tx1">
                    <a:lumMod val="75000"/>
                    <a:lumOff val="25000"/>
                  </a:schemeClr>
                </a:solidFill>
                <a:cs typeface="+mn-ea"/>
                <a:sym typeface="+mn-lt"/>
              </a:rPr>
              <a:t>Never forget what you are, for surely the world will not. </a:t>
            </a:r>
            <a:endParaRPr lang="zh-CN" altLang="en-US" sz="1200" dirty="0">
              <a:solidFill>
                <a:schemeClr val="tx1">
                  <a:lumMod val="75000"/>
                  <a:lumOff val="25000"/>
                </a:schemeClr>
              </a:solidFill>
              <a:cs typeface="+mn-ea"/>
              <a:sym typeface="+mn-lt"/>
            </a:endParaRPr>
          </a:p>
        </p:txBody>
      </p:sp>
      <p:sp>
        <p:nvSpPr>
          <p:cNvPr id="32" name="矩形 31">
            <a:extLst>
              <a:ext uri="{FF2B5EF4-FFF2-40B4-BE49-F238E27FC236}">
                <a16:creationId xmlns:a16="http://schemas.microsoft.com/office/drawing/2014/main" id="{B001F021-2289-4EAF-BFBA-27A806F19E9F}"/>
              </a:ext>
            </a:extLst>
          </p:cNvPr>
          <p:cNvSpPr/>
          <p:nvPr/>
        </p:nvSpPr>
        <p:spPr>
          <a:xfrm>
            <a:off x="8820161" y="3290135"/>
            <a:ext cx="884861" cy="538020"/>
          </a:xfrm>
          <a:prstGeom prst="rect">
            <a:avLst/>
          </a:prstGeom>
        </p:spPr>
        <p:txBody>
          <a:bodyPr vert="horz" lIns="91440" tIns="45720" rIns="91440" bIns="45720" rtlCol="0" anchor="ctr">
            <a:noAutofit/>
          </a:bodyPr>
          <a:lstStyle/>
          <a:p>
            <a:pPr>
              <a:lnSpc>
                <a:spcPct val="90000"/>
              </a:lnSpc>
              <a:spcBef>
                <a:spcPct val="0"/>
              </a:spcBef>
            </a:pPr>
            <a:r>
              <a:rPr lang="en-US" altLang="zh-CN" dirty="0">
                <a:solidFill>
                  <a:schemeClr val="tx1">
                    <a:lumMod val="85000"/>
                    <a:lumOff val="15000"/>
                  </a:schemeClr>
                </a:solidFill>
                <a:cs typeface="+mn-ea"/>
                <a:sym typeface="+mn-lt"/>
              </a:rPr>
              <a:t>25%</a:t>
            </a:r>
            <a:endParaRPr lang="zh-CN" altLang="en-US" dirty="0">
              <a:solidFill>
                <a:schemeClr val="tx1">
                  <a:lumMod val="85000"/>
                  <a:lumOff val="15000"/>
                </a:schemeClr>
              </a:solidFill>
              <a:cs typeface="+mn-ea"/>
              <a:sym typeface="+mn-lt"/>
            </a:endParaRPr>
          </a:p>
        </p:txBody>
      </p:sp>
      <p:sp>
        <p:nvSpPr>
          <p:cNvPr id="33" name="矩形 32">
            <a:extLst>
              <a:ext uri="{FF2B5EF4-FFF2-40B4-BE49-F238E27FC236}">
                <a16:creationId xmlns:a16="http://schemas.microsoft.com/office/drawing/2014/main" id="{CD0CBC28-4DFC-4D6E-90D2-2AF8ACC63A65}"/>
              </a:ext>
            </a:extLst>
          </p:cNvPr>
          <p:cNvSpPr/>
          <p:nvPr/>
        </p:nvSpPr>
        <p:spPr>
          <a:xfrm>
            <a:off x="8823516" y="3715351"/>
            <a:ext cx="2025459" cy="538020"/>
          </a:xfrm>
          <a:prstGeom prst="rect">
            <a:avLst/>
          </a:prstGeom>
        </p:spPr>
        <p:txBody>
          <a:bodyPr vert="horz" lIns="91440" tIns="45720" rIns="91440" bIns="45720" rtlCol="0" anchor="ctr">
            <a:noAutofit/>
          </a:bodyPr>
          <a:lstStyle/>
          <a:p>
            <a:pPr>
              <a:lnSpc>
                <a:spcPts val="2000"/>
              </a:lnSpc>
              <a:spcBef>
                <a:spcPct val="0"/>
              </a:spcBef>
            </a:pPr>
            <a:r>
              <a:rPr lang="en-US" altLang="zh-CN" sz="1200" dirty="0">
                <a:solidFill>
                  <a:schemeClr val="tx1">
                    <a:lumMod val="75000"/>
                    <a:lumOff val="25000"/>
                  </a:schemeClr>
                </a:solidFill>
                <a:cs typeface="+mn-ea"/>
                <a:sym typeface="+mn-lt"/>
              </a:rPr>
              <a:t>Never forget what you are, for surely the world will not. </a:t>
            </a:r>
            <a:endParaRPr lang="zh-CN" altLang="en-US" sz="1200" dirty="0">
              <a:solidFill>
                <a:schemeClr val="tx1">
                  <a:lumMod val="75000"/>
                  <a:lumOff val="25000"/>
                </a:schemeClr>
              </a:solidFill>
              <a:cs typeface="+mn-ea"/>
              <a:sym typeface="+mn-lt"/>
            </a:endParaRPr>
          </a:p>
        </p:txBody>
      </p:sp>
      <p:sp>
        <p:nvSpPr>
          <p:cNvPr id="34" name="矩形 33">
            <a:extLst>
              <a:ext uri="{FF2B5EF4-FFF2-40B4-BE49-F238E27FC236}">
                <a16:creationId xmlns:a16="http://schemas.microsoft.com/office/drawing/2014/main" id="{7A75C6D6-D36D-4811-AEAF-B7239423EEF5}"/>
              </a:ext>
            </a:extLst>
          </p:cNvPr>
          <p:cNvSpPr/>
          <p:nvPr/>
        </p:nvSpPr>
        <p:spPr>
          <a:xfrm>
            <a:off x="8816806" y="4684828"/>
            <a:ext cx="884861" cy="538020"/>
          </a:xfrm>
          <a:prstGeom prst="rect">
            <a:avLst/>
          </a:prstGeom>
        </p:spPr>
        <p:txBody>
          <a:bodyPr vert="horz" lIns="91440" tIns="45720" rIns="91440" bIns="45720" rtlCol="0" anchor="ctr">
            <a:noAutofit/>
          </a:bodyPr>
          <a:lstStyle/>
          <a:p>
            <a:pPr>
              <a:lnSpc>
                <a:spcPct val="90000"/>
              </a:lnSpc>
              <a:spcBef>
                <a:spcPct val="0"/>
              </a:spcBef>
            </a:pPr>
            <a:r>
              <a:rPr lang="en-US" altLang="zh-CN" dirty="0">
                <a:solidFill>
                  <a:schemeClr val="tx1">
                    <a:lumMod val="85000"/>
                    <a:lumOff val="15000"/>
                  </a:schemeClr>
                </a:solidFill>
                <a:cs typeface="+mn-ea"/>
                <a:sym typeface="+mn-lt"/>
              </a:rPr>
              <a:t>35%</a:t>
            </a:r>
            <a:endParaRPr lang="zh-CN" altLang="en-US" dirty="0">
              <a:solidFill>
                <a:schemeClr val="tx1">
                  <a:lumMod val="85000"/>
                  <a:lumOff val="15000"/>
                </a:schemeClr>
              </a:solidFill>
              <a:cs typeface="+mn-ea"/>
              <a:sym typeface="+mn-lt"/>
            </a:endParaRPr>
          </a:p>
        </p:txBody>
      </p:sp>
      <p:sp>
        <p:nvSpPr>
          <p:cNvPr id="35" name="矩形 34">
            <a:extLst>
              <a:ext uri="{FF2B5EF4-FFF2-40B4-BE49-F238E27FC236}">
                <a16:creationId xmlns:a16="http://schemas.microsoft.com/office/drawing/2014/main" id="{61083CBA-0F2C-429B-9B9E-10D5587FD877}"/>
              </a:ext>
            </a:extLst>
          </p:cNvPr>
          <p:cNvSpPr/>
          <p:nvPr/>
        </p:nvSpPr>
        <p:spPr>
          <a:xfrm>
            <a:off x="8820161" y="5110044"/>
            <a:ext cx="2025459" cy="538020"/>
          </a:xfrm>
          <a:prstGeom prst="rect">
            <a:avLst/>
          </a:prstGeom>
        </p:spPr>
        <p:txBody>
          <a:bodyPr vert="horz" lIns="91440" tIns="45720" rIns="91440" bIns="45720" rtlCol="0" anchor="ctr">
            <a:noAutofit/>
          </a:bodyPr>
          <a:lstStyle/>
          <a:p>
            <a:pPr>
              <a:lnSpc>
                <a:spcPts val="2000"/>
              </a:lnSpc>
              <a:spcBef>
                <a:spcPct val="0"/>
              </a:spcBef>
            </a:pPr>
            <a:r>
              <a:rPr lang="en-US" altLang="zh-CN" sz="1200" dirty="0">
                <a:solidFill>
                  <a:schemeClr val="tx1">
                    <a:lumMod val="75000"/>
                    <a:lumOff val="25000"/>
                  </a:schemeClr>
                </a:solidFill>
                <a:cs typeface="+mn-ea"/>
                <a:sym typeface="+mn-lt"/>
              </a:rPr>
              <a:t>Never forget what you are, for surely the world will not. </a:t>
            </a:r>
            <a:endParaRPr lang="zh-CN" altLang="en-US" sz="1200" dirty="0">
              <a:solidFill>
                <a:schemeClr val="tx1">
                  <a:lumMod val="75000"/>
                  <a:lumOff val="25000"/>
                </a:schemeClr>
              </a:solidFill>
              <a:cs typeface="+mn-ea"/>
              <a:sym typeface="+mn-lt"/>
            </a:endParaRPr>
          </a:p>
        </p:txBody>
      </p:sp>
      <p:grpSp>
        <p:nvGrpSpPr>
          <p:cNvPr id="2" name="组合 1">
            <a:extLst>
              <a:ext uri="{FF2B5EF4-FFF2-40B4-BE49-F238E27FC236}">
                <a16:creationId xmlns:a16="http://schemas.microsoft.com/office/drawing/2014/main" id="{6A373B75-1A83-49D5-B939-05BD659B48AF}"/>
              </a:ext>
            </a:extLst>
          </p:cNvPr>
          <p:cNvGrpSpPr/>
          <p:nvPr/>
        </p:nvGrpSpPr>
        <p:grpSpPr>
          <a:xfrm>
            <a:off x="415880" y="1944914"/>
            <a:ext cx="6068733" cy="3976915"/>
            <a:chOff x="415880" y="1944914"/>
            <a:chExt cx="6068733" cy="3976915"/>
          </a:xfrm>
        </p:grpSpPr>
        <p:sp>
          <p:nvSpPr>
            <p:cNvPr id="4" name="矩形 3">
              <a:extLst>
                <a:ext uri="{FF2B5EF4-FFF2-40B4-BE49-F238E27FC236}">
                  <a16:creationId xmlns:a16="http://schemas.microsoft.com/office/drawing/2014/main" id="{292285B5-58E3-48C4-9612-CEF64498A987}"/>
                </a:ext>
              </a:extLst>
            </p:cNvPr>
            <p:cNvSpPr/>
            <p:nvPr/>
          </p:nvSpPr>
          <p:spPr>
            <a:xfrm>
              <a:off x="1727199" y="5435758"/>
              <a:ext cx="4111625" cy="187325"/>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1" name="矩形 10">
              <a:extLst>
                <a:ext uri="{FF2B5EF4-FFF2-40B4-BE49-F238E27FC236}">
                  <a16:creationId xmlns:a16="http://schemas.microsoft.com/office/drawing/2014/main" id="{4414D6EA-CD4C-46B3-88A2-C1D628450459}"/>
                </a:ext>
              </a:extLst>
            </p:cNvPr>
            <p:cNvSpPr/>
            <p:nvPr/>
          </p:nvSpPr>
          <p:spPr>
            <a:xfrm>
              <a:off x="1727200" y="5248433"/>
              <a:ext cx="2301876" cy="187325"/>
            </a:xfrm>
            <a:prstGeom prst="rect">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2" name="矩形 11">
              <a:extLst>
                <a:ext uri="{FF2B5EF4-FFF2-40B4-BE49-F238E27FC236}">
                  <a16:creationId xmlns:a16="http://schemas.microsoft.com/office/drawing/2014/main" id="{498FAE99-8092-40EC-A4FA-EB5C75330133}"/>
                </a:ext>
              </a:extLst>
            </p:cNvPr>
            <p:cNvSpPr/>
            <p:nvPr/>
          </p:nvSpPr>
          <p:spPr>
            <a:xfrm>
              <a:off x="1727199" y="5061108"/>
              <a:ext cx="1930396" cy="187325"/>
            </a:xfrm>
            <a:prstGeom prst="rect">
              <a:avLst/>
            </a:prstGeom>
            <a:solidFill>
              <a:srgbClr val="D8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3" name="矩形 12">
              <a:extLst>
                <a:ext uri="{FF2B5EF4-FFF2-40B4-BE49-F238E27FC236}">
                  <a16:creationId xmlns:a16="http://schemas.microsoft.com/office/drawing/2014/main" id="{D8F2B9EC-8C53-4953-A0B0-6FADC8FEC0FD}"/>
                </a:ext>
              </a:extLst>
            </p:cNvPr>
            <p:cNvSpPr/>
            <p:nvPr/>
          </p:nvSpPr>
          <p:spPr>
            <a:xfrm>
              <a:off x="1727200" y="4465568"/>
              <a:ext cx="2410460" cy="187325"/>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4" name="矩形 13">
              <a:extLst>
                <a:ext uri="{FF2B5EF4-FFF2-40B4-BE49-F238E27FC236}">
                  <a16:creationId xmlns:a16="http://schemas.microsoft.com/office/drawing/2014/main" id="{F87B82CA-43CF-4421-82AB-8CDB7557FA39}"/>
                </a:ext>
              </a:extLst>
            </p:cNvPr>
            <p:cNvSpPr/>
            <p:nvPr/>
          </p:nvSpPr>
          <p:spPr>
            <a:xfrm>
              <a:off x="1727199" y="4278243"/>
              <a:ext cx="4208775" cy="187325"/>
            </a:xfrm>
            <a:prstGeom prst="rect">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5" name="矩形 14">
              <a:extLst>
                <a:ext uri="{FF2B5EF4-FFF2-40B4-BE49-F238E27FC236}">
                  <a16:creationId xmlns:a16="http://schemas.microsoft.com/office/drawing/2014/main" id="{38E2C48E-5498-43DF-B264-47CB2DEAAA79}"/>
                </a:ext>
              </a:extLst>
            </p:cNvPr>
            <p:cNvSpPr/>
            <p:nvPr/>
          </p:nvSpPr>
          <p:spPr>
            <a:xfrm>
              <a:off x="1727199" y="4090918"/>
              <a:ext cx="1930396" cy="187325"/>
            </a:xfrm>
            <a:prstGeom prst="rect">
              <a:avLst/>
            </a:prstGeom>
            <a:solidFill>
              <a:srgbClr val="D8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6" name="矩形 15">
              <a:extLst>
                <a:ext uri="{FF2B5EF4-FFF2-40B4-BE49-F238E27FC236}">
                  <a16:creationId xmlns:a16="http://schemas.microsoft.com/office/drawing/2014/main" id="{C9B29B3C-420A-48C8-BC5C-E9D15C563D75}"/>
                </a:ext>
              </a:extLst>
            </p:cNvPr>
            <p:cNvSpPr/>
            <p:nvPr/>
          </p:nvSpPr>
          <p:spPr>
            <a:xfrm>
              <a:off x="1727200" y="3474309"/>
              <a:ext cx="3332480" cy="187325"/>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7" name="矩形 16">
              <a:extLst>
                <a:ext uri="{FF2B5EF4-FFF2-40B4-BE49-F238E27FC236}">
                  <a16:creationId xmlns:a16="http://schemas.microsoft.com/office/drawing/2014/main" id="{080D5AB1-B12C-4E75-8F60-D4E72787BD38}"/>
                </a:ext>
              </a:extLst>
            </p:cNvPr>
            <p:cNvSpPr/>
            <p:nvPr/>
          </p:nvSpPr>
          <p:spPr>
            <a:xfrm>
              <a:off x="1727200" y="3286984"/>
              <a:ext cx="1727194" cy="187325"/>
            </a:xfrm>
            <a:prstGeom prst="rect">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8" name="矩形 17">
              <a:extLst>
                <a:ext uri="{FF2B5EF4-FFF2-40B4-BE49-F238E27FC236}">
                  <a16:creationId xmlns:a16="http://schemas.microsoft.com/office/drawing/2014/main" id="{F68311F6-7868-4790-AD1B-58D7FB8EBFF6}"/>
                </a:ext>
              </a:extLst>
            </p:cNvPr>
            <p:cNvSpPr/>
            <p:nvPr/>
          </p:nvSpPr>
          <p:spPr>
            <a:xfrm>
              <a:off x="1727198" y="3099659"/>
              <a:ext cx="2844801" cy="187325"/>
            </a:xfrm>
            <a:prstGeom prst="rect">
              <a:avLst/>
            </a:prstGeom>
            <a:solidFill>
              <a:srgbClr val="D8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9" name="矩形 18">
              <a:extLst>
                <a:ext uri="{FF2B5EF4-FFF2-40B4-BE49-F238E27FC236}">
                  <a16:creationId xmlns:a16="http://schemas.microsoft.com/office/drawing/2014/main" id="{6E96D873-53FB-48B7-8D5F-0BCBFC7C0F27}"/>
                </a:ext>
              </a:extLst>
            </p:cNvPr>
            <p:cNvSpPr/>
            <p:nvPr/>
          </p:nvSpPr>
          <p:spPr>
            <a:xfrm>
              <a:off x="1727199" y="2520902"/>
              <a:ext cx="4277360" cy="187325"/>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0" name="矩形 19">
              <a:extLst>
                <a:ext uri="{FF2B5EF4-FFF2-40B4-BE49-F238E27FC236}">
                  <a16:creationId xmlns:a16="http://schemas.microsoft.com/office/drawing/2014/main" id="{CDBABA6C-F104-458C-902F-0B73F7BB6C04}"/>
                </a:ext>
              </a:extLst>
            </p:cNvPr>
            <p:cNvSpPr/>
            <p:nvPr/>
          </p:nvSpPr>
          <p:spPr>
            <a:xfrm>
              <a:off x="1727199" y="2333577"/>
              <a:ext cx="2661915" cy="187325"/>
            </a:xfrm>
            <a:prstGeom prst="rect">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1" name="矩形 20">
              <a:extLst>
                <a:ext uri="{FF2B5EF4-FFF2-40B4-BE49-F238E27FC236}">
                  <a16:creationId xmlns:a16="http://schemas.microsoft.com/office/drawing/2014/main" id="{72C9428E-B46A-4D9B-9C3B-60908815BE75}"/>
                </a:ext>
              </a:extLst>
            </p:cNvPr>
            <p:cNvSpPr/>
            <p:nvPr/>
          </p:nvSpPr>
          <p:spPr>
            <a:xfrm>
              <a:off x="1727198" y="2146252"/>
              <a:ext cx="4757415" cy="187325"/>
            </a:xfrm>
            <a:prstGeom prst="rect">
              <a:avLst/>
            </a:prstGeom>
            <a:solidFill>
              <a:srgbClr val="D8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5" name="矩形 24">
              <a:extLst>
                <a:ext uri="{FF2B5EF4-FFF2-40B4-BE49-F238E27FC236}">
                  <a16:creationId xmlns:a16="http://schemas.microsoft.com/office/drawing/2014/main" id="{3854D98D-E897-4D89-8F94-96DB55D83720}"/>
                </a:ext>
              </a:extLst>
            </p:cNvPr>
            <p:cNvSpPr/>
            <p:nvPr/>
          </p:nvSpPr>
          <p:spPr>
            <a:xfrm>
              <a:off x="432366" y="2265190"/>
              <a:ext cx="1216508" cy="324098"/>
            </a:xfrm>
            <a:prstGeom prst="rect">
              <a:avLst/>
            </a:prstGeom>
          </p:spPr>
          <p:txBody>
            <a:bodyPr vert="horz" lIns="91440" tIns="45720" rIns="91440" bIns="45720" rtlCol="0" anchor="ctr">
              <a:noAutofit/>
            </a:bodyPr>
            <a:lstStyle/>
            <a:p>
              <a:pPr algn="r">
                <a:lnSpc>
                  <a:spcPct val="90000"/>
                </a:lnSpc>
                <a:spcBef>
                  <a:spcPct val="0"/>
                </a:spcBef>
              </a:pPr>
              <a:r>
                <a:rPr lang="en-US" altLang="zh-CN" sz="1400" dirty="0">
                  <a:solidFill>
                    <a:schemeClr val="tx1">
                      <a:lumMod val="85000"/>
                      <a:lumOff val="15000"/>
                    </a:schemeClr>
                  </a:solidFill>
                  <a:cs typeface="+mn-ea"/>
                  <a:sym typeface="+mn-lt"/>
                </a:rPr>
                <a:t>PART ONE</a:t>
              </a:r>
              <a:endParaRPr lang="zh-CN" altLang="en-US" sz="1400" dirty="0">
                <a:solidFill>
                  <a:schemeClr val="tx1">
                    <a:lumMod val="85000"/>
                    <a:lumOff val="15000"/>
                  </a:schemeClr>
                </a:solidFill>
                <a:cs typeface="+mn-ea"/>
                <a:sym typeface="+mn-lt"/>
              </a:endParaRPr>
            </a:p>
          </p:txBody>
        </p:sp>
        <p:sp>
          <p:nvSpPr>
            <p:cNvPr id="27" name="矩形 26">
              <a:extLst>
                <a:ext uri="{FF2B5EF4-FFF2-40B4-BE49-F238E27FC236}">
                  <a16:creationId xmlns:a16="http://schemas.microsoft.com/office/drawing/2014/main" id="{C8FD6929-0619-4D66-A65F-759AB7BAE201}"/>
                </a:ext>
              </a:extLst>
            </p:cNvPr>
            <p:cNvSpPr/>
            <p:nvPr/>
          </p:nvSpPr>
          <p:spPr>
            <a:xfrm>
              <a:off x="422129" y="3243873"/>
              <a:ext cx="1216508" cy="324098"/>
            </a:xfrm>
            <a:prstGeom prst="rect">
              <a:avLst/>
            </a:prstGeom>
          </p:spPr>
          <p:txBody>
            <a:bodyPr vert="horz" lIns="91440" tIns="45720" rIns="91440" bIns="45720" rtlCol="0" anchor="ctr">
              <a:noAutofit/>
            </a:bodyPr>
            <a:lstStyle/>
            <a:p>
              <a:pPr algn="r">
                <a:lnSpc>
                  <a:spcPct val="90000"/>
                </a:lnSpc>
                <a:spcBef>
                  <a:spcPct val="0"/>
                </a:spcBef>
              </a:pPr>
              <a:r>
                <a:rPr lang="en-US" altLang="zh-CN" sz="1400" dirty="0">
                  <a:solidFill>
                    <a:schemeClr val="tx1">
                      <a:lumMod val="85000"/>
                      <a:lumOff val="15000"/>
                    </a:schemeClr>
                  </a:solidFill>
                  <a:cs typeface="+mn-ea"/>
                  <a:sym typeface="+mn-lt"/>
                </a:rPr>
                <a:t>PART TWO</a:t>
              </a:r>
              <a:endParaRPr lang="zh-CN" altLang="en-US" sz="1400" dirty="0">
                <a:solidFill>
                  <a:schemeClr val="tx1">
                    <a:lumMod val="85000"/>
                    <a:lumOff val="15000"/>
                  </a:schemeClr>
                </a:solidFill>
                <a:cs typeface="+mn-ea"/>
                <a:sym typeface="+mn-lt"/>
              </a:endParaRPr>
            </a:p>
          </p:txBody>
        </p:sp>
        <p:sp>
          <p:nvSpPr>
            <p:cNvPr id="39" name="矩形 38">
              <a:extLst>
                <a:ext uri="{FF2B5EF4-FFF2-40B4-BE49-F238E27FC236}">
                  <a16:creationId xmlns:a16="http://schemas.microsoft.com/office/drawing/2014/main" id="{BEA6D330-420D-4381-98FC-6AA11730BEC1}"/>
                </a:ext>
              </a:extLst>
            </p:cNvPr>
            <p:cNvSpPr/>
            <p:nvPr/>
          </p:nvSpPr>
          <p:spPr>
            <a:xfrm>
              <a:off x="426117" y="4202647"/>
              <a:ext cx="1216508" cy="324098"/>
            </a:xfrm>
            <a:prstGeom prst="rect">
              <a:avLst/>
            </a:prstGeom>
          </p:spPr>
          <p:txBody>
            <a:bodyPr vert="horz" lIns="91440" tIns="45720" rIns="91440" bIns="45720" rtlCol="0" anchor="ctr">
              <a:noAutofit/>
            </a:bodyPr>
            <a:lstStyle/>
            <a:p>
              <a:pPr algn="r">
                <a:lnSpc>
                  <a:spcPct val="90000"/>
                </a:lnSpc>
                <a:spcBef>
                  <a:spcPct val="0"/>
                </a:spcBef>
              </a:pPr>
              <a:r>
                <a:rPr lang="en-US" altLang="zh-CN" sz="1400" dirty="0">
                  <a:solidFill>
                    <a:schemeClr val="tx1">
                      <a:lumMod val="85000"/>
                      <a:lumOff val="15000"/>
                    </a:schemeClr>
                  </a:solidFill>
                  <a:cs typeface="+mn-ea"/>
                  <a:sym typeface="+mn-lt"/>
                </a:rPr>
                <a:t>PART THREE</a:t>
              </a:r>
              <a:endParaRPr lang="zh-CN" altLang="en-US" sz="1400" dirty="0">
                <a:solidFill>
                  <a:schemeClr val="tx1">
                    <a:lumMod val="85000"/>
                    <a:lumOff val="15000"/>
                  </a:schemeClr>
                </a:solidFill>
                <a:cs typeface="+mn-ea"/>
                <a:sym typeface="+mn-lt"/>
              </a:endParaRPr>
            </a:p>
          </p:txBody>
        </p:sp>
        <p:sp>
          <p:nvSpPr>
            <p:cNvPr id="40" name="矩形 39">
              <a:extLst>
                <a:ext uri="{FF2B5EF4-FFF2-40B4-BE49-F238E27FC236}">
                  <a16:creationId xmlns:a16="http://schemas.microsoft.com/office/drawing/2014/main" id="{CBC01E61-E54F-4557-B87A-DC40B358A40E}"/>
                </a:ext>
              </a:extLst>
            </p:cNvPr>
            <p:cNvSpPr/>
            <p:nvPr/>
          </p:nvSpPr>
          <p:spPr>
            <a:xfrm>
              <a:off x="415880" y="5181330"/>
              <a:ext cx="1216508" cy="324098"/>
            </a:xfrm>
            <a:prstGeom prst="rect">
              <a:avLst/>
            </a:prstGeom>
          </p:spPr>
          <p:txBody>
            <a:bodyPr vert="horz" lIns="91440" tIns="45720" rIns="91440" bIns="45720" rtlCol="0" anchor="ctr">
              <a:noAutofit/>
            </a:bodyPr>
            <a:lstStyle/>
            <a:p>
              <a:pPr algn="r">
                <a:lnSpc>
                  <a:spcPct val="90000"/>
                </a:lnSpc>
                <a:spcBef>
                  <a:spcPct val="0"/>
                </a:spcBef>
              </a:pPr>
              <a:r>
                <a:rPr lang="en-US" altLang="zh-CN" sz="1400" dirty="0">
                  <a:solidFill>
                    <a:schemeClr val="tx1">
                      <a:lumMod val="85000"/>
                      <a:lumOff val="15000"/>
                    </a:schemeClr>
                  </a:solidFill>
                  <a:cs typeface="+mn-ea"/>
                  <a:sym typeface="+mn-lt"/>
                </a:rPr>
                <a:t>PART FOUR</a:t>
              </a:r>
              <a:endParaRPr lang="zh-CN" altLang="en-US" sz="1400" dirty="0">
                <a:solidFill>
                  <a:schemeClr val="tx1">
                    <a:lumMod val="85000"/>
                    <a:lumOff val="15000"/>
                  </a:schemeClr>
                </a:solidFill>
                <a:cs typeface="+mn-ea"/>
                <a:sym typeface="+mn-lt"/>
              </a:endParaRPr>
            </a:p>
          </p:txBody>
        </p:sp>
        <p:cxnSp>
          <p:nvCxnSpPr>
            <p:cNvPr id="3" name="直接连接符 2">
              <a:extLst>
                <a:ext uri="{FF2B5EF4-FFF2-40B4-BE49-F238E27FC236}">
                  <a16:creationId xmlns:a16="http://schemas.microsoft.com/office/drawing/2014/main" id="{53A3B4A4-C32E-4885-9030-7065A4EFF655}"/>
                </a:ext>
              </a:extLst>
            </p:cNvPr>
            <p:cNvCxnSpPr/>
            <p:nvPr/>
          </p:nvCxnSpPr>
          <p:spPr>
            <a:xfrm>
              <a:off x="1727200" y="1944914"/>
              <a:ext cx="0" cy="397691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9354184"/>
      </p:ext>
    </p:extLst>
  </p:cSld>
  <p:clrMapOvr>
    <a:masterClrMapping/>
  </p:clrMapOvr>
  <mc:AlternateContent xmlns:mc="http://schemas.openxmlformats.org/markup-compatibility/2006" xmlns:p14="http://schemas.microsoft.com/office/powerpoint/2010/main">
    <mc:Choice Requires="p14">
      <p:transition spd="slow" p14:dur="1750" advClick="0" advTm="0">
        <p14:conveyor dir="l"/>
      </p:transition>
    </mc:Choice>
    <mc:Fallback xmlns="" xmlns:a16="http://schemas.microsoft.com/office/drawing/2014/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750"/>
                                        <p:tgtEl>
                                          <p:spTgt spid="8"/>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750"/>
                                        <p:tgtEl>
                                          <p:spTgt spid="2"/>
                                        </p:tgtEl>
                                      </p:cBhvr>
                                    </p:animEffect>
                                  </p:childTnLst>
                                </p:cTn>
                              </p:par>
                            </p:childTnLst>
                          </p:cTn>
                        </p:par>
                        <p:par>
                          <p:cTn id="16" fill="hold">
                            <p:stCondLst>
                              <p:cond delay="2250"/>
                            </p:stCondLst>
                            <p:childTnLst>
                              <p:par>
                                <p:cTn id="17" presetID="2" presetClass="entr" presetSubtype="4"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750" fill="hold"/>
                                        <p:tgtEl>
                                          <p:spTgt spid="22"/>
                                        </p:tgtEl>
                                        <p:attrNameLst>
                                          <p:attrName>ppt_x</p:attrName>
                                        </p:attrNameLst>
                                      </p:cBhvr>
                                      <p:tavLst>
                                        <p:tav tm="0">
                                          <p:val>
                                            <p:strVal val="#ppt_x"/>
                                          </p:val>
                                        </p:tav>
                                        <p:tav tm="100000">
                                          <p:val>
                                            <p:strVal val="#ppt_x"/>
                                          </p:val>
                                        </p:tav>
                                      </p:tavLst>
                                    </p:anim>
                                    <p:anim calcmode="lin" valueType="num">
                                      <p:cBhvr additive="base">
                                        <p:cTn id="20" dur="75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750" fill="hold"/>
                                        <p:tgtEl>
                                          <p:spTgt spid="23"/>
                                        </p:tgtEl>
                                        <p:attrNameLst>
                                          <p:attrName>ppt_x</p:attrName>
                                        </p:attrNameLst>
                                      </p:cBhvr>
                                      <p:tavLst>
                                        <p:tav tm="0">
                                          <p:val>
                                            <p:strVal val="#ppt_x"/>
                                          </p:val>
                                        </p:tav>
                                        <p:tav tm="100000">
                                          <p:val>
                                            <p:strVal val="#ppt_x"/>
                                          </p:val>
                                        </p:tav>
                                      </p:tavLst>
                                    </p:anim>
                                    <p:anim calcmode="lin" valueType="num">
                                      <p:cBhvr additive="base">
                                        <p:cTn id="24" dur="75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750" fill="hold"/>
                                        <p:tgtEl>
                                          <p:spTgt spid="24"/>
                                        </p:tgtEl>
                                        <p:attrNameLst>
                                          <p:attrName>ppt_x</p:attrName>
                                        </p:attrNameLst>
                                      </p:cBhvr>
                                      <p:tavLst>
                                        <p:tav tm="0">
                                          <p:val>
                                            <p:strVal val="#ppt_x"/>
                                          </p:val>
                                        </p:tav>
                                        <p:tav tm="100000">
                                          <p:val>
                                            <p:strVal val="#ppt_x"/>
                                          </p:val>
                                        </p:tav>
                                      </p:tavLst>
                                    </p:anim>
                                    <p:anim calcmode="lin" valueType="num">
                                      <p:cBhvr additive="base">
                                        <p:cTn id="28" dur="750" fill="hold"/>
                                        <p:tgtEl>
                                          <p:spTgt spid="24"/>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750" fill="hold"/>
                                        <p:tgtEl>
                                          <p:spTgt spid="28"/>
                                        </p:tgtEl>
                                        <p:attrNameLst>
                                          <p:attrName>ppt_w</p:attrName>
                                        </p:attrNameLst>
                                      </p:cBhvr>
                                      <p:tavLst>
                                        <p:tav tm="0">
                                          <p:val>
                                            <p:fltVal val="0"/>
                                          </p:val>
                                        </p:tav>
                                        <p:tav tm="100000">
                                          <p:val>
                                            <p:strVal val="#ppt_w"/>
                                          </p:val>
                                        </p:tav>
                                      </p:tavLst>
                                    </p:anim>
                                    <p:anim calcmode="lin" valueType="num">
                                      <p:cBhvr>
                                        <p:cTn id="33" dur="750" fill="hold"/>
                                        <p:tgtEl>
                                          <p:spTgt spid="28"/>
                                        </p:tgtEl>
                                        <p:attrNameLst>
                                          <p:attrName>ppt_h</p:attrName>
                                        </p:attrNameLst>
                                      </p:cBhvr>
                                      <p:tavLst>
                                        <p:tav tm="0">
                                          <p:val>
                                            <p:fltVal val="0"/>
                                          </p:val>
                                        </p:tav>
                                        <p:tav tm="100000">
                                          <p:val>
                                            <p:strVal val="#ppt_h"/>
                                          </p:val>
                                        </p:tav>
                                      </p:tavLst>
                                    </p:anim>
                                    <p:animEffect transition="in" filter="fade">
                                      <p:cBhvr>
                                        <p:cTn id="34" dur="750"/>
                                        <p:tgtEl>
                                          <p:spTgt spid="28"/>
                                        </p:tgtEl>
                                      </p:cBhvr>
                                    </p:animEffect>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750"/>
                                        <p:tgtEl>
                                          <p:spTgt spid="29"/>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750" fill="hold"/>
                                        <p:tgtEl>
                                          <p:spTgt spid="32"/>
                                        </p:tgtEl>
                                        <p:attrNameLst>
                                          <p:attrName>ppt_w</p:attrName>
                                        </p:attrNameLst>
                                      </p:cBhvr>
                                      <p:tavLst>
                                        <p:tav tm="0">
                                          <p:val>
                                            <p:fltVal val="0"/>
                                          </p:val>
                                        </p:tav>
                                        <p:tav tm="100000">
                                          <p:val>
                                            <p:strVal val="#ppt_w"/>
                                          </p:val>
                                        </p:tav>
                                      </p:tavLst>
                                    </p:anim>
                                    <p:anim calcmode="lin" valueType="num">
                                      <p:cBhvr>
                                        <p:cTn id="42" dur="750" fill="hold"/>
                                        <p:tgtEl>
                                          <p:spTgt spid="32"/>
                                        </p:tgtEl>
                                        <p:attrNameLst>
                                          <p:attrName>ppt_h</p:attrName>
                                        </p:attrNameLst>
                                      </p:cBhvr>
                                      <p:tavLst>
                                        <p:tav tm="0">
                                          <p:val>
                                            <p:fltVal val="0"/>
                                          </p:val>
                                        </p:tav>
                                        <p:tav tm="100000">
                                          <p:val>
                                            <p:strVal val="#ppt_h"/>
                                          </p:val>
                                        </p:tav>
                                      </p:tavLst>
                                    </p:anim>
                                    <p:animEffect transition="in" filter="fade">
                                      <p:cBhvr>
                                        <p:cTn id="43" dur="750"/>
                                        <p:tgtEl>
                                          <p:spTgt spid="3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left)">
                                      <p:cBhvr>
                                        <p:cTn id="46" dur="750"/>
                                        <p:tgtEl>
                                          <p:spTgt spid="3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750" fill="hold"/>
                                        <p:tgtEl>
                                          <p:spTgt spid="34"/>
                                        </p:tgtEl>
                                        <p:attrNameLst>
                                          <p:attrName>ppt_w</p:attrName>
                                        </p:attrNameLst>
                                      </p:cBhvr>
                                      <p:tavLst>
                                        <p:tav tm="0">
                                          <p:val>
                                            <p:fltVal val="0"/>
                                          </p:val>
                                        </p:tav>
                                        <p:tav tm="100000">
                                          <p:val>
                                            <p:strVal val="#ppt_w"/>
                                          </p:val>
                                        </p:tav>
                                      </p:tavLst>
                                    </p:anim>
                                    <p:anim calcmode="lin" valueType="num">
                                      <p:cBhvr>
                                        <p:cTn id="50" dur="750" fill="hold"/>
                                        <p:tgtEl>
                                          <p:spTgt spid="34"/>
                                        </p:tgtEl>
                                        <p:attrNameLst>
                                          <p:attrName>ppt_h</p:attrName>
                                        </p:attrNameLst>
                                      </p:cBhvr>
                                      <p:tavLst>
                                        <p:tav tm="0">
                                          <p:val>
                                            <p:fltVal val="0"/>
                                          </p:val>
                                        </p:tav>
                                        <p:tav tm="100000">
                                          <p:val>
                                            <p:strVal val="#ppt_h"/>
                                          </p:val>
                                        </p:tav>
                                      </p:tavLst>
                                    </p:anim>
                                    <p:animEffect transition="in" filter="fade">
                                      <p:cBhvr>
                                        <p:cTn id="51" dur="750"/>
                                        <p:tgtEl>
                                          <p:spTgt spid="34"/>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left)">
                                      <p:cBhvr>
                                        <p:cTn id="54"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23" grpId="0" animBg="1"/>
      <p:bldP spid="24" grpId="0" animBg="1"/>
      <p:bldP spid="28" grpId="0"/>
      <p:bldP spid="29"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707BE5C6-CD90-4A83-AD43-CE0F5E3EE712}"/>
              </a:ext>
            </a:extLst>
          </p:cNvPr>
          <p:cNvSpPr/>
          <p:nvPr/>
        </p:nvSpPr>
        <p:spPr>
          <a:xfrm>
            <a:off x="0" y="0"/>
            <a:ext cx="12192000" cy="6858000"/>
          </a:xfrm>
          <a:prstGeom prst="rect">
            <a:avLst/>
          </a:prstGeom>
          <a:pattFill prst="lt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a:extLst>
              <a:ext uri="{FF2B5EF4-FFF2-40B4-BE49-F238E27FC236}">
                <a16:creationId xmlns:a16="http://schemas.microsoft.com/office/drawing/2014/main" id="{21D4EAD4-41AE-4B99-ABD1-40F901F3C604}"/>
              </a:ext>
            </a:extLst>
          </p:cNvPr>
          <p:cNvGrpSpPr/>
          <p:nvPr/>
        </p:nvGrpSpPr>
        <p:grpSpPr>
          <a:xfrm>
            <a:off x="0" y="469673"/>
            <a:ext cx="1054894" cy="143783"/>
            <a:chOff x="3919538" y="551542"/>
            <a:chExt cx="1054894" cy="246744"/>
          </a:xfrm>
        </p:grpSpPr>
        <p:sp>
          <p:nvSpPr>
            <p:cNvPr id="5" name="矩形 4">
              <a:extLst>
                <a:ext uri="{FF2B5EF4-FFF2-40B4-BE49-F238E27FC236}">
                  <a16:creationId xmlns:a16="http://schemas.microsoft.com/office/drawing/2014/main" id="{1708E934-A96E-4F43-81CB-7D9B94E24279}"/>
                </a:ext>
              </a:extLst>
            </p:cNvPr>
            <p:cNvSpPr/>
            <p:nvPr/>
          </p:nvSpPr>
          <p:spPr>
            <a:xfrm>
              <a:off x="3919538" y="551544"/>
              <a:ext cx="928233" cy="246742"/>
            </a:xfrm>
            <a:prstGeom prst="rect">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2F4D0E31-8B67-48A3-A616-0FB7C91ABC9A}"/>
                </a:ext>
              </a:extLst>
            </p:cNvPr>
            <p:cNvSpPr/>
            <p:nvPr/>
          </p:nvSpPr>
          <p:spPr>
            <a:xfrm>
              <a:off x="4847772" y="551542"/>
              <a:ext cx="126660" cy="24674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标题 1">
            <a:extLst>
              <a:ext uri="{FF2B5EF4-FFF2-40B4-BE49-F238E27FC236}">
                <a16:creationId xmlns:a16="http://schemas.microsoft.com/office/drawing/2014/main" id="{B21AA6B6-1737-4BEB-86EB-095FC051120C}"/>
              </a:ext>
            </a:extLst>
          </p:cNvPr>
          <p:cNvSpPr txBox="1">
            <a:spLocks/>
          </p:cNvSpPr>
          <p:nvPr/>
        </p:nvSpPr>
        <p:spPr>
          <a:xfrm>
            <a:off x="1054894" y="329293"/>
            <a:ext cx="3393937" cy="42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dirty="0">
                <a:solidFill>
                  <a:schemeClr val="tx1">
                    <a:lumMod val="75000"/>
                    <a:lumOff val="25000"/>
                  </a:schemeClr>
                </a:solidFill>
                <a:latin typeface="+mn-lt"/>
                <a:ea typeface="+mn-ea"/>
                <a:cs typeface="+mn-ea"/>
                <a:sym typeface="+mn-lt"/>
              </a:rPr>
              <a:t>2. Add title text</a:t>
            </a:r>
            <a:endParaRPr lang="zh-CN" altLang="en-US" sz="3200" dirty="0">
              <a:solidFill>
                <a:schemeClr val="tx1">
                  <a:lumMod val="75000"/>
                  <a:lumOff val="25000"/>
                </a:schemeClr>
              </a:solidFill>
              <a:latin typeface="+mn-lt"/>
              <a:ea typeface="+mn-ea"/>
              <a:cs typeface="+mn-ea"/>
              <a:sym typeface="+mn-lt"/>
            </a:endParaRPr>
          </a:p>
        </p:txBody>
      </p:sp>
      <p:grpSp>
        <p:nvGrpSpPr>
          <p:cNvPr id="2" name="组合 1">
            <a:extLst>
              <a:ext uri="{FF2B5EF4-FFF2-40B4-BE49-F238E27FC236}">
                <a16:creationId xmlns:a16="http://schemas.microsoft.com/office/drawing/2014/main" id="{DD1FB37F-5DC3-4CDB-9347-30E87EE2896E}"/>
              </a:ext>
            </a:extLst>
          </p:cNvPr>
          <p:cNvGrpSpPr/>
          <p:nvPr/>
        </p:nvGrpSpPr>
        <p:grpSpPr>
          <a:xfrm>
            <a:off x="836962" y="1985555"/>
            <a:ext cx="2327224" cy="3619628"/>
            <a:chOff x="836962" y="1985555"/>
            <a:chExt cx="2327224" cy="3619628"/>
          </a:xfrm>
        </p:grpSpPr>
        <p:sp>
          <p:nvSpPr>
            <p:cNvPr id="38" name="矩形 37">
              <a:extLst>
                <a:ext uri="{FF2B5EF4-FFF2-40B4-BE49-F238E27FC236}">
                  <a16:creationId xmlns:a16="http://schemas.microsoft.com/office/drawing/2014/main" id="{12F149AC-E713-4DD9-BC5F-DCBABF84EC8F}"/>
                </a:ext>
              </a:extLst>
            </p:cNvPr>
            <p:cNvSpPr/>
            <p:nvPr/>
          </p:nvSpPr>
          <p:spPr>
            <a:xfrm>
              <a:off x="836962" y="2069492"/>
              <a:ext cx="2327224" cy="3535691"/>
            </a:xfrm>
            <a:prstGeom prst="rect">
              <a:avLst/>
            </a:prstGeom>
            <a:ln w="19050">
              <a:solidFill>
                <a:srgbClr val="262626"/>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2000" tIns="0" rIns="72000" bIns="0" spcCol="1270" anchor="ctr"/>
            <a:lstStyle/>
            <a:p>
              <a:pPr algn="ctr"/>
              <a:endParaRPr lang="zh-CN" altLang="en-US">
                <a:solidFill>
                  <a:schemeClr val="dk1">
                    <a:hueOff val="0"/>
                    <a:satOff val="0"/>
                    <a:lumOff val="0"/>
                    <a:alphaOff val="0"/>
                  </a:schemeClr>
                </a:solidFill>
                <a:cs typeface="+mn-ea"/>
                <a:sym typeface="+mn-lt"/>
              </a:endParaRPr>
            </a:p>
          </p:txBody>
        </p:sp>
        <p:grpSp>
          <p:nvGrpSpPr>
            <p:cNvPr id="39" name="组合 38">
              <a:extLst>
                <a:ext uri="{FF2B5EF4-FFF2-40B4-BE49-F238E27FC236}">
                  <a16:creationId xmlns:a16="http://schemas.microsoft.com/office/drawing/2014/main" id="{EC6F2033-9232-496B-9A22-CCE443052751}"/>
                </a:ext>
              </a:extLst>
            </p:cNvPr>
            <p:cNvGrpSpPr/>
            <p:nvPr/>
          </p:nvGrpSpPr>
          <p:grpSpPr>
            <a:xfrm>
              <a:off x="909516" y="1985555"/>
              <a:ext cx="2181245" cy="2726211"/>
              <a:chOff x="909516" y="1985555"/>
              <a:chExt cx="2181245" cy="2726211"/>
            </a:xfrm>
          </p:grpSpPr>
          <p:grpSp>
            <p:nvGrpSpPr>
              <p:cNvPr id="40" name="组合 39">
                <a:extLst>
                  <a:ext uri="{FF2B5EF4-FFF2-40B4-BE49-F238E27FC236}">
                    <a16:creationId xmlns:a16="http://schemas.microsoft.com/office/drawing/2014/main" id="{B72B2C06-D9A3-4532-9EE3-F6D294B7F438}"/>
                  </a:ext>
                </a:extLst>
              </p:cNvPr>
              <p:cNvGrpSpPr/>
              <p:nvPr/>
            </p:nvGrpSpPr>
            <p:grpSpPr>
              <a:xfrm>
                <a:off x="909516" y="2072641"/>
                <a:ext cx="2181245" cy="2639125"/>
                <a:chOff x="857264" y="1776550"/>
                <a:chExt cx="2181245" cy="2639125"/>
              </a:xfrm>
            </p:grpSpPr>
            <p:sp>
              <p:nvSpPr>
                <p:cNvPr id="42" name="流程图: 离页连接符 41">
                  <a:extLst>
                    <a:ext uri="{FF2B5EF4-FFF2-40B4-BE49-F238E27FC236}">
                      <a16:creationId xmlns:a16="http://schemas.microsoft.com/office/drawing/2014/main" id="{63D466C9-7FAB-40D8-8B7C-70DAC4C47CBA}"/>
                    </a:ext>
                  </a:extLst>
                </p:cNvPr>
                <p:cNvSpPr/>
                <p:nvPr/>
              </p:nvSpPr>
              <p:spPr>
                <a:xfrm>
                  <a:off x="1588052" y="1776550"/>
                  <a:ext cx="719670" cy="658308"/>
                </a:xfrm>
                <a:prstGeom prst="flowChartOffpageConnector">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normalizeH="0" baseline="0" noProof="0" dirty="0">
                      <a:ln>
                        <a:noFill/>
                      </a:ln>
                      <a:solidFill>
                        <a:prstClr val="white"/>
                      </a:solidFill>
                      <a:effectLst/>
                      <a:uLnTx/>
                      <a:uFillTx/>
                      <a:cs typeface="+mn-ea"/>
                      <a:sym typeface="+mn-lt"/>
                    </a:rPr>
                    <a:t>01</a:t>
                  </a:r>
                  <a:endParaRPr kumimoji="0" lang="zh-CN" altLang="en-US" sz="2000" b="0" i="0" u="none" strike="noStrike" kern="1200" cap="none" normalizeH="0" baseline="0" noProof="0" dirty="0">
                    <a:ln>
                      <a:noFill/>
                    </a:ln>
                    <a:solidFill>
                      <a:prstClr val="white"/>
                    </a:solidFill>
                    <a:effectLst/>
                    <a:uLnTx/>
                    <a:uFillTx/>
                    <a:cs typeface="+mn-ea"/>
                    <a:sym typeface="+mn-lt"/>
                  </a:endParaRPr>
                </a:p>
              </p:txBody>
            </p:sp>
            <p:sp>
              <p:nvSpPr>
                <p:cNvPr id="43" name="文本框 42">
                  <a:extLst>
                    <a:ext uri="{FF2B5EF4-FFF2-40B4-BE49-F238E27FC236}">
                      <a16:creationId xmlns:a16="http://schemas.microsoft.com/office/drawing/2014/main" id="{D71D7B31-FBA4-4100-B49A-7D03E24C1347}"/>
                    </a:ext>
                  </a:extLst>
                </p:cNvPr>
                <p:cNvSpPr txBox="1"/>
                <p:nvPr/>
              </p:nvSpPr>
              <p:spPr>
                <a:xfrm>
                  <a:off x="857264" y="2720339"/>
                  <a:ext cx="2181245" cy="1695336"/>
                </a:xfrm>
                <a:prstGeom prst="rect">
                  <a:avLst/>
                </a:prstGeom>
                <a:noFill/>
              </p:spPr>
              <p:txBody>
                <a:bodyPr wrap="square" rtlCol="0">
                  <a:spAutoFit/>
                </a:bodyPr>
                <a:lstStyle>
                  <a:defPPr>
                    <a:defRPr lang="zh-CN"/>
                  </a:defPPr>
                  <a:lvl1pPr algn="ctr">
                    <a:lnSpc>
                      <a:spcPts val="2500"/>
                    </a:lnSpc>
                    <a:spcBef>
                      <a:spcPct val="0"/>
                    </a:spcBef>
                    <a:defRPr sz="1200">
                      <a:solidFill>
                        <a:schemeClr val="tx1">
                          <a:lumMod val="75000"/>
                          <a:lumOff val="25000"/>
                        </a:schemeClr>
                      </a:solidFill>
                      <a:cs typeface="+mn-ea"/>
                    </a:defRPr>
                  </a:lvl1pPr>
                </a:lstStyle>
                <a:p>
                  <a:r>
                    <a:rPr lang="en-US" altLang="zh-CN" dirty="0">
                      <a:sym typeface="+mn-lt"/>
                    </a:rPr>
                    <a:t>Never forget what you are, </a:t>
                  </a:r>
                </a:p>
                <a:p>
                  <a:r>
                    <a:rPr lang="en-US" altLang="zh-CN" dirty="0">
                      <a:sym typeface="+mn-lt"/>
                    </a:rPr>
                    <a:t>for surely the world will not. Make it your strength. Then it can never be your weakness. </a:t>
                  </a:r>
                  <a:endParaRPr lang="zh-CN" altLang="en-US" dirty="0">
                    <a:sym typeface="+mn-lt"/>
                  </a:endParaRPr>
                </a:p>
              </p:txBody>
            </p:sp>
          </p:grpSp>
          <p:cxnSp>
            <p:nvCxnSpPr>
              <p:cNvPr id="41" name="直接连接符 40">
                <a:extLst>
                  <a:ext uri="{FF2B5EF4-FFF2-40B4-BE49-F238E27FC236}">
                    <a16:creationId xmlns:a16="http://schemas.microsoft.com/office/drawing/2014/main" id="{07DC0DFB-B12A-49A9-962D-49CDEB2921E5}"/>
                  </a:ext>
                </a:extLst>
              </p:cNvPr>
              <p:cNvCxnSpPr/>
              <p:nvPr/>
            </p:nvCxnSpPr>
            <p:spPr>
              <a:xfrm>
                <a:off x="1640304" y="1985555"/>
                <a:ext cx="719670" cy="0"/>
              </a:xfrm>
              <a:prstGeom prst="line">
                <a:avLst/>
              </a:prstGeom>
              <a:ln w="28575">
                <a:solidFill>
                  <a:srgbClr val="DE2230"/>
                </a:solidFill>
              </a:ln>
            </p:spPr>
            <p:style>
              <a:lnRef idx="1">
                <a:schemeClr val="accent1"/>
              </a:lnRef>
              <a:fillRef idx="0">
                <a:schemeClr val="accent1"/>
              </a:fillRef>
              <a:effectRef idx="0">
                <a:schemeClr val="accent1"/>
              </a:effectRef>
              <a:fontRef idx="minor">
                <a:schemeClr val="tx1"/>
              </a:fontRef>
            </p:style>
          </p:cxnSp>
        </p:grpSp>
        <p:sp>
          <p:nvSpPr>
            <p:cNvPr id="59" name="矩形 58">
              <a:extLst>
                <a:ext uri="{FF2B5EF4-FFF2-40B4-BE49-F238E27FC236}">
                  <a16:creationId xmlns:a16="http://schemas.microsoft.com/office/drawing/2014/main" id="{E2E8640D-0FA2-4E43-AACA-CB88A10A2ABE}"/>
                </a:ext>
              </a:extLst>
            </p:cNvPr>
            <p:cNvSpPr/>
            <p:nvPr/>
          </p:nvSpPr>
          <p:spPr>
            <a:xfrm>
              <a:off x="839164" y="4917385"/>
              <a:ext cx="2325022" cy="673509"/>
            </a:xfrm>
            <a:prstGeom prst="rect">
              <a:avLst/>
            </a:prstGeom>
            <a:solidFill>
              <a:srgbClr val="262626"/>
            </a:solidFill>
            <a:ln w="19050">
              <a:solidFill>
                <a:srgbClr val="262626"/>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0" tIns="0" rIns="0" bIns="0" spcCol="1270" anchor="ctr"/>
            <a:lstStyle/>
            <a:p>
              <a:pPr algn="ctr" defTabSz="1066800">
                <a:lnSpc>
                  <a:spcPct val="130000"/>
                </a:lnSpc>
                <a:spcAft>
                  <a:spcPct val="0"/>
                </a:spcAft>
              </a:pPr>
              <a:r>
                <a:rPr lang="en-US" altLang="zh-CN" sz="2000" dirty="0">
                  <a:ln/>
                  <a:solidFill>
                    <a:srgbClr val="FFFFFF"/>
                  </a:solidFill>
                  <a:cs typeface="+mn-ea"/>
                  <a:sym typeface="+mn-lt"/>
                </a:rPr>
                <a:t>Add title text</a:t>
              </a:r>
              <a:endParaRPr lang="zh-CN" altLang="en-US" sz="2000" dirty="0">
                <a:ln/>
                <a:solidFill>
                  <a:srgbClr val="FFFFFF"/>
                </a:solidFill>
                <a:cs typeface="+mn-ea"/>
                <a:sym typeface="+mn-lt"/>
              </a:endParaRPr>
            </a:p>
          </p:txBody>
        </p:sp>
      </p:grpSp>
      <p:grpSp>
        <p:nvGrpSpPr>
          <p:cNvPr id="3" name="组合 2">
            <a:extLst>
              <a:ext uri="{FF2B5EF4-FFF2-40B4-BE49-F238E27FC236}">
                <a16:creationId xmlns:a16="http://schemas.microsoft.com/office/drawing/2014/main" id="{88E3C48A-D703-4967-93EC-4161AF5FC4D5}"/>
              </a:ext>
            </a:extLst>
          </p:cNvPr>
          <p:cNvGrpSpPr/>
          <p:nvPr/>
        </p:nvGrpSpPr>
        <p:grpSpPr>
          <a:xfrm>
            <a:off x="3623703" y="1985555"/>
            <a:ext cx="2327224" cy="3618013"/>
            <a:chOff x="3623703" y="1985555"/>
            <a:chExt cx="2327224" cy="3618013"/>
          </a:xfrm>
        </p:grpSpPr>
        <p:sp>
          <p:nvSpPr>
            <p:cNvPr id="37" name="矩形 36">
              <a:extLst>
                <a:ext uri="{FF2B5EF4-FFF2-40B4-BE49-F238E27FC236}">
                  <a16:creationId xmlns:a16="http://schemas.microsoft.com/office/drawing/2014/main" id="{99466D0F-A489-4A21-BB9A-8763D6CC7818}"/>
                </a:ext>
              </a:extLst>
            </p:cNvPr>
            <p:cNvSpPr/>
            <p:nvPr/>
          </p:nvSpPr>
          <p:spPr>
            <a:xfrm>
              <a:off x="3623703" y="2067877"/>
              <a:ext cx="2327224" cy="3535691"/>
            </a:xfrm>
            <a:prstGeom prst="rect">
              <a:avLst/>
            </a:prstGeom>
            <a:ln w="19050">
              <a:solidFill>
                <a:srgbClr val="DE223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2000" tIns="0" rIns="72000" bIns="0" spcCol="1270" anchor="ctr"/>
            <a:lstStyle/>
            <a:p>
              <a:pPr algn="ctr"/>
              <a:endParaRPr lang="zh-CN" altLang="en-US">
                <a:cs typeface="+mn-ea"/>
                <a:sym typeface="+mn-lt"/>
              </a:endParaRPr>
            </a:p>
          </p:txBody>
        </p:sp>
        <p:grpSp>
          <p:nvGrpSpPr>
            <p:cNvPr id="44" name="组合 43">
              <a:extLst>
                <a:ext uri="{FF2B5EF4-FFF2-40B4-BE49-F238E27FC236}">
                  <a16:creationId xmlns:a16="http://schemas.microsoft.com/office/drawing/2014/main" id="{39E36013-68C3-4FCA-8B77-7532C392E299}"/>
                </a:ext>
              </a:extLst>
            </p:cNvPr>
            <p:cNvGrpSpPr/>
            <p:nvPr/>
          </p:nvGrpSpPr>
          <p:grpSpPr>
            <a:xfrm>
              <a:off x="3696693" y="1985555"/>
              <a:ext cx="2181245" cy="2795288"/>
              <a:chOff x="3696693" y="1985555"/>
              <a:chExt cx="2181245" cy="2795288"/>
            </a:xfrm>
          </p:grpSpPr>
          <p:grpSp>
            <p:nvGrpSpPr>
              <p:cNvPr id="45" name="组合 44">
                <a:extLst>
                  <a:ext uri="{FF2B5EF4-FFF2-40B4-BE49-F238E27FC236}">
                    <a16:creationId xmlns:a16="http://schemas.microsoft.com/office/drawing/2014/main" id="{DB4CECA0-E974-4F50-A038-F68FAF812772}"/>
                  </a:ext>
                </a:extLst>
              </p:cNvPr>
              <p:cNvGrpSpPr/>
              <p:nvPr/>
            </p:nvGrpSpPr>
            <p:grpSpPr>
              <a:xfrm>
                <a:off x="3696693" y="2072641"/>
                <a:ext cx="2181245" cy="2708202"/>
                <a:chOff x="3644441" y="1776550"/>
                <a:chExt cx="2181245" cy="2708202"/>
              </a:xfrm>
            </p:grpSpPr>
            <p:sp>
              <p:nvSpPr>
                <p:cNvPr id="47" name="流程图: 离页连接符 46">
                  <a:extLst>
                    <a:ext uri="{FF2B5EF4-FFF2-40B4-BE49-F238E27FC236}">
                      <a16:creationId xmlns:a16="http://schemas.microsoft.com/office/drawing/2014/main" id="{02CC1DD8-FB9C-4DF9-908F-07DC931CB9DB}"/>
                    </a:ext>
                  </a:extLst>
                </p:cNvPr>
                <p:cNvSpPr/>
                <p:nvPr/>
              </p:nvSpPr>
              <p:spPr>
                <a:xfrm>
                  <a:off x="4375229" y="1776550"/>
                  <a:ext cx="719670" cy="658308"/>
                </a:xfrm>
                <a:prstGeom prst="flowChartOffpageConnector">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normalizeH="0" baseline="0" noProof="0" dirty="0">
                      <a:ln>
                        <a:noFill/>
                      </a:ln>
                      <a:solidFill>
                        <a:prstClr val="white"/>
                      </a:solidFill>
                      <a:effectLst/>
                      <a:uLnTx/>
                      <a:uFillTx/>
                      <a:cs typeface="+mn-ea"/>
                      <a:sym typeface="+mn-lt"/>
                    </a:rPr>
                    <a:t>02</a:t>
                  </a:r>
                  <a:endParaRPr kumimoji="0" lang="zh-CN" altLang="en-US" sz="2000" b="0" i="0" u="none" strike="noStrike" kern="1200" cap="none" normalizeH="0" baseline="0" noProof="0" dirty="0">
                    <a:ln>
                      <a:noFill/>
                    </a:ln>
                    <a:solidFill>
                      <a:prstClr val="white"/>
                    </a:solidFill>
                    <a:effectLst/>
                    <a:uLnTx/>
                    <a:uFillTx/>
                    <a:cs typeface="+mn-ea"/>
                    <a:sym typeface="+mn-lt"/>
                  </a:endParaRPr>
                </a:p>
              </p:txBody>
            </p:sp>
            <p:sp>
              <p:nvSpPr>
                <p:cNvPr id="48" name="文本框 47">
                  <a:extLst>
                    <a:ext uri="{FF2B5EF4-FFF2-40B4-BE49-F238E27FC236}">
                      <a16:creationId xmlns:a16="http://schemas.microsoft.com/office/drawing/2014/main" id="{685832FD-B3BF-44A3-899D-4262B49AEC82}"/>
                    </a:ext>
                  </a:extLst>
                </p:cNvPr>
                <p:cNvSpPr txBox="1"/>
                <p:nvPr/>
              </p:nvSpPr>
              <p:spPr>
                <a:xfrm>
                  <a:off x="3644441" y="2789416"/>
                  <a:ext cx="2181245" cy="1695336"/>
                </a:xfrm>
                <a:prstGeom prst="rect">
                  <a:avLst/>
                </a:prstGeom>
                <a:noFill/>
              </p:spPr>
              <p:txBody>
                <a:bodyPr wrap="square" rtlCol="0">
                  <a:spAutoFit/>
                </a:bodyPr>
                <a:lstStyle>
                  <a:defPPr>
                    <a:defRPr lang="zh-CN"/>
                  </a:defPPr>
                  <a:lvl1pPr algn="ctr">
                    <a:lnSpc>
                      <a:spcPts val="2500"/>
                    </a:lnSpc>
                    <a:spcBef>
                      <a:spcPct val="0"/>
                    </a:spcBef>
                    <a:defRPr sz="1200">
                      <a:solidFill>
                        <a:schemeClr val="tx1">
                          <a:lumMod val="75000"/>
                          <a:lumOff val="25000"/>
                        </a:schemeClr>
                      </a:solidFill>
                      <a:cs typeface="+mn-ea"/>
                    </a:defRPr>
                  </a:lvl1pPr>
                </a:lstStyle>
                <a:p>
                  <a:r>
                    <a:rPr lang="en-US" altLang="zh-CN" dirty="0">
                      <a:sym typeface="+mn-lt"/>
                    </a:rPr>
                    <a:t>Never forget what you are, </a:t>
                  </a:r>
                </a:p>
                <a:p>
                  <a:r>
                    <a:rPr lang="en-US" altLang="zh-CN" dirty="0">
                      <a:sym typeface="+mn-lt"/>
                    </a:rPr>
                    <a:t>for surely the world will not. Make it your strength. Then it can never be your weakness. </a:t>
                  </a:r>
                  <a:endParaRPr lang="zh-CN" altLang="en-US" dirty="0">
                    <a:sym typeface="+mn-lt"/>
                  </a:endParaRPr>
                </a:p>
              </p:txBody>
            </p:sp>
          </p:grpSp>
          <p:cxnSp>
            <p:nvCxnSpPr>
              <p:cNvPr id="46" name="直接连接符 45">
                <a:extLst>
                  <a:ext uri="{FF2B5EF4-FFF2-40B4-BE49-F238E27FC236}">
                    <a16:creationId xmlns:a16="http://schemas.microsoft.com/office/drawing/2014/main" id="{2FCB7E2E-B234-45C5-9F17-9D5D5B1A7376}"/>
                  </a:ext>
                </a:extLst>
              </p:cNvPr>
              <p:cNvCxnSpPr/>
              <p:nvPr/>
            </p:nvCxnSpPr>
            <p:spPr>
              <a:xfrm>
                <a:off x="4418772" y="1985555"/>
                <a:ext cx="719670" cy="0"/>
              </a:xfrm>
              <a:prstGeom prst="line">
                <a:avLst/>
              </a:prstGeom>
              <a:ln w="28575">
                <a:solidFill>
                  <a:srgbClr val="262626"/>
                </a:solidFill>
              </a:ln>
            </p:spPr>
            <p:style>
              <a:lnRef idx="1">
                <a:schemeClr val="accent1"/>
              </a:lnRef>
              <a:fillRef idx="0">
                <a:schemeClr val="accent1"/>
              </a:fillRef>
              <a:effectRef idx="0">
                <a:schemeClr val="accent1"/>
              </a:effectRef>
              <a:fontRef idx="minor">
                <a:schemeClr val="tx1"/>
              </a:fontRef>
            </p:style>
          </p:cxnSp>
        </p:grpSp>
        <p:sp>
          <p:nvSpPr>
            <p:cNvPr id="60" name="矩形 59">
              <a:extLst>
                <a:ext uri="{FF2B5EF4-FFF2-40B4-BE49-F238E27FC236}">
                  <a16:creationId xmlns:a16="http://schemas.microsoft.com/office/drawing/2014/main" id="{780C5D63-5067-4A08-BC4D-81A1BFA6CC44}"/>
                </a:ext>
              </a:extLst>
            </p:cNvPr>
            <p:cNvSpPr/>
            <p:nvPr/>
          </p:nvSpPr>
          <p:spPr>
            <a:xfrm>
              <a:off x="3623716" y="4920242"/>
              <a:ext cx="2325022" cy="673509"/>
            </a:xfrm>
            <a:prstGeom prst="rect">
              <a:avLst/>
            </a:prstGeom>
            <a:solidFill>
              <a:srgbClr val="DE2230"/>
            </a:solidFill>
            <a:ln w="19050">
              <a:solidFill>
                <a:srgbClr val="DE223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rot="0" spcFirstLastPara="0" vertOverflow="overflow" horzOverflow="overflow" vert="horz" wrap="square" lIns="0" tIns="0" rIns="0" bIns="0" numCol="1" spcCol="1270" rtlCol="0" fromWordArt="0" anchor="ctr" anchorCtr="0" forceAA="0" compatLnSpc="1">
              <a:prstTxWarp prst="textNoShape">
                <a:avLst/>
              </a:prstTxWarp>
              <a:noAutofit/>
            </a:bodyPr>
            <a:lstStyle/>
            <a:p>
              <a:pPr algn="ctr" defTabSz="1066800">
                <a:lnSpc>
                  <a:spcPct val="130000"/>
                </a:lnSpc>
                <a:spcAft>
                  <a:spcPct val="0"/>
                </a:spcAft>
              </a:pPr>
              <a:r>
                <a:rPr lang="en-US" altLang="zh-CN" sz="2000" dirty="0">
                  <a:ln/>
                  <a:solidFill>
                    <a:srgbClr val="FFFFFF"/>
                  </a:solidFill>
                  <a:cs typeface="+mn-ea"/>
                  <a:sym typeface="+mn-lt"/>
                </a:rPr>
                <a:t>Add title text</a:t>
              </a:r>
              <a:endParaRPr lang="zh-CN" altLang="en-US" sz="2000" dirty="0">
                <a:ln/>
                <a:solidFill>
                  <a:srgbClr val="FFFFFF"/>
                </a:solidFill>
                <a:cs typeface="+mn-ea"/>
                <a:sym typeface="+mn-lt"/>
              </a:endParaRPr>
            </a:p>
          </p:txBody>
        </p:sp>
      </p:grpSp>
      <p:grpSp>
        <p:nvGrpSpPr>
          <p:cNvPr id="4" name="组合 3">
            <a:extLst>
              <a:ext uri="{FF2B5EF4-FFF2-40B4-BE49-F238E27FC236}">
                <a16:creationId xmlns:a16="http://schemas.microsoft.com/office/drawing/2014/main" id="{9CE737D1-3738-4B6A-B2B7-19219FC4AB2B}"/>
              </a:ext>
            </a:extLst>
          </p:cNvPr>
          <p:cNvGrpSpPr/>
          <p:nvPr/>
        </p:nvGrpSpPr>
        <p:grpSpPr>
          <a:xfrm>
            <a:off x="6398262" y="1985555"/>
            <a:ext cx="2327224" cy="3620870"/>
            <a:chOff x="6398262" y="1985555"/>
            <a:chExt cx="2327224" cy="3620870"/>
          </a:xfrm>
        </p:grpSpPr>
        <p:sp>
          <p:nvSpPr>
            <p:cNvPr id="36" name="矩形 35">
              <a:extLst>
                <a:ext uri="{FF2B5EF4-FFF2-40B4-BE49-F238E27FC236}">
                  <a16:creationId xmlns:a16="http://schemas.microsoft.com/office/drawing/2014/main" id="{54824198-62D5-4DFB-A7B4-AEE31E2D1253}"/>
                </a:ext>
              </a:extLst>
            </p:cNvPr>
            <p:cNvSpPr/>
            <p:nvPr/>
          </p:nvSpPr>
          <p:spPr>
            <a:xfrm>
              <a:off x="6398262" y="2067877"/>
              <a:ext cx="2327224" cy="3535691"/>
            </a:xfrm>
            <a:prstGeom prst="rect">
              <a:avLst/>
            </a:prstGeom>
            <a:ln w="19050">
              <a:solidFill>
                <a:srgbClr val="262626"/>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2000" tIns="0" rIns="72000" bIns="0" spcCol="1270" anchor="ctr"/>
            <a:lstStyle/>
            <a:p>
              <a:endParaRPr lang="zh-CN" altLang="en-US">
                <a:solidFill>
                  <a:schemeClr val="dk1">
                    <a:hueOff val="0"/>
                    <a:satOff val="0"/>
                    <a:lumOff val="0"/>
                    <a:alphaOff val="0"/>
                  </a:schemeClr>
                </a:solidFill>
                <a:cs typeface="+mn-ea"/>
                <a:sym typeface="+mn-lt"/>
              </a:endParaRPr>
            </a:p>
          </p:txBody>
        </p:sp>
        <p:grpSp>
          <p:nvGrpSpPr>
            <p:cNvPr id="49" name="组合 48">
              <a:extLst>
                <a:ext uri="{FF2B5EF4-FFF2-40B4-BE49-F238E27FC236}">
                  <a16:creationId xmlns:a16="http://schemas.microsoft.com/office/drawing/2014/main" id="{1BCE09BB-BC44-4DF0-8A31-80B0992BEBB0}"/>
                </a:ext>
              </a:extLst>
            </p:cNvPr>
            <p:cNvGrpSpPr/>
            <p:nvPr/>
          </p:nvGrpSpPr>
          <p:grpSpPr>
            <a:xfrm>
              <a:off x="6483870" y="1985555"/>
              <a:ext cx="2181245" cy="2771841"/>
              <a:chOff x="6483870" y="1985555"/>
              <a:chExt cx="2181245" cy="2771841"/>
            </a:xfrm>
          </p:grpSpPr>
          <p:grpSp>
            <p:nvGrpSpPr>
              <p:cNvPr id="50" name="组合 49">
                <a:extLst>
                  <a:ext uri="{FF2B5EF4-FFF2-40B4-BE49-F238E27FC236}">
                    <a16:creationId xmlns:a16="http://schemas.microsoft.com/office/drawing/2014/main" id="{95EC1220-5EBA-406F-8582-A620A25C6B29}"/>
                  </a:ext>
                </a:extLst>
              </p:cNvPr>
              <p:cNvGrpSpPr/>
              <p:nvPr/>
            </p:nvGrpSpPr>
            <p:grpSpPr>
              <a:xfrm>
                <a:off x="6483870" y="2072641"/>
                <a:ext cx="2181245" cy="2684755"/>
                <a:chOff x="6431618" y="1776550"/>
                <a:chExt cx="2181245" cy="2684755"/>
              </a:xfrm>
            </p:grpSpPr>
            <p:sp>
              <p:nvSpPr>
                <p:cNvPr id="52" name="流程图: 离页连接符 51">
                  <a:extLst>
                    <a:ext uri="{FF2B5EF4-FFF2-40B4-BE49-F238E27FC236}">
                      <a16:creationId xmlns:a16="http://schemas.microsoft.com/office/drawing/2014/main" id="{F8BED93A-EAB0-4005-B9E9-02CA94B851A8}"/>
                    </a:ext>
                  </a:extLst>
                </p:cNvPr>
                <p:cNvSpPr/>
                <p:nvPr/>
              </p:nvSpPr>
              <p:spPr>
                <a:xfrm>
                  <a:off x="7162406" y="1776550"/>
                  <a:ext cx="719670" cy="658308"/>
                </a:xfrm>
                <a:prstGeom prst="flowChartOffpageConnector">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white"/>
                      </a:solidFill>
                      <a:effectLst/>
                      <a:uLnTx/>
                      <a:uFillTx/>
                      <a:cs typeface="+mn-ea"/>
                      <a:sym typeface="+mn-lt"/>
                    </a:rPr>
                    <a:t>03</a:t>
                  </a:r>
                  <a:endParaRPr kumimoji="0" lang="zh-CN" altLang="en-US" sz="2000" b="0" i="0" u="none" strike="noStrike" kern="1200" cap="none" spc="0" normalizeH="0" baseline="0" noProof="0" dirty="0">
                    <a:ln>
                      <a:noFill/>
                    </a:ln>
                    <a:solidFill>
                      <a:prstClr val="white"/>
                    </a:solidFill>
                    <a:effectLst/>
                    <a:uLnTx/>
                    <a:uFillTx/>
                    <a:cs typeface="+mn-ea"/>
                    <a:sym typeface="+mn-lt"/>
                  </a:endParaRPr>
                </a:p>
              </p:txBody>
            </p:sp>
            <p:sp>
              <p:nvSpPr>
                <p:cNvPr id="53" name="文本框 52">
                  <a:extLst>
                    <a:ext uri="{FF2B5EF4-FFF2-40B4-BE49-F238E27FC236}">
                      <a16:creationId xmlns:a16="http://schemas.microsoft.com/office/drawing/2014/main" id="{68633EC5-B357-490E-B30A-B66BC2C0D58C}"/>
                    </a:ext>
                  </a:extLst>
                </p:cNvPr>
                <p:cNvSpPr txBox="1"/>
                <p:nvPr/>
              </p:nvSpPr>
              <p:spPr>
                <a:xfrm>
                  <a:off x="6431618" y="2809506"/>
                  <a:ext cx="2181245" cy="1651799"/>
                </a:xfrm>
                <a:prstGeom prst="rect">
                  <a:avLst/>
                </a:prstGeom>
                <a:noFill/>
              </p:spPr>
              <p:txBody>
                <a:bodyPr wrap="square" rtlCol="0">
                  <a:spAutoFit/>
                </a:bodyPr>
                <a:lstStyle/>
                <a:p>
                  <a:pPr algn="ctr">
                    <a:lnSpc>
                      <a:spcPts val="2500"/>
                    </a:lnSpc>
                    <a:spcBef>
                      <a:spcPct val="0"/>
                    </a:spcBef>
                  </a:pPr>
                  <a:r>
                    <a:rPr lang="en-US" altLang="zh-CN" sz="1200" dirty="0">
                      <a:solidFill>
                        <a:schemeClr val="tx1">
                          <a:lumMod val="75000"/>
                          <a:lumOff val="25000"/>
                        </a:schemeClr>
                      </a:solidFill>
                      <a:cs typeface="+mn-ea"/>
                      <a:sym typeface="+mn-lt"/>
                    </a:rPr>
                    <a:t>Never forget what you are, </a:t>
                  </a:r>
                </a:p>
                <a:p>
                  <a:pPr algn="ctr">
                    <a:lnSpc>
                      <a:spcPts val="2500"/>
                    </a:lnSpc>
                    <a:spcBef>
                      <a:spcPct val="0"/>
                    </a:spcBef>
                  </a:pPr>
                  <a:r>
                    <a:rPr lang="en-US" altLang="zh-CN" sz="1200" dirty="0">
                      <a:solidFill>
                        <a:schemeClr val="tx1">
                          <a:lumMod val="75000"/>
                          <a:lumOff val="25000"/>
                        </a:schemeClr>
                      </a:solidFill>
                      <a:cs typeface="+mn-ea"/>
                      <a:sym typeface="+mn-lt"/>
                    </a:rPr>
                    <a:t>for surely the world will not. Make it your strength. Then it can never be your weakness. </a:t>
                  </a:r>
                  <a:endParaRPr lang="zh-CN" altLang="en-US" sz="1200" dirty="0">
                    <a:solidFill>
                      <a:schemeClr val="tx1">
                        <a:lumMod val="75000"/>
                        <a:lumOff val="25000"/>
                      </a:schemeClr>
                    </a:solidFill>
                    <a:cs typeface="+mn-ea"/>
                    <a:sym typeface="+mn-lt"/>
                  </a:endParaRPr>
                </a:p>
              </p:txBody>
            </p:sp>
          </p:grpSp>
          <p:cxnSp>
            <p:nvCxnSpPr>
              <p:cNvPr id="51" name="直接连接符 50">
                <a:extLst>
                  <a:ext uri="{FF2B5EF4-FFF2-40B4-BE49-F238E27FC236}">
                    <a16:creationId xmlns:a16="http://schemas.microsoft.com/office/drawing/2014/main" id="{90C36DD5-73B5-4783-8624-73849CAD5D1E}"/>
                  </a:ext>
                </a:extLst>
              </p:cNvPr>
              <p:cNvCxnSpPr/>
              <p:nvPr/>
            </p:nvCxnSpPr>
            <p:spPr>
              <a:xfrm>
                <a:off x="7214658" y="1985555"/>
                <a:ext cx="719670" cy="0"/>
              </a:xfrm>
              <a:prstGeom prst="line">
                <a:avLst/>
              </a:prstGeom>
              <a:ln w="28575">
                <a:solidFill>
                  <a:srgbClr val="DE2230"/>
                </a:solidFill>
              </a:ln>
            </p:spPr>
            <p:style>
              <a:lnRef idx="1">
                <a:schemeClr val="accent1"/>
              </a:lnRef>
              <a:fillRef idx="0">
                <a:schemeClr val="accent1"/>
              </a:fillRef>
              <a:effectRef idx="0">
                <a:schemeClr val="accent1"/>
              </a:effectRef>
              <a:fontRef idx="minor">
                <a:schemeClr val="tx1"/>
              </a:fontRef>
            </p:style>
          </p:cxnSp>
        </p:grpSp>
        <p:sp>
          <p:nvSpPr>
            <p:cNvPr id="61" name="矩形 60">
              <a:extLst>
                <a:ext uri="{FF2B5EF4-FFF2-40B4-BE49-F238E27FC236}">
                  <a16:creationId xmlns:a16="http://schemas.microsoft.com/office/drawing/2014/main" id="{C7F76778-1B65-4B17-A634-C95DB62ACF19}"/>
                </a:ext>
              </a:extLst>
            </p:cNvPr>
            <p:cNvSpPr/>
            <p:nvPr/>
          </p:nvSpPr>
          <p:spPr>
            <a:xfrm>
              <a:off x="6398262" y="4932916"/>
              <a:ext cx="2325022" cy="673509"/>
            </a:xfrm>
            <a:prstGeom prst="rect">
              <a:avLst/>
            </a:prstGeom>
            <a:solidFill>
              <a:srgbClr val="262626"/>
            </a:solidFill>
            <a:ln w="19050">
              <a:solidFill>
                <a:srgbClr val="262626"/>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0" tIns="0" rIns="0" bIns="0" spcCol="1270" anchor="ctr"/>
            <a:lstStyle/>
            <a:p>
              <a:pPr algn="ctr" defTabSz="1066800">
                <a:lnSpc>
                  <a:spcPct val="130000"/>
                </a:lnSpc>
                <a:spcAft>
                  <a:spcPct val="0"/>
                </a:spcAft>
              </a:pPr>
              <a:r>
                <a:rPr lang="en-US" altLang="zh-CN" sz="2000" dirty="0">
                  <a:ln/>
                  <a:solidFill>
                    <a:srgbClr val="FFFFFF"/>
                  </a:solidFill>
                  <a:cs typeface="+mn-ea"/>
                  <a:sym typeface="+mn-lt"/>
                </a:rPr>
                <a:t>Add title text</a:t>
              </a:r>
              <a:endParaRPr lang="zh-CN" altLang="en-US" sz="2000" dirty="0">
                <a:ln/>
                <a:solidFill>
                  <a:srgbClr val="FFFFFF"/>
                </a:solidFill>
                <a:cs typeface="+mn-ea"/>
                <a:sym typeface="+mn-lt"/>
              </a:endParaRPr>
            </a:p>
          </p:txBody>
        </p:sp>
      </p:grpSp>
      <p:grpSp>
        <p:nvGrpSpPr>
          <p:cNvPr id="10" name="组合 9">
            <a:extLst>
              <a:ext uri="{FF2B5EF4-FFF2-40B4-BE49-F238E27FC236}">
                <a16:creationId xmlns:a16="http://schemas.microsoft.com/office/drawing/2014/main" id="{E5794C46-5E0E-4657-970B-F1A9A1CC4BA2}"/>
              </a:ext>
            </a:extLst>
          </p:cNvPr>
          <p:cNvGrpSpPr/>
          <p:nvPr/>
        </p:nvGrpSpPr>
        <p:grpSpPr>
          <a:xfrm>
            <a:off x="9185003" y="1985555"/>
            <a:ext cx="2327224" cy="3620870"/>
            <a:chOff x="9185003" y="1985555"/>
            <a:chExt cx="2327224" cy="3620870"/>
          </a:xfrm>
        </p:grpSpPr>
        <p:sp>
          <p:nvSpPr>
            <p:cNvPr id="35" name="矩形 34">
              <a:extLst>
                <a:ext uri="{FF2B5EF4-FFF2-40B4-BE49-F238E27FC236}">
                  <a16:creationId xmlns:a16="http://schemas.microsoft.com/office/drawing/2014/main" id="{3A160BFF-62E9-44F9-9C60-084F3CC10C39}"/>
                </a:ext>
              </a:extLst>
            </p:cNvPr>
            <p:cNvSpPr/>
            <p:nvPr/>
          </p:nvSpPr>
          <p:spPr>
            <a:xfrm>
              <a:off x="9185003" y="2066262"/>
              <a:ext cx="2327224" cy="3535691"/>
            </a:xfrm>
            <a:prstGeom prst="rect">
              <a:avLst/>
            </a:prstGeom>
            <a:ln w="19050">
              <a:solidFill>
                <a:srgbClr val="DE223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2000" tIns="0" rIns="72000" bIns="0" spcCol="1270" anchor="ctr"/>
            <a:lstStyle/>
            <a:p>
              <a:pPr algn="ctr"/>
              <a:endParaRPr lang="zh-CN" altLang="en-US">
                <a:cs typeface="+mn-ea"/>
                <a:sym typeface="+mn-lt"/>
              </a:endParaRPr>
            </a:p>
          </p:txBody>
        </p:sp>
        <p:grpSp>
          <p:nvGrpSpPr>
            <p:cNvPr id="54" name="组合 53">
              <a:extLst>
                <a:ext uri="{FF2B5EF4-FFF2-40B4-BE49-F238E27FC236}">
                  <a16:creationId xmlns:a16="http://schemas.microsoft.com/office/drawing/2014/main" id="{3F3986B5-688F-4A4A-855F-6935C04D22A8}"/>
                </a:ext>
              </a:extLst>
            </p:cNvPr>
            <p:cNvGrpSpPr/>
            <p:nvPr/>
          </p:nvGrpSpPr>
          <p:grpSpPr>
            <a:xfrm>
              <a:off x="9325116" y="1985555"/>
              <a:ext cx="2181245" cy="2881634"/>
              <a:chOff x="9325116" y="1985555"/>
              <a:chExt cx="2181245" cy="2881634"/>
            </a:xfrm>
          </p:grpSpPr>
          <p:grpSp>
            <p:nvGrpSpPr>
              <p:cNvPr id="55" name="组合 54">
                <a:extLst>
                  <a:ext uri="{FF2B5EF4-FFF2-40B4-BE49-F238E27FC236}">
                    <a16:creationId xmlns:a16="http://schemas.microsoft.com/office/drawing/2014/main" id="{C21D79AB-EBDD-4A94-8AC8-26D5A30C539E}"/>
                  </a:ext>
                </a:extLst>
              </p:cNvPr>
              <p:cNvGrpSpPr/>
              <p:nvPr/>
            </p:nvGrpSpPr>
            <p:grpSpPr>
              <a:xfrm>
                <a:off x="9325116" y="2072641"/>
                <a:ext cx="2181245" cy="2794548"/>
                <a:chOff x="9272864" y="1776550"/>
                <a:chExt cx="2181245" cy="2794548"/>
              </a:xfrm>
            </p:grpSpPr>
            <p:sp>
              <p:nvSpPr>
                <p:cNvPr id="57" name="流程图: 离页连接符 56">
                  <a:extLst>
                    <a:ext uri="{FF2B5EF4-FFF2-40B4-BE49-F238E27FC236}">
                      <a16:creationId xmlns:a16="http://schemas.microsoft.com/office/drawing/2014/main" id="{F0DA561C-0640-4F8F-A06B-2B34AAAD47E7}"/>
                    </a:ext>
                  </a:extLst>
                </p:cNvPr>
                <p:cNvSpPr/>
                <p:nvPr/>
              </p:nvSpPr>
              <p:spPr>
                <a:xfrm>
                  <a:off x="10021070" y="1776550"/>
                  <a:ext cx="719670" cy="658308"/>
                </a:xfrm>
                <a:prstGeom prst="flowChartOffpageConnector">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normalizeH="0" baseline="0" noProof="0" dirty="0">
                      <a:ln>
                        <a:noFill/>
                      </a:ln>
                      <a:solidFill>
                        <a:prstClr val="white"/>
                      </a:solidFill>
                      <a:effectLst/>
                      <a:uLnTx/>
                      <a:uFillTx/>
                      <a:cs typeface="+mn-ea"/>
                      <a:sym typeface="+mn-lt"/>
                    </a:rPr>
                    <a:t>04</a:t>
                  </a:r>
                  <a:endParaRPr kumimoji="0" lang="zh-CN" altLang="en-US" sz="2000" b="0" i="0" u="none" strike="noStrike" kern="1200" cap="none" normalizeH="0" baseline="0" noProof="0" dirty="0">
                    <a:ln>
                      <a:noFill/>
                    </a:ln>
                    <a:solidFill>
                      <a:prstClr val="white"/>
                    </a:solidFill>
                    <a:effectLst/>
                    <a:uLnTx/>
                    <a:uFillTx/>
                    <a:cs typeface="+mn-ea"/>
                    <a:sym typeface="+mn-lt"/>
                  </a:endParaRPr>
                </a:p>
              </p:txBody>
            </p:sp>
            <p:sp>
              <p:nvSpPr>
                <p:cNvPr id="58" name="文本框 57">
                  <a:extLst>
                    <a:ext uri="{FF2B5EF4-FFF2-40B4-BE49-F238E27FC236}">
                      <a16:creationId xmlns:a16="http://schemas.microsoft.com/office/drawing/2014/main" id="{908F5F71-AAF1-4F9C-A2FF-5FCF40B47742}"/>
                    </a:ext>
                  </a:extLst>
                </p:cNvPr>
                <p:cNvSpPr txBox="1"/>
                <p:nvPr/>
              </p:nvSpPr>
              <p:spPr>
                <a:xfrm>
                  <a:off x="9272864" y="2875762"/>
                  <a:ext cx="2181245" cy="1695336"/>
                </a:xfrm>
                <a:prstGeom prst="rect">
                  <a:avLst/>
                </a:prstGeom>
                <a:noFill/>
              </p:spPr>
              <p:txBody>
                <a:bodyPr wrap="square" rtlCol="0">
                  <a:spAutoFit/>
                </a:bodyPr>
                <a:lstStyle>
                  <a:defPPr>
                    <a:defRPr lang="zh-CN"/>
                  </a:defPPr>
                  <a:lvl1pPr algn="ctr">
                    <a:lnSpc>
                      <a:spcPts val="2500"/>
                    </a:lnSpc>
                    <a:spcBef>
                      <a:spcPct val="0"/>
                    </a:spcBef>
                    <a:defRPr sz="1200">
                      <a:solidFill>
                        <a:schemeClr val="tx1">
                          <a:lumMod val="75000"/>
                          <a:lumOff val="25000"/>
                        </a:schemeClr>
                      </a:solidFill>
                      <a:cs typeface="+mn-ea"/>
                    </a:defRPr>
                  </a:lvl1pPr>
                </a:lstStyle>
                <a:p>
                  <a:r>
                    <a:rPr lang="en-US" altLang="zh-CN" dirty="0">
                      <a:sym typeface="+mn-lt"/>
                    </a:rPr>
                    <a:t>Never forget what you are, </a:t>
                  </a:r>
                </a:p>
                <a:p>
                  <a:r>
                    <a:rPr lang="en-US" altLang="zh-CN" dirty="0">
                      <a:sym typeface="+mn-lt"/>
                    </a:rPr>
                    <a:t>for surely the world will not. Make it your strength. Then it can never be your weakness. </a:t>
                  </a:r>
                  <a:endParaRPr lang="zh-CN" altLang="en-US" dirty="0">
                    <a:sym typeface="+mn-lt"/>
                  </a:endParaRPr>
                </a:p>
              </p:txBody>
            </p:sp>
          </p:grpSp>
          <p:cxnSp>
            <p:nvCxnSpPr>
              <p:cNvPr id="56" name="直接连接符 55">
                <a:extLst>
                  <a:ext uri="{FF2B5EF4-FFF2-40B4-BE49-F238E27FC236}">
                    <a16:creationId xmlns:a16="http://schemas.microsoft.com/office/drawing/2014/main" id="{6FFF5F44-FDDB-49F0-9256-84D3AB11557C}"/>
                  </a:ext>
                </a:extLst>
              </p:cNvPr>
              <p:cNvCxnSpPr/>
              <p:nvPr/>
            </p:nvCxnSpPr>
            <p:spPr>
              <a:xfrm>
                <a:off x="10055904" y="1985555"/>
                <a:ext cx="719670" cy="0"/>
              </a:xfrm>
              <a:prstGeom prst="line">
                <a:avLst/>
              </a:prstGeom>
              <a:ln w="28575">
                <a:solidFill>
                  <a:srgbClr val="262626"/>
                </a:solidFill>
              </a:ln>
            </p:spPr>
            <p:style>
              <a:lnRef idx="1">
                <a:schemeClr val="accent1"/>
              </a:lnRef>
              <a:fillRef idx="0">
                <a:schemeClr val="accent1"/>
              </a:fillRef>
              <a:effectRef idx="0">
                <a:schemeClr val="accent1"/>
              </a:effectRef>
              <a:fontRef idx="minor">
                <a:schemeClr val="tx1"/>
              </a:fontRef>
            </p:style>
          </p:cxnSp>
        </p:grpSp>
        <p:sp>
          <p:nvSpPr>
            <p:cNvPr id="62" name="矩形 61">
              <a:extLst>
                <a:ext uri="{FF2B5EF4-FFF2-40B4-BE49-F238E27FC236}">
                  <a16:creationId xmlns:a16="http://schemas.microsoft.com/office/drawing/2014/main" id="{C2B186AD-E297-45BE-9870-D9CCFE0DD015}"/>
                </a:ext>
              </a:extLst>
            </p:cNvPr>
            <p:cNvSpPr/>
            <p:nvPr/>
          </p:nvSpPr>
          <p:spPr>
            <a:xfrm>
              <a:off x="9185016" y="4932916"/>
              <a:ext cx="2325022" cy="673509"/>
            </a:xfrm>
            <a:prstGeom prst="rect">
              <a:avLst/>
            </a:prstGeom>
            <a:solidFill>
              <a:srgbClr val="DE2230"/>
            </a:solidFill>
            <a:ln w="19050">
              <a:solidFill>
                <a:srgbClr val="DE223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rot="0" spcFirstLastPara="0" vertOverflow="overflow" horzOverflow="overflow" vert="horz" wrap="square" lIns="0" tIns="0" rIns="0" bIns="0" numCol="1" spcCol="1270" rtlCol="0" fromWordArt="0" anchor="ctr" anchorCtr="0" forceAA="0" compatLnSpc="1">
              <a:prstTxWarp prst="textNoShape">
                <a:avLst/>
              </a:prstTxWarp>
              <a:noAutofit/>
            </a:bodyPr>
            <a:lstStyle/>
            <a:p>
              <a:pPr algn="ctr" defTabSz="1066800">
                <a:lnSpc>
                  <a:spcPct val="130000"/>
                </a:lnSpc>
                <a:spcAft>
                  <a:spcPct val="0"/>
                </a:spcAft>
              </a:pPr>
              <a:r>
                <a:rPr lang="en-US" altLang="zh-CN" sz="2000" dirty="0">
                  <a:ln/>
                  <a:solidFill>
                    <a:srgbClr val="FFFFFF"/>
                  </a:solidFill>
                  <a:cs typeface="+mn-ea"/>
                  <a:sym typeface="+mn-lt"/>
                </a:rPr>
                <a:t>Add title text</a:t>
              </a:r>
              <a:endParaRPr lang="zh-CN" altLang="en-US" sz="2000" dirty="0">
                <a:ln/>
                <a:solidFill>
                  <a:srgbClr val="FFFFFF"/>
                </a:solidFill>
                <a:cs typeface="+mn-ea"/>
                <a:sym typeface="+mn-lt"/>
              </a:endParaRPr>
            </a:p>
          </p:txBody>
        </p:sp>
      </p:grpSp>
    </p:spTree>
    <p:extLst>
      <p:ext uri="{BB962C8B-B14F-4D97-AF65-F5344CB8AC3E}">
        <p14:creationId xmlns:p14="http://schemas.microsoft.com/office/powerpoint/2010/main" val="559708326"/>
      </p:ext>
    </p:extLst>
  </p:cSld>
  <p:clrMapOvr>
    <a:masterClrMapping/>
  </p:clrMapOvr>
  <mc:AlternateContent xmlns:mc="http://schemas.openxmlformats.org/markup-compatibility/2006" xmlns:p14="http://schemas.microsoft.com/office/powerpoint/2010/main">
    <mc:Choice Requires="p14">
      <p:transition spd="slow" p14:dur="1750" advClick="0" advTm="0">
        <p14:prism isContent="1"/>
      </p:transition>
    </mc:Choice>
    <mc:Fallback xmlns="" xmlns:a16="http://schemas.microsoft.com/office/drawing/2014/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750"/>
                                        <p:tgtEl>
                                          <p:spTgt spid="8"/>
                                        </p:tgtEl>
                                      </p:cBhvr>
                                    </p:animEffect>
                                  </p:childTnLst>
                                </p:cTn>
                              </p:par>
                            </p:childTnLst>
                          </p:cTn>
                        </p:par>
                        <p:par>
                          <p:cTn id="12" fill="hold">
                            <p:stCondLst>
                              <p:cond delay="1500"/>
                            </p:stCondLst>
                            <p:childTnLst>
                              <p:par>
                                <p:cTn id="13" presetID="1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p:tgtEl>
                                          <p:spTgt spid="2"/>
                                        </p:tgtEl>
                                        <p:attrNameLst>
                                          <p:attrName>ppt_y</p:attrName>
                                        </p:attrNameLst>
                                      </p:cBhvr>
                                      <p:tavLst>
                                        <p:tav tm="0">
                                          <p:val>
                                            <p:strVal val="#ppt_y+#ppt_h*1.125000"/>
                                          </p:val>
                                        </p:tav>
                                        <p:tav tm="100000">
                                          <p:val>
                                            <p:strVal val="#ppt_y"/>
                                          </p:val>
                                        </p:tav>
                                      </p:tavLst>
                                    </p:anim>
                                    <p:animEffect transition="in" filter="wipe(up)">
                                      <p:cBhvr>
                                        <p:cTn id="16" dur="750"/>
                                        <p:tgtEl>
                                          <p:spTgt spid="2"/>
                                        </p:tgtEl>
                                      </p:cBhvr>
                                    </p:animEffect>
                                  </p:childTnLst>
                                </p:cTn>
                              </p:par>
                              <p:par>
                                <p:cTn id="17" presetID="12" presetClass="entr" presetSubtype="1"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750"/>
                                        <p:tgtEl>
                                          <p:spTgt spid="3"/>
                                        </p:tgtEl>
                                        <p:attrNameLst>
                                          <p:attrName>ppt_y</p:attrName>
                                        </p:attrNameLst>
                                      </p:cBhvr>
                                      <p:tavLst>
                                        <p:tav tm="0">
                                          <p:val>
                                            <p:strVal val="#ppt_y-#ppt_h*1.125000"/>
                                          </p:val>
                                        </p:tav>
                                        <p:tav tm="100000">
                                          <p:val>
                                            <p:strVal val="#ppt_y"/>
                                          </p:val>
                                        </p:tav>
                                      </p:tavLst>
                                    </p:anim>
                                    <p:animEffect transition="in" filter="wipe(down)">
                                      <p:cBhvr>
                                        <p:cTn id="20" dur="750"/>
                                        <p:tgtEl>
                                          <p:spTgt spid="3"/>
                                        </p:tgtEl>
                                      </p:cBhvr>
                                    </p:animEffect>
                                  </p:childTnLst>
                                </p:cTn>
                              </p:par>
                              <p:par>
                                <p:cTn id="21" presetID="1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750"/>
                                        <p:tgtEl>
                                          <p:spTgt spid="4"/>
                                        </p:tgtEl>
                                        <p:attrNameLst>
                                          <p:attrName>ppt_y</p:attrName>
                                        </p:attrNameLst>
                                      </p:cBhvr>
                                      <p:tavLst>
                                        <p:tav tm="0">
                                          <p:val>
                                            <p:strVal val="#ppt_y+#ppt_h*1.125000"/>
                                          </p:val>
                                        </p:tav>
                                        <p:tav tm="100000">
                                          <p:val>
                                            <p:strVal val="#ppt_y"/>
                                          </p:val>
                                        </p:tav>
                                      </p:tavLst>
                                    </p:anim>
                                    <p:animEffect transition="in" filter="wipe(up)">
                                      <p:cBhvr>
                                        <p:cTn id="24" dur="750"/>
                                        <p:tgtEl>
                                          <p:spTgt spid="4"/>
                                        </p:tgtEl>
                                      </p:cBhvr>
                                    </p:animEffect>
                                  </p:childTnLst>
                                </p:cTn>
                              </p:par>
                              <p:par>
                                <p:cTn id="25" presetID="12" presetClass="entr" presetSubtype="1"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750"/>
                                        <p:tgtEl>
                                          <p:spTgt spid="10"/>
                                        </p:tgtEl>
                                        <p:attrNameLst>
                                          <p:attrName>ppt_y</p:attrName>
                                        </p:attrNameLst>
                                      </p:cBhvr>
                                      <p:tavLst>
                                        <p:tav tm="0">
                                          <p:val>
                                            <p:strVal val="#ppt_y-#ppt_h*1.125000"/>
                                          </p:val>
                                        </p:tav>
                                        <p:tav tm="100000">
                                          <p:val>
                                            <p:strVal val="#ppt_y"/>
                                          </p:val>
                                        </p:tav>
                                      </p:tavLst>
                                    </p:anim>
                                    <p:animEffect transition="in" filter="wipe(down)">
                                      <p:cBhvr>
                                        <p:cTn id="28"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05B9D549-3488-42FB-BB63-3CD86E7F7526}"/>
              </a:ext>
            </a:extLst>
          </p:cNvPr>
          <p:cNvSpPr/>
          <p:nvPr/>
        </p:nvSpPr>
        <p:spPr>
          <a:xfrm>
            <a:off x="0" y="0"/>
            <a:ext cx="12192000" cy="6858000"/>
          </a:xfrm>
          <a:prstGeom prst="rect">
            <a:avLst/>
          </a:prstGeom>
          <a:pattFill prst="lt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a:extLst>
              <a:ext uri="{FF2B5EF4-FFF2-40B4-BE49-F238E27FC236}">
                <a16:creationId xmlns:a16="http://schemas.microsoft.com/office/drawing/2014/main" id="{099274BF-F2CC-4343-8216-C3F4096302A6}"/>
              </a:ext>
            </a:extLst>
          </p:cNvPr>
          <p:cNvGrpSpPr/>
          <p:nvPr/>
        </p:nvGrpSpPr>
        <p:grpSpPr>
          <a:xfrm>
            <a:off x="-25400" y="-25400"/>
            <a:ext cx="5791200" cy="6184900"/>
            <a:chOff x="-25400" y="12700"/>
            <a:chExt cx="5791200" cy="6184900"/>
          </a:xfrm>
          <a:blipFill>
            <a:blip r:embed="rId2"/>
            <a:stretch>
              <a:fillRect/>
            </a:stretch>
          </a:blipFill>
        </p:grpSpPr>
        <p:sp>
          <p:nvSpPr>
            <p:cNvPr id="8" name="任意多边形: 形状 7">
              <a:extLst>
                <a:ext uri="{FF2B5EF4-FFF2-40B4-BE49-F238E27FC236}">
                  <a16:creationId xmlns:a16="http://schemas.microsoft.com/office/drawing/2014/main" id="{BADA0C16-7946-4554-8233-BA2D225690BD}"/>
                </a:ext>
              </a:extLst>
            </p:cNvPr>
            <p:cNvSpPr/>
            <p:nvPr/>
          </p:nvSpPr>
          <p:spPr>
            <a:xfrm>
              <a:off x="-25400" y="12700"/>
              <a:ext cx="3009900" cy="4911725"/>
            </a:xfrm>
            <a:custGeom>
              <a:avLst/>
              <a:gdLst>
                <a:gd name="connsiteX0" fmla="*/ 0 w 3009900"/>
                <a:gd name="connsiteY0" fmla="*/ 12700 h 4902200"/>
                <a:gd name="connsiteX1" fmla="*/ 38100 w 3009900"/>
                <a:gd name="connsiteY1" fmla="*/ 2273300 h 4902200"/>
                <a:gd name="connsiteX2" fmla="*/ 2997200 w 3009900"/>
                <a:gd name="connsiteY2" fmla="*/ 4902200 h 4902200"/>
                <a:gd name="connsiteX3" fmla="*/ 3009900 w 3009900"/>
                <a:gd name="connsiteY3" fmla="*/ 0 h 4902200"/>
                <a:gd name="connsiteX4" fmla="*/ 0 w 3009900"/>
                <a:gd name="connsiteY4" fmla="*/ 12700 h 4902200"/>
                <a:gd name="connsiteX0" fmla="*/ 0 w 3009900"/>
                <a:gd name="connsiteY0" fmla="*/ 12700 h 4902200"/>
                <a:gd name="connsiteX1" fmla="*/ 19050 w 3009900"/>
                <a:gd name="connsiteY1" fmla="*/ 2263775 h 4902200"/>
                <a:gd name="connsiteX2" fmla="*/ 2997200 w 3009900"/>
                <a:gd name="connsiteY2" fmla="*/ 4902200 h 4902200"/>
                <a:gd name="connsiteX3" fmla="*/ 3009900 w 3009900"/>
                <a:gd name="connsiteY3" fmla="*/ 0 h 4902200"/>
                <a:gd name="connsiteX4" fmla="*/ 0 w 3009900"/>
                <a:gd name="connsiteY4" fmla="*/ 12700 h 4902200"/>
                <a:gd name="connsiteX0" fmla="*/ 0 w 3009900"/>
                <a:gd name="connsiteY0" fmla="*/ 12700 h 4911725"/>
                <a:gd name="connsiteX1" fmla="*/ 19050 w 3009900"/>
                <a:gd name="connsiteY1" fmla="*/ 2263775 h 4911725"/>
                <a:gd name="connsiteX2" fmla="*/ 3006725 w 3009900"/>
                <a:gd name="connsiteY2" fmla="*/ 4911725 h 4911725"/>
                <a:gd name="connsiteX3" fmla="*/ 3009900 w 3009900"/>
                <a:gd name="connsiteY3" fmla="*/ 0 h 4911725"/>
                <a:gd name="connsiteX4" fmla="*/ 0 w 3009900"/>
                <a:gd name="connsiteY4" fmla="*/ 12700 h 4911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9900" h="4911725">
                  <a:moveTo>
                    <a:pt x="0" y="12700"/>
                  </a:moveTo>
                  <a:lnTo>
                    <a:pt x="19050" y="2263775"/>
                  </a:lnTo>
                  <a:lnTo>
                    <a:pt x="3006725" y="4911725"/>
                  </a:lnTo>
                  <a:cubicBezTo>
                    <a:pt x="3010958" y="3277658"/>
                    <a:pt x="3005667" y="1634067"/>
                    <a:pt x="3009900" y="0"/>
                  </a:cubicBezTo>
                  <a:lnTo>
                    <a:pt x="0" y="127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形状 8">
              <a:extLst>
                <a:ext uri="{FF2B5EF4-FFF2-40B4-BE49-F238E27FC236}">
                  <a16:creationId xmlns:a16="http://schemas.microsoft.com/office/drawing/2014/main" id="{42725DBD-1902-4300-BAEF-92047C1E5234}"/>
                </a:ext>
              </a:extLst>
            </p:cNvPr>
            <p:cNvSpPr/>
            <p:nvPr/>
          </p:nvSpPr>
          <p:spPr>
            <a:xfrm>
              <a:off x="3082925" y="1374775"/>
              <a:ext cx="2682875" cy="4822825"/>
            </a:xfrm>
            <a:custGeom>
              <a:avLst/>
              <a:gdLst>
                <a:gd name="connsiteX0" fmla="*/ 0 w 2705100"/>
                <a:gd name="connsiteY0" fmla="*/ 0 h 4826000"/>
                <a:gd name="connsiteX1" fmla="*/ 25400 w 2705100"/>
                <a:gd name="connsiteY1" fmla="*/ 4826000 h 4826000"/>
                <a:gd name="connsiteX2" fmla="*/ 2705100 w 2705100"/>
                <a:gd name="connsiteY2" fmla="*/ 2413000 h 4826000"/>
                <a:gd name="connsiteX3" fmla="*/ 0 w 2705100"/>
                <a:gd name="connsiteY3" fmla="*/ 0 h 4826000"/>
                <a:gd name="connsiteX0" fmla="*/ 0 w 2682875"/>
                <a:gd name="connsiteY0" fmla="*/ 0 h 4822825"/>
                <a:gd name="connsiteX1" fmla="*/ 3175 w 2682875"/>
                <a:gd name="connsiteY1" fmla="*/ 4822825 h 4822825"/>
                <a:gd name="connsiteX2" fmla="*/ 2682875 w 2682875"/>
                <a:gd name="connsiteY2" fmla="*/ 2409825 h 4822825"/>
                <a:gd name="connsiteX3" fmla="*/ 0 w 2682875"/>
                <a:gd name="connsiteY3" fmla="*/ 0 h 4822825"/>
              </a:gdLst>
              <a:ahLst/>
              <a:cxnLst>
                <a:cxn ang="0">
                  <a:pos x="connsiteX0" y="connsiteY0"/>
                </a:cxn>
                <a:cxn ang="0">
                  <a:pos x="connsiteX1" y="connsiteY1"/>
                </a:cxn>
                <a:cxn ang="0">
                  <a:pos x="connsiteX2" y="connsiteY2"/>
                </a:cxn>
                <a:cxn ang="0">
                  <a:pos x="connsiteX3" y="connsiteY3"/>
                </a:cxn>
              </a:cxnLst>
              <a:rect l="l" t="t" r="r" b="b"/>
              <a:pathLst>
                <a:path w="2682875" h="4822825">
                  <a:moveTo>
                    <a:pt x="0" y="0"/>
                  </a:moveTo>
                  <a:cubicBezTo>
                    <a:pt x="1058" y="1607608"/>
                    <a:pt x="2117" y="3215217"/>
                    <a:pt x="3175" y="4822825"/>
                  </a:cubicBezTo>
                  <a:lnTo>
                    <a:pt x="2682875" y="240982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任意多边形: 形状 9">
            <a:extLst>
              <a:ext uri="{FF2B5EF4-FFF2-40B4-BE49-F238E27FC236}">
                <a16:creationId xmlns:a16="http://schemas.microsoft.com/office/drawing/2014/main" id="{E2FB086F-FB2A-4D0B-AD73-80D731826303}"/>
              </a:ext>
            </a:extLst>
          </p:cNvPr>
          <p:cNvSpPr/>
          <p:nvPr/>
        </p:nvSpPr>
        <p:spPr>
          <a:xfrm>
            <a:off x="2435225" y="5022850"/>
            <a:ext cx="546100" cy="1098550"/>
          </a:xfrm>
          <a:custGeom>
            <a:avLst/>
            <a:gdLst>
              <a:gd name="connsiteX0" fmla="*/ 533400 w 546100"/>
              <a:gd name="connsiteY0" fmla="*/ 0 h 1092200"/>
              <a:gd name="connsiteX1" fmla="*/ 0 w 546100"/>
              <a:gd name="connsiteY1" fmla="*/ 495300 h 1092200"/>
              <a:gd name="connsiteX2" fmla="*/ 546100 w 546100"/>
              <a:gd name="connsiteY2" fmla="*/ 1092200 h 1092200"/>
              <a:gd name="connsiteX3" fmla="*/ 533400 w 546100"/>
              <a:gd name="connsiteY3" fmla="*/ 0 h 1092200"/>
              <a:gd name="connsiteX0" fmla="*/ 546100 w 546100"/>
              <a:gd name="connsiteY0" fmla="*/ 0 h 1098550"/>
              <a:gd name="connsiteX1" fmla="*/ 0 w 546100"/>
              <a:gd name="connsiteY1" fmla="*/ 501650 h 1098550"/>
              <a:gd name="connsiteX2" fmla="*/ 546100 w 546100"/>
              <a:gd name="connsiteY2" fmla="*/ 1098550 h 1098550"/>
              <a:gd name="connsiteX3" fmla="*/ 546100 w 546100"/>
              <a:gd name="connsiteY3" fmla="*/ 0 h 1098550"/>
            </a:gdLst>
            <a:ahLst/>
            <a:cxnLst>
              <a:cxn ang="0">
                <a:pos x="connsiteX0" y="connsiteY0"/>
              </a:cxn>
              <a:cxn ang="0">
                <a:pos x="connsiteX1" y="connsiteY1"/>
              </a:cxn>
              <a:cxn ang="0">
                <a:pos x="connsiteX2" y="connsiteY2"/>
              </a:cxn>
              <a:cxn ang="0">
                <a:pos x="connsiteX3" y="connsiteY3"/>
              </a:cxn>
            </a:cxnLst>
            <a:rect l="l" t="t" r="r" b="b"/>
            <a:pathLst>
              <a:path w="546100" h="1098550">
                <a:moveTo>
                  <a:pt x="546100" y="0"/>
                </a:moveTo>
                <a:lnTo>
                  <a:pt x="0" y="501650"/>
                </a:lnTo>
                <a:lnTo>
                  <a:pt x="546100" y="1098550"/>
                </a:lnTo>
                <a:lnTo>
                  <a:pt x="54610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任意多边形: 形状 10">
            <a:extLst>
              <a:ext uri="{FF2B5EF4-FFF2-40B4-BE49-F238E27FC236}">
                <a16:creationId xmlns:a16="http://schemas.microsoft.com/office/drawing/2014/main" id="{EF0863A6-F6F1-4080-99FD-D7FEC14BCC0F}"/>
              </a:ext>
            </a:extLst>
          </p:cNvPr>
          <p:cNvSpPr/>
          <p:nvPr/>
        </p:nvSpPr>
        <p:spPr>
          <a:xfrm>
            <a:off x="3098800" y="1219200"/>
            <a:ext cx="1447800" cy="1270000"/>
          </a:xfrm>
          <a:custGeom>
            <a:avLst/>
            <a:gdLst>
              <a:gd name="connsiteX0" fmla="*/ 0 w 1447800"/>
              <a:gd name="connsiteY0" fmla="*/ 0 h 1270000"/>
              <a:gd name="connsiteX1" fmla="*/ 1447800 w 1447800"/>
              <a:gd name="connsiteY1" fmla="*/ 0 h 1270000"/>
              <a:gd name="connsiteX2" fmla="*/ 1435100 w 1447800"/>
              <a:gd name="connsiteY2" fmla="*/ 1270000 h 1270000"/>
              <a:gd name="connsiteX3" fmla="*/ 0 w 1447800"/>
              <a:gd name="connsiteY3" fmla="*/ 0 h 1270000"/>
            </a:gdLst>
            <a:ahLst/>
            <a:cxnLst>
              <a:cxn ang="0">
                <a:pos x="connsiteX0" y="connsiteY0"/>
              </a:cxn>
              <a:cxn ang="0">
                <a:pos x="connsiteX1" y="connsiteY1"/>
              </a:cxn>
              <a:cxn ang="0">
                <a:pos x="connsiteX2" y="connsiteY2"/>
              </a:cxn>
              <a:cxn ang="0">
                <a:pos x="connsiteX3" y="connsiteY3"/>
              </a:cxn>
            </a:cxnLst>
            <a:rect l="l" t="t" r="r" b="b"/>
            <a:pathLst>
              <a:path w="1447800" h="1270000">
                <a:moveTo>
                  <a:pt x="0" y="0"/>
                </a:moveTo>
                <a:lnTo>
                  <a:pt x="1447800" y="0"/>
                </a:lnTo>
                <a:lnTo>
                  <a:pt x="1435100" y="1270000"/>
                </a:lnTo>
                <a:lnTo>
                  <a:pt x="0" y="0"/>
                </a:lnTo>
                <a:close/>
              </a:path>
            </a:pathLst>
          </a:cu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标题 1">
            <a:extLst>
              <a:ext uri="{FF2B5EF4-FFF2-40B4-BE49-F238E27FC236}">
                <a16:creationId xmlns:a16="http://schemas.microsoft.com/office/drawing/2014/main" id="{50FF867A-5A42-4520-9610-7FDFF0AC329F}"/>
              </a:ext>
            </a:extLst>
          </p:cNvPr>
          <p:cNvSpPr txBox="1">
            <a:spLocks/>
          </p:cNvSpPr>
          <p:nvPr/>
        </p:nvSpPr>
        <p:spPr>
          <a:xfrm>
            <a:off x="6810378" y="3216729"/>
            <a:ext cx="3244097" cy="424542"/>
          </a:xfrm>
          <a:prstGeom prst="rect">
            <a:avLst/>
          </a:prstGeom>
        </p:spPr>
        <p:txBody>
          <a:bodyPr vert="horz" lIns="91440" tIns="45720" rIns="91440" bIns="45720" rtlCol="0" anchor="ctr">
            <a:noAutofit/>
          </a:bodyPr>
          <a:lstStyle>
            <a:defPPr>
              <a:defRPr lang="zh-CN"/>
            </a:defPPr>
            <a:lvl1pPr>
              <a:lnSpc>
                <a:spcPct val="90000"/>
              </a:lnSpc>
              <a:spcBef>
                <a:spcPct val="0"/>
              </a:spcBef>
              <a:buNone/>
              <a:defRPr sz="3200" b="1">
                <a:solidFill>
                  <a:schemeClr val="tx1">
                    <a:lumMod val="75000"/>
                    <a:lumOff val="25000"/>
                  </a:schemeClr>
                </a:solidFill>
                <a:cs typeface="+mn-ea"/>
              </a:defRPr>
            </a:lvl1pPr>
          </a:lstStyle>
          <a:p>
            <a:r>
              <a:rPr lang="en-US" altLang="zh-CN" dirty="0">
                <a:sym typeface="+mn-lt"/>
              </a:rPr>
              <a:t>Add title text</a:t>
            </a:r>
            <a:endParaRPr lang="zh-CN" altLang="en-US" dirty="0">
              <a:sym typeface="+mn-lt"/>
            </a:endParaRPr>
          </a:p>
        </p:txBody>
      </p:sp>
      <p:sp>
        <p:nvSpPr>
          <p:cNvPr id="14" name="标题 1">
            <a:extLst>
              <a:ext uri="{FF2B5EF4-FFF2-40B4-BE49-F238E27FC236}">
                <a16:creationId xmlns:a16="http://schemas.microsoft.com/office/drawing/2014/main" id="{DF4FA315-2A2C-4102-88AF-A3E9AA04BD15}"/>
              </a:ext>
            </a:extLst>
          </p:cNvPr>
          <p:cNvSpPr txBox="1">
            <a:spLocks/>
          </p:cNvSpPr>
          <p:nvPr/>
        </p:nvSpPr>
        <p:spPr>
          <a:xfrm>
            <a:off x="6708777" y="2551741"/>
            <a:ext cx="3009900" cy="42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dirty="0">
                <a:solidFill>
                  <a:schemeClr val="tx1">
                    <a:lumMod val="75000"/>
                    <a:lumOff val="25000"/>
                  </a:schemeClr>
                </a:solidFill>
                <a:latin typeface="+mn-lt"/>
                <a:ea typeface="+mn-ea"/>
                <a:cs typeface="+mn-ea"/>
                <a:sym typeface="+mn-lt"/>
              </a:rPr>
              <a:t>PART THREE</a:t>
            </a:r>
            <a:endParaRPr lang="zh-CN" altLang="en-US" sz="3200" dirty="0">
              <a:solidFill>
                <a:schemeClr val="tx1">
                  <a:lumMod val="75000"/>
                  <a:lumOff val="25000"/>
                </a:schemeClr>
              </a:solidFill>
              <a:latin typeface="+mn-lt"/>
              <a:ea typeface="+mn-ea"/>
              <a:cs typeface="+mn-ea"/>
              <a:sym typeface="+mn-lt"/>
            </a:endParaRPr>
          </a:p>
        </p:txBody>
      </p:sp>
      <p:pic>
        <p:nvPicPr>
          <p:cNvPr id="15" name="图形 14">
            <a:extLst>
              <a:ext uri="{FF2B5EF4-FFF2-40B4-BE49-F238E27FC236}">
                <a16:creationId xmlns:a16="http://schemas.microsoft.com/office/drawing/2014/main" id="{E571D43A-4194-40C1-A675-D9B854D2945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7101" y="4584363"/>
            <a:ext cx="423487" cy="423487"/>
          </a:xfrm>
          <a:prstGeom prst="rect">
            <a:avLst/>
          </a:prstGeom>
        </p:spPr>
      </p:pic>
      <p:pic>
        <p:nvPicPr>
          <p:cNvPr id="16" name="图形 15">
            <a:extLst>
              <a:ext uri="{FF2B5EF4-FFF2-40B4-BE49-F238E27FC236}">
                <a16:creationId xmlns:a16="http://schemas.microsoft.com/office/drawing/2014/main" id="{3C09954E-4E27-43F7-9E00-0B1DED15683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963153" y="4600243"/>
            <a:ext cx="423487" cy="423487"/>
          </a:xfrm>
          <a:prstGeom prst="rect">
            <a:avLst/>
          </a:prstGeom>
        </p:spPr>
      </p:pic>
      <p:pic>
        <p:nvPicPr>
          <p:cNvPr id="18" name="图形 17">
            <a:extLst>
              <a:ext uri="{FF2B5EF4-FFF2-40B4-BE49-F238E27FC236}">
                <a16:creationId xmlns:a16="http://schemas.microsoft.com/office/drawing/2014/main" id="{78B6D44A-DFFA-4353-97E2-C90313C9167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985127" y="4591136"/>
            <a:ext cx="423487" cy="432594"/>
          </a:xfrm>
          <a:prstGeom prst="rect">
            <a:avLst/>
          </a:prstGeom>
        </p:spPr>
      </p:pic>
      <p:sp>
        <p:nvSpPr>
          <p:cNvPr id="19" name="矩形 18">
            <a:extLst>
              <a:ext uri="{FF2B5EF4-FFF2-40B4-BE49-F238E27FC236}">
                <a16:creationId xmlns:a16="http://schemas.microsoft.com/office/drawing/2014/main" id="{176C7686-6DCC-4F21-A7C8-E6547D7D87E1}"/>
              </a:ext>
            </a:extLst>
          </p:cNvPr>
          <p:cNvSpPr/>
          <p:nvPr/>
        </p:nvSpPr>
        <p:spPr>
          <a:xfrm>
            <a:off x="6868200" y="3743208"/>
            <a:ext cx="3964823" cy="597856"/>
          </a:xfrm>
          <a:prstGeom prst="rect">
            <a:avLst/>
          </a:prstGeom>
        </p:spPr>
        <p:txBody>
          <a:bodyPr vert="horz" lIns="91440" tIns="45720" rIns="91440" bIns="45720" rtlCol="0" anchor="ctr">
            <a:noAutofit/>
          </a:bodyPr>
          <a:lstStyle/>
          <a:p>
            <a:pPr>
              <a:lnSpc>
                <a:spcPct val="90000"/>
              </a:lnSpc>
              <a:spcBef>
                <a:spcPct val="0"/>
              </a:spcBef>
            </a:pPr>
            <a:r>
              <a:rPr lang="en-US" altLang="zh-CN" sz="1400" dirty="0">
                <a:solidFill>
                  <a:schemeClr val="tx1">
                    <a:lumMod val="75000"/>
                    <a:lumOff val="25000"/>
                  </a:schemeClr>
                </a:solidFill>
                <a:cs typeface="+mn-ea"/>
                <a:sym typeface="+mn-lt"/>
              </a:rPr>
              <a:t>Click here to add content, content to match the title. </a:t>
            </a:r>
            <a:endParaRPr lang="zh-CN" altLang="en-US" sz="14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2220442874"/>
      </p:ext>
    </p:extLst>
  </p:cSld>
  <p:clrMapOvr>
    <a:masterClrMapping/>
  </p:clrMapOvr>
  <mc:AlternateContent xmlns:mc="http://schemas.openxmlformats.org/markup-compatibility/2006" xmlns:p14="http://schemas.microsoft.com/office/powerpoint/2010/main">
    <mc:Choice Requires="p14">
      <p:transition spd="slow" p14:dur="1750" advClick="0" advTm="0">
        <p14:prism isContent="1" isInverted="1"/>
      </p:transition>
    </mc:Choice>
    <mc:Fallback xmlns="" xmlns:a16="http://schemas.microsoft.com/office/drawing/2014/main" xmlns:a14="http://schemas.microsoft.com/office/drawing/2010/main" xmlns:asvg="http://schemas.microsoft.com/office/drawing/2016/SVG/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750"/>
                                        <p:tgtEl>
                                          <p:spTgt spid="12"/>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0-#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1+#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750" fill="hold"/>
                                        <p:tgtEl>
                                          <p:spTgt spid="14"/>
                                        </p:tgtEl>
                                        <p:attrNameLst>
                                          <p:attrName>ppt_w</p:attrName>
                                        </p:attrNameLst>
                                      </p:cBhvr>
                                      <p:tavLst>
                                        <p:tav tm="0">
                                          <p:val>
                                            <p:fltVal val="0"/>
                                          </p:val>
                                        </p:tav>
                                        <p:tav tm="100000">
                                          <p:val>
                                            <p:strVal val="#ppt_w"/>
                                          </p:val>
                                        </p:tav>
                                      </p:tavLst>
                                    </p:anim>
                                    <p:anim calcmode="lin" valueType="num">
                                      <p:cBhvr>
                                        <p:cTn id="21" dur="750" fill="hold"/>
                                        <p:tgtEl>
                                          <p:spTgt spid="14"/>
                                        </p:tgtEl>
                                        <p:attrNameLst>
                                          <p:attrName>ppt_h</p:attrName>
                                        </p:attrNameLst>
                                      </p:cBhvr>
                                      <p:tavLst>
                                        <p:tav tm="0">
                                          <p:val>
                                            <p:fltVal val="0"/>
                                          </p:val>
                                        </p:tav>
                                        <p:tav tm="100000">
                                          <p:val>
                                            <p:strVal val="#ppt_h"/>
                                          </p:val>
                                        </p:tav>
                                      </p:tavLst>
                                    </p:anim>
                                    <p:animEffect transition="in" filter="fade">
                                      <p:cBhvr>
                                        <p:cTn id="22" dur="750"/>
                                        <p:tgtEl>
                                          <p:spTgt spid="14"/>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750"/>
                                        <p:tgtEl>
                                          <p:spTgt spid="13"/>
                                        </p:tgtEl>
                                      </p:cBhvr>
                                    </p:animEffect>
                                  </p:childTnLst>
                                </p:cTn>
                              </p:par>
                            </p:childTnLst>
                          </p:cTn>
                        </p:par>
                        <p:par>
                          <p:cTn id="27" fill="hold">
                            <p:stCondLst>
                              <p:cond delay="3000"/>
                            </p:stCondLst>
                            <p:childTnLst>
                              <p:par>
                                <p:cTn id="28" presetID="2" presetClass="entr" presetSubtype="4"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750" fill="hold"/>
                                        <p:tgtEl>
                                          <p:spTgt spid="19"/>
                                        </p:tgtEl>
                                        <p:attrNameLst>
                                          <p:attrName>ppt_x</p:attrName>
                                        </p:attrNameLst>
                                      </p:cBhvr>
                                      <p:tavLst>
                                        <p:tav tm="0">
                                          <p:val>
                                            <p:strVal val="#ppt_x"/>
                                          </p:val>
                                        </p:tav>
                                        <p:tav tm="100000">
                                          <p:val>
                                            <p:strVal val="#ppt_x"/>
                                          </p:val>
                                        </p:tav>
                                      </p:tavLst>
                                    </p:anim>
                                    <p:anim calcmode="lin" valueType="num">
                                      <p:cBhvr additive="base">
                                        <p:cTn id="31" dur="750" fill="hold"/>
                                        <p:tgtEl>
                                          <p:spTgt spid="19"/>
                                        </p:tgtEl>
                                        <p:attrNameLst>
                                          <p:attrName>ppt_y</p:attrName>
                                        </p:attrNameLst>
                                      </p:cBhvr>
                                      <p:tavLst>
                                        <p:tav tm="0">
                                          <p:val>
                                            <p:strVal val="1+#ppt_h/2"/>
                                          </p:val>
                                        </p:tav>
                                        <p:tav tm="100000">
                                          <p:val>
                                            <p:strVal val="#ppt_y"/>
                                          </p:val>
                                        </p:tav>
                                      </p:tavLst>
                                    </p:anim>
                                  </p:childTnLst>
                                </p:cTn>
                              </p:par>
                            </p:childTnLst>
                          </p:cTn>
                        </p:par>
                        <p:par>
                          <p:cTn id="32" fill="hold">
                            <p:stCondLst>
                              <p:cond delay="3750"/>
                            </p:stCondLst>
                            <p:childTnLst>
                              <p:par>
                                <p:cTn id="33" presetID="53" presetClass="entr" presetSubtype="1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750" fill="hold"/>
                                        <p:tgtEl>
                                          <p:spTgt spid="16"/>
                                        </p:tgtEl>
                                        <p:attrNameLst>
                                          <p:attrName>ppt_w</p:attrName>
                                        </p:attrNameLst>
                                      </p:cBhvr>
                                      <p:tavLst>
                                        <p:tav tm="0">
                                          <p:val>
                                            <p:fltVal val="0"/>
                                          </p:val>
                                        </p:tav>
                                        <p:tav tm="100000">
                                          <p:val>
                                            <p:strVal val="#ppt_w"/>
                                          </p:val>
                                        </p:tav>
                                      </p:tavLst>
                                    </p:anim>
                                    <p:anim calcmode="lin" valueType="num">
                                      <p:cBhvr>
                                        <p:cTn id="36" dur="750" fill="hold"/>
                                        <p:tgtEl>
                                          <p:spTgt spid="16"/>
                                        </p:tgtEl>
                                        <p:attrNameLst>
                                          <p:attrName>ppt_h</p:attrName>
                                        </p:attrNameLst>
                                      </p:cBhvr>
                                      <p:tavLst>
                                        <p:tav tm="0">
                                          <p:val>
                                            <p:fltVal val="0"/>
                                          </p:val>
                                        </p:tav>
                                        <p:tav tm="100000">
                                          <p:val>
                                            <p:strVal val="#ppt_h"/>
                                          </p:val>
                                        </p:tav>
                                      </p:tavLst>
                                    </p:anim>
                                    <p:animEffect transition="in" filter="fade">
                                      <p:cBhvr>
                                        <p:cTn id="37" dur="750"/>
                                        <p:tgtEl>
                                          <p:spTgt spid="16"/>
                                        </p:tgtEl>
                                      </p:cBhvr>
                                    </p:animEffect>
                                  </p:childTnLst>
                                </p:cTn>
                              </p:par>
                              <p:par>
                                <p:cTn id="38" presetID="53" presetClass="entr" presetSubtype="16"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750" fill="hold"/>
                                        <p:tgtEl>
                                          <p:spTgt spid="18"/>
                                        </p:tgtEl>
                                        <p:attrNameLst>
                                          <p:attrName>ppt_w</p:attrName>
                                        </p:attrNameLst>
                                      </p:cBhvr>
                                      <p:tavLst>
                                        <p:tav tm="0">
                                          <p:val>
                                            <p:fltVal val="0"/>
                                          </p:val>
                                        </p:tav>
                                        <p:tav tm="100000">
                                          <p:val>
                                            <p:strVal val="#ppt_w"/>
                                          </p:val>
                                        </p:tav>
                                      </p:tavLst>
                                    </p:anim>
                                    <p:anim calcmode="lin" valueType="num">
                                      <p:cBhvr>
                                        <p:cTn id="41" dur="750" fill="hold"/>
                                        <p:tgtEl>
                                          <p:spTgt spid="18"/>
                                        </p:tgtEl>
                                        <p:attrNameLst>
                                          <p:attrName>ppt_h</p:attrName>
                                        </p:attrNameLst>
                                      </p:cBhvr>
                                      <p:tavLst>
                                        <p:tav tm="0">
                                          <p:val>
                                            <p:fltVal val="0"/>
                                          </p:val>
                                        </p:tav>
                                        <p:tav tm="100000">
                                          <p:val>
                                            <p:strVal val="#ppt_h"/>
                                          </p:val>
                                        </p:tav>
                                      </p:tavLst>
                                    </p:anim>
                                    <p:animEffect transition="in" filter="fade">
                                      <p:cBhvr>
                                        <p:cTn id="42" dur="750"/>
                                        <p:tgtEl>
                                          <p:spTgt spid="18"/>
                                        </p:tgtEl>
                                      </p:cBhvr>
                                    </p:animEffect>
                                  </p:childTnLst>
                                </p:cTn>
                              </p:par>
                              <p:par>
                                <p:cTn id="43" presetID="53" presetClass="entr" presetSubtype="16"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750" fill="hold"/>
                                        <p:tgtEl>
                                          <p:spTgt spid="15"/>
                                        </p:tgtEl>
                                        <p:attrNameLst>
                                          <p:attrName>ppt_w</p:attrName>
                                        </p:attrNameLst>
                                      </p:cBhvr>
                                      <p:tavLst>
                                        <p:tav tm="0">
                                          <p:val>
                                            <p:fltVal val="0"/>
                                          </p:val>
                                        </p:tav>
                                        <p:tav tm="100000">
                                          <p:val>
                                            <p:strVal val="#ppt_w"/>
                                          </p:val>
                                        </p:tav>
                                      </p:tavLst>
                                    </p:anim>
                                    <p:anim calcmode="lin" valueType="num">
                                      <p:cBhvr>
                                        <p:cTn id="46" dur="750" fill="hold"/>
                                        <p:tgtEl>
                                          <p:spTgt spid="15"/>
                                        </p:tgtEl>
                                        <p:attrNameLst>
                                          <p:attrName>ppt_h</p:attrName>
                                        </p:attrNameLst>
                                      </p:cBhvr>
                                      <p:tavLst>
                                        <p:tav tm="0">
                                          <p:val>
                                            <p:fltVal val="0"/>
                                          </p:val>
                                        </p:tav>
                                        <p:tav tm="100000">
                                          <p:val>
                                            <p:strVal val="#ppt_h"/>
                                          </p:val>
                                        </p:tav>
                                      </p:tavLst>
                                    </p:anim>
                                    <p:animEffect transition="in" filter="fade">
                                      <p:cBhvr>
                                        <p:cTn id="4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P spid="14"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707BE5C6-CD90-4A83-AD43-CE0F5E3EE712}"/>
              </a:ext>
            </a:extLst>
          </p:cNvPr>
          <p:cNvSpPr/>
          <p:nvPr/>
        </p:nvSpPr>
        <p:spPr>
          <a:xfrm>
            <a:off x="0" y="0"/>
            <a:ext cx="12192000" cy="6858000"/>
          </a:xfrm>
          <a:prstGeom prst="rect">
            <a:avLst/>
          </a:prstGeom>
          <a:pattFill prst="lt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a:extLst>
              <a:ext uri="{FF2B5EF4-FFF2-40B4-BE49-F238E27FC236}">
                <a16:creationId xmlns:a16="http://schemas.microsoft.com/office/drawing/2014/main" id="{21D4EAD4-41AE-4B99-ABD1-40F901F3C604}"/>
              </a:ext>
            </a:extLst>
          </p:cNvPr>
          <p:cNvGrpSpPr/>
          <p:nvPr/>
        </p:nvGrpSpPr>
        <p:grpSpPr>
          <a:xfrm>
            <a:off x="0" y="469673"/>
            <a:ext cx="1054894" cy="143783"/>
            <a:chOff x="3919538" y="551542"/>
            <a:chExt cx="1054894" cy="246744"/>
          </a:xfrm>
        </p:grpSpPr>
        <p:sp>
          <p:nvSpPr>
            <p:cNvPr id="5" name="矩形 4">
              <a:extLst>
                <a:ext uri="{FF2B5EF4-FFF2-40B4-BE49-F238E27FC236}">
                  <a16:creationId xmlns:a16="http://schemas.microsoft.com/office/drawing/2014/main" id="{1708E934-A96E-4F43-81CB-7D9B94E24279}"/>
                </a:ext>
              </a:extLst>
            </p:cNvPr>
            <p:cNvSpPr/>
            <p:nvPr/>
          </p:nvSpPr>
          <p:spPr>
            <a:xfrm>
              <a:off x="3919538" y="551544"/>
              <a:ext cx="928233" cy="246742"/>
            </a:xfrm>
            <a:prstGeom prst="rect">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2F4D0E31-8B67-48A3-A616-0FB7C91ABC9A}"/>
                </a:ext>
              </a:extLst>
            </p:cNvPr>
            <p:cNvSpPr/>
            <p:nvPr/>
          </p:nvSpPr>
          <p:spPr>
            <a:xfrm>
              <a:off x="4847772" y="551542"/>
              <a:ext cx="126660" cy="24674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标题 1">
            <a:extLst>
              <a:ext uri="{FF2B5EF4-FFF2-40B4-BE49-F238E27FC236}">
                <a16:creationId xmlns:a16="http://schemas.microsoft.com/office/drawing/2014/main" id="{B21AA6B6-1737-4BEB-86EB-095FC051120C}"/>
              </a:ext>
            </a:extLst>
          </p:cNvPr>
          <p:cNvSpPr txBox="1">
            <a:spLocks/>
          </p:cNvSpPr>
          <p:nvPr/>
        </p:nvSpPr>
        <p:spPr>
          <a:xfrm>
            <a:off x="1054894" y="329293"/>
            <a:ext cx="3393937" cy="42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dirty="0">
                <a:solidFill>
                  <a:schemeClr val="tx1">
                    <a:lumMod val="75000"/>
                    <a:lumOff val="25000"/>
                  </a:schemeClr>
                </a:solidFill>
                <a:latin typeface="+mn-lt"/>
                <a:ea typeface="+mn-ea"/>
                <a:cs typeface="+mn-ea"/>
                <a:sym typeface="+mn-lt"/>
              </a:rPr>
              <a:t>3. Add title text</a:t>
            </a:r>
            <a:endParaRPr lang="zh-CN" altLang="en-US" sz="3200" dirty="0">
              <a:solidFill>
                <a:schemeClr val="tx1">
                  <a:lumMod val="75000"/>
                  <a:lumOff val="25000"/>
                </a:schemeClr>
              </a:solidFill>
              <a:latin typeface="+mn-lt"/>
              <a:ea typeface="+mn-ea"/>
              <a:cs typeface="+mn-ea"/>
              <a:sym typeface="+mn-lt"/>
            </a:endParaRPr>
          </a:p>
        </p:txBody>
      </p:sp>
      <p:sp>
        <p:nvSpPr>
          <p:cNvPr id="37" name="TextBox 58">
            <a:extLst>
              <a:ext uri="{FF2B5EF4-FFF2-40B4-BE49-F238E27FC236}">
                <a16:creationId xmlns:a16="http://schemas.microsoft.com/office/drawing/2014/main" id="{82431D22-2975-4D88-AF77-EC41F1C26C9A}"/>
              </a:ext>
            </a:extLst>
          </p:cNvPr>
          <p:cNvSpPr txBox="1"/>
          <p:nvPr/>
        </p:nvSpPr>
        <p:spPr>
          <a:xfrm>
            <a:off x="6906747" y="1804343"/>
            <a:ext cx="105494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schemeClr val="tx1">
                    <a:lumMod val="75000"/>
                    <a:lumOff val="25000"/>
                  </a:schemeClr>
                </a:solidFill>
                <a:effectLst/>
                <a:uLnTx/>
                <a:uFillTx/>
                <a:cs typeface="+mn-ea"/>
                <a:sym typeface="+mn-lt"/>
              </a:rPr>
              <a:t>THREE</a:t>
            </a:r>
          </a:p>
        </p:txBody>
      </p:sp>
      <p:grpSp>
        <p:nvGrpSpPr>
          <p:cNvPr id="3" name="组合 2">
            <a:extLst>
              <a:ext uri="{FF2B5EF4-FFF2-40B4-BE49-F238E27FC236}">
                <a16:creationId xmlns:a16="http://schemas.microsoft.com/office/drawing/2014/main" id="{734DEF1F-8EA8-470A-B870-E7F377CBDFE7}"/>
              </a:ext>
            </a:extLst>
          </p:cNvPr>
          <p:cNvGrpSpPr/>
          <p:nvPr/>
        </p:nvGrpSpPr>
        <p:grpSpPr>
          <a:xfrm>
            <a:off x="761204" y="4056845"/>
            <a:ext cx="1825000" cy="1384505"/>
            <a:chOff x="761204" y="4056845"/>
            <a:chExt cx="1825000" cy="1384505"/>
          </a:xfrm>
        </p:grpSpPr>
        <p:sp>
          <p:nvSpPr>
            <p:cNvPr id="63" name="矩形 62">
              <a:extLst>
                <a:ext uri="{FF2B5EF4-FFF2-40B4-BE49-F238E27FC236}">
                  <a16:creationId xmlns:a16="http://schemas.microsoft.com/office/drawing/2014/main" id="{1D5F19EF-A27A-4596-A2A3-76B91892A8AD}"/>
                </a:ext>
              </a:extLst>
            </p:cNvPr>
            <p:cNvSpPr/>
            <p:nvPr/>
          </p:nvSpPr>
          <p:spPr>
            <a:xfrm>
              <a:off x="761204" y="4843494"/>
              <a:ext cx="1825000" cy="597856"/>
            </a:xfrm>
            <a:prstGeom prst="rect">
              <a:avLst/>
            </a:prstGeom>
          </p:spPr>
          <p:txBody>
            <a:bodyPr vert="horz" lIns="91440" tIns="45720" rIns="91440" bIns="45720" rtlCol="0" anchor="ctr">
              <a:noAutofit/>
            </a:bodyPr>
            <a:lstStyle/>
            <a:p>
              <a:pPr algn="ctr">
                <a:lnSpc>
                  <a:spcPts val="2200"/>
                </a:lnSpc>
                <a:spcBef>
                  <a:spcPct val="0"/>
                </a:spcBef>
              </a:pPr>
              <a:r>
                <a:rPr lang="en-US" altLang="zh-CN" sz="1400" dirty="0">
                  <a:solidFill>
                    <a:schemeClr val="tx1">
                      <a:lumMod val="75000"/>
                      <a:lumOff val="25000"/>
                    </a:schemeClr>
                  </a:solidFill>
                  <a:cs typeface="+mn-ea"/>
                  <a:sym typeface="+mn-lt"/>
                </a:rPr>
                <a:t>Click here to add content, content to match the title. </a:t>
              </a:r>
              <a:endParaRPr lang="zh-CN" altLang="en-US" sz="1400" dirty="0">
                <a:solidFill>
                  <a:schemeClr val="tx1">
                    <a:lumMod val="75000"/>
                    <a:lumOff val="25000"/>
                  </a:schemeClr>
                </a:solidFill>
                <a:cs typeface="+mn-ea"/>
                <a:sym typeface="+mn-lt"/>
              </a:endParaRPr>
            </a:p>
          </p:txBody>
        </p:sp>
        <p:sp>
          <p:nvSpPr>
            <p:cNvPr id="39" name="TextBox 31">
              <a:extLst>
                <a:ext uri="{FF2B5EF4-FFF2-40B4-BE49-F238E27FC236}">
                  <a16:creationId xmlns:a16="http://schemas.microsoft.com/office/drawing/2014/main" id="{06B8E8DB-6283-482A-8FB7-0192003DFA50}"/>
                </a:ext>
              </a:extLst>
            </p:cNvPr>
            <p:cNvSpPr txBox="1"/>
            <p:nvPr/>
          </p:nvSpPr>
          <p:spPr>
            <a:xfrm>
              <a:off x="761204" y="4056845"/>
              <a:ext cx="1743107" cy="369332"/>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tabLst/>
                <a:defRPr kumimoji="0" sz="2133" b="1" i="0" u="none" strike="noStrike" cap="none" spc="0" normalizeH="0" baseline="0">
                  <a:ln>
                    <a:noFill/>
                  </a:ln>
                  <a:solidFill>
                    <a:schemeClr val="tx1">
                      <a:lumMod val="75000"/>
                      <a:lumOff val="25000"/>
                    </a:schemeClr>
                  </a:solidFill>
                  <a:effectLst/>
                  <a:uLnTx/>
                  <a:uFillTx/>
                  <a:latin typeface="字魂59号-创粗黑" panose="00000500000000000000" pitchFamily="2" charset="-122"/>
                  <a:ea typeface="字魂59号-创粗黑" panose="00000500000000000000" pitchFamily="2" charset="-122"/>
                  <a:cs typeface="+mn-ea"/>
                </a:defRPr>
              </a:lvl1pPr>
            </a:lstStyle>
            <a:p>
              <a:r>
                <a:rPr lang="en-US" altLang="zh-CN" sz="1800" b="0" dirty="0">
                  <a:latin typeface="+mn-lt"/>
                  <a:ea typeface="+mn-ea"/>
                  <a:sym typeface="+mn-lt"/>
                </a:rPr>
                <a:t>Add title text</a:t>
              </a:r>
              <a:endParaRPr lang="en-US" sz="1800" b="0" dirty="0">
                <a:latin typeface="+mn-lt"/>
                <a:ea typeface="+mn-ea"/>
                <a:sym typeface="+mn-lt"/>
              </a:endParaRPr>
            </a:p>
          </p:txBody>
        </p:sp>
      </p:grpSp>
      <p:sp>
        <p:nvSpPr>
          <p:cNvPr id="42" name="TextBox 56">
            <a:extLst>
              <a:ext uri="{FF2B5EF4-FFF2-40B4-BE49-F238E27FC236}">
                <a16:creationId xmlns:a16="http://schemas.microsoft.com/office/drawing/2014/main" id="{799ED3C1-8515-43D7-B704-FB96F2ADEBB9}"/>
              </a:ext>
            </a:extLst>
          </p:cNvPr>
          <p:cNvSpPr txBox="1"/>
          <p:nvPr/>
        </p:nvSpPr>
        <p:spPr>
          <a:xfrm>
            <a:off x="1203165" y="1812693"/>
            <a:ext cx="9282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i="0" u="none" strike="noStrike" kern="1200" cap="none" spc="0" normalizeH="0" baseline="0" noProof="0" dirty="0">
                <a:ln>
                  <a:noFill/>
                </a:ln>
                <a:solidFill>
                  <a:schemeClr val="tx1">
                    <a:lumMod val="75000"/>
                    <a:lumOff val="25000"/>
                  </a:schemeClr>
                </a:solidFill>
                <a:effectLst/>
                <a:uLnTx/>
                <a:uFillTx/>
                <a:cs typeface="+mn-ea"/>
                <a:sym typeface="+mn-lt"/>
              </a:rPr>
              <a:t>ONE</a:t>
            </a:r>
            <a:endParaRPr kumimoji="0" lang="en-US"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46" name="TextBox 68">
            <a:extLst>
              <a:ext uri="{FF2B5EF4-FFF2-40B4-BE49-F238E27FC236}">
                <a16:creationId xmlns:a16="http://schemas.microsoft.com/office/drawing/2014/main" id="{2821C906-B89D-41A5-BA77-7A4BA8FA008F}"/>
              </a:ext>
            </a:extLst>
          </p:cNvPr>
          <p:cNvSpPr txBox="1"/>
          <p:nvPr/>
        </p:nvSpPr>
        <p:spPr>
          <a:xfrm>
            <a:off x="9636025" y="1804343"/>
            <a:ext cx="105494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schemeClr val="tx1">
                    <a:lumMod val="75000"/>
                    <a:lumOff val="25000"/>
                  </a:schemeClr>
                </a:solidFill>
                <a:effectLst/>
                <a:uLnTx/>
                <a:uFillTx/>
                <a:cs typeface="+mn-ea"/>
                <a:sym typeface="+mn-lt"/>
              </a:rPr>
              <a:t>FOUR</a:t>
            </a:r>
          </a:p>
        </p:txBody>
      </p:sp>
      <p:sp>
        <p:nvSpPr>
          <p:cNvPr id="50" name="TextBox 57">
            <a:extLst>
              <a:ext uri="{FF2B5EF4-FFF2-40B4-BE49-F238E27FC236}">
                <a16:creationId xmlns:a16="http://schemas.microsoft.com/office/drawing/2014/main" id="{EE37A254-0A8F-4D66-BE16-830E85DCF844}"/>
              </a:ext>
            </a:extLst>
          </p:cNvPr>
          <p:cNvSpPr txBox="1"/>
          <p:nvPr/>
        </p:nvSpPr>
        <p:spPr>
          <a:xfrm>
            <a:off x="4096115" y="1804343"/>
            <a:ext cx="105494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75000"/>
                    <a:lumOff val="25000"/>
                  </a:schemeClr>
                </a:solidFill>
                <a:cs typeface="+mn-ea"/>
                <a:sym typeface="+mn-lt"/>
              </a:rPr>
              <a:t>TWO</a:t>
            </a:r>
            <a:endParaRPr kumimoji="0" lang="en-US"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nvGrpSpPr>
          <p:cNvPr id="11" name="组合 10">
            <a:extLst>
              <a:ext uri="{FF2B5EF4-FFF2-40B4-BE49-F238E27FC236}">
                <a16:creationId xmlns:a16="http://schemas.microsoft.com/office/drawing/2014/main" id="{07067632-3396-475A-B065-86F5A3F384D1}"/>
              </a:ext>
            </a:extLst>
          </p:cNvPr>
          <p:cNvGrpSpPr/>
          <p:nvPr/>
        </p:nvGrpSpPr>
        <p:grpSpPr>
          <a:xfrm>
            <a:off x="9532282" y="2559646"/>
            <a:ext cx="1369115" cy="1174777"/>
            <a:chOff x="9532282" y="2559646"/>
            <a:chExt cx="1369115" cy="1174777"/>
          </a:xfrm>
        </p:grpSpPr>
        <p:cxnSp>
          <p:nvCxnSpPr>
            <p:cNvPr id="45" name="Straight Connector 73">
              <a:extLst>
                <a:ext uri="{FF2B5EF4-FFF2-40B4-BE49-F238E27FC236}">
                  <a16:creationId xmlns:a16="http://schemas.microsoft.com/office/drawing/2014/main" id="{96CBC8A9-D61E-431D-B83E-D653CA68233C}"/>
                </a:ext>
              </a:extLst>
            </p:cNvPr>
            <p:cNvCxnSpPr/>
            <p:nvPr/>
          </p:nvCxnSpPr>
          <p:spPr>
            <a:xfrm flipH="1">
              <a:off x="9532282" y="3734423"/>
              <a:ext cx="1369115" cy="0"/>
            </a:xfrm>
            <a:prstGeom prst="line">
              <a:avLst/>
            </a:prstGeom>
            <a:ln w="19050" cmpd="sng">
              <a:solidFill>
                <a:srgbClr val="DE2230"/>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69">
              <a:extLst>
                <a:ext uri="{FF2B5EF4-FFF2-40B4-BE49-F238E27FC236}">
                  <a16:creationId xmlns:a16="http://schemas.microsoft.com/office/drawing/2014/main" id="{5BDF779F-904F-4ACA-BAF4-35401A0BB6C2}"/>
                </a:ext>
              </a:extLst>
            </p:cNvPr>
            <p:cNvCxnSpPr/>
            <p:nvPr/>
          </p:nvCxnSpPr>
          <p:spPr>
            <a:xfrm flipH="1">
              <a:off x="9532282" y="2559646"/>
              <a:ext cx="1369115" cy="0"/>
            </a:xfrm>
            <a:prstGeom prst="line">
              <a:avLst/>
            </a:prstGeom>
            <a:ln w="19050" cmpd="sng">
              <a:solidFill>
                <a:srgbClr val="DE2230"/>
              </a:solidFill>
            </a:ln>
            <a:effectLst/>
          </p:spPr>
          <p:style>
            <a:lnRef idx="2">
              <a:schemeClr val="accent1"/>
            </a:lnRef>
            <a:fillRef idx="0">
              <a:schemeClr val="accent1"/>
            </a:fillRef>
            <a:effectRef idx="1">
              <a:schemeClr val="accent1"/>
            </a:effectRef>
            <a:fontRef idx="minor">
              <a:schemeClr val="tx1"/>
            </a:fontRef>
          </p:style>
        </p:cxnSp>
        <p:pic>
          <p:nvPicPr>
            <p:cNvPr id="59" name="图形 58">
              <a:extLst>
                <a:ext uri="{FF2B5EF4-FFF2-40B4-BE49-F238E27FC236}">
                  <a16:creationId xmlns:a16="http://schemas.microsoft.com/office/drawing/2014/main" id="{C771971E-E669-489D-9FF3-5B97F8850FF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76422" y="2842889"/>
              <a:ext cx="686982" cy="657113"/>
            </a:xfrm>
            <a:prstGeom prst="rect">
              <a:avLst/>
            </a:prstGeom>
          </p:spPr>
        </p:pic>
      </p:grpSp>
      <p:grpSp>
        <p:nvGrpSpPr>
          <p:cNvPr id="10" name="组合 9">
            <a:extLst>
              <a:ext uri="{FF2B5EF4-FFF2-40B4-BE49-F238E27FC236}">
                <a16:creationId xmlns:a16="http://schemas.microsoft.com/office/drawing/2014/main" id="{2DCE8226-0832-47DC-B482-3E24E1F456A9}"/>
              </a:ext>
            </a:extLst>
          </p:cNvPr>
          <p:cNvGrpSpPr/>
          <p:nvPr/>
        </p:nvGrpSpPr>
        <p:grpSpPr>
          <a:xfrm>
            <a:off x="6751900" y="2559646"/>
            <a:ext cx="1369115" cy="1174777"/>
            <a:chOff x="6751900" y="2559646"/>
            <a:chExt cx="1369115" cy="1174777"/>
          </a:xfrm>
        </p:grpSpPr>
        <p:cxnSp>
          <p:nvCxnSpPr>
            <p:cNvPr id="36" name="Straight Connector 54">
              <a:extLst>
                <a:ext uri="{FF2B5EF4-FFF2-40B4-BE49-F238E27FC236}">
                  <a16:creationId xmlns:a16="http://schemas.microsoft.com/office/drawing/2014/main" id="{735CF63E-2696-4C3F-B07D-1118461C0BA0}"/>
                </a:ext>
              </a:extLst>
            </p:cNvPr>
            <p:cNvCxnSpPr/>
            <p:nvPr/>
          </p:nvCxnSpPr>
          <p:spPr>
            <a:xfrm flipH="1">
              <a:off x="6751900" y="3734423"/>
              <a:ext cx="1369115" cy="0"/>
            </a:xfrm>
            <a:prstGeom prst="line">
              <a:avLst/>
            </a:prstGeom>
            <a:ln w="19050" cmpd="sng">
              <a:solidFill>
                <a:srgbClr val="DE223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64">
              <a:extLst>
                <a:ext uri="{FF2B5EF4-FFF2-40B4-BE49-F238E27FC236}">
                  <a16:creationId xmlns:a16="http://schemas.microsoft.com/office/drawing/2014/main" id="{79EA662B-2616-43BA-A0B0-2E52E24BE143}"/>
                </a:ext>
              </a:extLst>
            </p:cNvPr>
            <p:cNvCxnSpPr/>
            <p:nvPr/>
          </p:nvCxnSpPr>
          <p:spPr>
            <a:xfrm flipH="1">
              <a:off x="6751900" y="2559646"/>
              <a:ext cx="1369115" cy="0"/>
            </a:xfrm>
            <a:prstGeom prst="line">
              <a:avLst/>
            </a:prstGeom>
            <a:ln w="19050" cmpd="sng">
              <a:solidFill>
                <a:srgbClr val="DE2230"/>
              </a:solidFill>
            </a:ln>
            <a:effectLst/>
          </p:spPr>
          <p:style>
            <a:lnRef idx="2">
              <a:schemeClr val="accent1"/>
            </a:lnRef>
            <a:fillRef idx="0">
              <a:schemeClr val="accent1"/>
            </a:fillRef>
            <a:effectRef idx="1">
              <a:schemeClr val="accent1"/>
            </a:effectRef>
            <a:fontRef idx="minor">
              <a:schemeClr val="tx1"/>
            </a:fontRef>
          </p:style>
        </p:cxnSp>
        <p:pic>
          <p:nvPicPr>
            <p:cNvPr id="60" name="图形 59">
              <a:extLst>
                <a:ext uri="{FF2B5EF4-FFF2-40B4-BE49-F238E27FC236}">
                  <a16:creationId xmlns:a16="http://schemas.microsoft.com/office/drawing/2014/main" id="{65F0C009-1F17-4A61-A0E2-6E51748B1E6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041626" y="2813044"/>
              <a:ext cx="761654" cy="694449"/>
            </a:xfrm>
            <a:prstGeom prst="rect">
              <a:avLst/>
            </a:prstGeom>
          </p:spPr>
        </p:pic>
      </p:grpSp>
      <p:grpSp>
        <p:nvGrpSpPr>
          <p:cNvPr id="4" name="组合 3">
            <a:extLst>
              <a:ext uri="{FF2B5EF4-FFF2-40B4-BE49-F238E27FC236}">
                <a16:creationId xmlns:a16="http://schemas.microsoft.com/office/drawing/2014/main" id="{ADB0E5FD-77AF-490E-BA7F-CC44069460EE}"/>
              </a:ext>
            </a:extLst>
          </p:cNvPr>
          <p:cNvGrpSpPr/>
          <p:nvPr/>
        </p:nvGrpSpPr>
        <p:grpSpPr>
          <a:xfrm>
            <a:off x="3901821" y="2559646"/>
            <a:ext cx="1369115" cy="1174777"/>
            <a:chOff x="3901821" y="2559646"/>
            <a:chExt cx="1369115" cy="1174777"/>
          </a:xfrm>
        </p:grpSpPr>
        <p:cxnSp>
          <p:nvCxnSpPr>
            <p:cNvPr id="49" name="Straight Connector 53">
              <a:extLst>
                <a:ext uri="{FF2B5EF4-FFF2-40B4-BE49-F238E27FC236}">
                  <a16:creationId xmlns:a16="http://schemas.microsoft.com/office/drawing/2014/main" id="{58BEF99C-062E-47C8-9500-5FF1347CE3E5}"/>
                </a:ext>
              </a:extLst>
            </p:cNvPr>
            <p:cNvCxnSpPr/>
            <p:nvPr/>
          </p:nvCxnSpPr>
          <p:spPr>
            <a:xfrm flipH="1">
              <a:off x="3901821" y="3734423"/>
              <a:ext cx="1369115" cy="0"/>
            </a:xfrm>
            <a:prstGeom prst="line">
              <a:avLst/>
            </a:prstGeom>
            <a:ln w="19050" cmpd="sng">
              <a:solidFill>
                <a:srgbClr val="DE2230"/>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63">
              <a:extLst>
                <a:ext uri="{FF2B5EF4-FFF2-40B4-BE49-F238E27FC236}">
                  <a16:creationId xmlns:a16="http://schemas.microsoft.com/office/drawing/2014/main" id="{74F18E4A-960E-4A68-B9E6-C389940F9D6E}"/>
                </a:ext>
              </a:extLst>
            </p:cNvPr>
            <p:cNvCxnSpPr/>
            <p:nvPr/>
          </p:nvCxnSpPr>
          <p:spPr>
            <a:xfrm flipH="1">
              <a:off x="3901821" y="2559646"/>
              <a:ext cx="1369115" cy="0"/>
            </a:xfrm>
            <a:prstGeom prst="line">
              <a:avLst/>
            </a:prstGeom>
            <a:ln w="19050" cmpd="sng">
              <a:solidFill>
                <a:srgbClr val="DE2230"/>
              </a:solidFill>
            </a:ln>
            <a:effectLst/>
          </p:spPr>
          <p:style>
            <a:lnRef idx="2">
              <a:schemeClr val="accent1"/>
            </a:lnRef>
            <a:fillRef idx="0">
              <a:schemeClr val="accent1"/>
            </a:fillRef>
            <a:effectRef idx="1">
              <a:schemeClr val="accent1"/>
            </a:effectRef>
            <a:fontRef idx="minor">
              <a:schemeClr val="tx1"/>
            </a:fontRef>
          </p:style>
        </p:cxnSp>
        <p:pic>
          <p:nvPicPr>
            <p:cNvPr id="61" name="图形 60">
              <a:extLst>
                <a:ext uri="{FF2B5EF4-FFF2-40B4-BE49-F238E27FC236}">
                  <a16:creationId xmlns:a16="http://schemas.microsoft.com/office/drawing/2014/main" id="{30FCE3A0-7F43-48C0-A225-3D19FA69FF9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328799" y="2753306"/>
              <a:ext cx="582441" cy="754187"/>
            </a:xfrm>
            <a:prstGeom prst="rect">
              <a:avLst/>
            </a:prstGeom>
          </p:spPr>
        </p:pic>
      </p:grpSp>
      <p:grpSp>
        <p:nvGrpSpPr>
          <p:cNvPr id="2" name="组合 1">
            <a:extLst>
              <a:ext uri="{FF2B5EF4-FFF2-40B4-BE49-F238E27FC236}">
                <a16:creationId xmlns:a16="http://schemas.microsoft.com/office/drawing/2014/main" id="{C3B2332C-2794-4585-8076-06B4BFE4B5CE}"/>
              </a:ext>
            </a:extLst>
          </p:cNvPr>
          <p:cNvGrpSpPr/>
          <p:nvPr/>
        </p:nvGrpSpPr>
        <p:grpSpPr>
          <a:xfrm>
            <a:off x="989148" y="2559646"/>
            <a:ext cx="1369115" cy="1195296"/>
            <a:chOff x="989148" y="2559646"/>
            <a:chExt cx="1369115" cy="1195296"/>
          </a:xfrm>
        </p:grpSpPr>
        <p:cxnSp>
          <p:nvCxnSpPr>
            <p:cNvPr id="41" name="Straight Connector 51">
              <a:extLst>
                <a:ext uri="{FF2B5EF4-FFF2-40B4-BE49-F238E27FC236}">
                  <a16:creationId xmlns:a16="http://schemas.microsoft.com/office/drawing/2014/main" id="{F9BEA68A-4E59-469A-B879-D599F110DD5B}"/>
                </a:ext>
              </a:extLst>
            </p:cNvPr>
            <p:cNvCxnSpPr/>
            <p:nvPr/>
          </p:nvCxnSpPr>
          <p:spPr>
            <a:xfrm flipH="1">
              <a:off x="989148" y="3754942"/>
              <a:ext cx="1369115" cy="0"/>
            </a:xfrm>
            <a:prstGeom prst="line">
              <a:avLst/>
            </a:prstGeom>
            <a:ln w="19050" cmpd="sng">
              <a:solidFill>
                <a:srgbClr val="DE2230"/>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62">
              <a:extLst>
                <a:ext uri="{FF2B5EF4-FFF2-40B4-BE49-F238E27FC236}">
                  <a16:creationId xmlns:a16="http://schemas.microsoft.com/office/drawing/2014/main" id="{354FDB3D-5F73-4E2E-A2EE-E0446A4ADFD8}"/>
                </a:ext>
              </a:extLst>
            </p:cNvPr>
            <p:cNvCxnSpPr/>
            <p:nvPr/>
          </p:nvCxnSpPr>
          <p:spPr>
            <a:xfrm flipH="1">
              <a:off x="989148" y="2559646"/>
              <a:ext cx="1369115" cy="0"/>
            </a:xfrm>
            <a:prstGeom prst="line">
              <a:avLst/>
            </a:prstGeom>
            <a:ln w="19050" cmpd="sng">
              <a:solidFill>
                <a:srgbClr val="DE2230"/>
              </a:solidFill>
            </a:ln>
            <a:effectLst/>
          </p:spPr>
          <p:style>
            <a:lnRef idx="2">
              <a:schemeClr val="accent1"/>
            </a:lnRef>
            <a:fillRef idx="0">
              <a:schemeClr val="accent1"/>
            </a:fillRef>
            <a:effectRef idx="1">
              <a:schemeClr val="accent1"/>
            </a:effectRef>
            <a:fontRef idx="minor">
              <a:schemeClr val="tx1"/>
            </a:fontRef>
          </p:style>
        </p:cxnSp>
        <p:pic>
          <p:nvPicPr>
            <p:cNvPr id="62" name="图形 61">
              <a:extLst>
                <a:ext uri="{FF2B5EF4-FFF2-40B4-BE49-F238E27FC236}">
                  <a16:creationId xmlns:a16="http://schemas.microsoft.com/office/drawing/2014/main" id="{2B9B1A26-4324-406D-BEC7-910F4723A75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330880" y="2887590"/>
              <a:ext cx="724318" cy="627245"/>
            </a:xfrm>
            <a:prstGeom prst="rect">
              <a:avLst/>
            </a:prstGeom>
          </p:spPr>
        </p:pic>
      </p:grpSp>
      <p:grpSp>
        <p:nvGrpSpPr>
          <p:cNvPr id="12" name="组合 11">
            <a:extLst>
              <a:ext uri="{FF2B5EF4-FFF2-40B4-BE49-F238E27FC236}">
                <a16:creationId xmlns:a16="http://schemas.microsoft.com/office/drawing/2014/main" id="{6AF90D32-9366-44CE-A518-C0A1359FD9E1}"/>
              </a:ext>
            </a:extLst>
          </p:cNvPr>
          <p:cNvGrpSpPr/>
          <p:nvPr/>
        </p:nvGrpSpPr>
        <p:grpSpPr>
          <a:xfrm>
            <a:off x="3725140" y="4050792"/>
            <a:ext cx="1825000" cy="1384505"/>
            <a:chOff x="3725140" y="4050792"/>
            <a:chExt cx="1825000" cy="1384505"/>
          </a:xfrm>
        </p:grpSpPr>
        <p:sp>
          <p:nvSpPr>
            <p:cNvPr id="65" name="矩形 64">
              <a:extLst>
                <a:ext uri="{FF2B5EF4-FFF2-40B4-BE49-F238E27FC236}">
                  <a16:creationId xmlns:a16="http://schemas.microsoft.com/office/drawing/2014/main" id="{70F41A81-DB13-4A66-905E-ADBB26221C02}"/>
                </a:ext>
              </a:extLst>
            </p:cNvPr>
            <p:cNvSpPr/>
            <p:nvPr/>
          </p:nvSpPr>
          <p:spPr>
            <a:xfrm>
              <a:off x="3725140" y="4837441"/>
              <a:ext cx="1825000" cy="597856"/>
            </a:xfrm>
            <a:prstGeom prst="rect">
              <a:avLst/>
            </a:prstGeom>
          </p:spPr>
          <p:txBody>
            <a:bodyPr vert="horz" lIns="91440" tIns="45720" rIns="91440" bIns="45720" rtlCol="0" anchor="ctr">
              <a:noAutofit/>
            </a:bodyPr>
            <a:lstStyle/>
            <a:p>
              <a:pPr algn="ctr">
                <a:lnSpc>
                  <a:spcPts val="2200"/>
                </a:lnSpc>
                <a:spcBef>
                  <a:spcPct val="0"/>
                </a:spcBef>
              </a:pPr>
              <a:r>
                <a:rPr lang="en-US" altLang="zh-CN" sz="1400" dirty="0">
                  <a:solidFill>
                    <a:schemeClr val="tx1">
                      <a:lumMod val="75000"/>
                      <a:lumOff val="25000"/>
                    </a:schemeClr>
                  </a:solidFill>
                  <a:cs typeface="+mn-ea"/>
                  <a:sym typeface="+mn-lt"/>
                </a:rPr>
                <a:t>Click here to add content, content to match the title. </a:t>
              </a:r>
              <a:endParaRPr lang="zh-CN" altLang="en-US" sz="1400" dirty="0">
                <a:solidFill>
                  <a:schemeClr val="tx1">
                    <a:lumMod val="75000"/>
                    <a:lumOff val="25000"/>
                  </a:schemeClr>
                </a:solidFill>
                <a:cs typeface="+mn-ea"/>
                <a:sym typeface="+mn-lt"/>
              </a:endParaRPr>
            </a:p>
          </p:txBody>
        </p:sp>
        <p:sp>
          <p:nvSpPr>
            <p:cNvPr id="64" name="TextBox 31">
              <a:extLst>
                <a:ext uri="{FF2B5EF4-FFF2-40B4-BE49-F238E27FC236}">
                  <a16:creationId xmlns:a16="http://schemas.microsoft.com/office/drawing/2014/main" id="{31B7E0DF-19B2-4B5E-BEC1-0029BA0D0C47}"/>
                </a:ext>
              </a:extLst>
            </p:cNvPr>
            <p:cNvSpPr txBox="1"/>
            <p:nvPr/>
          </p:nvSpPr>
          <p:spPr>
            <a:xfrm>
              <a:off x="3725141" y="4050792"/>
              <a:ext cx="1714054" cy="369332"/>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tabLst/>
                <a:defRPr kumimoji="0" sz="2133" b="1" i="0" u="none" strike="noStrike" cap="none" spc="0" normalizeH="0" baseline="0">
                  <a:ln>
                    <a:noFill/>
                  </a:ln>
                  <a:solidFill>
                    <a:schemeClr val="tx1">
                      <a:lumMod val="75000"/>
                      <a:lumOff val="25000"/>
                    </a:schemeClr>
                  </a:solidFill>
                  <a:effectLst/>
                  <a:uLnTx/>
                  <a:uFillTx/>
                  <a:latin typeface="字魂59号-创粗黑" panose="00000500000000000000" pitchFamily="2" charset="-122"/>
                  <a:ea typeface="字魂59号-创粗黑" panose="00000500000000000000" pitchFamily="2" charset="-122"/>
                  <a:cs typeface="+mn-ea"/>
                </a:defRPr>
              </a:lvl1pPr>
            </a:lstStyle>
            <a:p>
              <a:r>
                <a:rPr lang="en-US" altLang="zh-CN" sz="1800" b="0" dirty="0">
                  <a:latin typeface="+mn-lt"/>
                  <a:ea typeface="+mn-ea"/>
                  <a:sym typeface="+mn-lt"/>
                </a:rPr>
                <a:t>Add title text</a:t>
              </a:r>
              <a:endParaRPr lang="en-US" sz="1800" b="0" dirty="0">
                <a:latin typeface="+mn-lt"/>
                <a:ea typeface="+mn-ea"/>
                <a:sym typeface="+mn-lt"/>
              </a:endParaRPr>
            </a:p>
          </p:txBody>
        </p:sp>
      </p:grpSp>
      <p:grpSp>
        <p:nvGrpSpPr>
          <p:cNvPr id="13" name="组合 12">
            <a:extLst>
              <a:ext uri="{FF2B5EF4-FFF2-40B4-BE49-F238E27FC236}">
                <a16:creationId xmlns:a16="http://schemas.microsoft.com/office/drawing/2014/main" id="{AAF2A775-AD43-4405-911D-54FBF9B36E15}"/>
              </a:ext>
            </a:extLst>
          </p:cNvPr>
          <p:cNvGrpSpPr/>
          <p:nvPr/>
        </p:nvGrpSpPr>
        <p:grpSpPr>
          <a:xfrm>
            <a:off x="6407867" y="4050792"/>
            <a:ext cx="1941996" cy="1384505"/>
            <a:chOff x="6407867" y="4050792"/>
            <a:chExt cx="1941996" cy="1384505"/>
          </a:xfrm>
        </p:grpSpPr>
        <p:sp>
          <p:nvSpPr>
            <p:cNvPr id="69" name="矩形 68">
              <a:extLst>
                <a:ext uri="{FF2B5EF4-FFF2-40B4-BE49-F238E27FC236}">
                  <a16:creationId xmlns:a16="http://schemas.microsoft.com/office/drawing/2014/main" id="{FA9BA0B8-FA6A-463F-BDCC-4E1F7685E2C1}"/>
                </a:ext>
              </a:extLst>
            </p:cNvPr>
            <p:cNvSpPr/>
            <p:nvPr/>
          </p:nvSpPr>
          <p:spPr>
            <a:xfrm>
              <a:off x="6524863" y="4837441"/>
              <a:ext cx="1825000" cy="597856"/>
            </a:xfrm>
            <a:prstGeom prst="rect">
              <a:avLst/>
            </a:prstGeom>
          </p:spPr>
          <p:txBody>
            <a:bodyPr vert="horz" lIns="91440" tIns="45720" rIns="91440" bIns="45720" rtlCol="0" anchor="ctr">
              <a:noAutofit/>
            </a:bodyPr>
            <a:lstStyle/>
            <a:p>
              <a:pPr algn="ctr">
                <a:lnSpc>
                  <a:spcPts val="2200"/>
                </a:lnSpc>
                <a:spcBef>
                  <a:spcPct val="0"/>
                </a:spcBef>
              </a:pPr>
              <a:r>
                <a:rPr lang="en-US" altLang="zh-CN" sz="1400" dirty="0">
                  <a:solidFill>
                    <a:schemeClr val="tx1">
                      <a:lumMod val="75000"/>
                      <a:lumOff val="25000"/>
                    </a:schemeClr>
                  </a:solidFill>
                  <a:cs typeface="+mn-ea"/>
                  <a:sym typeface="+mn-lt"/>
                </a:rPr>
                <a:t>Click here to add content, content to match the title. </a:t>
              </a:r>
              <a:endParaRPr lang="zh-CN" altLang="en-US" sz="1400" dirty="0">
                <a:solidFill>
                  <a:schemeClr val="tx1">
                    <a:lumMod val="75000"/>
                    <a:lumOff val="25000"/>
                  </a:schemeClr>
                </a:solidFill>
                <a:cs typeface="+mn-ea"/>
                <a:sym typeface="+mn-lt"/>
              </a:endParaRPr>
            </a:p>
          </p:txBody>
        </p:sp>
        <p:sp>
          <p:nvSpPr>
            <p:cNvPr id="68" name="TextBox 31">
              <a:extLst>
                <a:ext uri="{FF2B5EF4-FFF2-40B4-BE49-F238E27FC236}">
                  <a16:creationId xmlns:a16="http://schemas.microsoft.com/office/drawing/2014/main" id="{C06D01C6-0D6B-42BD-97A8-1A87CCFF556D}"/>
                </a:ext>
              </a:extLst>
            </p:cNvPr>
            <p:cNvSpPr txBox="1"/>
            <p:nvPr/>
          </p:nvSpPr>
          <p:spPr>
            <a:xfrm>
              <a:off x="6407867" y="4050792"/>
              <a:ext cx="1941995" cy="369332"/>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tabLst/>
                <a:defRPr kumimoji="0" sz="2133" b="1" i="0" u="none" strike="noStrike" cap="none" spc="0" normalizeH="0" baseline="0">
                  <a:ln>
                    <a:noFill/>
                  </a:ln>
                  <a:solidFill>
                    <a:schemeClr val="tx1">
                      <a:lumMod val="75000"/>
                      <a:lumOff val="25000"/>
                    </a:schemeClr>
                  </a:solidFill>
                  <a:effectLst/>
                  <a:uLnTx/>
                  <a:uFillTx/>
                  <a:latin typeface="字魂59号-创粗黑" panose="00000500000000000000" pitchFamily="2" charset="-122"/>
                  <a:ea typeface="字魂59号-创粗黑" panose="00000500000000000000" pitchFamily="2" charset="-122"/>
                  <a:cs typeface="+mn-ea"/>
                </a:defRPr>
              </a:lvl1pPr>
            </a:lstStyle>
            <a:p>
              <a:r>
                <a:rPr lang="en-US" altLang="zh-CN" sz="1800" b="0" dirty="0">
                  <a:latin typeface="+mn-lt"/>
                  <a:ea typeface="+mn-ea"/>
                  <a:sym typeface="+mn-lt"/>
                </a:rPr>
                <a:t>Add title text</a:t>
              </a:r>
              <a:endParaRPr lang="en-US" sz="1800" b="0" dirty="0">
                <a:latin typeface="+mn-lt"/>
                <a:ea typeface="+mn-ea"/>
                <a:sym typeface="+mn-lt"/>
              </a:endParaRPr>
            </a:p>
          </p:txBody>
        </p:sp>
      </p:grpSp>
      <p:grpSp>
        <p:nvGrpSpPr>
          <p:cNvPr id="14" name="组合 13">
            <a:extLst>
              <a:ext uri="{FF2B5EF4-FFF2-40B4-BE49-F238E27FC236}">
                <a16:creationId xmlns:a16="http://schemas.microsoft.com/office/drawing/2014/main" id="{C1F4AA4D-B1BD-405B-83FF-187D60622A56}"/>
              </a:ext>
            </a:extLst>
          </p:cNvPr>
          <p:cNvGrpSpPr/>
          <p:nvPr/>
        </p:nvGrpSpPr>
        <p:grpSpPr>
          <a:xfrm>
            <a:off x="9318534" y="4057439"/>
            <a:ext cx="1941995" cy="1384505"/>
            <a:chOff x="9318534" y="4057439"/>
            <a:chExt cx="1941995" cy="1384505"/>
          </a:xfrm>
        </p:grpSpPr>
        <p:sp>
          <p:nvSpPr>
            <p:cNvPr id="71" name="矩形 70">
              <a:extLst>
                <a:ext uri="{FF2B5EF4-FFF2-40B4-BE49-F238E27FC236}">
                  <a16:creationId xmlns:a16="http://schemas.microsoft.com/office/drawing/2014/main" id="{D9E76C91-AA57-4BF7-A10B-7FD4FCDD69FD}"/>
                </a:ext>
              </a:extLst>
            </p:cNvPr>
            <p:cNvSpPr/>
            <p:nvPr/>
          </p:nvSpPr>
          <p:spPr>
            <a:xfrm>
              <a:off x="9342749" y="4844088"/>
              <a:ext cx="1825000" cy="597856"/>
            </a:xfrm>
            <a:prstGeom prst="rect">
              <a:avLst/>
            </a:prstGeom>
          </p:spPr>
          <p:txBody>
            <a:bodyPr vert="horz" lIns="91440" tIns="45720" rIns="91440" bIns="45720" rtlCol="0" anchor="ctr">
              <a:noAutofit/>
            </a:bodyPr>
            <a:lstStyle/>
            <a:p>
              <a:pPr algn="ctr">
                <a:lnSpc>
                  <a:spcPts val="2200"/>
                </a:lnSpc>
                <a:spcBef>
                  <a:spcPct val="0"/>
                </a:spcBef>
              </a:pPr>
              <a:r>
                <a:rPr lang="en-US" altLang="zh-CN" sz="1400" dirty="0">
                  <a:solidFill>
                    <a:schemeClr val="tx1">
                      <a:lumMod val="75000"/>
                      <a:lumOff val="25000"/>
                    </a:schemeClr>
                  </a:solidFill>
                  <a:cs typeface="+mn-ea"/>
                  <a:sym typeface="+mn-lt"/>
                </a:rPr>
                <a:t>Click here to add content, content to match the title. </a:t>
              </a:r>
              <a:endParaRPr lang="zh-CN" altLang="en-US" sz="1400" dirty="0">
                <a:solidFill>
                  <a:schemeClr val="tx1">
                    <a:lumMod val="75000"/>
                    <a:lumOff val="25000"/>
                  </a:schemeClr>
                </a:solidFill>
                <a:cs typeface="+mn-ea"/>
                <a:sym typeface="+mn-lt"/>
              </a:endParaRPr>
            </a:p>
          </p:txBody>
        </p:sp>
        <p:sp>
          <p:nvSpPr>
            <p:cNvPr id="70" name="TextBox 31">
              <a:extLst>
                <a:ext uri="{FF2B5EF4-FFF2-40B4-BE49-F238E27FC236}">
                  <a16:creationId xmlns:a16="http://schemas.microsoft.com/office/drawing/2014/main" id="{FFD614E9-093F-4035-A09F-37BA6B10B0F9}"/>
                </a:ext>
              </a:extLst>
            </p:cNvPr>
            <p:cNvSpPr txBox="1"/>
            <p:nvPr/>
          </p:nvSpPr>
          <p:spPr>
            <a:xfrm>
              <a:off x="9318534" y="4057439"/>
              <a:ext cx="1941995" cy="369332"/>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tabLst/>
                <a:defRPr kumimoji="0" sz="2133" b="1" i="0" u="none" strike="noStrike" cap="none" spc="0" normalizeH="0" baseline="0">
                  <a:ln>
                    <a:noFill/>
                  </a:ln>
                  <a:solidFill>
                    <a:schemeClr val="tx1">
                      <a:lumMod val="75000"/>
                      <a:lumOff val="25000"/>
                    </a:schemeClr>
                  </a:solidFill>
                  <a:effectLst/>
                  <a:uLnTx/>
                  <a:uFillTx/>
                  <a:latin typeface="字魂59号-创粗黑" panose="00000500000000000000" pitchFamily="2" charset="-122"/>
                  <a:ea typeface="字魂59号-创粗黑" panose="00000500000000000000" pitchFamily="2" charset="-122"/>
                  <a:cs typeface="+mn-ea"/>
                </a:defRPr>
              </a:lvl1pPr>
            </a:lstStyle>
            <a:p>
              <a:r>
                <a:rPr lang="en-US" altLang="zh-CN" sz="1800" b="0" dirty="0">
                  <a:latin typeface="+mn-lt"/>
                  <a:ea typeface="+mn-ea"/>
                  <a:sym typeface="+mn-lt"/>
                </a:rPr>
                <a:t>Add title text</a:t>
              </a:r>
              <a:endParaRPr lang="en-US" sz="1800" b="0" dirty="0">
                <a:latin typeface="+mn-lt"/>
                <a:ea typeface="+mn-ea"/>
                <a:sym typeface="+mn-lt"/>
              </a:endParaRPr>
            </a:p>
          </p:txBody>
        </p:sp>
      </p:grpSp>
    </p:spTree>
    <p:extLst>
      <p:ext uri="{BB962C8B-B14F-4D97-AF65-F5344CB8AC3E}">
        <p14:creationId xmlns:p14="http://schemas.microsoft.com/office/powerpoint/2010/main" val="578582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750"/>
                                        <p:tgtEl>
                                          <p:spTgt spid="8"/>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p:cTn id="15" dur="750" fill="hold"/>
                                        <p:tgtEl>
                                          <p:spTgt spid="42"/>
                                        </p:tgtEl>
                                        <p:attrNameLst>
                                          <p:attrName>ppt_w</p:attrName>
                                        </p:attrNameLst>
                                      </p:cBhvr>
                                      <p:tavLst>
                                        <p:tav tm="0">
                                          <p:val>
                                            <p:fltVal val="0"/>
                                          </p:val>
                                        </p:tav>
                                        <p:tav tm="100000">
                                          <p:val>
                                            <p:strVal val="#ppt_w"/>
                                          </p:val>
                                        </p:tav>
                                      </p:tavLst>
                                    </p:anim>
                                    <p:anim calcmode="lin" valueType="num">
                                      <p:cBhvr>
                                        <p:cTn id="16" dur="750" fill="hold"/>
                                        <p:tgtEl>
                                          <p:spTgt spid="42"/>
                                        </p:tgtEl>
                                        <p:attrNameLst>
                                          <p:attrName>ppt_h</p:attrName>
                                        </p:attrNameLst>
                                      </p:cBhvr>
                                      <p:tavLst>
                                        <p:tav tm="0">
                                          <p:val>
                                            <p:fltVal val="0"/>
                                          </p:val>
                                        </p:tav>
                                        <p:tav tm="100000">
                                          <p:val>
                                            <p:strVal val="#ppt_h"/>
                                          </p:val>
                                        </p:tav>
                                      </p:tavLst>
                                    </p:anim>
                                    <p:animEffect transition="in" filter="fade">
                                      <p:cBhvr>
                                        <p:cTn id="17" dur="750"/>
                                        <p:tgtEl>
                                          <p:spTgt spid="42"/>
                                        </p:tgtEl>
                                      </p:cBhvr>
                                    </p:animEffect>
                                  </p:childTnLst>
                                </p:cTn>
                              </p:par>
                            </p:childTnLst>
                          </p:cTn>
                        </p:par>
                        <p:par>
                          <p:cTn id="18" fill="hold">
                            <p:stCondLst>
                              <p:cond delay="2250"/>
                            </p:stCondLst>
                            <p:childTnLst>
                              <p:par>
                                <p:cTn id="19" presetID="16" presetClass="entr" presetSubtype="42"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outHorizontal)">
                                      <p:cBhvr>
                                        <p:cTn id="21" dur="750"/>
                                        <p:tgtEl>
                                          <p:spTgt spid="2"/>
                                        </p:tgtEl>
                                      </p:cBhvr>
                                    </p:animEffect>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750" fill="hold"/>
                                        <p:tgtEl>
                                          <p:spTgt spid="3"/>
                                        </p:tgtEl>
                                        <p:attrNameLst>
                                          <p:attrName>ppt_x</p:attrName>
                                        </p:attrNameLst>
                                      </p:cBhvr>
                                      <p:tavLst>
                                        <p:tav tm="0">
                                          <p:val>
                                            <p:strVal val="#ppt_x"/>
                                          </p:val>
                                        </p:tav>
                                        <p:tav tm="100000">
                                          <p:val>
                                            <p:strVal val="#ppt_x"/>
                                          </p:val>
                                        </p:tav>
                                      </p:tavLst>
                                    </p:anim>
                                    <p:anim calcmode="lin" valueType="num">
                                      <p:cBhvr additive="base">
                                        <p:cTn id="26" dur="750" fill="hold"/>
                                        <p:tgtEl>
                                          <p:spTgt spid="3"/>
                                        </p:tgtEl>
                                        <p:attrNameLst>
                                          <p:attrName>ppt_y</p:attrName>
                                        </p:attrNameLst>
                                      </p:cBhvr>
                                      <p:tavLst>
                                        <p:tav tm="0">
                                          <p:val>
                                            <p:strVal val="1+#ppt_h/2"/>
                                          </p:val>
                                        </p:tav>
                                        <p:tav tm="100000">
                                          <p:val>
                                            <p:strVal val="#ppt_y"/>
                                          </p:val>
                                        </p:tav>
                                      </p:tavLst>
                                    </p:anim>
                                  </p:childTnLst>
                                </p:cTn>
                              </p:par>
                            </p:childTnLst>
                          </p:cTn>
                        </p:par>
                        <p:par>
                          <p:cTn id="27" fill="hold">
                            <p:stCondLst>
                              <p:cond delay="375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750" fill="hold"/>
                                        <p:tgtEl>
                                          <p:spTgt spid="50"/>
                                        </p:tgtEl>
                                        <p:attrNameLst>
                                          <p:attrName>ppt_w</p:attrName>
                                        </p:attrNameLst>
                                      </p:cBhvr>
                                      <p:tavLst>
                                        <p:tav tm="0">
                                          <p:val>
                                            <p:fltVal val="0"/>
                                          </p:val>
                                        </p:tav>
                                        <p:tav tm="100000">
                                          <p:val>
                                            <p:strVal val="#ppt_w"/>
                                          </p:val>
                                        </p:tav>
                                      </p:tavLst>
                                    </p:anim>
                                    <p:anim calcmode="lin" valueType="num">
                                      <p:cBhvr>
                                        <p:cTn id="31" dur="750" fill="hold"/>
                                        <p:tgtEl>
                                          <p:spTgt spid="50"/>
                                        </p:tgtEl>
                                        <p:attrNameLst>
                                          <p:attrName>ppt_h</p:attrName>
                                        </p:attrNameLst>
                                      </p:cBhvr>
                                      <p:tavLst>
                                        <p:tav tm="0">
                                          <p:val>
                                            <p:fltVal val="0"/>
                                          </p:val>
                                        </p:tav>
                                        <p:tav tm="100000">
                                          <p:val>
                                            <p:strVal val="#ppt_h"/>
                                          </p:val>
                                        </p:tav>
                                      </p:tavLst>
                                    </p:anim>
                                    <p:animEffect transition="in" filter="fade">
                                      <p:cBhvr>
                                        <p:cTn id="32" dur="750"/>
                                        <p:tgtEl>
                                          <p:spTgt spid="50"/>
                                        </p:tgtEl>
                                      </p:cBhvr>
                                    </p:animEffect>
                                  </p:childTnLst>
                                </p:cTn>
                              </p:par>
                            </p:childTnLst>
                          </p:cTn>
                        </p:par>
                        <p:par>
                          <p:cTn id="33" fill="hold">
                            <p:stCondLst>
                              <p:cond delay="4500"/>
                            </p:stCondLst>
                            <p:childTnLst>
                              <p:par>
                                <p:cTn id="34" presetID="16" presetClass="entr" presetSubtype="42"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outHorizontal)">
                                      <p:cBhvr>
                                        <p:cTn id="36" dur="750"/>
                                        <p:tgtEl>
                                          <p:spTgt spid="4"/>
                                        </p:tgtEl>
                                      </p:cBhvr>
                                    </p:animEffect>
                                  </p:childTnLst>
                                </p:cTn>
                              </p:par>
                            </p:childTnLst>
                          </p:cTn>
                        </p:par>
                        <p:par>
                          <p:cTn id="37" fill="hold">
                            <p:stCondLst>
                              <p:cond delay="5250"/>
                            </p:stCondLst>
                            <p:childTnLst>
                              <p:par>
                                <p:cTn id="38" presetID="2" presetClass="entr" presetSubtype="4"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750" fill="hold"/>
                                        <p:tgtEl>
                                          <p:spTgt spid="12"/>
                                        </p:tgtEl>
                                        <p:attrNameLst>
                                          <p:attrName>ppt_x</p:attrName>
                                        </p:attrNameLst>
                                      </p:cBhvr>
                                      <p:tavLst>
                                        <p:tav tm="0">
                                          <p:val>
                                            <p:strVal val="#ppt_x"/>
                                          </p:val>
                                        </p:tav>
                                        <p:tav tm="100000">
                                          <p:val>
                                            <p:strVal val="#ppt_x"/>
                                          </p:val>
                                        </p:tav>
                                      </p:tavLst>
                                    </p:anim>
                                    <p:anim calcmode="lin" valueType="num">
                                      <p:cBhvr additive="base">
                                        <p:cTn id="41" dur="750" fill="hold"/>
                                        <p:tgtEl>
                                          <p:spTgt spid="12"/>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750" fill="hold"/>
                                        <p:tgtEl>
                                          <p:spTgt spid="37"/>
                                        </p:tgtEl>
                                        <p:attrNameLst>
                                          <p:attrName>ppt_w</p:attrName>
                                        </p:attrNameLst>
                                      </p:cBhvr>
                                      <p:tavLst>
                                        <p:tav tm="0">
                                          <p:val>
                                            <p:fltVal val="0"/>
                                          </p:val>
                                        </p:tav>
                                        <p:tav tm="100000">
                                          <p:val>
                                            <p:strVal val="#ppt_w"/>
                                          </p:val>
                                        </p:tav>
                                      </p:tavLst>
                                    </p:anim>
                                    <p:anim calcmode="lin" valueType="num">
                                      <p:cBhvr>
                                        <p:cTn id="46" dur="750" fill="hold"/>
                                        <p:tgtEl>
                                          <p:spTgt spid="37"/>
                                        </p:tgtEl>
                                        <p:attrNameLst>
                                          <p:attrName>ppt_h</p:attrName>
                                        </p:attrNameLst>
                                      </p:cBhvr>
                                      <p:tavLst>
                                        <p:tav tm="0">
                                          <p:val>
                                            <p:fltVal val="0"/>
                                          </p:val>
                                        </p:tav>
                                        <p:tav tm="100000">
                                          <p:val>
                                            <p:strVal val="#ppt_h"/>
                                          </p:val>
                                        </p:tav>
                                      </p:tavLst>
                                    </p:anim>
                                    <p:animEffect transition="in" filter="fade">
                                      <p:cBhvr>
                                        <p:cTn id="47" dur="750"/>
                                        <p:tgtEl>
                                          <p:spTgt spid="37"/>
                                        </p:tgtEl>
                                      </p:cBhvr>
                                    </p:animEffect>
                                  </p:childTnLst>
                                </p:cTn>
                              </p:par>
                            </p:childTnLst>
                          </p:cTn>
                        </p:par>
                        <p:par>
                          <p:cTn id="48" fill="hold">
                            <p:stCondLst>
                              <p:cond delay="6750"/>
                            </p:stCondLst>
                            <p:childTnLst>
                              <p:par>
                                <p:cTn id="49" presetID="16" presetClass="entr" presetSubtype="42"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arn(outHorizontal)">
                                      <p:cBhvr>
                                        <p:cTn id="51" dur="750"/>
                                        <p:tgtEl>
                                          <p:spTgt spid="10"/>
                                        </p:tgtEl>
                                      </p:cBhvr>
                                    </p:animEffect>
                                  </p:childTnLst>
                                </p:cTn>
                              </p:par>
                            </p:childTnLst>
                          </p:cTn>
                        </p:par>
                        <p:par>
                          <p:cTn id="52" fill="hold">
                            <p:stCondLst>
                              <p:cond delay="7500"/>
                            </p:stCondLst>
                            <p:childTnLst>
                              <p:par>
                                <p:cTn id="53" presetID="2" presetClass="entr" presetSubtype="4"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750" fill="hold"/>
                                        <p:tgtEl>
                                          <p:spTgt spid="13"/>
                                        </p:tgtEl>
                                        <p:attrNameLst>
                                          <p:attrName>ppt_x</p:attrName>
                                        </p:attrNameLst>
                                      </p:cBhvr>
                                      <p:tavLst>
                                        <p:tav tm="0">
                                          <p:val>
                                            <p:strVal val="#ppt_x"/>
                                          </p:val>
                                        </p:tav>
                                        <p:tav tm="100000">
                                          <p:val>
                                            <p:strVal val="#ppt_x"/>
                                          </p:val>
                                        </p:tav>
                                      </p:tavLst>
                                    </p:anim>
                                    <p:anim calcmode="lin" valueType="num">
                                      <p:cBhvr additive="base">
                                        <p:cTn id="56" dur="750" fill="hold"/>
                                        <p:tgtEl>
                                          <p:spTgt spid="13"/>
                                        </p:tgtEl>
                                        <p:attrNameLst>
                                          <p:attrName>ppt_y</p:attrName>
                                        </p:attrNameLst>
                                      </p:cBhvr>
                                      <p:tavLst>
                                        <p:tav tm="0">
                                          <p:val>
                                            <p:strVal val="1+#ppt_h/2"/>
                                          </p:val>
                                        </p:tav>
                                        <p:tav tm="100000">
                                          <p:val>
                                            <p:strVal val="#ppt_y"/>
                                          </p:val>
                                        </p:tav>
                                      </p:tavLst>
                                    </p:anim>
                                  </p:childTnLst>
                                </p:cTn>
                              </p:par>
                            </p:childTnLst>
                          </p:cTn>
                        </p:par>
                        <p:par>
                          <p:cTn id="57" fill="hold">
                            <p:stCondLst>
                              <p:cond delay="8250"/>
                            </p:stCondLst>
                            <p:childTnLst>
                              <p:par>
                                <p:cTn id="58" presetID="53" presetClass="entr" presetSubtype="16" fill="hold" grpId="0" nodeType="afterEffect">
                                  <p:stCondLst>
                                    <p:cond delay="0"/>
                                  </p:stCondLst>
                                  <p:childTnLst>
                                    <p:set>
                                      <p:cBhvr>
                                        <p:cTn id="59" dur="1" fill="hold">
                                          <p:stCondLst>
                                            <p:cond delay="0"/>
                                          </p:stCondLst>
                                        </p:cTn>
                                        <p:tgtEl>
                                          <p:spTgt spid="46"/>
                                        </p:tgtEl>
                                        <p:attrNameLst>
                                          <p:attrName>style.visibility</p:attrName>
                                        </p:attrNameLst>
                                      </p:cBhvr>
                                      <p:to>
                                        <p:strVal val="visible"/>
                                      </p:to>
                                    </p:set>
                                    <p:anim calcmode="lin" valueType="num">
                                      <p:cBhvr>
                                        <p:cTn id="60" dur="750" fill="hold"/>
                                        <p:tgtEl>
                                          <p:spTgt spid="46"/>
                                        </p:tgtEl>
                                        <p:attrNameLst>
                                          <p:attrName>ppt_w</p:attrName>
                                        </p:attrNameLst>
                                      </p:cBhvr>
                                      <p:tavLst>
                                        <p:tav tm="0">
                                          <p:val>
                                            <p:fltVal val="0"/>
                                          </p:val>
                                        </p:tav>
                                        <p:tav tm="100000">
                                          <p:val>
                                            <p:strVal val="#ppt_w"/>
                                          </p:val>
                                        </p:tav>
                                      </p:tavLst>
                                    </p:anim>
                                    <p:anim calcmode="lin" valueType="num">
                                      <p:cBhvr>
                                        <p:cTn id="61" dur="750" fill="hold"/>
                                        <p:tgtEl>
                                          <p:spTgt spid="46"/>
                                        </p:tgtEl>
                                        <p:attrNameLst>
                                          <p:attrName>ppt_h</p:attrName>
                                        </p:attrNameLst>
                                      </p:cBhvr>
                                      <p:tavLst>
                                        <p:tav tm="0">
                                          <p:val>
                                            <p:fltVal val="0"/>
                                          </p:val>
                                        </p:tav>
                                        <p:tav tm="100000">
                                          <p:val>
                                            <p:strVal val="#ppt_h"/>
                                          </p:val>
                                        </p:tav>
                                      </p:tavLst>
                                    </p:anim>
                                    <p:animEffect transition="in" filter="fade">
                                      <p:cBhvr>
                                        <p:cTn id="62" dur="750"/>
                                        <p:tgtEl>
                                          <p:spTgt spid="46"/>
                                        </p:tgtEl>
                                      </p:cBhvr>
                                    </p:animEffect>
                                  </p:childTnLst>
                                </p:cTn>
                              </p:par>
                            </p:childTnLst>
                          </p:cTn>
                        </p:par>
                        <p:par>
                          <p:cTn id="63" fill="hold">
                            <p:stCondLst>
                              <p:cond delay="9000"/>
                            </p:stCondLst>
                            <p:childTnLst>
                              <p:par>
                                <p:cTn id="64" presetID="16" presetClass="entr" presetSubtype="42"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barn(outHorizontal)">
                                      <p:cBhvr>
                                        <p:cTn id="66" dur="750"/>
                                        <p:tgtEl>
                                          <p:spTgt spid="11"/>
                                        </p:tgtEl>
                                      </p:cBhvr>
                                    </p:animEffect>
                                  </p:childTnLst>
                                </p:cTn>
                              </p:par>
                            </p:childTnLst>
                          </p:cTn>
                        </p:par>
                        <p:par>
                          <p:cTn id="67" fill="hold">
                            <p:stCondLst>
                              <p:cond delay="9750"/>
                            </p:stCondLst>
                            <p:childTnLst>
                              <p:par>
                                <p:cTn id="68" presetID="2" presetClass="entr" presetSubtype="4"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additive="base">
                                        <p:cTn id="70" dur="750" fill="hold"/>
                                        <p:tgtEl>
                                          <p:spTgt spid="14"/>
                                        </p:tgtEl>
                                        <p:attrNameLst>
                                          <p:attrName>ppt_x</p:attrName>
                                        </p:attrNameLst>
                                      </p:cBhvr>
                                      <p:tavLst>
                                        <p:tav tm="0">
                                          <p:val>
                                            <p:strVal val="#ppt_x"/>
                                          </p:val>
                                        </p:tav>
                                        <p:tav tm="100000">
                                          <p:val>
                                            <p:strVal val="#ppt_x"/>
                                          </p:val>
                                        </p:tav>
                                      </p:tavLst>
                                    </p:anim>
                                    <p:anim calcmode="lin" valueType="num">
                                      <p:cBhvr additive="base">
                                        <p:cTn id="71"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7" grpId="0"/>
      <p:bldP spid="42" grpId="0"/>
      <p:bldP spid="46" grpId="0"/>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707BE5C6-CD90-4A83-AD43-CE0F5E3EE712}"/>
              </a:ext>
            </a:extLst>
          </p:cNvPr>
          <p:cNvSpPr/>
          <p:nvPr/>
        </p:nvSpPr>
        <p:spPr>
          <a:xfrm>
            <a:off x="0" y="0"/>
            <a:ext cx="12192000" cy="6858000"/>
          </a:xfrm>
          <a:prstGeom prst="rect">
            <a:avLst/>
          </a:prstGeom>
          <a:pattFill prst="lt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a:extLst>
              <a:ext uri="{FF2B5EF4-FFF2-40B4-BE49-F238E27FC236}">
                <a16:creationId xmlns:a16="http://schemas.microsoft.com/office/drawing/2014/main" id="{21D4EAD4-41AE-4B99-ABD1-40F901F3C604}"/>
              </a:ext>
            </a:extLst>
          </p:cNvPr>
          <p:cNvGrpSpPr/>
          <p:nvPr/>
        </p:nvGrpSpPr>
        <p:grpSpPr>
          <a:xfrm>
            <a:off x="0" y="469673"/>
            <a:ext cx="1054894" cy="143783"/>
            <a:chOff x="3919538" y="551542"/>
            <a:chExt cx="1054894" cy="246744"/>
          </a:xfrm>
        </p:grpSpPr>
        <p:sp>
          <p:nvSpPr>
            <p:cNvPr id="5" name="矩形 4">
              <a:extLst>
                <a:ext uri="{FF2B5EF4-FFF2-40B4-BE49-F238E27FC236}">
                  <a16:creationId xmlns:a16="http://schemas.microsoft.com/office/drawing/2014/main" id="{1708E934-A96E-4F43-81CB-7D9B94E24279}"/>
                </a:ext>
              </a:extLst>
            </p:cNvPr>
            <p:cNvSpPr/>
            <p:nvPr/>
          </p:nvSpPr>
          <p:spPr>
            <a:xfrm>
              <a:off x="3919538" y="551544"/>
              <a:ext cx="928233" cy="246742"/>
            </a:xfrm>
            <a:prstGeom prst="rect">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2F4D0E31-8B67-48A3-A616-0FB7C91ABC9A}"/>
                </a:ext>
              </a:extLst>
            </p:cNvPr>
            <p:cNvSpPr/>
            <p:nvPr/>
          </p:nvSpPr>
          <p:spPr>
            <a:xfrm>
              <a:off x="4847772" y="551542"/>
              <a:ext cx="126660" cy="24674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标题 1">
            <a:extLst>
              <a:ext uri="{FF2B5EF4-FFF2-40B4-BE49-F238E27FC236}">
                <a16:creationId xmlns:a16="http://schemas.microsoft.com/office/drawing/2014/main" id="{B21AA6B6-1737-4BEB-86EB-095FC051120C}"/>
              </a:ext>
            </a:extLst>
          </p:cNvPr>
          <p:cNvSpPr txBox="1">
            <a:spLocks/>
          </p:cNvSpPr>
          <p:nvPr/>
        </p:nvSpPr>
        <p:spPr>
          <a:xfrm>
            <a:off x="1054894" y="329293"/>
            <a:ext cx="3393937" cy="42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dirty="0">
                <a:solidFill>
                  <a:schemeClr val="tx1">
                    <a:lumMod val="75000"/>
                    <a:lumOff val="25000"/>
                  </a:schemeClr>
                </a:solidFill>
                <a:latin typeface="+mn-lt"/>
                <a:ea typeface="+mn-ea"/>
                <a:cs typeface="+mn-ea"/>
                <a:sym typeface="+mn-lt"/>
              </a:rPr>
              <a:t>3. Add title text</a:t>
            </a:r>
            <a:endParaRPr lang="zh-CN" altLang="en-US" sz="3200" dirty="0">
              <a:solidFill>
                <a:schemeClr val="tx1">
                  <a:lumMod val="75000"/>
                  <a:lumOff val="25000"/>
                </a:schemeClr>
              </a:solidFill>
              <a:latin typeface="+mn-lt"/>
              <a:ea typeface="+mn-ea"/>
              <a:cs typeface="+mn-ea"/>
              <a:sym typeface="+mn-lt"/>
            </a:endParaRPr>
          </a:p>
        </p:txBody>
      </p:sp>
      <p:sp>
        <p:nvSpPr>
          <p:cNvPr id="10" name="矩形 9">
            <a:extLst>
              <a:ext uri="{FF2B5EF4-FFF2-40B4-BE49-F238E27FC236}">
                <a16:creationId xmlns:a16="http://schemas.microsoft.com/office/drawing/2014/main" id="{15A8C7BE-5470-45F1-847C-AD1188CEE36F}"/>
              </a:ext>
            </a:extLst>
          </p:cNvPr>
          <p:cNvSpPr/>
          <p:nvPr/>
        </p:nvSpPr>
        <p:spPr>
          <a:xfrm>
            <a:off x="841513" y="2051277"/>
            <a:ext cx="4949412" cy="1611312"/>
          </a:xfrm>
          <a:prstGeom prst="rect">
            <a:avLst/>
          </a:prstGeom>
          <a:blipFill>
            <a:blip r:embed="rId2"/>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0">
              <a:ln>
                <a:noFill/>
              </a:ln>
              <a:solidFill>
                <a:prstClr val="white"/>
              </a:solidFill>
              <a:effectLst/>
              <a:uLnTx/>
              <a:uFillTx/>
              <a:cs typeface="+mn-ea"/>
              <a:sym typeface="+mn-lt"/>
            </a:endParaRPr>
          </a:p>
        </p:txBody>
      </p:sp>
      <p:sp>
        <p:nvSpPr>
          <p:cNvPr id="11" name="矩形 10">
            <a:extLst>
              <a:ext uri="{FF2B5EF4-FFF2-40B4-BE49-F238E27FC236}">
                <a16:creationId xmlns:a16="http://schemas.microsoft.com/office/drawing/2014/main" id="{32BB142A-2236-427B-A402-0696D0016C6B}"/>
              </a:ext>
            </a:extLst>
          </p:cNvPr>
          <p:cNvSpPr/>
          <p:nvPr/>
        </p:nvSpPr>
        <p:spPr>
          <a:xfrm>
            <a:off x="3154016" y="3779572"/>
            <a:ext cx="2636907" cy="1609725"/>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0">
              <a:ln>
                <a:noFill/>
              </a:ln>
              <a:solidFill>
                <a:prstClr val="white"/>
              </a:solidFill>
              <a:effectLst/>
              <a:uLnTx/>
              <a:uFillTx/>
              <a:cs typeface="+mn-ea"/>
              <a:sym typeface="+mn-lt"/>
            </a:endParaRPr>
          </a:p>
        </p:txBody>
      </p:sp>
      <p:grpSp>
        <p:nvGrpSpPr>
          <p:cNvPr id="2" name="组合 1">
            <a:extLst>
              <a:ext uri="{FF2B5EF4-FFF2-40B4-BE49-F238E27FC236}">
                <a16:creationId xmlns:a16="http://schemas.microsoft.com/office/drawing/2014/main" id="{FCAFFE03-7DEC-4EB9-A3B5-08875AF941BE}"/>
              </a:ext>
            </a:extLst>
          </p:cNvPr>
          <p:cNvGrpSpPr/>
          <p:nvPr/>
        </p:nvGrpSpPr>
        <p:grpSpPr>
          <a:xfrm>
            <a:off x="5903912" y="3779572"/>
            <a:ext cx="6288087" cy="1610630"/>
            <a:chOff x="5903912" y="3779572"/>
            <a:chExt cx="6288087" cy="1610630"/>
          </a:xfrm>
        </p:grpSpPr>
        <p:sp>
          <p:nvSpPr>
            <p:cNvPr id="12" name="矩形 11">
              <a:extLst>
                <a:ext uri="{FF2B5EF4-FFF2-40B4-BE49-F238E27FC236}">
                  <a16:creationId xmlns:a16="http://schemas.microsoft.com/office/drawing/2014/main" id="{6510CE69-A9BA-41F8-A51D-911CC74BE09F}"/>
                </a:ext>
              </a:extLst>
            </p:cNvPr>
            <p:cNvSpPr/>
            <p:nvPr/>
          </p:nvSpPr>
          <p:spPr>
            <a:xfrm>
              <a:off x="5903912" y="3779572"/>
              <a:ext cx="6288087" cy="1610630"/>
            </a:xfrm>
            <a:prstGeom prst="rect">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400" i="0" u="none" strike="noStrike" kern="1200" cap="none" spc="0" normalizeH="0" baseline="0" noProof="0">
                <a:ln>
                  <a:noFill/>
                </a:ln>
                <a:solidFill>
                  <a:prstClr val="white"/>
                </a:solidFill>
                <a:effectLst/>
                <a:uLnTx/>
                <a:uFillTx/>
                <a:cs typeface="+mn-ea"/>
                <a:sym typeface="+mn-lt"/>
              </a:endParaRPr>
            </a:p>
          </p:txBody>
        </p:sp>
        <p:sp>
          <p:nvSpPr>
            <p:cNvPr id="14" name="文本框 13">
              <a:extLst>
                <a:ext uri="{FF2B5EF4-FFF2-40B4-BE49-F238E27FC236}">
                  <a16:creationId xmlns:a16="http://schemas.microsoft.com/office/drawing/2014/main" id="{356EF867-BBEA-49FD-B09C-C616682FF050}"/>
                </a:ext>
              </a:extLst>
            </p:cNvPr>
            <p:cNvSpPr txBox="1"/>
            <p:nvPr/>
          </p:nvSpPr>
          <p:spPr>
            <a:xfrm>
              <a:off x="6143541" y="4263088"/>
              <a:ext cx="5456884" cy="714426"/>
            </a:xfrm>
            <a:prstGeom prst="rect">
              <a:avLst/>
            </a:prstGeom>
            <a:noFill/>
          </p:spPr>
          <p:txBody>
            <a:bodyPr wrap="square" rtlCol="0">
              <a:spAutoFit/>
            </a:bodyPr>
            <a:lstStyle/>
            <a:p>
              <a:pPr>
                <a:lnSpc>
                  <a:spcPts val="2500"/>
                </a:lnSpc>
                <a:spcBef>
                  <a:spcPct val="0"/>
                </a:spcBef>
              </a:pPr>
              <a:r>
                <a:rPr lang="en-US" altLang="zh-CN" dirty="0">
                  <a:solidFill>
                    <a:schemeClr val="bg1"/>
                  </a:solidFill>
                  <a:cs typeface="+mn-ea"/>
                  <a:sym typeface="+mn-lt"/>
                </a:rPr>
                <a:t>Click here to add content, content to match the title. </a:t>
              </a:r>
              <a:endParaRPr lang="zh-CN" altLang="en-US" dirty="0">
                <a:solidFill>
                  <a:schemeClr val="bg1"/>
                </a:solidFill>
                <a:cs typeface="+mn-ea"/>
                <a:sym typeface="+mn-lt"/>
              </a:endParaRPr>
            </a:p>
          </p:txBody>
        </p:sp>
      </p:grpSp>
      <p:sp>
        <p:nvSpPr>
          <p:cNvPr id="17" name="矩形 16">
            <a:extLst>
              <a:ext uri="{FF2B5EF4-FFF2-40B4-BE49-F238E27FC236}">
                <a16:creationId xmlns:a16="http://schemas.microsoft.com/office/drawing/2014/main" id="{D9C5E9E2-D77E-46C3-B501-17E6CAEBEBDC}"/>
              </a:ext>
            </a:extLst>
          </p:cNvPr>
          <p:cNvSpPr/>
          <p:nvPr/>
        </p:nvSpPr>
        <p:spPr>
          <a:xfrm>
            <a:off x="7317412" y="3001488"/>
            <a:ext cx="4526245" cy="537142"/>
          </a:xfrm>
          <a:prstGeom prst="rect">
            <a:avLst/>
          </a:prstGeom>
        </p:spPr>
        <p:txBody>
          <a:bodyPr vert="horz" lIns="91440" tIns="45720" rIns="91440" bIns="45720" rtlCol="0" anchor="ctr">
            <a:noAutofit/>
          </a:bodyPr>
          <a:lstStyle/>
          <a:p>
            <a:pPr algn="r">
              <a:lnSpc>
                <a:spcPct val="90000"/>
              </a:lnSpc>
              <a:spcBef>
                <a:spcPct val="0"/>
              </a:spcBef>
            </a:pPr>
            <a:r>
              <a:rPr lang="zh-CN" altLang="en-US" sz="2800" spc="300" dirty="0">
                <a:solidFill>
                  <a:schemeClr val="tx1">
                    <a:lumMod val="85000"/>
                    <a:lumOff val="15000"/>
                  </a:schemeClr>
                </a:solidFill>
                <a:cs typeface="+mn-ea"/>
                <a:sym typeface="+mn-lt"/>
              </a:rPr>
              <a:t>P</a:t>
            </a:r>
            <a:r>
              <a:rPr lang="en-US" altLang="zh-CN" sz="2800" spc="300" dirty="0">
                <a:solidFill>
                  <a:schemeClr val="tx1">
                    <a:lumMod val="85000"/>
                    <a:lumOff val="15000"/>
                  </a:schemeClr>
                </a:solidFill>
                <a:cs typeface="+mn-ea"/>
                <a:sym typeface="+mn-lt"/>
              </a:rPr>
              <a:t>ROBLEM SOLVING</a:t>
            </a:r>
            <a:endParaRPr lang="zh-CN" altLang="en-US" sz="2800" spc="300" dirty="0">
              <a:solidFill>
                <a:schemeClr val="tx1">
                  <a:lumMod val="85000"/>
                  <a:lumOff val="15000"/>
                </a:schemeClr>
              </a:solidFill>
              <a:cs typeface="+mn-ea"/>
              <a:sym typeface="+mn-lt"/>
            </a:endParaRPr>
          </a:p>
        </p:txBody>
      </p:sp>
      <p:sp>
        <p:nvSpPr>
          <p:cNvPr id="18" name="矩形 17">
            <a:extLst>
              <a:ext uri="{FF2B5EF4-FFF2-40B4-BE49-F238E27FC236}">
                <a16:creationId xmlns:a16="http://schemas.microsoft.com/office/drawing/2014/main" id="{0E1417EF-79E5-4BEF-97E0-D4CF514D89CD}"/>
              </a:ext>
            </a:extLst>
          </p:cNvPr>
          <p:cNvSpPr/>
          <p:nvPr/>
        </p:nvSpPr>
        <p:spPr>
          <a:xfrm>
            <a:off x="596285" y="4414998"/>
            <a:ext cx="2355671" cy="845296"/>
          </a:xfrm>
          <a:prstGeom prst="rect">
            <a:avLst/>
          </a:prstGeom>
        </p:spPr>
        <p:txBody>
          <a:bodyPr vert="horz" lIns="91440" tIns="45720" rIns="91440" bIns="45720" rtlCol="0" anchor="ctr">
            <a:noAutofit/>
          </a:bodyPr>
          <a:lstStyle/>
          <a:p>
            <a:pPr algn="r">
              <a:lnSpc>
                <a:spcPts val="2500"/>
              </a:lnSpc>
              <a:spcBef>
                <a:spcPct val="0"/>
              </a:spcBef>
            </a:pPr>
            <a:r>
              <a:rPr lang="en-US" altLang="zh-CN" sz="1400" dirty="0">
                <a:solidFill>
                  <a:schemeClr val="tx1">
                    <a:lumMod val="75000"/>
                    <a:lumOff val="25000"/>
                  </a:schemeClr>
                </a:solidFill>
                <a:cs typeface="+mn-ea"/>
                <a:sym typeface="+mn-lt"/>
              </a:rPr>
              <a:t>Never forget what you are, for surely the world will not. Make it your strength. Then it can never be your weakness. </a:t>
            </a:r>
            <a:endParaRPr lang="zh-CN" altLang="en-US" sz="14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2715404007"/>
      </p:ext>
    </p:extLst>
  </p:cSld>
  <p:clrMapOvr>
    <a:masterClrMapping/>
  </p:clrMapOvr>
  <mc:AlternateContent xmlns:mc="http://schemas.openxmlformats.org/markup-compatibility/2006" xmlns:p14="http://schemas.microsoft.com/office/powerpoint/2010/main">
    <mc:Choice Requires="p14">
      <p:transition spd="slow" p14:dur="1750" advClick="0" advTm="0">
        <p14:honeycomb/>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750"/>
                                        <p:tgtEl>
                                          <p:spTgt spid="8"/>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750" fill="hold"/>
                                        <p:tgtEl>
                                          <p:spTgt spid="10"/>
                                        </p:tgtEl>
                                        <p:attrNameLst>
                                          <p:attrName>ppt_w</p:attrName>
                                        </p:attrNameLst>
                                      </p:cBhvr>
                                      <p:tavLst>
                                        <p:tav tm="0">
                                          <p:val>
                                            <p:fltVal val="0"/>
                                          </p:val>
                                        </p:tav>
                                        <p:tav tm="100000">
                                          <p:val>
                                            <p:strVal val="#ppt_w"/>
                                          </p:val>
                                        </p:tav>
                                      </p:tavLst>
                                    </p:anim>
                                    <p:anim calcmode="lin" valueType="num">
                                      <p:cBhvr>
                                        <p:cTn id="16" dur="750" fill="hold"/>
                                        <p:tgtEl>
                                          <p:spTgt spid="10"/>
                                        </p:tgtEl>
                                        <p:attrNameLst>
                                          <p:attrName>ppt_h</p:attrName>
                                        </p:attrNameLst>
                                      </p:cBhvr>
                                      <p:tavLst>
                                        <p:tav tm="0">
                                          <p:val>
                                            <p:fltVal val="0"/>
                                          </p:val>
                                        </p:tav>
                                        <p:tav tm="100000">
                                          <p:val>
                                            <p:strVal val="#ppt_h"/>
                                          </p:val>
                                        </p:tav>
                                      </p:tavLst>
                                    </p:anim>
                                    <p:animEffect transition="in" filter="fade">
                                      <p:cBhvr>
                                        <p:cTn id="17" dur="750"/>
                                        <p:tgtEl>
                                          <p:spTgt spid="10"/>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750"/>
                                        <p:tgtEl>
                                          <p:spTgt spid="17"/>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750" fill="hold"/>
                                        <p:tgtEl>
                                          <p:spTgt spid="11"/>
                                        </p:tgtEl>
                                        <p:attrNameLst>
                                          <p:attrName>ppt_w</p:attrName>
                                        </p:attrNameLst>
                                      </p:cBhvr>
                                      <p:tavLst>
                                        <p:tav tm="0">
                                          <p:val>
                                            <p:fltVal val="0"/>
                                          </p:val>
                                        </p:tav>
                                        <p:tav tm="100000">
                                          <p:val>
                                            <p:strVal val="#ppt_w"/>
                                          </p:val>
                                        </p:tav>
                                      </p:tavLst>
                                    </p:anim>
                                    <p:anim calcmode="lin" valueType="num">
                                      <p:cBhvr>
                                        <p:cTn id="26" dur="750" fill="hold"/>
                                        <p:tgtEl>
                                          <p:spTgt spid="11"/>
                                        </p:tgtEl>
                                        <p:attrNameLst>
                                          <p:attrName>ppt_h</p:attrName>
                                        </p:attrNameLst>
                                      </p:cBhvr>
                                      <p:tavLst>
                                        <p:tav tm="0">
                                          <p:val>
                                            <p:fltVal val="0"/>
                                          </p:val>
                                        </p:tav>
                                        <p:tav tm="100000">
                                          <p:val>
                                            <p:strVal val="#ppt_h"/>
                                          </p:val>
                                        </p:tav>
                                      </p:tavLst>
                                    </p:anim>
                                    <p:animEffect transition="in" filter="fade">
                                      <p:cBhvr>
                                        <p:cTn id="27" dur="750"/>
                                        <p:tgtEl>
                                          <p:spTgt spid="11"/>
                                        </p:tgtEl>
                                      </p:cBhvr>
                                    </p:animEffect>
                                  </p:childTnLst>
                                </p:cTn>
                              </p:par>
                            </p:childTnLst>
                          </p:cTn>
                        </p:par>
                        <p:par>
                          <p:cTn id="28" fill="hold">
                            <p:stCondLst>
                              <p:cond delay="3750"/>
                            </p:stCondLst>
                            <p:childTnLst>
                              <p:par>
                                <p:cTn id="29" presetID="22" presetClass="entr" presetSubtype="2"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750"/>
                                        <p:tgtEl>
                                          <p:spTgt spid="18"/>
                                        </p:tgtEl>
                                      </p:cBhvr>
                                    </p:animEffect>
                                  </p:childTnLst>
                                </p:cTn>
                              </p:par>
                            </p:childTnLst>
                          </p:cTn>
                        </p:par>
                        <p:par>
                          <p:cTn id="32" fill="hold">
                            <p:stCondLst>
                              <p:cond delay="4500"/>
                            </p:stCondLst>
                            <p:childTnLst>
                              <p:par>
                                <p:cTn id="33" presetID="22" presetClass="entr" presetSubtype="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707BE5C6-CD90-4A83-AD43-CE0F5E3EE712}"/>
              </a:ext>
            </a:extLst>
          </p:cNvPr>
          <p:cNvSpPr/>
          <p:nvPr/>
        </p:nvSpPr>
        <p:spPr>
          <a:xfrm>
            <a:off x="0" y="0"/>
            <a:ext cx="12192000" cy="6858000"/>
          </a:xfrm>
          <a:prstGeom prst="rect">
            <a:avLst/>
          </a:prstGeom>
          <a:pattFill prst="lt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a:extLst>
              <a:ext uri="{FF2B5EF4-FFF2-40B4-BE49-F238E27FC236}">
                <a16:creationId xmlns:a16="http://schemas.microsoft.com/office/drawing/2014/main" id="{21D4EAD4-41AE-4B99-ABD1-40F901F3C604}"/>
              </a:ext>
            </a:extLst>
          </p:cNvPr>
          <p:cNvGrpSpPr/>
          <p:nvPr/>
        </p:nvGrpSpPr>
        <p:grpSpPr>
          <a:xfrm>
            <a:off x="0" y="469673"/>
            <a:ext cx="1054894" cy="143783"/>
            <a:chOff x="3919538" y="551542"/>
            <a:chExt cx="1054894" cy="246744"/>
          </a:xfrm>
        </p:grpSpPr>
        <p:sp>
          <p:nvSpPr>
            <p:cNvPr id="5" name="矩形 4">
              <a:extLst>
                <a:ext uri="{FF2B5EF4-FFF2-40B4-BE49-F238E27FC236}">
                  <a16:creationId xmlns:a16="http://schemas.microsoft.com/office/drawing/2014/main" id="{1708E934-A96E-4F43-81CB-7D9B94E24279}"/>
                </a:ext>
              </a:extLst>
            </p:cNvPr>
            <p:cNvSpPr/>
            <p:nvPr/>
          </p:nvSpPr>
          <p:spPr>
            <a:xfrm>
              <a:off x="3919538" y="551544"/>
              <a:ext cx="928233" cy="246742"/>
            </a:xfrm>
            <a:prstGeom prst="rect">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2F4D0E31-8B67-48A3-A616-0FB7C91ABC9A}"/>
                </a:ext>
              </a:extLst>
            </p:cNvPr>
            <p:cNvSpPr/>
            <p:nvPr/>
          </p:nvSpPr>
          <p:spPr>
            <a:xfrm>
              <a:off x="4847772" y="551542"/>
              <a:ext cx="126660" cy="24674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标题 1">
            <a:extLst>
              <a:ext uri="{FF2B5EF4-FFF2-40B4-BE49-F238E27FC236}">
                <a16:creationId xmlns:a16="http://schemas.microsoft.com/office/drawing/2014/main" id="{B21AA6B6-1737-4BEB-86EB-095FC051120C}"/>
              </a:ext>
            </a:extLst>
          </p:cNvPr>
          <p:cNvSpPr txBox="1">
            <a:spLocks/>
          </p:cNvSpPr>
          <p:nvPr/>
        </p:nvSpPr>
        <p:spPr>
          <a:xfrm>
            <a:off x="1054894" y="329293"/>
            <a:ext cx="3393937" cy="42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dirty="0">
                <a:solidFill>
                  <a:schemeClr val="tx1">
                    <a:lumMod val="75000"/>
                    <a:lumOff val="25000"/>
                  </a:schemeClr>
                </a:solidFill>
                <a:latin typeface="+mn-lt"/>
                <a:ea typeface="+mn-ea"/>
                <a:cs typeface="+mn-ea"/>
                <a:sym typeface="+mn-lt"/>
              </a:rPr>
              <a:t>3. Add title text</a:t>
            </a:r>
            <a:endParaRPr lang="zh-CN" altLang="en-US" sz="3200" dirty="0">
              <a:solidFill>
                <a:schemeClr val="tx1">
                  <a:lumMod val="75000"/>
                  <a:lumOff val="25000"/>
                </a:schemeClr>
              </a:solidFill>
              <a:latin typeface="+mn-lt"/>
              <a:ea typeface="+mn-ea"/>
              <a:cs typeface="+mn-ea"/>
              <a:sym typeface="+mn-lt"/>
            </a:endParaRPr>
          </a:p>
        </p:txBody>
      </p:sp>
      <p:grpSp>
        <p:nvGrpSpPr>
          <p:cNvPr id="10" name="PA_组合 1">
            <a:extLst>
              <a:ext uri="{FF2B5EF4-FFF2-40B4-BE49-F238E27FC236}">
                <a16:creationId xmlns:a16="http://schemas.microsoft.com/office/drawing/2014/main" id="{DBD12D84-6453-44DC-8E5D-3150E5FBB75B}"/>
              </a:ext>
            </a:extLst>
          </p:cNvPr>
          <p:cNvGrpSpPr/>
          <p:nvPr>
            <p:custDataLst>
              <p:tags r:id="rId1"/>
            </p:custDataLst>
          </p:nvPr>
        </p:nvGrpSpPr>
        <p:grpSpPr>
          <a:xfrm>
            <a:off x="927010" y="2190750"/>
            <a:ext cx="6599174" cy="2150025"/>
            <a:chOff x="927010" y="2190750"/>
            <a:chExt cx="6599174" cy="2150025"/>
          </a:xfrm>
        </p:grpSpPr>
        <p:sp>
          <p:nvSpPr>
            <p:cNvPr id="11" name="圆角矩形 2">
              <a:extLst>
                <a:ext uri="{FF2B5EF4-FFF2-40B4-BE49-F238E27FC236}">
                  <a16:creationId xmlns:a16="http://schemas.microsoft.com/office/drawing/2014/main" id="{BE49D34E-104E-47E2-B8E4-90A2ABFB6C9D}"/>
                </a:ext>
              </a:extLst>
            </p:cNvPr>
            <p:cNvSpPr>
              <a:spLocks noChangeArrowheads="1"/>
            </p:cNvSpPr>
            <p:nvPr/>
          </p:nvSpPr>
          <p:spPr bwMode="auto">
            <a:xfrm>
              <a:off x="2495550" y="2343150"/>
              <a:ext cx="4321175" cy="71438"/>
            </a:xfrm>
            <a:prstGeom prst="roundRect">
              <a:avLst>
                <a:gd name="adj" fmla="val 50000"/>
              </a:avLst>
            </a:pr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
          <p:nvSpPr>
            <p:cNvPr id="12" name="圆角矩形 7">
              <a:extLst>
                <a:ext uri="{FF2B5EF4-FFF2-40B4-BE49-F238E27FC236}">
                  <a16:creationId xmlns:a16="http://schemas.microsoft.com/office/drawing/2014/main" id="{CF47C55C-E169-46E4-B0D9-B20A06582891}"/>
                </a:ext>
              </a:extLst>
            </p:cNvPr>
            <p:cNvSpPr>
              <a:spLocks noChangeArrowheads="1"/>
            </p:cNvSpPr>
            <p:nvPr/>
          </p:nvSpPr>
          <p:spPr bwMode="auto">
            <a:xfrm>
              <a:off x="2495550" y="2343150"/>
              <a:ext cx="2879725" cy="71438"/>
            </a:xfrm>
            <a:prstGeom prst="roundRect">
              <a:avLst>
                <a:gd name="adj" fmla="val 50000"/>
              </a:avLst>
            </a:prstGeom>
            <a:solidFill>
              <a:srgbClr val="DE22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
          <p:nvSpPr>
            <p:cNvPr id="13" name="椭圆 8">
              <a:extLst>
                <a:ext uri="{FF2B5EF4-FFF2-40B4-BE49-F238E27FC236}">
                  <a16:creationId xmlns:a16="http://schemas.microsoft.com/office/drawing/2014/main" id="{4162180D-B1DF-4CD7-9D9A-1EA7511E031D}"/>
                </a:ext>
              </a:extLst>
            </p:cNvPr>
            <p:cNvSpPr>
              <a:spLocks noChangeAspect="1" noChangeArrowheads="1"/>
            </p:cNvSpPr>
            <p:nvPr/>
          </p:nvSpPr>
          <p:spPr bwMode="auto">
            <a:xfrm>
              <a:off x="5267325" y="2271713"/>
              <a:ext cx="215900" cy="215900"/>
            </a:xfrm>
            <a:prstGeom prst="ellipse">
              <a:avLst/>
            </a:prstGeom>
            <a:solidFill>
              <a:srgbClr val="DE22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
          <p:nvSpPr>
            <p:cNvPr id="14" name="圆角矩形 11">
              <a:extLst>
                <a:ext uri="{FF2B5EF4-FFF2-40B4-BE49-F238E27FC236}">
                  <a16:creationId xmlns:a16="http://schemas.microsoft.com/office/drawing/2014/main" id="{B17BA963-5CBD-4F64-A588-DB1EB6A5BC35}"/>
                </a:ext>
              </a:extLst>
            </p:cNvPr>
            <p:cNvSpPr>
              <a:spLocks noChangeArrowheads="1"/>
            </p:cNvSpPr>
            <p:nvPr/>
          </p:nvSpPr>
          <p:spPr bwMode="auto">
            <a:xfrm>
              <a:off x="2495550" y="2935288"/>
              <a:ext cx="4321175" cy="71437"/>
            </a:xfrm>
            <a:prstGeom prst="roundRect">
              <a:avLst>
                <a:gd name="adj" fmla="val 50000"/>
              </a:avLst>
            </a:pr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
          <p:nvSpPr>
            <p:cNvPr id="15" name="圆角矩形 12">
              <a:extLst>
                <a:ext uri="{FF2B5EF4-FFF2-40B4-BE49-F238E27FC236}">
                  <a16:creationId xmlns:a16="http://schemas.microsoft.com/office/drawing/2014/main" id="{6DAA1308-8A1F-4264-A836-8CBCD9B81CE1}"/>
                </a:ext>
              </a:extLst>
            </p:cNvPr>
            <p:cNvSpPr>
              <a:spLocks noChangeArrowheads="1"/>
            </p:cNvSpPr>
            <p:nvPr/>
          </p:nvSpPr>
          <p:spPr bwMode="auto">
            <a:xfrm>
              <a:off x="2495550" y="2935288"/>
              <a:ext cx="3240088" cy="71437"/>
            </a:xfrm>
            <a:prstGeom prst="roundRect">
              <a:avLst>
                <a:gd name="adj" fmla="val 50000"/>
              </a:avLst>
            </a:prstGeom>
            <a:solidFill>
              <a:srgbClr val="DE22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ea"/>
                <a:sym typeface="+mn-lt"/>
              </a:endParaRPr>
            </a:p>
          </p:txBody>
        </p:sp>
        <p:sp>
          <p:nvSpPr>
            <p:cNvPr id="16" name="椭圆 13">
              <a:extLst>
                <a:ext uri="{FF2B5EF4-FFF2-40B4-BE49-F238E27FC236}">
                  <a16:creationId xmlns:a16="http://schemas.microsoft.com/office/drawing/2014/main" id="{08083605-7E8D-44FF-B487-4E9D567217AF}"/>
                </a:ext>
              </a:extLst>
            </p:cNvPr>
            <p:cNvSpPr>
              <a:spLocks noChangeAspect="1" noChangeArrowheads="1"/>
            </p:cNvSpPr>
            <p:nvPr/>
          </p:nvSpPr>
          <p:spPr bwMode="auto">
            <a:xfrm>
              <a:off x="5627688" y="2862263"/>
              <a:ext cx="215900" cy="215900"/>
            </a:xfrm>
            <a:prstGeom prst="ellipse">
              <a:avLst/>
            </a:prstGeom>
            <a:solidFill>
              <a:srgbClr val="DE22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
          <p:nvSpPr>
            <p:cNvPr id="17" name="圆角矩形 15">
              <a:extLst>
                <a:ext uri="{FF2B5EF4-FFF2-40B4-BE49-F238E27FC236}">
                  <a16:creationId xmlns:a16="http://schemas.microsoft.com/office/drawing/2014/main" id="{4B308738-5232-4DCB-8CAE-C54ABEC10F1E}"/>
                </a:ext>
              </a:extLst>
            </p:cNvPr>
            <p:cNvSpPr>
              <a:spLocks noChangeArrowheads="1"/>
            </p:cNvSpPr>
            <p:nvPr/>
          </p:nvSpPr>
          <p:spPr bwMode="auto">
            <a:xfrm>
              <a:off x="2495550" y="3525838"/>
              <a:ext cx="4321175" cy="71437"/>
            </a:xfrm>
            <a:prstGeom prst="roundRect">
              <a:avLst>
                <a:gd name="adj" fmla="val 50000"/>
              </a:avLst>
            </a:pr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
          <p:nvSpPr>
            <p:cNvPr id="18" name="圆角矩形 16">
              <a:extLst>
                <a:ext uri="{FF2B5EF4-FFF2-40B4-BE49-F238E27FC236}">
                  <a16:creationId xmlns:a16="http://schemas.microsoft.com/office/drawing/2014/main" id="{5250005D-1A6E-4A4E-9AF4-05DABFF7BE18}"/>
                </a:ext>
              </a:extLst>
            </p:cNvPr>
            <p:cNvSpPr>
              <a:spLocks noChangeArrowheads="1"/>
            </p:cNvSpPr>
            <p:nvPr/>
          </p:nvSpPr>
          <p:spPr bwMode="auto">
            <a:xfrm>
              <a:off x="2495550" y="3525838"/>
              <a:ext cx="2160588" cy="71437"/>
            </a:xfrm>
            <a:prstGeom prst="roundRect">
              <a:avLst>
                <a:gd name="adj" fmla="val 50000"/>
              </a:avLst>
            </a:prstGeom>
            <a:solidFill>
              <a:srgbClr val="DE22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
          <p:nvSpPr>
            <p:cNvPr id="19" name="椭圆 17">
              <a:extLst>
                <a:ext uri="{FF2B5EF4-FFF2-40B4-BE49-F238E27FC236}">
                  <a16:creationId xmlns:a16="http://schemas.microsoft.com/office/drawing/2014/main" id="{08F31C24-CA73-46A5-B642-A02046AE0B77}"/>
                </a:ext>
              </a:extLst>
            </p:cNvPr>
            <p:cNvSpPr>
              <a:spLocks noChangeAspect="1" noChangeArrowheads="1"/>
            </p:cNvSpPr>
            <p:nvPr/>
          </p:nvSpPr>
          <p:spPr bwMode="auto">
            <a:xfrm>
              <a:off x="4548188" y="3454400"/>
              <a:ext cx="215900" cy="215900"/>
            </a:xfrm>
            <a:prstGeom prst="ellipse">
              <a:avLst/>
            </a:prstGeom>
            <a:solidFill>
              <a:srgbClr val="DE22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
          <p:nvSpPr>
            <p:cNvPr id="20" name="圆角矩形 19">
              <a:extLst>
                <a:ext uri="{FF2B5EF4-FFF2-40B4-BE49-F238E27FC236}">
                  <a16:creationId xmlns:a16="http://schemas.microsoft.com/office/drawing/2014/main" id="{72376FB8-CC37-4814-AECB-685CFAFA97FF}"/>
                </a:ext>
              </a:extLst>
            </p:cNvPr>
            <p:cNvSpPr>
              <a:spLocks noChangeArrowheads="1"/>
            </p:cNvSpPr>
            <p:nvPr/>
          </p:nvSpPr>
          <p:spPr bwMode="auto">
            <a:xfrm>
              <a:off x="2495550" y="4116388"/>
              <a:ext cx="4321175" cy="73025"/>
            </a:xfrm>
            <a:prstGeom prst="roundRect">
              <a:avLst>
                <a:gd name="adj" fmla="val 50000"/>
              </a:avLst>
            </a:pr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
          <p:nvSpPr>
            <p:cNvPr id="21" name="圆角矩形 20">
              <a:extLst>
                <a:ext uri="{FF2B5EF4-FFF2-40B4-BE49-F238E27FC236}">
                  <a16:creationId xmlns:a16="http://schemas.microsoft.com/office/drawing/2014/main" id="{24FD06DB-52AE-4C25-8F5C-9974CA48D781}"/>
                </a:ext>
              </a:extLst>
            </p:cNvPr>
            <p:cNvSpPr>
              <a:spLocks noChangeArrowheads="1"/>
            </p:cNvSpPr>
            <p:nvPr/>
          </p:nvSpPr>
          <p:spPr bwMode="auto">
            <a:xfrm>
              <a:off x="2495550" y="4116388"/>
              <a:ext cx="3600450" cy="73025"/>
            </a:xfrm>
            <a:prstGeom prst="roundRect">
              <a:avLst>
                <a:gd name="adj" fmla="val 50000"/>
              </a:avLst>
            </a:prstGeom>
            <a:solidFill>
              <a:srgbClr val="DE22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
          <p:nvSpPr>
            <p:cNvPr id="22" name="椭圆 21">
              <a:extLst>
                <a:ext uri="{FF2B5EF4-FFF2-40B4-BE49-F238E27FC236}">
                  <a16:creationId xmlns:a16="http://schemas.microsoft.com/office/drawing/2014/main" id="{88D2FA26-8C7C-4942-8911-0E550BA2A06A}"/>
                </a:ext>
              </a:extLst>
            </p:cNvPr>
            <p:cNvSpPr>
              <a:spLocks noChangeAspect="1" noChangeArrowheads="1"/>
            </p:cNvSpPr>
            <p:nvPr/>
          </p:nvSpPr>
          <p:spPr bwMode="auto">
            <a:xfrm>
              <a:off x="5988050" y="4044950"/>
              <a:ext cx="215900" cy="215900"/>
            </a:xfrm>
            <a:prstGeom prst="ellipse">
              <a:avLst/>
            </a:prstGeom>
            <a:solidFill>
              <a:srgbClr val="DE22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
          <p:nvSpPr>
            <p:cNvPr id="23" name="文本框 22">
              <a:extLst>
                <a:ext uri="{FF2B5EF4-FFF2-40B4-BE49-F238E27FC236}">
                  <a16:creationId xmlns:a16="http://schemas.microsoft.com/office/drawing/2014/main" id="{53AFAB2C-35B7-4762-9C32-C7A84732CB9B}"/>
                </a:ext>
              </a:extLst>
            </p:cNvPr>
            <p:cNvSpPr txBox="1">
              <a:spLocks noChangeArrowheads="1"/>
            </p:cNvSpPr>
            <p:nvPr/>
          </p:nvSpPr>
          <p:spPr bwMode="auto">
            <a:xfrm>
              <a:off x="927010" y="2190750"/>
              <a:ext cx="1466940" cy="3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r" defTabSz="914400" rtl="0" eaLnBrk="1" fontAlgn="base" latinLnBrk="0" hangingPunct="1">
                <a:lnSpc>
                  <a:spcPct val="125000"/>
                </a:lnSpc>
                <a:spcBef>
                  <a:spcPct val="0"/>
                </a:spcBef>
                <a:spcAft>
                  <a:spcPts val="800"/>
                </a:spcAft>
                <a:buClrTx/>
                <a:buSzTx/>
                <a:buFont typeface="Arial" panose="020B0604020202020204" pitchFamily="34" charset="0"/>
                <a:buNone/>
                <a:tabLst/>
                <a:defRPr/>
              </a:pPr>
              <a:r>
                <a:rPr kumimoji="0" lang="en-US" altLang="zh-CN" sz="1600" b="0" i="0" u="none" strike="noStrike" kern="1200" cap="none" spc="0" normalizeH="0" baseline="0" noProof="0" dirty="0">
                  <a:ln>
                    <a:noFill/>
                  </a:ln>
                  <a:solidFill>
                    <a:schemeClr val="tx1">
                      <a:lumMod val="75000"/>
                      <a:lumOff val="25000"/>
                    </a:schemeClr>
                  </a:solidFill>
                  <a:effectLst/>
                  <a:uLnTx/>
                  <a:uFillTx/>
                  <a:latin typeface="+mn-lt"/>
                  <a:ea typeface="+mn-ea"/>
                  <a:cs typeface="+mn-ea"/>
                  <a:sym typeface="+mn-lt"/>
                </a:rPr>
                <a:t>Add title text</a:t>
              </a:r>
              <a:endParaRPr kumimoji="0" lang="zh-CN" altLang="en-US" sz="1600" b="0" i="0" u="none" strike="noStrike" kern="1200" cap="none" spc="0" normalizeH="0" baseline="0" noProof="0" dirty="0">
                <a:ln>
                  <a:noFill/>
                </a:ln>
                <a:solidFill>
                  <a:schemeClr val="tx1">
                    <a:lumMod val="75000"/>
                    <a:lumOff val="25000"/>
                  </a:schemeClr>
                </a:solidFill>
                <a:effectLst/>
                <a:uLnTx/>
                <a:uFillTx/>
                <a:latin typeface="+mn-lt"/>
                <a:ea typeface="+mn-ea"/>
                <a:cs typeface="+mn-ea"/>
                <a:sym typeface="+mn-lt"/>
              </a:endParaRPr>
            </a:p>
          </p:txBody>
        </p:sp>
        <p:sp>
          <p:nvSpPr>
            <p:cNvPr id="24" name="文本框 23">
              <a:extLst>
                <a:ext uri="{FF2B5EF4-FFF2-40B4-BE49-F238E27FC236}">
                  <a16:creationId xmlns:a16="http://schemas.microsoft.com/office/drawing/2014/main" id="{F5F2B09D-A599-43C3-BA9F-0A79D2189C36}"/>
                </a:ext>
              </a:extLst>
            </p:cNvPr>
            <p:cNvSpPr txBox="1">
              <a:spLocks noChangeArrowheads="1"/>
            </p:cNvSpPr>
            <p:nvPr/>
          </p:nvSpPr>
          <p:spPr bwMode="auto">
            <a:xfrm>
              <a:off x="927010" y="2786063"/>
              <a:ext cx="1466940" cy="3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r" defTabSz="914400" rtl="0" eaLnBrk="1" fontAlgn="base" latinLnBrk="0" hangingPunct="1">
                <a:lnSpc>
                  <a:spcPct val="125000"/>
                </a:lnSpc>
                <a:spcBef>
                  <a:spcPct val="0"/>
                </a:spcBef>
                <a:spcAft>
                  <a:spcPts val="800"/>
                </a:spcAft>
                <a:buClrTx/>
                <a:buSzTx/>
                <a:buFont typeface="Arial" panose="020B0604020202020204" pitchFamily="34" charset="0"/>
                <a:buNone/>
                <a:tabLst/>
                <a:defRPr/>
              </a:pPr>
              <a:r>
                <a:rPr kumimoji="0" lang="en-US" altLang="zh-CN" sz="1600" b="0" i="0" u="none" strike="noStrike" kern="1200" cap="none" spc="0" normalizeH="0" baseline="0" noProof="0" dirty="0">
                  <a:ln>
                    <a:noFill/>
                  </a:ln>
                  <a:solidFill>
                    <a:schemeClr val="tx1">
                      <a:lumMod val="75000"/>
                      <a:lumOff val="25000"/>
                    </a:schemeClr>
                  </a:solidFill>
                  <a:effectLst/>
                  <a:uLnTx/>
                  <a:uFillTx/>
                  <a:latin typeface="+mn-lt"/>
                  <a:ea typeface="+mn-ea"/>
                  <a:cs typeface="+mn-ea"/>
                  <a:sym typeface="+mn-lt"/>
                </a:rPr>
                <a:t>Add title text</a:t>
              </a:r>
              <a:endParaRPr kumimoji="0" lang="zh-CN" altLang="en-US" sz="1600" b="0" i="0" u="none" strike="noStrike" kern="1200" cap="none" spc="0" normalizeH="0" baseline="0" noProof="0" dirty="0">
                <a:ln>
                  <a:noFill/>
                </a:ln>
                <a:solidFill>
                  <a:schemeClr val="tx1">
                    <a:lumMod val="75000"/>
                    <a:lumOff val="25000"/>
                  </a:schemeClr>
                </a:solidFill>
                <a:effectLst/>
                <a:uLnTx/>
                <a:uFillTx/>
                <a:latin typeface="+mn-lt"/>
                <a:ea typeface="+mn-ea"/>
                <a:cs typeface="+mn-ea"/>
                <a:sym typeface="+mn-lt"/>
              </a:endParaRPr>
            </a:p>
          </p:txBody>
        </p:sp>
        <p:sp>
          <p:nvSpPr>
            <p:cNvPr id="25" name="文本框 24">
              <a:extLst>
                <a:ext uri="{FF2B5EF4-FFF2-40B4-BE49-F238E27FC236}">
                  <a16:creationId xmlns:a16="http://schemas.microsoft.com/office/drawing/2014/main" id="{95A0D4AD-C9C0-4B94-BDF5-2520D83D5BE6}"/>
                </a:ext>
              </a:extLst>
            </p:cNvPr>
            <p:cNvSpPr txBox="1">
              <a:spLocks noChangeArrowheads="1"/>
            </p:cNvSpPr>
            <p:nvPr/>
          </p:nvSpPr>
          <p:spPr bwMode="auto">
            <a:xfrm>
              <a:off x="927010" y="3376613"/>
              <a:ext cx="1466940" cy="3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r" defTabSz="914400" rtl="0" eaLnBrk="1" fontAlgn="base" latinLnBrk="0" hangingPunct="1">
                <a:lnSpc>
                  <a:spcPct val="125000"/>
                </a:lnSpc>
                <a:spcBef>
                  <a:spcPct val="0"/>
                </a:spcBef>
                <a:spcAft>
                  <a:spcPts val="800"/>
                </a:spcAft>
                <a:buClrTx/>
                <a:buSzTx/>
                <a:buFont typeface="Arial" panose="020B0604020202020204" pitchFamily="34" charset="0"/>
                <a:buNone/>
                <a:tabLst/>
                <a:defRPr/>
              </a:pPr>
              <a:r>
                <a:rPr kumimoji="0" lang="en-US" altLang="zh-CN" sz="1600" b="0" i="0" u="none" strike="noStrike" kern="1200" cap="none" spc="0" normalizeH="0" baseline="0" noProof="0" dirty="0">
                  <a:ln>
                    <a:noFill/>
                  </a:ln>
                  <a:solidFill>
                    <a:schemeClr val="tx1">
                      <a:lumMod val="75000"/>
                      <a:lumOff val="25000"/>
                    </a:schemeClr>
                  </a:solidFill>
                  <a:effectLst/>
                  <a:uLnTx/>
                  <a:uFillTx/>
                  <a:latin typeface="+mn-lt"/>
                  <a:ea typeface="+mn-ea"/>
                  <a:cs typeface="+mn-ea"/>
                  <a:sym typeface="+mn-lt"/>
                </a:rPr>
                <a:t>Add title text</a:t>
              </a:r>
              <a:endParaRPr kumimoji="0" lang="zh-CN" altLang="en-US" sz="1600" b="0" i="0" u="none" strike="noStrike" kern="1200" cap="none" spc="0" normalizeH="0" baseline="0" noProof="0" dirty="0">
                <a:ln>
                  <a:noFill/>
                </a:ln>
                <a:solidFill>
                  <a:schemeClr val="tx1">
                    <a:lumMod val="75000"/>
                    <a:lumOff val="25000"/>
                  </a:schemeClr>
                </a:solidFill>
                <a:effectLst/>
                <a:uLnTx/>
                <a:uFillTx/>
                <a:latin typeface="+mn-lt"/>
                <a:ea typeface="+mn-ea"/>
                <a:cs typeface="+mn-ea"/>
                <a:sym typeface="+mn-lt"/>
              </a:endParaRPr>
            </a:p>
          </p:txBody>
        </p:sp>
        <p:sp>
          <p:nvSpPr>
            <p:cNvPr id="26" name="文本框 25">
              <a:extLst>
                <a:ext uri="{FF2B5EF4-FFF2-40B4-BE49-F238E27FC236}">
                  <a16:creationId xmlns:a16="http://schemas.microsoft.com/office/drawing/2014/main" id="{A5634E87-CCCA-401E-9ECC-62ABBED73551}"/>
                </a:ext>
              </a:extLst>
            </p:cNvPr>
            <p:cNvSpPr txBox="1">
              <a:spLocks noChangeArrowheads="1"/>
            </p:cNvSpPr>
            <p:nvPr/>
          </p:nvSpPr>
          <p:spPr bwMode="auto">
            <a:xfrm>
              <a:off x="927010" y="3968750"/>
              <a:ext cx="1466940" cy="3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r" defTabSz="914400" rtl="0" eaLnBrk="1" fontAlgn="base" latinLnBrk="0" hangingPunct="1">
                <a:lnSpc>
                  <a:spcPct val="125000"/>
                </a:lnSpc>
                <a:spcBef>
                  <a:spcPct val="0"/>
                </a:spcBef>
                <a:spcAft>
                  <a:spcPts val="800"/>
                </a:spcAft>
                <a:buClrTx/>
                <a:buSzTx/>
                <a:buFont typeface="Arial" panose="020B0604020202020204" pitchFamily="34" charset="0"/>
                <a:buNone/>
                <a:tabLst/>
                <a:defRPr/>
              </a:pPr>
              <a:r>
                <a:rPr kumimoji="0" lang="en-US" altLang="zh-CN" sz="1600" b="0" i="0" u="none" strike="noStrike" kern="1200" cap="none" spc="0" normalizeH="0" baseline="0" noProof="0" dirty="0">
                  <a:ln>
                    <a:noFill/>
                  </a:ln>
                  <a:solidFill>
                    <a:schemeClr val="tx1">
                      <a:lumMod val="75000"/>
                      <a:lumOff val="25000"/>
                    </a:schemeClr>
                  </a:solidFill>
                  <a:effectLst/>
                  <a:uLnTx/>
                  <a:uFillTx/>
                  <a:latin typeface="+mn-lt"/>
                  <a:ea typeface="+mn-ea"/>
                  <a:cs typeface="+mn-ea"/>
                  <a:sym typeface="+mn-lt"/>
                </a:rPr>
                <a:t>Add title text</a:t>
              </a:r>
              <a:endParaRPr kumimoji="0" lang="zh-CN" altLang="en-US" sz="1600" b="0" i="0" u="none" strike="noStrike" kern="1200" cap="none" spc="0" normalizeH="0" baseline="0" noProof="0" dirty="0">
                <a:ln>
                  <a:noFill/>
                </a:ln>
                <a:solidFill>
                  <a:schemeClr val="tx1">
                    <a:lumMod val="75000"/>
                    <a:lumOff val="25000"/>
                  </a:schemeClr>
                </a:solidFill>
                <a:effectLst/>
                <a:uLnTx/>
                <a:uFillTx/>
                <a:latin typeface="+mn-lt"/>
                <a:ea typeface="+mn-ea"/>
                <a:cs typeface="+mn-ea"/>
                <a:sym typeface="+mn-lt"/>
              </a:endParaRPr>
            </a:p>
          </p:txBody>
        </p:sp>
        <p:sp>
          <p:nvSpPr>
            <p:cNvPr id="27" name="文本框 26">
              <a:extLst>
                <a:ext uri="{FF2B5EF4-FFF2-40B4-BE49-F238E27FC236}">
                  <a16:creationId xmlns:a16="http://schemas.microsoft.com/office/drawing/2014/main" id="{E58DFE28-6B51-471E-889F-50F1E40689C9}"/>
                </a:ext>
              </a:extLst>
            </p:cNvPr>
            <p:cNvSpPr txBox="1">
              <a:spLocks noChangeArrowheads="1"/>
            </p:cNvSpPr>
            <p:nvPr/>
          </p:nvSpPr>
          <p:spPr bwMode="auto">
            <a:xfrm>
              <a:off x="6918325" y="2190750"/>
              <a:ext cx="607859" cy="3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l" defTabSz="914400" rtl="0" eaLnBrk="1" fontAlgn="base" latinLnBrk="0" hangingPunct="1">
                <a:lnSpc>
                  <a:spcPct val="125000"/>
                </a:lnSpc>
                <a:spcBef>
                  <a:spcPct val="0"/>
                </a:spcBef>
                <a:spcAft>
                  <a:spcPts val="800"/>
                </a:spcAft>
                <a:buClrTx/>
                <a:buSzTx/>
                <a:buFont typeface="Arial" panose="020B0604020202020204" pitchFamily="34" charset="0"/>
                <a:buNone/>
                <a:tabLst/>
                <a:defRPr/>
              </a:pPr>
              <a:r>
                <a:rPr kumimoji="0" lang="en-US" altLang="zh-CN" sz="16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65%</a:t>
              </a:r>
              <a:endParaRPr kumimoji="0" lang="zh-CN" altLang="en-US" sz="16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
          <p:nvSpPr>
            <p:cNvPr id="28" name="文本框 27">
              <a:extLst>
                <a:ext uri="{FF2B5EF4-FFF2-40B4-BE49-F238E27FC236}">
                  <a16:creationId xmlns:a16="http://schemas.microsoft.com/office/drawing/2014/main" id="{50F9B668-C1F0-4A20-8727-972A0DF65205}"/>
                </a:ext>
              </a:extLst>
            </p:cNvPr>
            <p:cNvSpPr txBox="1">
              <a:spLocks noChangeArrowheads="1"/>
            </p:cNvSpPr>
            <p:nvPr/>
          </p:nvSpPr>
          <p:spPr bwMode="auto">
            <a:xfrm>
              <a:off x="6918325" y="2782888"/>
              <a:ext cx="607859" cy="3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l" defTabSz="914400" rtl="0" eaLnBrk="1" fontAlgn="base" latinLnBrk="0" hangingPunct="1">
                <a:lnSpc>
                  <a:spcPct val="125000"/>
                </a:lnSpc>
                <a:spcBef>
                  <a:spcPct val="0"/>
                </a:spcBef>
                <a:spcAft>
                  <a:spcPts val="800"/>
                </a:spcAft>
                <a:buClrTx/>
                <a:buSzTx/>
                <a:buFont typeface="Arial" panose="020B0604020202020204" pitchFamily="34" charset="0"/>
                <a:buNone/>
                <a:tabLst/>
                <a:defRPr/>
              </a:pPr>
              <a:r>
                <a:rPr kumimoji="0" lang="en-US" altLang="zh-CN" sz="16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75%</a:t>
              </a:r>
              <a:endParaRPr kumimoji="0" lang="zh-CN" altLang="en-US" sz="16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
          <p:nvSpPr>
            <p:cNvPr id="29" name="文本框 28">
              <a:extLst>
                <a:ext uri="{FF2B5EF4-FFF2-40B4-BE49-F238E27FC236}">
                  <a16:creationId xmlns:a16="http://schemas.microsoft.com/office/drawing/2014/main" id="{263E2013-230B-4ABB-ACF8-F4D6C168E908}"/>
                </a:ext>
              </a:extLst>
            </p:cNvPr>
            <p:cNvSpPr txBox="1">
              <a:spLocks noChangeArrowheads="1"/>
            </p:cNvSpPr>
            <p:nvPr/>
          </p:nvSpPr>
          <p:spPr bwMode="auto">
            <a:xfrm>
              <a:off x="6918325" y="3376613"/>
              <a:ext cx="607859" cy="3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l" defTabSz="914400" rtl="0" eaLnBrk="1" fontAlgn="base" latinLnBrk="0" hangingPunct="1">
                <a:lnSpc>
                  <a:spcPct val="125000"/>
                </a:lnSpc>
                <a:spcBef>
                  <a:spcPct val="0"/>
                </a:spcBef>
                <a:spcAft>
                  <a:spcPts val="800"/>
                </a:spcAft>
                <a:buClrTx/>
                <a:buSzTx/>
                <a:buFont typeface="Arial" panose="020B0604020202020204" pitchFamily="34" charset="0"/>
                <a:buNone/>
                <a:tabLst/>
                <a:defRPr/>
              </a:pPr>
              <a:r>
                <a:rPr kumimoji="0" lang="en-US" altLang="zh-CN" sz="16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50%</a:t>
              </a:r>
              <a:endParaRPr kumimoji="0" lang="zh-CN" altLang="en-US" sz="16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
          <p:nvSpPr>
            <p:cNvPr id="30" name="文本框 29">
              <a:extLst>
                <a:ext uri="{FF2B5EF4-FFF2-40B4-BE49-F238E27FC236}">
                  <a16:creationId xmlns:a16="http://schemas.microsoft.com/office/drawing/2014/main" id="{13A8CB38-D8CC-4F68-9A62-600E30766EE4}"/>
                </a:ext>
              </a:extLst>
            </p:cNvPr>
            <p:cNvSpPr txBox="1">
              <a:spLocks noChangeArrowheads="1"/>
            </p:cNvSpPr>
            <p:nvPr/>
          </p:nvSpPr>
          <p:spPr bwMode="auto">
            <a:xfrm>
              <a:off x="6918325" y="3968750"/>
              <a:ext cx="607859" cy="3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l" defTabSz="914400" rtl="0" eaLnBrk="1" fontAlgn="base" latinLnBrk="0" hangingPunct="1">
                <a:lnSpc>
                  <a:spcPct val="125000"/>
                </a:lnSpc>
                <a:spcBef>
                  <a:spcPct val="0"/>
                </a:spcBef>
                <a:spcAft>
                  <a:spcPts val="800"/>
                </a:spcAft>
                <a:buClrTx/>
                <a:buSzTx/>
                <a:buFont typeface="Arial" panose="020B0604020202020204" pitchFamily="34" charset="0"/>
                <a:buNone/>
                <a:tabLst/>
                <a:defRPr/>
              </a:pPr>
              <a:r>
                <a:rPr kumimoji="0" lang="en-US" altLang="zh-CN" sz="16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85%</a:t>
              </a:r>
              <a:endParaRPr kumimoji="0" lang="zh-CN" altLang="en-US" sz="16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grpSp>
      <p:sp>
        <p:nvSpPr>
          <p:cNvPr id="31" name="PA_文本框 30">
            <a:extLst>
              <a:ext uri="{FF2B5EF4-FFF2-40B4-BE49-F238E27FC236}">
                <a16:creationId xmlns:a16="http://schemas.microsoft.com/office/drawing/2014/main" id="{9D877060-24C3-49BE-A9E4-DC1435273386}"/>
              </a:ext>
            </a:extLst>
          </p:cNvPr>
          <p:cNvSpPr txBox="1">
            <a:spLocks noChangeArrowheads="1"/>
          </p:cNvSpPr>
          <p:nvPr>
            <p:custDataLst>
              <p:tags r:id="rId2"/>
            </p:custDataLst>
          </p:nvPr>
        </p:nvSpPr>
        <p:spPr bwMode="auto">
          <a:xfrm>
            <a:off x="1560513" y="5031811"/>
            <a:ext cx="9902580"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ts val="2500"/>
              </a:lnSpc>
              <a:spcBef>
                <a:spcPct val="0"/>
              </a:spcBef>
              <a:buNone/>
            </a:pPr>
            <a:r>
              <a:rPr lang="en-US" altLang="zh-CN" sz="1600" dirty="0">
                <a:solidFill>
                  <a:schemeClr val="tx1">
                    <a:lumMod val="75000"/>
                    <a:lumOff val="25000"/>
                  </a:schemeClr>
                </a:solidFill>
                <a:latin typeface="+mn-lt"/>
                <a:ea typeface="+mn-ea"/>
                <a:cs typeface="+mn-ea"/>
                <a:sym typeface="+mn-lt"/>
              </a:rPr>
              <a:t>Never forget what you are, for surely the world will not. Make it your strength. Then it can never be your weakness. Click here to add content, content to match the title. </a:t>
            </a:r>
            <a:endParaRPr lang="zh-CN" altLang="en-US" sz="1600" dirty="0">
              <a:solidFill>
                <a:schemeClr val="tx1">
                  <a:lumMod val="75000"/>
                  <a:lumOff val="25000"/>
                </a:schemeClr>
              </a:solidFill>
              <a:latin typeface="+mn-lt"/>
              <a:ea typeface="+mn-ea"/>
              <a:cs typeface="+mn-ea"/>
              <a:sym typeface="+mn-lt"/>
            </a:endParaRPr>
          </a:p>
        </p:txBody>
      </p:sp>
      <p:pic>
        <p:nvPicPr>
          <p:cNvPr id="32" name="图片 31">
            <a:extLst>
              <a:ext uri="{FF2B5EF4-FFF2-40B4-BE49-F238E27FC236}">
                <a16:creationId xmlns:a16="http://schemas.microsoft.com/office/drawing/2014/main" id="{97040ECB-795D-4B4A-9958-94BD16601F42}"/>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7779794" y="2329254"/>
            <a:ext cx="3520105" cy="2069727"/>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pic>
        <p:nvPicPr>
          <p:cNvPr id="33" name="图片 32">
            <a:extLst>
              <a:ext uri="{FF2B5EF4-FFF2-40B4-BE49-F238E27FC236}">
                <a16:creationId xmlns:a16="http://schemas.microsoft.com/office/drawing/2014/main" id="{9C1E5C05-B6E2-4752-8828-74C7207B840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7443" y="4760527"/>
            <a:ext cx="618294" cy="556362"/>
          </a:xfrm>
          <a:prstGeom prst="rect">
            <a:avLst/>
          </a:prstGeom>
        </p:spPr>
      </p:pic>
    </p:spTree>
    <p:extLst>
      <p:ext uri="{BB962C8B-B14F-4D97-AF65-F5344CB8AC3E}">
        <p14:creationId xmlns:p14="http://schemas.microsoft.com/office/powerpoint/2010/main" val="1857648525"/>
      </p:ext>
    </p:extLst>
  </p:cSld>
  <p:clrMapOvr>
    <a:masterClrMapping/>
  </p:clrMapOvr>
  <mc:AlternateContent xmlns:mc="http://schemas.openxmlformats.org/markup-compatibility/2006" xmlns:p14="http://schemas.microsoft.com/office/powerpoint/2010/main">
    <mc:Choice Requires="p14">
      <p:transition spd="slow" p14:dur="1750" advClick="0" advTm="0">
        <p:blinds dir="vert"/>
      </p:transition>
    </mc:Choice>
    <mc:Fallback xmlns="" xmlns:a16="http://schemas.microsoft.com/office/drawing/2014/main" xmlns:a14="http://schemas.microsoft.com/office/drawing/2010/main">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750"/>
                                        <p:tgtEl>
                                          <p:spTgt spid="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750" fill="hold"/>
                                        <p:tgtEl>
                                          <p:spTgt spid="32"/>
                                        </p:tgtEl>
                                        <p:attrNameLst>
                                          <p:attrName>ppt_w</p:attrName>
                                        </p:attrNameLst>
                                      </p:cBhvr>
                                      <p:tavLst>
                                        <p:tav tm="0">
                                          <p:val>
                                            <p:fltVal val="0"/>
                                          </p:val>
                                        </p:tav>
                                        <p:tav tm="100000">
                                          <p:val>
                                            <p:strVal val="#ppt_w"/>
                                          </p:val>
                                        </p:tav>
                                      </p:tavLst>
                                    </p:anim>
                                    <p:anim calcmode="lin" valueType="num">
                                      <p:cBhvr>
                                        <p:cTn id="16" dur="750" fill="hold"/>
                                        <p:tgtEl>
                                          <p:spTgt spid="32"/>
                                        </p:tgtEl>
                                        <p:attrNameLst>
                                          <p:attrName>ppt_h</p:attrName>
                                        </p:attrNameLst>
                                      </p:cBhvr>
                                      <p:tavLst>
                                        <p:tav tm="0">
                                          <p:val>
                                            <p:fltVal val="0"/>
                                          </p:val>
                                        </p:tav>
                                        <p:tav tm="100000">
                                          <p:val>
                                            <p:strVal val="#ppt_h"/>
                                          </p:val>
                                        </p:tav>
                                      </p:tavLst>
                                    </p:anim>
                                    <p:animEffect transition="in" filter="fade">
                                      <p:cBhvr>
                                        <p:cTn id="17" dur="750"/>
                                        <p:tgtEl>
                                          <p:spTgt spid="32"/>
                                        </p:tgtEl>
                                      </p:cBhvr>
                                    </p:animEffect>
                                  </p:childTnLst>
                                </p:cTn>
                              </p:par>
                            </p:childTnLst>
                          </p:cTn>
                        </p:par>
                        <p:par>
                          <p:cTn id="18" fill="hold">
                            <p:stCondLst>
                              <p:cond delay="2250"/>
                            </p:stCondLst>
                            <p:childTnLst>
                              <p:par>
                                <p:cTn id="19" presetID="0" presetClass="entr" presetSubtype="0" fill="hold" nodeType="afterEffect">
                                  <p:stCondLst>
                                    <p:cond delay="0"/>
                                  </p:stCondLst>
                                  <p:iterate type="lt">
                                    <p:tmPct val="10000"/>
                                  </p:iterate>
                                  <p:childTnLst>
                                    <p:set>
                                      <p:cBhvr>
                                        <p:cTn id="20" dur="1" fill="hold">
                                          <p:stCondLst>
                                            <p:cond delay="0"/>
                                          </p:stCondLst>
                                        </p:cTn>
                                        <p:tgtEl>
                                          <p:spTgt spid="10"/>
                                        </p:tgtEl>
                                        <p:attrNameLst>
                                          <p:attrName>style.visibility</p:attrName>
                                        </p:attrNameLst>
                                      </p:cBhvr>
                                      <p:to>
                                        <p:strVal val="visible"/>
                                      </p:to>
                                    </p:set>
                                    <p:anim to="" calcmode="lin" valueType="num">
                                      <p:cBhvr>
                                        <p:cTn id="21" dur="750" fill="hold">
                                          <p:stCondLst>
                                            <p:cond delay="0"/>
                                          </p:stCondLst>
                                        </p:cTn>
                                        <p:tgtEl>
                                          <p:spTgt spid="10"/>
                                        </p:tgtEl>
                                        <p:attrNameLst>
                                          <p:attrName>ppt_y</p:attrName>
                                        </p:attrNameLst>
                                      </p:cBhvr>
                                      <p:tavLst>
                                        <p:tav tm="0" fmla="#ppt_y+#ppt_h/2*((1.5-1.5*$)^3-(1.5-1.5*$)^2)*8/9">
                                          <p:val>
                                            <p:strVal val="0"/>
                                          </p:val>
                                        </p:tav>
                                        <p:tav tm="100000">
                                          <p:val>
                                            <p:strVal val="1"/>
                                          </p:val>
                                        </p:tav>
                                      </p:tavLst>
                                    </p:anim>
                                    <p:anim to="" calcmode="lin" valueType="num">
                                      <p:cBhvr>
                                        <p:cTn id="22" dur="750" fill="hold">
                                          <p:stCondLst>
                                            <p:cond delay="0"/>
                                          </p:stCondLst>
                                        </p:cTn>
                                        <p:tgtEl>
                                          <p:spTgt spid="10"/>
                                        </p:tgtEl>
                                        <p:attrNameLst>
                                          <p:attrName>ppt_h</p:attrName>
                                        </p:attrNameLst>
                                      </p:cBhvr>
                                      <p:tavLst>
                                        <p:tav tm="0" fmla="#ppt_h-#ppt_h*((1.5-1.5*$)^3-(1.5-1.5*$)^2)">
                                          <p:val>
                                            <p:strVal val="0"/>
                                          </p:val>
                                        </p:tav>
                                        <p:tav tm="100000">
                                          <p:val>
                                            <p:strVal val="1"/>
                                          </p:val>
                                        </p:tav>
                                      </p:tavLst>
                                    </p:anim>
                                  </p:childTnLst>
                                </p:cTn>
                              </p:par>
                            </p:childTnLst>
                          </p:cTn>
                        </p:par>
                        <p:par>
                          <p:cTn id="23" fill="hold">
                            <p:stCondLst>
                              <p:cond delay="3000"/>
                            </p:stCondLst>
                            <p:childTnLst>
                              <p:par>
                                <p:cTn id="24" presetID="53" presetClass="entr" presetSubtype="16"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p:cTn id="26" dur="750" fill="hold"/>
                                        <p:tgtEl>
                                          <p:spTgt spid="33"/>
                                        </p:tgtEl>
                                        <p:attrNameLst>
                                          <p:attrName>ppt_w</p:attrName>
                                        </p:attrNameLst>
                                      </p:cBhvr>
                                      <p:tavLst>
                                        <p:tav tm="0">
                                          <p:val>
                                            <p:fltVal val="0"/>
                                          </p:val>
                                        </p:tav>
                                        <p:tav tm="100000">
                                          <p:val>
                                            <p:strVal val="#ppt_w"/>
                                          </p:val>
                                        </p:tav>
                                      </p:tavLst>
                                    </p:anim>
                                    <p:anim calcmode="lin" valueType="num">
                                      <p:cBhvr>
                                        <p:cTn id="27" dur="750" fill="hold"/>
                                        <p:tgtEl>
                                          <p:spTgt spid="33"/>
                                        </p:tgtEl>
                                        <p:attrNameLst>
                                          <p:attrName>ppt_h</p:attrName>
                                        </p:attrNameLst>
                                      </p:cBhvr>
                                      <p:tavLst>
                                        <p:tav tm="0">
                                          <p:val>
                                            <p:fltVal val="0"/>
                                          </p:val>
                                        </p:tav>
                                        <p:tav tm="100000">
                                          <p:val>
                                            <p:strVal val="#ppt_h"/>
                                          </p:val>
                                        </p:tav>
                                      </p:tavLst>
                                    </p:anim>
                                    <p:animEffect transition="in" filter="fade">
                                      <p:cBhvr>
                                        <p:cTn id="28" dur="750"/>
                                        <p:tgtEl>
                                          <p:spTgt spid="33"/>
                                        </p:tgtEl>
                                      </p:cBhvr>
                                    </p:animEffect>
                                  </p:childTnLst>
                                </p:cTn>
                              </p:par>
                            </p:childTnLst>
                          </p:cTn>
                        </p:par>
                        <p:par>
                          <p:cTn id="29" fill="hold">
                            <p:stCondLst>
                              <p:cond delay="3750"/>
                            </p:stCondLst>
                            <p:childTnLst>
                              <p:par>
                                <p:cTn id="30" presetID="22" presetClass="entr" presetSubtype="8"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707BE5C6-CD90-4A83-AD43-CE0F5E3EE712}"/>
              </a:ext>
            </a:extLst>
          </p:cNvPr>
          <p:cNvSpPr/>
          <p:nvPr/>
        </p:nvSpPr>
        <p:spPr>
          <a:xfrm>
            <a:off x="0" y="0"/>
            <a:ext cx="12192000" cy="6858000"/>
          </a:xfrm>
          <a:prstGeom prst="rect">
            <a:avLst/>
          </a:prstGeom>
          <a:pattFill prst="lt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a:extLst>
              <a:ext uri="{FF2B5EF4-FFF2-40B4-BE49-F238E27FC236}">
                <a16:creationId xmlns:a16="http://schemas.microsoft.com/office/drawing/2014/main" id="{21D4EAD4-41AE-4B99-ABD1-40F901F3C604}"/>
              </a:ext>
            </a:extLst>
          </p:cNvPr>
          <p:cNvGrpSpPr/>
          <p:nvPr/>
        </p:nvGrpSpPr>
        <p:grpSpPr>
          <a:xfrm>
            <a:off x="0" y="469673"/>
            <a:ext cx="1054894" cy="143783"/>
            <a:chOff x="3919538" y="551542"/>
            <a:chExt cx="1054894" cy="246744"/>
          </a:xfrm>
        </p:grpSpPr>
        <p:sp>
          <p:nvSpPr>
            <p:cNvPr id="5" name="矩形 4">
              <a:extLst>
                <a:ext uri="{FF2B5EF4-FFF2-40B4-BE49-F238E27FC236}">
                  <a16:creationId xmlns:a16="http://schemas.microsoft.com/office/drawing/2014/main" id="{1708E934-A96E-4F43-81CB-7D9B94E24279}"/>
                </a:ext>
              </a:extLst>
            </p:cNvPr>
            <p:cNvSpPr/>
            <p:nvPr/>
          </p:nvSpPr>
          <p:spPr>
            <a:xfrm>
              <a:off x="3919538" y="551544"/>
              <a:ext cx="928233" cy="246742"/>
            </a:xfrm>
            <a:prstGeom prst="rect">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2F4D0E31-8B67-48A3-A616-0FB7C91ABC9A}"/>
                </a:ext>
              </a:extLst>
            </p:cNvPr>
            <p:cNvSpPr/>
            <p:nvPr/>
          </p:nvSpPr>
          <p:spPr>
            <a:xfrm>
              <a:off x="4847772" y="551542"/>
              <a:ext cx="126660" cy="24674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标题 1">
            <a:extLst>
              <a:ext uri="{FF2B5EF4-FFF2-40B4-BE49-F238E27FC236}">
                <a16:creationId xmlns:a16="http://schemas.microsoft.com/office/drawing/2014/main" id="{B21AA6B6-1737-4BEB-86EB-095FC051120C}"/>
              </a:ext>
            </a:extLst>
          </p:cNvPr>
          <p:cNvSpPr txBox="1">
            <a:spLocks/>
          </p:cNvSpPr>
          <p:nvPr/>
        </p:nvSpPr>
        <p:spPr>
          <a:xfrm>
            <a:off x="1054894" y="329293"/>
            <a:ext cx="3393937" cy="42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dirty="0">
                <a:solidFill>
                  <a:schemeClr val="tx1">
                    <a:lumMod val="75000"/>
                    <a:lumOff val="25000"/>
                  </a:schemeClr>
                </a:solidFill>
                <a:latin typeface="+mn-lt"/>
                <a:ea typeface="+mn-ea"/>
                <a:cs typeface="+mn-ea"/>
                <a:sym typeface="+mn-lt"/>
              </a:rPr>
              <a:t>3. Add title text</a:t>
            </a:r>
            <a:endParaRPr lang="zh-CN" altLang="en-US" sz="3200" dirty="0">
              <a:solidFill>
                <a:schemeClr val="tx1">
                  <a:lumMod val="75000"/>
                  <a:lumOff val="25000"/>
                </a:schemeClr>
              </a:solidFill>
              <a:latin typeface="+mn-lt"/>
              <a:ea typeface="+mn-ea"/>
              <a:cs typeface="+mn-ea"/>
              <a:sym typeface="+mn-lt"/>
            </a:endParaRPr>
          </a:p>
        </p:txBody>
      </p:sp>
      <p:grpSp>
        <p:nvGrpSpPr>
          <p:cNvPr id="2" name="组合 1">
            <a:extLst>
              <a:ext uri="{FF2B5EF4-FFF2-40B4-BE49-F238E27FC236}">
                <a16:creationId xmlns:a16="http://schemas.microsoft.com/office/drawing/2014/main" id="{F2C6A15E-8BFD-4B75-81BD-92FFAB5F69CC}"/>
              </a:ext>
            </a:extLst>
          </p:cNvPr>
          <p:cNvGrpSpPr/>
          <p:nvPr/>
        </p:nvGrpSpPr>
        <p:grpSpPr>
          <a:xfrm>
            <a:off x="1464088" y="2135337"/>
            <a:ext cx="3979032" cy="3244760"/>
            <a:chOff x="1464088" y="2135337"/>
            <a:chExt cx="3979032" cy="3244760"/>
          </a:xfrm>
        </p:grpSpPr>
        <p:sp>
          <p:nvSpPr>
            <p:cNvPr id="52" name="Rounded Rectangle 1">
              <a:extLst>
                <a:ext uri="{FF2B5EF4-FFF2-40B4-BE49-F238E27FC236}">
                  <a16:creationId xmlns:a16="http://schemas.microsoft.com/office/drawing/2014/main" id="{66446E32-D559-4881-86FB-CFD43FCE0314}"/>
                </a:ext>
              </a:extLst>
            </p:cNvPr>
            <p:cNvSpPr/>
            <p:nvPr/>
          </p:nvSpPr>
          <p:spPr>
            <a:xfrm>
              <a:off x="1464088" y="5175708"/>
              <a:ext cx="1036179" cy="204389"/>
            </a:xfrm>
            <a:prstGeom prst="roundRect">
              <a:avLst>
                <a:gd name="adj" fmla="val 50000"/>
              </a:avLst>
            </a:prstGeom>
            <a:solidFill>
              <a:srgbClr val="DE2230"/>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700" i="0" u="none" strike="noStrike" kern="0" cap="none" spc="0" normalizeH="0" baseline="0" noProof="0" dirty="0">
                <a:ln>
                  <a:noFill/>
                </a:ln>
                <a:solidFill>
                  <a:prstClr val="white"/>
                </a:solidFill>
                <a:effectLst/>
                <a:uLnTx/>
                <a:uFillTx/>
                <a:cs typeface="+mn-ea"/>
                <a:sym typeface="+mn-lt"/>
              </a:endParaRPr>
            </a:p>
          </p:txBody>
        </p:sp>
        <p:sp>
          <p:nvSpPr>
            <p:cNvPr id="53" name="Rounded Rectangle 59">
              <a:extLst>
                <a:ext uri="{FF2B5EF4-FFF2-40B4-BE49-F238E27FC236}">
                  <a16:creationId xmlns:a16="http://schemas.microsoft.com/office/drawing/2014/main" id="{B56C5A57-63F4-4A4C-ABFF-D5BDCA1541B0}"/>
                </a:ext>
              </a:extLst>
            </p:cNvPr>
            <p:cNvSpPr/>
            <p:nvPr/>
          </p:nvSpPr>
          <p:spPr>
            <a:xfrm>
              <a:off x="1464088" y="4891823"/>
              <a:ext cx="1036179" cy="204389"/>
            </a:xfrm>
            <a:prstGeom prst="roundRect">
              <a:avLst>
                <a:gd name="adj" fmla="val 50000"/>
              </a:avLst>
            </a:prstGeom>
            <a:solidFill>
              <a:srgbClr val="DE2230"/>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700" i="0" u="none" strike="noStrike" kern="0" cap="none" spc="0" normalizeH="0" baseline="0" noProof="0" dirty="0">
                <a:ln>
                  <a:noFill/>
                </a:ln>
                <a:solidFill>
                  <a:prstClr val="white"/>
                </a:solidFill>
                <a:effectLst/>
                <a:uLnTx/>
                <a:uFillTx/>
                <a:cs typeface="+mn-ea"/>
                <a:sym typeface="+mn-lt"/>
              </a:endParaRPr>
            </a:p>
          </p:txBody>
        </p:sp>
        <p:sp>
          <p:nvSpPr>
            <p:cNvPr id="54" name="Rounded Rectangle 60">
              <a:extLst>
                <a:ext uri="{FF2B5EF4-FFF2-40B4-BE49-F238E27FC236}">
                  <a16:creationId xmlns:a16="http://schemas.microsoft.com/office/drawing/2014/main" id="{2B32D997-9D37-4BA5-BA78-69C57715234D}"/>
                </a:ext>
              </a:extLst>
            </p:cNvPr>
            <p:cNvSpPr/>
            <p:nvPr/>
          </p:nvSpPr>
          <p:spPr>
            <a:xfrm>
              <a:off x="1464088" y="4614797"/>
              <a:ext cx="1036179" cy="204389"/>
            </a:xfrm>
            <a:prstGeom prst="roundRect">
              <a:avLst>
                <a:gd name="adj" fmla="val 50000"/>
              </a:avLst>
            </a:prstGeom>
            <a:solidFill>
              <a:srgbClr val="DE2230"/>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700" i="0" u="none" strike="noStrike" kern="0" cap="none" spc="0" normalizeH="0" baseline="0" noProof="0" dirty="0">
                <a:ln>
                  <a:noFill/>
                </a:ln>
                <a:solidFill>
                  <a:prstClr val="white"/>
                </a:solidFill>
                <a:effectLst/>
                <a:uLnTx/>
                <a:uFillTx/>
                <a:cs typeface="+mn-ea"/>
                <a:sym typeface="+mn-lt"/>
              </a:endParaRPr>
            </a:p>
          </p:txBody>
        </p:sp>
        <p:sp>
          <p:nvSpPr>
            <p:cNvPr id="55" name="Rounded Rectangle 61">
              <a:extLst>
                <a:ext uri="{FF2B5EF4-FFF2-40B4-BE49-F238E27FC236}">
                  <a16:creationId xmlns:a16="http://schemas.microsoft.com/office/drawing/2014/main" id="{7944A687-ECFA-4366-882B-8F8D0867C0A9}"/>
                </a:ext>
              </a:extLst>
            </p:cNvPr>
            <p:cNvSpPr/>
            <p:nvPr/>
          </p:nvSpPr>
          <p:spPr>
            <a:xfrm>
              <a:off x="1464088" y="4330915"/>
              <a:ext cx="1036179" cy="204389"/>
            </a:xfrm>
            <a:prstGeom prst="roundRect">
              <a:avLst>
                <a:gd name="adj" fmla="val 50000"/>
              </a:avLst>
            </a:prstGeom>
            <a:solidFill>
              <a:srgbClr val="DE2230"/>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700" i="0" u="none" strike="noStrike" kern="0" cap="none" spc="0" normalizeH="0" baseline="0" noProof="0" dirty="0">
                <a:ln>
                  <a:noFill/>
                </a:ln>
                <a:solidFill>
                  <a:prstClr val="white"/>
                </a:solidFill>
                <a:effectLst/>
                <a:uLnTx/>
                <a:uFillTx/>
                <a:cs typeface="+mn-ea"/>
                <a:sym typeface="+mn-lt"/>
              </a:endParaRPr>
            </a:p>
          </p:txBody>
        </p:sp>
        <p:sp>
          <p:nvSpPr>
            <p:cNvPr id="56" name="Rounded Rectangle 62">
              <a:extLst>
                <a:ext uri="{FF2B5EF4-FFF2-40B4-BE49-F238E27FC236}">
                  <a16:creationId xmlns:a16="http://schemas.microsoft.com/office/drawing/2014/main" id="{00F3508E-12D1-419A-997B-F0509E830307}"/>
                </a:ext>
              </a:extLst>
            </p:cNvPr>
            <p:cNvSpPr/>
            <p:nvPr/>
          </p:nvSpPr>
          <p:spPr>
            <a:xfrm>
              <a:off x="1464088" y="4046548"/>
              <a:ext cx="1036179" cy="204389"/>
            </a:xfrm>
            <a:prstGeom prst="roundRect">
              <a:avLst>
                <a:gd name="adj" fmla="val 50000"/>
              </a:avLst>
            </a:prstGeom>
            <a:solidFill>
              <a:sysClr val="window" lastClr="FFFFFF">
                <a:lumMod val="85000"/>
              </a:sysClr>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700" i="0" u="none" strike="noStrike" kern="0" cap="none" spc="0" normalizeH="0" baseline="0" noProof="0" dirty="0">
                <a:ln>
                  <a:noFill/>
                </a:ln>
                <a:solidFill>
                  <a:prstClr val="white"/>
                </a:solidFill>
                <a:effectLst/>
                <a:uLnTx/>
                <a:uFillTx/>
                <a:cs typeface="+mn-ea"/>
                <a:sym typeface="+mn-lt"/>
              </a:endParaRPr>
            </a:p>
          </p:txBody>
        </p:sp>
        <p:sp>
          <p:nvSpPr>
            <p:cNvPr id="57" name="Rounded Rectangle 78">
              <a:extLst>
                <a:ext uri="{FF2B5EF4-FFF2-40B4-BE49-F238E27FC236}">
                  <a16:creationId xmlns:a16="http://schemas.microsoft.com/office/drawing/2014/main" id="{4F56CB7A-D2C5-4F84-B1DC-9B17307F0419}"/>
                </a:ext>
              </a:extLst>
            </p:cNvPr>
            <p:cNvSpPr/>
            <p:nvPr/>
          </p:nvSpPr>
          <p:spPr>
            <a:xfrm>
              <a:off x="1464088" y="3762666"/>
              <a:ext cx="1036179" cy="204389"/>
            </a:xfrm>
            <a:prstGeom prst="roundRect">
              <a:avLst>
                <a:gd name="adj" fmla="val 50000"/>
              </a:avLst>
            </a:prstGeom>
            <a:solidFill>
              <a:sysClr val="window" lastClr="FFFFFF">
                <a:lumMod val="85000"/>
              </a:sysClr>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700" i="0" u="none" strike="noStrike" kern="0" cap="none" spc="0" normalizeH="0" baseline="0" noProof="0" dirty="0">
                <a:ln>
                  <a:noFill/>
                </a:ln>
                <a:solidFill>
                  <a:prstClr val="white"/>
                </a:solidFill>
                <a:effectLst/>
                <a:uLnTx/>
                <a:uFillTx/>
                <a:cs typeface="+mn-ea"/>
                <a:sym typeface="+mn-lt"/>
              </a:endParaRPr>
            </a:p>
          </p:txBody>
        </p:sp>
        <p:sp>
          <p:nvSpPr>
            <p:cNvPr id="58" name="Rounded Rectangle 79">
              <a:extLst>
                <a:ext uri="{FF2B5EF4-FFF2-40B4-BE49-F238E27FC236}">
                  <a16:creationId xmlns:a16="http://schemas.microsoft.com/office/drawing/2014/main" id="{B5F41AFD-E6CB-4514-95C2-6025B51EFFE8}"/>
                </a:ext>
              </a:extLst>
            </p:cNvPr>
            <p:cNvSpPr/>
            <p:nvPr/>
          </p:nvSpPr>
          <p:spPr>
            <a:xfrm>
              <a:off x="1464088" y="3485640"/>
              <a:ext cx="1036179" cy="204389"/>
            </a:xfrm>
            <a:prstGeom prst="roundRect">
              <a:avLst>
                <a:gd name="adj" fmla="val 50000"/>
              </a:avLst>
            </a:prstGeom>
            <a:solidFill>
              <a:sysClr val="window" lastClr="FFFFFF">
                <a:lumMod val="85000"/>
              </a:sysClr>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700" i="0" u="none" strike="noStrike" kern="0" cap="none" spc="0" normalizeH="0" baseline="0" noProof="0" dirty="0">
                <a:ln>
                  <a:noFill/>
                </a:ln>
                <a:solidFill>
                  <a:prstClr val="white"/>
                </a:solidFill>
                <a:effectLst/>
                <a:uLnTx/>
                <a:uFillTx/>
                <a:cs typeface="+mn-ea"/>
                <a:sym typeface="+mn-lt"/>
              </a:endParaRPr>
            </a:p>
          </p:txBody>
        </p:sp>
        <p:sp>
          <p:nvSpPr>
            <p:cNvPr id="59" name="Rounded Rectangle 80">
              <a:extLst>
                <a:ext uri="{FF2B5EF4-FFF2-40B4-BE49-F238E27FC236}">
                  <a16:creationId xmlns:a16="http://schemas.microsoft.com/office/drawing/2014/main" id="{C9B2371E-8B27-4F4D-A887-CB5E46C5B940}"/>
                </a:ext>
              </a:extLst>
            </p:cNvPr>
            <p:cNvSpPr/>
            <p:nvPr/>
          </p:nvSpPr>
          <p:spPr>
            <a:xfrm>
              <a:off x="1464088" y="3201757"/>
              <a:ext cx="1036179" cy="204389"/>
            </a:xfrm>
            <a:prstGeom prst="roundRect">
              <a:avLst>
                <a:gd name="adj" fmla="val 50000"/>
              </a:avLst>
            </a:prstGeom>
            <a:solidFill>
              <a:sysClr val="window" lastClr="FFFFFF">
                <a:lumMod val="85000"/>
              </a:sysClr>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700" i="0" u="none" strike="noStrike" kern="0" cap="none" spc="0" normalizeH="0" baseline="0" noProof="0" dirty="0">
                <a:ln>
                  <a:noFill/>
                </a:ln>
                <a:solidFill>
                  <a:prstClr val="white"/>
                </a:solidFill>
                <a:effectLst/>
                <a:uLnTx/>
                <a:uFillTx/>
                <a:cs typeface="+mn-ea"/>
                <a:sym typeface="+mn-lt"/>
              </a:endParaRPr>
            </a:p>
          </p:txBody>
        </p:sp>
        <p:sp>
          <p:nvSpPr>
            <p:cNvPr id="60" name="Rounded Rectangle 81">
              <a:extLst>
                <a:ext uri="{FF2B5EF4-FFF2-40B4-BE49-F238E27FC236}">
                  <a16:creationId xmlns:a16="http://schemas.microsoft.com/office/drawing/2014/main" id="{9FF7F8C8-6161-4D08-B23E-28484E9E73F5}"/>
                </a:ext>
              </a:extLst>
            </p:cNvPr>
            <p:cNvSpPr/>
            <p:nvPr/>
          </p:nvSpPr>
          <p:spPr>
            <a:xfrm>
              <a:off x="2913108" y="5175708"/>
              <a:ext cx="1036179" cy="204389"/>
            </a:xfrm>
            <a:prstGeom prst="roundRect">
              <a:avLst>
                <a:gd name="adj" fmla="val 50000"/>
              </a:avLst>
            </a:prstGeom>
            <a:solidFill>
              <a:srgbClr val="DE2230"/>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700" i="0" u="none" strike="noStrike" kern="0" cap="none" spc="0" normalizeH="0" baseline="0" noProof="0" dirty="0">
                <a:ln>
                  <a:noFill/>
                </a:ln>
                <a:solidFill>
                  <a:prstClr val="white"/>
                </a:solidFill>
                <a:effectLst/>
                <a:uLnTx/>
                <a:uFillTx/>
                <a:cs typeface="+mn-ea"/>
                <a:sym typeface="+mn-lt"/>
              </a:endParaRPr>
            </a:p>
          </p:txBody>
        </p:sp>
        <p:sp>
          <p:nvSpPr>
            <p:cNvPr id="61" name="Rounded Rectangle 82">
              <a:extLst>
                <a:ext uri="{FF2B5EF4-FFF2-40B4-BE49-F238E27FC236}">
                  <a16:creationId xmlns:a16="http://schemas.microsoft.com/office/drawing/2014/main" id="{0E8C12AD-800E-424D-8A71-62A3F77B3827}"/>
                </a:ext>
              </a:extLst>
            </p:cNvPr>
            <p:cNvSpPr/>
            <p:nvPr/>
          </p:nvSpPr>
          <p:spPr>
            <a:xfrm>
              <a:off x="2913108" y="4891823"/>
              <a:ext cx="1036179" cy="204389"/>
            </a:xfrm>
            <a:prstGeom prst="roundRect">
              <a:avLst>
                <a:gd name="adj" fmla="val 50000"/>
              </a:avLst>
            </a:prstGeom>
            <a:solidFill>
              <a:srgbClr val="DE2230"/>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700" i="0" u="none" strike="noStrike" kern="0" cap="none" spc="0" normalizeH="0" baseline="0" noProof="0" dirty="0">
                <a:ln>
                  <a:noFill/>
                </a:ln>
                <a:solidFill>
                  <a:prstClr val="white"/>
                </a:solidFill>
                <a:effectLst/>
                <a:uLnTx/>
                <a:uFillTx/>
                <a:cs typeface="+mn-ea"/>
                <a:sym typeface="+mn-lt"/>
              </a:endParaRPr>
            </a:p>
          </p:txBody>
        </p:sp>
        <p:sp>
          <p:nvSpPr>
            <p:cNvPr id="62" name="Rounded Rectangle 83">
              <a:extLst>
                <a:ext uri="{FF2B5EF4-FFF2-40B4-BE49-F238E27FC236}">
                  <a16:creationId xmlns:a16="http://schemas.microsoft.com/office/drawing/2014/main" id="{8CEE5EDA-EB95-4DD0-AF30-B59B015D1430}"/>
                </a:ext>
              </a:extLst>
            </p:cNvPr>
            <p:cNvSpPr/>
            <p:nvPr/>
          </p:nvSpPr>
          <p:spPr>
            <a:xfrm>
              <a:off x="2913108" y="4614797"/>
              <a:ext cx="1036179" cy="204389"/>
            </a:xfrm>
            <a:prstGeom prst="roundRect">
              <a:avLst>
                <a:gd name="adj" fmla="val 50000"/>
              </a:avLst>
            </a:prstGeom>
            <a:solidFill>
              <a:srgbClr val="DE2230"/>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700" i="0" u="none" strike="noStrike" kern="0" cap="none" spc="0" normalizeH="0" baseline="0" noProof="0" dirty="0">
                <a:ln>
                  <a:noFill/>
                </a:ln>
                <a:solidFill>
                  <a:prstClr val="white"/>
                </a:solidFill>
                <a:effectLst/>
                <a:uLnTx/>
                <a:uFillTx/>
                <a:cs typeface="+mn-ea"/>
                <a:sym typeface="+mn-lt"/>
              </a:endParaRPr>
            </a:p>
          </p:txBody>
        </p:sp>
        <p:sp>
          <p:nvSpPr>
            <p:cNvPr id="63" name="Rounded Rectangle 84">
              <a:extLst>
                <a:ext uri="{FF2B5EF4-FFF2-40B4-BE49-F238E27FC236}">
                  <a16:creationId xmlns:a16="http://schemas.microsoft.com/office/drawing/2014/main" id="{DA2C8751-505A-48AC-A7A3-3A8DDCBA22F8}"/>
                </a:ext>
              </a:extLst>
            </p:cNvPr>
            <p:cNvSpPr/>
            <p:nvPr/>
          </p:nvSpPr>
          <p:spPr>
            <a:xfrm>
              <a:off x="2913108" y="4330915"/>
              <a:ext cx="1036179" cy="204389"/>
            </a:xfrm>
            <a:prstGeom prst="roundRect">
              <a:avLst>
                <a:gd name="adj" fmla="val 50000"/>
              </a:avLst>
            </a:prstGeom>
            <a:solidFill>
              <a:srgbClr val="DE2230"/>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700" i="0" u="none" strike="noStrike" kern="0" cap="none" spc="0" normalizeH="0" baseline="0" noProof="0" dirty="0">
                <a:ln>
                  <a:noFill/>
                </a:ln>
                <a:solidFill>
                  <a:prstClr val="white"/>
                </a:solidFill>
                <a:effectLst/>
                <a:uLnTx/>
                <a:uFillTx/>
                <a:cs typeface="+mn-ea"/>
                <a:sym typeface="+mn-lt"/>
              </a:endParaRPr>
            </a:p>
          </p:txBody>
        </p:sp>
        <p:sp>
          <p:nvSpPr>
            <p:cNvPr id="64" name="Rounded Rectangle 85">
              <a:extLst>
                <a:ext uri="{FF2B5EF4-FFF2-40B4-BE49-F238E27FC236}">
                  <a16:creationId xmlns:a16="http://schemas.microsoft.com/office/drawing/2014/main" id="{B0CD6F9C-5050-4018-8C5A-4993A3711579}"/>
                </a:ext>
              </a:extLst>
            </p:cNvPr>
            <p:cNvSpPr/>
            <p:nvPr/>
          </p:nvSpPr>
          <p:spPr>
            <a:xfrm>
              <a:off x="2913108" y="4046548"/>
              <a:ext cx="1036179" cy="204389"/>
            </a:xfrm>
            <a:prstGeom prst="roundRect">
              <a:avLst>
                <a:gd name="adj" fmla="val 50000"/>
              </a:avLst>
            </a:prstGeom>
            <a:solidFill>
              <a:srgbClr val="DE2230"/>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700" i="0" u="none" strike="noStrike" kern="0" cap="none" spc="0" normalizeH="0" baseline="0" noProof="0" dirty="0">
                <a:ln>
                  <a:noFill/>
                </a:ln>
                <a:solidFill>
                  <a:prstClr val="white"/>
                </a:solidFill>
                <a:effectLst/>
                <a:uLnTx/>
                <a:uFillTx/>
                <a:cs typeface="+mn-ea"/>
                <a:sym typeface="+mn-lt"/>
              </a:endParaRPr>
            </a:p>
          </p:txBody>
        </p:sp>
        <p:sp>
          <p:nvSpPr>
            <p:cNvPr id="65" name="Rounded Rectangle 86">
              <a:extLst>
                <a:ext uri="{FF2B5EF4-FFF2-40B4-BE49-F238E27FC236}">
                  <a16:creationId xmlns:a16="http://schemas.microsoft.com/office/drawing/2014/main" id="{30619356-A25A-4C21-BCFB-1C1D8204908A}"/>
                </a:ext>
              </a:extLst>
            </p:cNvPr>
            <p:cNvSpPr/>
            <p:nvPr/>
          </p:nvSpPr>
          <p:spPr>
            <a:xfrm>
              <a:off x="2913108" y="3762666"/>
              <a:ext cx="1036179" cy="204389"/>
            </a:xfrm>
            <a:prstGeom prst="roundRect">
              <a:avLst>
                <a:gd name="adj" fmla="val 50000"/>
              </a:avLst>
            </a:prstGeom>
            <a:solidFill>
              <a:srgbClr val="DE2230"/>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700" i="0" u="none" strike="noStrike" kern="0" cap="none" spc="0" normalizeH="0" baseline="0" noProof="0" dirty="0">
                <a:ln>
                  <a:noFill/>
                </a:ln>
                <a:solidFill>
                  <a:prstClr val="white"/>
                </a:solidFill>
                <a:effectLst/>
                <a:uLnTx/>
                <a:uFillTx/>
                <a:cs typeface="+mn-ea"/>
                <a:sym typeface="+mn-lt"/>
              </a:endParaRPr>
            </a:p>
          </p:txBody>
        </p:sp>
        <p:sp>
          <p:nvSpPr>
            <p:cNvPr id="66" name="Rounded Rectangle 87">
              <a:extLst>
                <a:ext uri="{FF2B5EF4-FFF2-40B4-BE49-F238E27FC236}">
                  <a16:creationId xmlns:a16="http://schemas.microsoft.com/office/drawing/2014/main" id="{329920C7-E302-491F-89EC-F0E7086C7EED}"/>
                </a:ext>
              </a:extLst>
            </p:cNvPr>
            <p:cNvSpPr/>
            <p:nvPr/>
          </p:nvSpPr>
          <p:spPr>
            <a:xfrm>
              <a:off x="2913108" y="3485640"/>
              <a:ext cx="1036179" cy="204389"/>
            </a:xfrm>
            <a:prstGeom prst="roundRect">
              <a:avLst>
                <a:gd name="adj" fmla="val 50000"/>
              </a:avLst>
            </a:prstGeom>
            <a:solidFill>
              <a:srgbClr val="DE2230"/>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700" i="0" u="none" strike="noStrike" kern="0" cap="none" spc="0" normalizeH="0" baseline="0" noProof="0" dirty="0">
                <a:ln>
                  <a:noFill/>
                </a:ln>
                <a:solidFill>
                  <a:prstClr val="white"/>
                </a:solidFill>
                <a:effectLst/>
                <a:uLnTx/>
                <a:uFillTx/>
                <a:cs typeface="+mn-ea"/>
                <a:sym typeface="+mn-lt"/>
              </a:endParaRPr>
            </a:p>
          </p:txBody>
        </p:sp>
        <p:sp>
          <p:nvSpPr>
            <p:cNvPr id="67" name="Rounded Rectangle 88">
              <a:extLst>
                <a:ext uri="{FF2B5EF4-FFF2-40B4-BE49-F238E27FC236}">
                  <a16:creationId xmlns:a16="http://schemas.microsoft.com/office/drawing/2014/main" id="{C8569B36-EC74-4349-979D-31E46EE4E9C9}"/>
                </a:ext>
              </a:extLst>
            </p:cNvPr>
            <p:cNvSpPr/>
            <p:nvPr/>
          </p:nvSpPr>
          <p:spPr>
            <a:xfrm>
              <a:off x="2913108" y="3201757"/>
              <a:ext cx="1036179" cy="204389"/>
            </a:xfrm>
            <a:prstGeom prst="roundRect">
              <a:avLst>
                <a:gd name="adj" fmla="val 50000"/>
              </a:avLst>
            </a:prstGeom>
            <a:solidFill>
              <a:srgbClr val="DE2230"/>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700" i="0" u="none" strike="noStrike" kern="0" cap="none" spc="0" normalizeH="0" baseline="0" noProof="0" dirty="0">
                <a:ln>
                  <a:noFill/>
                </a:ln>
                <a:solidFill>
                  <a:prstClr val="white"/>
                </a:solidFill>
                <a:effectLst/>
                <a:uLnTx/>
                <a:uFillTx/>
                <a:cs typeface="+mn-ea"/>
                <a:sym typeface="+mn-lt"/>
              </a:endParaRPr>
            </a:p>
          </p:txBody>
        </p:sp>
        <p:sp>
          <p:nvSpPr>
            <p:cNvPr id="68" name="Rounded Rectangle 89">
              <a:extLst>
                <a:ext uri="{FF2B5EF4-FFF2-40B4-BE49-F238E27FC236}">
                  <a16:creationId xmlns:a16="http://schemas.microsoft.com/office/drawing/2014/main" id="{5E0E4E15-70B5-4730-84EE-9D5728C555FB}"/>
                </a:ext>
              </a:extLst>
            </p:cNvPr>
            <p:cNvSpPr/>
            <p:nvPr/>
          </p:nvSpPr>
          <p:spPr>
            <a:xfrm>
              <a:off x="4406941" y="5175708"/>
              <a:ext cx="1036179" cy="204389"/>
            </a:xfrm>
            <a:prstGeom prst="roundRect">
              <a:avLst>
                <a:gd name="adj" fmla="val 50000"/>
              </a:avLst>
            </a:prstGeom>
            <a:solidFill>
              <a:srgbClr val="262626"/>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700" i="0" u="none" strike="noStrike" kern="0" cap="none" spc="0" normalizeH="0" baseline="0" noProof="0" dirty="0">
                <a:ln>
                  <a:noFill/>
                </a:ln>
                <a:solidFill>
                  <a:prstClr val="white"/>
                </a:solidFill>
                <a:effectLst/>
                <a:uLnTx/>
                <a:uFillTx/>
                <a:cs typeface="+mn-ea"/>
                <a:sym typeface="+mn-lt"/>
              </a:endParaRPr>
            </a:p>
          </p:txBody>
        </p:sp>
        <p:sp>
          <p:nvSpPr>
            <p:cNvPr id="69" name="Rounded Rectangle 90">
              <a:extLst>
                <a:ext uri="{FF2B5EF4-FFF2-40B4-BE49-F238E27FC236}">
                  <a16:creationId xmlns:a16="http://schemas.microsoft.com/office/drawing/2014/main" id="{0F280E0B-62E2-4EB7-98E1-707A020345B1}"/>
                </a:ext>
              </a:extLst>
            </p:cNvPr>
            <p:cNvSpPr/>
            <p:nvPr/>
          </p:nvSpPr>
          <p:spPr>
            <a:xfrm>
              <a:off x="4406941" y="4891823"/>
              <a:ext cx="1036179" cy="204389"/>
            </a:xfrm>
            <a:prstGeom prst="roundRect">
              <a:avLst>
                <a:gd name="adj" fmla="val 50000"/>
              </a:avLst>
            </a:prstGeom>
            <a:solidFill>
              <a:srgbClr val="262626"/>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700" i="0" u="none" strike="noStrike" kern="0" cap="none" spc="0" normalizeH="0" baseline="0" noProof="0" dirty="0">
                <a:ln>
                  <a:noFill/>
                </a:ln>
                <a:solidFill>
                  <a:prstClr val="white"/>
                </a:solidFill>
                <a:effectLst/>
                <a:uLnTx/>
                <a:uFillTx/>
                <a:cs typeface="+mn-ea"/>
                <a:sym typeface="+mn-lt"/>
              </a:endParaRPr>
            </a:p>
          </p:txBody>
        </p:sp>
        <p:sp>
          <p:nvSpPr>
            <p:cNvPr id="70" name="Rounded Rectangle 91">
              <a:extLst>
                <a:ext uri="{FF2B5EF4-FFF2-40B4-BE49-F238E27FC236}">
                  <a16:creationId xmlns:a16="http://schemas.microsoft.com/office/drawing/2014/main" id="{D7BAA0B2-2338-493A-B637-A5312B1542FA}"/>
                </a:ext>
              </a:extLst>
            </p:cNvPr>
            <p:cNvSpPr/>
            <p:nvPr/>
          </p:nvSpPr>
          <p:spPr>
            <a:xfrm>
              <a:off x="4406941" y="4614797"/>
              <a:ext cx="1036179" cy="204389"/>
            </a:xfrm>
            <a:prstGeom prst="roundRect">
              <a:avLst>
                <a:gd name="adj" fmla="val 50000"/>
              </a:avLst>
            </a:prstGeom>
            <a:solidFill>
              <a:srgbClr val="262626"/>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700" i="0" u="none" strike="noStrike" kern="0" cap="none" spc="0" normalizeH="0" baseline="0" noProof="0" dirty="0">
                <a:ln>
                  <a:noFill/>
                </a:ln>
                <a:solidFill>
                  <a:prstClr val="white"/>
                </a:solidFill>
                <a:effectLst/>
                <a:uLnTx/>
                <a:uFillTx/>
                <a:cs typeface="+mn-ea"/>
                <a:sym typeface="+mn-lt"/>
              </a:endParaRPr>
            </a:p>
          </p:txBody>
        </p:sp>
        <p:sp>
          <p:nvSpPr>
            <p:cNvPr id="71" name="Rounded Rectangle 92">
              <a:extLst>
                <a:ext uri="{FF2B5EF4-FFF2-40B4-BE49-F238E27FC236}">
                  <a16:creationId xmlns:a16="http://schemas.microsoft.com/office/drawing/2014/main" id="{B4CB9B83-B14A-47C8-9CE9-0C0D1E7F3F52}"/>
                </a:ext>
              </a:extLst>
            </p:cNvPr>
            <p:cNvSpPr/>
            <p:nvPr/>
          </p:nvSpPr>
          <p:spPr>
            <a:xfrm>
              <a:off x="4406941" y="4330915"/>
              <a:ext cx="1036179" cy="204389"/>
            </a:xfrm>
            <a:prstGeom prst="roundRect">
              <a:avLst>
                <a:gd name="adj" fmla="val 50000"/>
              </a:avLst>
            </a:prstGeom>
            <a:solidFill>
              <a:srgbClr val="262626"/>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700" i="0" u="none" strike="noStrike" kern="0" cap="none" spc="0" normalizeH="0" baseline="0" noProof="0" dirty="0">
                <a:ln>
                  <a:noFill/>
                </a:ln>
                <a:solidFill>
                  <a:prstClr val="white"/>
                </a:solidFill>
                <a:effectLst/>
                <a:uLnTx/>
                <a:uFillTx/>
                <a:cs typeface="+mn-ea"/>
                <a:sym typeface="+mn-lt"/>
              </a:endParaRPr>
            </a:p>
          </p:txBody>
        </p:sp>
        <p:sp>
          <p:nvSpPr>
            <p:cNvPr id="72" name="Rounded Rectangle 93">
              <a:extLst>
                <a:ext uri="{FF2B5EF4-FFF2-40B4-BE49-F238E27FC236}">
                  <a16:creationId xmlns:a16="http://schemas.microsoft.com/office/drawing/2014/main" id="{50CA9034-1200-41C2-B31F-C4529864205B}"/>
                </a:ext>
              </a:extLst>
            </p:cNvPr>
            <p:cNvSpPr/>
            <p:nvPr/>
          </p:nvSpPr>
          <p:spPr>
            <a:xfrm>
              <a:off x="4406941" y="4046548"/>
              <a:ext cx="1036179" cy="204389"/>
            </a:xfrm>
            <a:prstGeom prst="roundRect">
              <a:avLst>
                <a:gd name="adj" fmla="val 50000"/>
              </a:avLst>
            </a:prstGeom>
            <a:solidFill>
              <a:srgbClr val="262626"/>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700" i="0" u="none" strike="noStrike" kern="0" cap="none" spc="0" normalizeH="0" baseline="0" noProof="0" dirty="0">
                <a:ln>
                  <a:noFill/>
                </a:ln>
                <a:solidFill>
                  <a:prstClr val="white"/>
                </a:solidFill>
                <a:effectLst/>
                <a:uLnTx/>
                <a:uFillTx/>
                <a:cs typeface="+mn-ea"/>
                <a:sym typeface="+mn-lt"/>
              </a:endParaRPr>
            </a:p>
          </p:txBody>
        </p:sp>
        <p:sp>
          <p:nvSpPr>
            <p:cNvPr id="73" name="Rounded Rectangle 94">
              <a:extLst>
                <a:ext uri="{FF2B5EF4-FFF2-40B4-BE49-F238E27FC236}">
                  <a16:creationId xmlns:a16="http://schemas.microsoft.com/office/drawing/2014/main" id="{02D31C0A-A4E8-4473-BB45-581B865DCC47}"/>
                </a:ext>
              </a:extLst>
            </p:cNvPr>
            <p:cNvSpPr/>
            <p:nvPr/>
          </p:nvSpPr>
          <p:spPr>
            <a:xfrm>
              <a:off x="4406941" y="3762666"/>
              <a:ext cx="1036179" cy="204389"/>
            </a:xfrm>
            <a:prstGeom prst="roundRect">
              <a:avLst>
                <a:gd name="adj" fmla="val 50000"/>
              </a:avLst>
            </a:prstGeom>
            <a:solidFill>
              <a:srgbClr val="262626"/>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700" i="0" u="none" strike="noStrike" kern="0" cap="none" spc="0" normalizeH="0" baseline="0" noProof="0" dirty="0">
                <a:ln>
                  <a:noFill/>
                </a:ln>
                <a:solidFill>
                  <a:prstClr val="white"/>
                </a:solidFill>
                <a:effectLst/>
                <a:uLnTx/>
                <a:uFillTx/>
                <a:cs typeface="+mn-ea"/>
                <a:sym typeface="+mn-lt"/>
              </a:endParaRPr>
            </a:p>
          </p:txBody>
        </p:sp>
        <p:sp>
          <p:nvSpPr>
            <p:cNvPr id="74" name="Rounded Rectangle 95">
              <a:extLst>
                <a:ext uri="{FF2B5EF4-FFF2-40B4-BE49-F238E27FC236}">
                  <a16:creationId xmlns:a16="http://schemas.microsoft.com/office/drawing/2014/main" id="{FBA2B222-ABAD-43BB-BF76-256B012A8A7E}"/>
                </a:ext>
              </a:extLst>
            </p:cNvPr>
            <p:cNvSpPr/>
            <p:nvPr/>
          </p:nvSpPr>
          <p:spPr>
            <a:xfrm>
              <a:off x="4406941" y="3485640"/>
              <a:ext cx="1036179" cy="204389"/>
            </a:xfrm>
            <a:prstGeom prst="roundRect">
              <a:avLst>
                <a:gd name="adj" fmla="val 50000"/>
              </a:avLst>
            </a:prstGeom>
            <a:solidFill>
              <a:sysClr val="window" lastClr="FFFFFF">
                <a:lumMod val="85000"/>
              </a:sysClr>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700" i="0" u="none" strike="noStrike" kern="0" cap="none" spc="0" normalizeH="0" baseline="0" noProof="0" dirty="0">
                <a:ln>
                  <a:noFill/>
                </a:ln>
                <a:solidFill>
                  <a:prstClr val="white"/>
                </a:solidFill>
                <a:effectLst/>
                <a:uLnTx/>
                <a:uFillTx/>
                <a:cs typeface="+mn-ea"/>
                <a:sym typeface="+mn-lt"/>
              </a:endParaRPr>
            </a:p>
          </p:txBody>
        </p:sp>
        <p:sp>
          <p:nvSpPr>
            <p:cNvPr id="75" name="Rounded Rectangle 96">
              <a:extLst>
                <a:ext uri="{FF2B5EF4-FFF2-40B4-BE49-F238E27FC236}">
                  <a16:creationId xmlns:a16="http://schemas.microsoft.com/office/drawing/2014/main" id="{37894454-5EE3-4F93-B600-76A0985D6E02}"/>
                </a:ext>
              </a:extLst>
            </p:cNvPr>
            <p:cNvSpPr/>
            <p:nvPr/>
          </p:nvSpPr>
          <p:spPr>
            <a:xfrm>
              <a:off x="4406941" y="3201757"/>
              <a:ext cx="1036179" cy="204389"/>
            </a:xfrm>
            <a:prstGeom prst="roundRect">
              <a:avLst>
                <a:gd name="adj" fmla="val 50000"/>
              </a:avLst>
            </a:prstGeom>
            <a:solidFill>
              <a:sysClr val="window" lastClr="FFFFFF">
                <a:lumMod val="85000"/>
              </a:sysClr>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700" i="0" u="none" strike="noStrike" kern="0" cap="none" spc="0" normalizeH="0" baseline="0" noProof="0" dirty="0">
                <a:ln>
                  <a:noFill/>
                </a:ln>
                <a:solidFill>
                  <a:prstClr val="white"/>
                </a:solidFill>
                <a:effectLst/>
                <a:uLnTx/>
                <a:uFillTx/>
                <a:cs typeface="+mn-ea"/>
                <a:sym typeface="+mn-lt"/>
              </a:endParaRPr>
            </a:p>
          </p:txBody>
        </p:sp>
        <p:sp>
          <p:nvSpPr>
            <p:cNvPr id="76" name="Rectangle 2">
              <a:extLst>
                <a:ext uri="{FF2B5EF4-FFF2-40B4-BE49-F238E27FC236}">
                  <a16:creationId xmlns:a16="http://schemas.microsoft.com/office/drawing/2014/main" id="{5C23CF87-981B-40D2-B89F-7F1259A83193}"/>
                </a:ext>
              </a:extLst>
            </p:cNvPr>
            <p:cNvSpPr/>
            <p:nvPr/>
          </p:nvSpPr>
          <p:spPr>
            <a:xfrm>
              <a:off x="4420593" y="2179932"/>
              <a:ext cx="994289" cy="309700"/>
            </a:xfrm>
            <a:prstGeom prst="rect">
              <a:avLst/>
            </a:prstGeom>
          </p:spPr>
          <p:txBody>
            <a:bodyPr vert="horz" lIns="91440" tIns="45720" rIns="91440" bIns="45720" rtlCol="0" anchor="ctr">
              <a:noAutofit/>
            </a:bodyPr>
            <a:lstStyle/>
            <a:p>
              <a:pPr>
                <a:lnSpc>
                  <a:spcPts val="2500"/>
                </a:lnSpc>
                <a:spcBef>
                  <a:spcPct val="0"/>
                </a:spcBef>
              </a:pPr>
              <a:r>
                <a:rPr lang="en-US" altLang="zh-CN" sz="1400" dirty="0">
                  <a:solidFill>
                    <a:schemeClr val="tx1">
                      <a:lumMod val="75000"/>
                      <a:lumOff val="25000"/>
                    </a:schemeClr>
                  </a:solidFill>
                  <a:cs typeface="+mn-ea"/>
                  <a:sym typeface="+mn-lt"/>
                </a:rPr>
                <a:t>Add title</a:t>
              </a:r>
              <a:endParaRPr lang="en-US" sz="1400" dirty="0">
                <a:solidFill>
                  <a:schemeClr val="tx1">
                    <a:lumMod val="75000"/>
                    <a:lumOff val="25000"/>
                  </a:schemeClr>
                </a:solidFill>
                <a:cs typeface="+mn-ea"/>
                <a:sym typeface="+mn-lt"/>
              </a:endParaRPr>
            </a:p>
          </p:txBody>
        </p:sp>
        <p:sp>
          <p:nvSpPr>
            <p:cNvPr id="77" name="Rounded Rectangle 97">
              <a:extLst>
                <a:ext uri="{FF2B5EF4-FFF2-40B4-BE49-F238E27FC236}">
                  <a16:creationId xmlns:a16="http://schemas.microsoft.com/office/drawing/2014/main" id="{E8407B4A-81DA-456D-984B-B3034A29D119}"/>
                </a:ext>
              </a:extLst>
            </p:cNvPr>
            <p:cNvSpPr/>
            <p:nvPr/>
          </p:nvSpPr>
          <p:spPr>
            <a:xfrm>
              <a:off x="1464088" y="2914944"/>
              <a:ext cx="1036179" cy="204389"/>
            </a:xfrm>
            <a:prstGeom prst="roundRect">
              <a:avLst>
                <a:gd name="adj" fmla="val 50000"/>
              </a:avLst>
            </a:prstGeom>
            <a:solidFill>
              <a:sysClr val="window" lastClr="FFFFFF">
                <a:lumMod val="85000"/>
              </a:sysClr>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700" i="0" u="none" strike="noStrike" kern="0" cap="none" spc="0" normalizeH="0" baseline="0" noProof="0" dirty="0">
                <a:ln>
                  <a:noFill/>
                </a:ln>
                <a:solidFill>
                  <a:prstClr val="white"/>
                </a:solidFill>
                <a:effectLst/>
                <a:uLnTx/>
                <a:uFillTx/>
                <a:cs typeface="+mn-ea"/>
                <a:sym typeface="+mn-lt"/>
              </a:endParaRPr>
            </a:p>
          </p:txBody>
        </p:sp>
        <p:sp>
          <p:nvSpPr>
            <p:cNvPr id="78" name="Rounded Rectangle 98">
              <a:extLst>
                <a:ext uri="{FF2B5EF4-FFF2-40B4-BE49-F238E27FC236}">
                  <a16:creationId xmlns:a16="http://schemas.microsoft.com/office/drawing/2014/main" id="{43BA5342-788D-4203-9445-24BE9A2D72E3}"/>
                </a:ext>
              </a:extLst>
            </p:cNvPr>
            <p:cNvSpPr/>
            <p:nvPr/>
          </p:nvSpPr>
          <p:spPr>
            <a:xfrm>
              <a:off x="2913108" y="2914944"/>
              <a:ext cx="1036179" cy="204389"/>
            </a:xfrm>
            <a:prstGeom prst="roundRect">
              <a:avLst>
                <a:gd name="adj" fmla="val 50000"/>
              </a:avLst>
            </a:prstGeom>
            <a:solidFill>
              <a:sysClr val="window" lastClr="FFFFFF">
                <a:lumMod val="85000"/>
              </a:sysClr>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700" i="0" u="none" strike="noStrike" kern="0" cap="none" spc="0" normalizeH="0" baseline="0" noProof="0" dirty="0">
                <a:ln>
                  <a:noFill/>
                </a:ln>
                <a:solidFill>
                  <a:prstClr val="white"/>
                </a:solidFill>
                <a:effectLst/>
                <a:uLnTx/>
                <a:uFillTx/>
                <a:cs typeface="+mn-ea"/>
                <a:sym typeface="+mn-lt"/>
              </a:endParaRPr>
            </a:p>
          </p:txBody>
        </p:sp>
        <p:sp>
          <p:nvSpPr>
            <p:cNvPr id="79" name="Rounded Rectangle 99">
              <a:extLst>
                <a:ext uri="{FF2B5EF4-FFF2-40B4-BE49-F238E27FC236}">
                  <a16:creationId xmlns:a16="http://schemas.microsoft.com/office/drawing/2014/main" id="{4B9F981C-19A6-4626-B8B5-3A8EDB962978}"/>
                </a:ext>
              </a:extLst>
            </p:cNvPr>
            <p:cNvSpPr/>
            <p:nvPr/>
          </p:nvSpPr>
          <p:spPr>
            <a:xfrm>
              <a:off x="4406941" y="2914944"/>
              <a:ext cx="1036179" cy="204389"/>
            </a:xfrm>
            <a:prstGeom prst="roundRect">
              <a:avLst>
                <a:gd name="adj" fmla="val 50000"/>
              </a:avLst>
            </a:prstGeom>
            <a:solidFill>
              <a:sysClr val="window" lastClr="FFFFFF">
                <a:lumMod val="85000"/>
              </a:sysClr>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700" i="0" u="none" strike="noStrike" kern="0" cap="none" spc="0" normalizeH="0" baseline="0" noProof="0" dirty="0">
                <a:ln>
                  <a:noFill/>
                </a:ln>
                <a:solidFill>
                  <a:prstClr val="white"/>
                </a:solidFill>
                <a:effectLst/>
                <a:uLnTx/>
                <a:uFillTx/>
                <a:cs typeface="+mn-ea"/>
                <a:sym typeface="+mn-lt"/>
              </a:endParaRPr>
            </a:p>
          </p:txBody>
        </p:sp>
        <p:sp>
          <p:nvSpPr>
            <p:cNvPr id="80" name="Rectangle 100">
              <a:extLst>
                <a:ext uri="{FF2B5EF4-FFF2-40B4-BE49-F238E27FC236}">
                  <a16:creationId xmlns:a16="http://schemas.microsoft.com/office/drawing/2014/main" id="{D328DFC3-01C8-43D2-B5C6-C6202526A15D}"/>
                </a:ext>
              </a:extLst>
            </p:cNvPr>
            <p:cNvSpPr/>
            <p:nvPr/>
          </p:nvSpPr>
          <p:spPr>
            <a:xfrm>
              <a:off x="2934054" y="2135337"/>
              <a:ext cx="1036179" cy="302006"/>
            </a:xfrm>
            <a:prstGeom prst="rect">
              <a:avLst/>
            </a:prstGeom>
          </p:spPr>
          <p:txBody>
            <a:bodyPr vert="horz" lIns="91440" tIns="45720" rIns="91440" bIns="45720" rtlCol="0" anchor="ctr">
              <a:noAutofit/>
            </a:bodyPr>
            <a:lstStyle/>
            <a:p>
              <a:pPr>
                <a:lnSpc>
                  <a:spcPts val="2500"/>
                </a:lnSpc>
                <a:spcBef>
                  <a:spcPct val="0"/>
                </a:spcBef>
              </a:pPr>
              <a:r>
                <a:rPr lang="en-US" altLang="zh-CN" sz="1400" dirty="0">
                  <a:solidFill>
                    <a:schemeClr val="tx1">
                      <a:lumMod val="75000"/>
                      <a:lumOff val="25000"/>
                    </a:schemeClr>
                  </a:solidFill>
                  <a:cs typeface="+mn-ea"/>
                  <a:sym typeface="+mn-lt"/>
                </a:rPr>
                <a:t>Add title</a:t>
              </a:r>
              <a:endParaRPr lang="en-US" sz="1400" dirty="0">
                <a:solidFill>
                  <a:schemeClr val="tx1">
                    <a:lumMod val="75000"/>
                    <a:lumOff val="25000"/>
                  </a:schemeClr>
                </a:solidFill>
                <a:cs typeface="+mn-ea"/>
                <a:sym typeface="+mn-lt"/>
              </a:endParaRPr>
            </a:p>
          </p:txBody>
        </p:sp>
        <p:sp>
          <p:nvSpPr>
            <p:cNvPr id="81" name="Rectangle 101">
              <a:extLst>
                <a:ext uri="{FF2B5EF4-FFF2-40B4-BE49-F238E27FC236}">
                  <a16:creationId xmlns:a16="http://schemas.microsoft.com/office/drawing/2014/main" id="{D580CE45-BC85-444A-9E1C-5AEF785B8353}"/>
                </a:ext>
              </a:extLst>
            </p:cNvPr>
            <p:cNvSpPr/>
            <p:nvPr/>
          </p:nvSpPr>
          <p:spPr>
            <a:xfrm>
              <a:off x="1468460" y="2135337"/>
              <a:ext cx="994289" cy="302006"/>
            </a:xfrm>
            <a:prstGeom prst="rect">
              <a:avLst/>
            </a:prstGeom>
          </p:spPr>
          <p:txBody>
            <a:bodyPr vert="horz" lIns="91440" tIns="45720" rIns="91440" bIns="45720" rtlCol="0" anchor="ctr">
              <a:noAutofit/>
            </a:bodyPr>
            <a:lstStyle/>
            <a:p>
              <a:pPr>
                <a:lnSpc>
                  <a:spcPts val="2500"/>
                </a:lnSpc>
                <a:spcBef>
                  <a:spcPct val="0"/>
                </a:spcBef>
              </a:pPr>
              <a:r>
                <a:rPr lang="en-US" altLang="zh-CN" sz="1400" dirty="0">
                  <a:solidFill>
                    <a:schemeClr val="tx1">
                      <a:lumMod val="75000"/>
                      <a:lumOff val="25000"/>
                    </a:schemeClr>
                  </a:solidFill>
                  <a:cs typeface="+mn-ea"/>
                  <a:sym typeface="+mn-lt"/>
                </a:rPr>
                <a:t>Add title</a:t>
              </a:r>
              <a:endParaRPr lang="en-US" sz="1400" dirty="0">
                <a:solidFill>
                  <a:schemeClr val="tx1">
                    <a:lumMod val="75000"/>
                    <a:lumOff val="25000"/>
                  </a:schemeClr>
                </a:solidFill>
                <a:cs typeface="+mn-ea"/>
                <a:sym typeface="+mn-lt"/>
              </a:endParaRPr>
            </a:p>
          </p:txBody>
        </p:sp>
        <p:sp>
          <p:nvSpPr>
            <p:cNvPr id="82" name="Rounded Rectangle 102">
              <a:extLst>
                <a:ext uri="{FF2B5EF4-FFF2-40B4-BE49-F238E27FC236}">
                  <a16:creationId xmlns:a16="http://schemas.microsoft.com/office/drawing/2014/main" id="{F6932B9C-F4AD-4D3F-9DC0-DA0C46946B42}"/>
                </a:ext>
              </a:extLst>
            </p:cNvPr>
            <p:cNvSpPr/>
            <p:nvPr/>
          </p:nvSpPr>
          <p:spPr>
            <a:xfrm>
              <a:off x="1464088" y="2633608"/>
              <a:ext cx="1036179" cy="204389"/>
            </a:xfrm>
            <a:prstGeom prst="roundRect">
              <a:avLst>
                <a:gd name="adj" fmla="val 50000"/>
              </a:avLst>
            </a:prstGeom>
            <a:solidFill>
              <a:sysClr val="window" lastClr="FFFFFF">
                <a:lumMod val="85000"/>
              </a:sysClr>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700" i="0" u="none" strike="noStrike" kern="0" cap="none" spc="0" normalizeH="0" baseline="0" noProof="0" dirty="0">
                <a:ln>
                  <a:noFill/>
                </a:ln>
                <a:solidFill>
                  <a:prstClr val="white"/>
                </a:solidFill>
                <a:effectLst/>
                <a:uLnTx/>
                <a:uFillTx/>
                <a:cs typeface="+mn-ea"/>
                <a:sym typeface="+mn-lt"/>
              </a:endParaRPr>
            </a:p>
          </p:txBody>
        </p:sp>
        <p:sp>
          <p:nvSpPr>
            <p:cNvPr id="83" name="Rounded Rectangle 103">
              <a:extLst>
                <a:ext uri="{FF2B5EF4-FFF2-40B4-BE49-F238E27FC236}">
                  <a16:creationId xmlns:a16="http://schemas.microsoft.com/office/drawing/2014/main" id="{998C36E7-0DC9-4907-AC7B-84C832F34380}"/>
                </a:ext>
              </a:extLst>
            </p:cNvPr>
            <p:cNvSpPr/>
            <p:nvPr/>
          </p:nvSpPr>
          <p:spPr>
            <a:xfrm>
              <a:off x="2913108" y="2633608"/>
              <a:ext cx="1036179" cy="204389"/>
            </a:xfrm>
            <a:prstGeom prst="roundRect">
              <a:avLst>
                <a:gd name="adj" fmla="val 50000"/>
              </a:avLst>
            </a:prstGeom>
            <a:solidFill>
              <a:sysClr val="window" lastClr="FFFFFF">
                <a:lumMod val="85000"/>
              </a:sysClr>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700" i="0" u="none" strike="noStrike" kern="0" cap="none" spc="0" normalizeH="0" baseline="0" noProof="0" dirty="0">
                <a:ln>
                  <a:noFill/>
                </a:ln>
                <a:solidFill>
                  <a:prstClr val="white"/>
                </a:solidFill>
                <a:effectLst/>
                <a:uLnTx/>
                <a:uFillTx/>
                <a:cs typeface="+mn-ea"/>
                <a:sym typeface="+mn-lt"/>
              </a:endParaRPr>
            </a:p>
          </p:txBody>
        </p:sp>
        <p:sp>
          <p:nvSpPr>
            <p:cNvPr id="84" name="Rounded Rectangle 104">
              <a:extLst>
                <a:ext uri="{FF2B5EF4-FFF2-40B4-BE49-F238E27FC236}">
                  <a16:creationId xmlns:a16="http://schemas.microsoft.com/office/drawing/2014/main" id="{EEFECFE5-121C-4348-A204-03C886B146A6}"/>
                </a:ext>
              </a:extLst>
            </p:cNvPr>
            <p:cNvSpPr/>
            <p:nvPr/>
          </p:nvSpPr>
          <p:spPr>
            <a:xfrm>
              <a:off x="4406941" y="2633608"/>
              <a:ext cx="1036179" cy="204389"/>
            </a:xfrm>
            <a:prstGeom prst="roundRect">
              <a:avLst>
                <a:gd name="adj" fmla="val 50000"/>
              </a:avLst>
            </a:prstGeom>
            <a:solidFill>
              <a:sysClr val="window" lastClr="FFFFFF">
                <a:lumMod val="85000"/>
              </a:sysClr>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700" i="0" u="none" strike="noStrike" kern="0" cap="none" spc="0" normalizeH="0" baseline="0" noProof="0" dirty="0">
                <a:ln>
                  <a:noFill/>
                </a:ln>
                <a:solidFill>
                  <a:prstClr val="white"/>
                </a:solidFill>
                <a:effectLst/>
                <a:uLnTx/>
                <a:uFillTx/>
                <a:cs typeface="+mn-ea"/>
                <a:sym typeface="+mn-lt"/>
              </a:endParaRPr>
            </a:p>
          </p:txBody>
        </p:sp>
      </p:grpSp>
      <p:sp>
        <p:nvSpPr>
          <p:cNvPr id="94" name="矩形 93">
            <a:extLst>
              <a:ext uri="{FF2B5EF4-FFF2-40B4-BE49-F238E27FC236}">
                <a16:creationId xmlns:a16="http://schemas.microsoft.com/office/drawing/2014/main" id="{07A5858B-EEBC-41B1-A171-C14A9AE09BCD}"/>
              </a:ext>
            </a:extLst>
          </p:cNvPr>
          <p:cNvSpPr/>
          <p:nvPr/>
        </p:nvSpPr>
        <p:spPr>
          <a:xfrm>
            <a:off x="5886187" y="2307591"/>
            <a:ext cx="5307806" cy="537142"/>
          </a:xfrm>
          <a:prstGeom prst="rect">
            <a:avLst/>
          </a:prstGeom>
        </p:spPr>
        <p:txBody>
          <a:bodyPr vert="horz" lIns="91440" tIns="45720" rIns="91440" bIns="45720" rtlCol="0" anchor="ctr">
            <a:noAutofit/>
          </a:bodyPr>
          <a:lstStyle/>
          <a:p>
            <a:pPr>
              <a:lnSpc>
                <a:spcPct val="90000"/>
              </a:lnSpc>
              <a:spcBef>
                <a:spcPct val="0"/>
              </a:spcBef>
            </a:pPr>
            <a:r>
              <a:rPr lang="zh-CN" altLang="en-US" sz="3200" spc="300" dirty="0">
                <a:solidFill>
                  <a:schemeClr val="tx1">
                    <a:lumMod val="85000"/>
                    <a:lumOff val="15000"/>
                  </a:schemeClr>
                </a:solidFill>
                <a:cs typeface="+mn-ea"/>
                <a:sym typeface="+mn-lt"/>
              </a:rPr>
              <a:t>P</a:t>
            </a:r>
            <a:r>
              <a:rPr lang="en-US" altLang="zh-CN" sz="3200" spc="300" dirty="0">
                <a:solidFill>
                  <a:schemeClr val="tx1">
                    <a:lumMod val="85000"/>
                    <a:lumOff val="15000"/>
                  </a:schemeClr>
                </a:solidFill>
                <a:cs typeface="+mn-ea"/>
                <a:sym typeface="+mn-lt"/>
              </a:rPr>
              <a:t>ROBLEM SOLVING</a:t>
            </a:r>
            <a:endParaRPr lang="zh-CN" altLang="en-US" sz="3200" spc="300" dirty="0">
              <a:solidFill>
                <a:schemeClr val="tx1">
                  <a:lumMod val="85000"/>
                  <a:lumOff val="15000"/>
                </a:schemeClr>
              </a:solidFill>
              <a:cs typeface="+mn-ea"/>
              <a:sym typeface="+mn-lt"/>
            </a:endParaRPr>
          </a:p>
        </p:txBody>
      </p:sp>
      <p:sp>
        <p:nvSpPr>
          <p:cNvPr id="95" name="矩形 94">
            <a:extLst>
              <a:ext uri="{FF2B5EF4-FFF2-40B4-BE49-F238E27FC236}">
                <a16:creationId xmlns:a16="http://schemas.microsoft.com/office/drawing/2014/main" id="{728C0F0D-F819-4987-BBFE-228AF06C3D4D}"/>
              </a:ext>
            </a:extLst>
          </p:cNvPr>
          <p:cNvSpPr/>
          <p:nvPr/>
        </p:nvSpPr>
        <p:spPr>
          <a:xfrm>
            <a:off x="5900774" y="2931315"/>
            <a:ext cx="5062501" cy="488272"/>
          </a:xfrm>
          <a:prstGeom prst="rect">
            <a:avLst/>
          </a:prstGeom>
        </p:spPr>
        <p:txBody>
          <a:bodyPr vert="horz" lIns="91440" tIns="45720" rIns="91440" bIns="45720" rtlCol="0" anchor="ctr">
            <a:noAutofit/>
          </a:bodyPr>
          <a:lstStyle/>
          <a:p>
            <a:pPr>
              <a:lnSpc>
                <a:spcPts val="2500"/>
              </a:lnSpc>
              <a:spcBef>
                <a:spcPct val="0"/>
              </a:spcBef>
            </a:pPr>
            <a:r>
              <a:rPr lang="en-US" altLang="zh-CN" sz="1600" dirty="0">
                <a:solidFill>
                  <a:schemeClr val="tx1">
                    <a:lumMod val="75000"/>
                    <a:lumOff val="25000"/>
                  </a:schemeClr>
                </a:solidFill>
                <a:cs typeface="+mn-ea"/>
                <a:sym typeface="+mn-lt"/>
              </a:rPr>
              <a:t>Never forget what you are, for surely the world will not. Make it your strength. Then it can never be your weakness. </a:t>
            </a:r>
            <a:endParaRPr lang="zh-CN" altLang="en-US" sz="1600" dirty="0">
              <a:solidFill>
                <a:schemeClr val="tx1">
                  <a:lumMod val="75000"/>
                  <a:lumOff val="25000"/>
                </a:schemeClr>
              </a:solidFill>
              <a:cs typeface="+mn-ea"/>
              <a:sym typeface="+mn-lt"/>
            </a:endParaRPr>
          </a:p>
        </p:txBody>
      </p:sp>
      <p:sp>
        <p:nvSpPr>
          <p:cNvPr id="96" name="矩形 95">
            <a:extLst>
              <a:ext uri="{FF2B5EF4-FFF2-40B4-BE49-F238E27FC236}">
                <a16:creationId xmlns:a16="http://schemas.microsoft.com/office/drawing/2014/main" id="{C79868E9-C8D5-46F6-8B57-8EEAB7A40F1F}"/>
              </a:ext>
            </a:extLst>
          </p:cNvPr>
          <p:cNvSpPr/>
          <p:nvPr/>
        </p:nvSpPr>
        <p:spPr>
          <a:xfrm>
            <a:off x="5900774" y="4051368"/>
            <a:ext cx="5450922" cy="273633"/>
          </a:xfrm>
          <a:prstGeom prst="rect">
            <a:avLst/>
          </a:prstGeom>
        </p:spPr>
        <p:txBody>
          <a:bodyPr vert="horz" lIns="91440" tIns="45720" rIns="91440" bIns="45720" rtlCol="0" anchor="ctr">
            <a:noAutofit/>
          </a:bodyPr>
          <a:lstStyle/>
          <a:p>
            <a:pPr>
              <a:lnSpc>
                <a:spcPct val="90000"/>
              </a:lnSpc>
              <a:spcBef>
                <a:spcPct val="0"/>
              </a:spcBef>
            </a:pPr>
            <a:r>
              <a:rPr lang="zh-CN" altLang="en-US" sz="3200" spc="300" dirty="0">
                <a:solidFill>
                  <a:schemeClr val="tx1">
                    <a:lumMod val="85000"/>
                    <a:lumOff val="15000"/>
                  </a:schemeClr>
                </a:solidFill>
                <a:cs typeface="+mn-ea"/>
                <a:sym typeface="+mn-lt"/>
              </a:rPr>
              <a:t>C</a:t>
            </a:r>
            <a:r>
              <a:rPr lang="en-US" altLang="zh-CN" sz="3200" spc="300" dirty="0">
                <a:solidFill>
                  <a:schemeClr val="tx1">
                    <a:lumMod val="85000"/>
                    <a:lumOff val="15000"/>
                  </a:schemeClr>
                </a:solidFill>
                <a:cs typeface="+mn-ea"/>
                <a:sym typeface="+mn-lt"/>
              </a:rPr>
              <a:t>OMPLETION</a:t>
            </a:r>
            <a:r>
              <a:rPr lang="zh-CN" altLang="en-US" sz="3200" spc="300" dirty="0">
                <a:solidFill>
                  <a:schemeClr val="tx1">
                    <a:lumMod val="85000"/>
                    <a:lumOff val="15000"/>
                  </a:schemeClr>
                </a:solidFill>
                <a:cs typeface="+mn-ea"/>
                <a:sym typeface="+mn-lt"/>
              </a:rPr>
              <a:t> </a:t>
            </a:r>
            <a:r>
              <a:rPr lang="en-US" altLang="zh-CN" sz="3200" spc="300" dirty="0">
                <a:solidFill>
                  <a:schemeClr val="tx1">
                    <a:lumMod val="85000"/>
                    <a:lumOff val="15000"/>
                  </a:schemeClr>
                </a:solidFill>
                <a:cs typeface="+mn-ea"/>
                <a:sym typeface="+mn-lt"/>
              </a:rPr>
              <a:t>STATUS</a:t>
            </a:r>
            <a:endParaRPr lang="zh-CN" altLang="en-US" sz="3200" spc="300" dirty="0">
              <a:solidFill>
                <a:schemeClr val="tx1">
                  <a:lumMod val="85000"/>
                  <a:lumOff val="15000"/>
                </a:schemeClr>
              </a:solidFill>
              <a:cs typeface="+mn-ea"/>
              <a:sym typeface="+mn-lt"/>
            </a:endParaRPr>
          </a:p>
        </p:txBody>
      </p:sp>
      <p:sp>
        <p:nvSpPr>
          <p:cNvPr id="97" name="矩形 96">
            <a:extLst>
              <a:ext uri="{FF2B5EF4-FFF2-40B4-BE49-F238E27FC236}">
                <a16:creationId xmlns:a16="http://schemas.microsoft.com/office/drawing/2014/main" id="{86A69B29-BDDF-421E-BD35-63A8096720D1}"/>
              </a:ext>
            </a:extLst>
          </p:cNvPr>
          <p:cNvSpPr/>
          <p:nvPr/>
        </p:nvSpPr>
        <p:spPr>
          <a:xfrm>
            <a:off x="7677810" y="4628828"/>
            <a:ext cx="3285465" cy="597856"/>
          </a:xfrm>
          <a:prstGeom prst="rect">
            <a:avLst/>
          </a:prstGeom>
        </p:spPr>
        <p:txBody>
          <a:bodyPr vert="horz" lIns="91440" tIns="45720" rIns="91440" bIns="45720" rtlCol="0" anchor="ctr">
            <a:noAutofit/>
          </a:bodyPr>
          <a:lstStyle/>
          <a:p>
            <a:pPr>
              <a:lnSpc>
                <a:spcPct val="90000"/>
              </a:lnSpc>
              <a:spcBef>
                <a:spcPct val="0"/>
              </a:spcBef>
            </a:pPr>
            <a:r>
              <a:rPr lang="en-US" altLang="zh-CN" sz="1600" dirty="0">
                <a:solidFill>
                  <a:schemeClr val="tx1">
                    <a:lumMod val="75000"/>
                    <a:lumOff val="25000"/>
                  </a:schemeClr>
                </a:solidFill>
                <a:cs typeface="+mn-ea"/>
                <a:sym typeface="+mn-lt"/>
              </a:rPr>
              <a:t>Click here to add content, content to match the title. </a:t>
            </a:r>
            <a:endParaRPr lang="zh-CN" altLang="en-US" sz="1600" dirty="0">
              <a:solidFill>
                <a:schemeClr val="tx1">
                  <a:lumMod val="75000"/>
                  <a:lumOff val="25000"/>
                </a:schemeClr>
              </a:solidFill>
              <a:cs typeface="+mn-ea"/>
              <a:sym typeface="+mn-lt"/>
            </a:endParaRPr>
          </a:p>
        </p:txBody>
      </p:sp>
      <p:sp>
        <p:nvSpPr>
          <p:cNvPr id="98" name="矩形: 圆角 97">
            <a:extLst>
              <a:ext uri="{FF2B5EF4-FFF2-40B4-BE49-F238E27FC236}">
                <a16:creationId xmlns:a16="http://schemas.microsoft.com/office/drawing/2014/main" id="{99114748-B9D4-4E06-84F7-2CF32C4F919F}"/>
              </a:ext>
            </a:extLst>
          </p:cNvPr>
          <p:cNvSpPr/>
          <p:nvPr/>
        </p:nvSpPr>
        <p:spPr>
          <a:xfrm>
            <a:off x="5980774" y="4670689"/>
            <a:ext cx="1490661" cy="463240"/>
          </a:xfrm>
          <a:prstGeom prst="roundRect">
            <a:avLst>
              <a:gd name="adj" fmla="val 0"/>
            </a:avLst>
          </a:prstGeom>
          <a:solidFill>
            <a:srgbClr val="DE2230"/>
          </a:solidFill>
          <a:ln>
            <a:noFill/>
          </a:ln>
          <a:effectLst>
            <a:outerShdw blurRad="1524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effectLst>
                  <a:outerShdw blurRad="38100" dist="38100" dir="2700000" algn="tl">
                    <a:srgbClr val="000000">
                      <a:alpha val="43137"/>
                    </a:srgbClr>
                  </a:outerShdw>
                </a:effectLst>
                <a:cs typeface="+mn-ea"/>
                <a:sym typeface="+mn-lt"/>
              </a:rPr>
              <a:t>PART ONE</a:t>
            </a:r>
            <a:endParaRPr lang="zh-CN" altLang="en-US" sz="1400" dirty="0">
              <a:effectLst>
                <a:outerShdw blurRad="38100" dist="38100" dir="2700000" algn="tl">
                  <a:srgbClr val="000000">
                    <a:alpha val="43137"/>
                  </a:srgbClr>
                </a:outerShdw>
              </a:effectLst>
              <a:cs typeface="+mn-ea"/>
              <a:sym typeface="+mn-lt"/>
            </a:endParaRPr>
          </a:p>
        </p:txBody>
      </p:sp>
    </p:spTree>
    <p:extLst>
      <p:ext uri="{BB962C8B-B14F-4D97-AF65-F5344CB8AC3E}">
        <p14:creationId xmlns:p14="http://schemas.microsoft.com/office/powerpoint/2010/main" val="2334242473"/>
      </p:ext>
    </p:extLst>
  </p:cSld>
  <p:clrMapOvr>
    <a:masterClrMapping/>
  </p:clrMapOvr>
  <mc:AlternateContent xmlns:mc="http://schemas.openxmlformats.org/markup-compatibility/2006" xmlns:p14="http://schemas.microsoft.com/office/powerpoint/2010/main">
    <mc:Choice Requires="p14">
      <p:transition spd="slow" p14:dur="1750" advClick="0" advTm="0">
        <p14:ripple/>
      </p:transition>
    </mc:Choice>
    <mc:Fallback xmlns="" xmlns:a16="http://schemas.microsoft.com/office/drawing/2014/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750"/>
                                        <p:tgtEl>
                                          <p:spTgt spid="8"/>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750"/>
                                        <p:tgtEl>
                                          <p:spTgt spid="2"/>
                                        </p:tgtEl>
                                      </p:cBhvr>
                                    </p:animEffect>
                                  </p:childTnLst>
                                </p:cTn>
                              </p:par>
                            </p:childTnLst>
                          </p:cTn>
                        </p:par>
                        <p:par>
                          <p:cTn id="16" fill="hold">
                            <p:stCondLst>
                              <p:cond delay="2250"/>
                            </p:stCondLst>
                            <p:childTnLst>
                              <p:par>
                                <p:cTn id="17" presetID="53" presetClass="entr" presetSubtype="16" fill="hold" grpId="0" nodeType="afterEffect">
                                  <p:stCondLst>
                                    <p:cond delay="0"/>
                                  </p:stCondLst>
                                  <p:childTnLst>
                                    <p:set>
                                      <p:cBhvr>
                                        <p:cTn id="18" dur="1" fill="hold">
                                          <p:stCondLst>
                                            <p:cond delay="0"/>
                                          </p:stCondLst>
                                        </p:cTn>
                                        <p:tgtEl>
                                          <p:spTgt spid="94"/>
                                        </p:tgtEl>
                                        <p:attrNameLst>
                                          <p:attrName>style.visibility</p:attrName>
                                        </p:attrNameLst>
                                      </p:cBhvr>
                                      <p:to>
                                        <p:strVal val="visible"/>
                                      </p:to>
                                    </p:set>
                                    <p:anim calcmode="lin" valueType="num">
                                      <p:cBhvr>
                                        <p:cTn id="19" dur="750" fill="hold"/>
                                        <p:tgtEl>
                                          <p:spTgt spid="94"/>
                                        </p:tgtEl>
                                        <p:attrNameLst>
                                          <p:attrName>ppt_w</p:attrName>
                                        </p:attrNameLst>
                                      </p:cBhvr>
                                      <p:tavLst>
                                        <p:tav tm="0">
                                          <p:val>
                                            <p:fltVal val="0"/>
                                          </p:val>
                                        </p:tav>
                                        <p:tav tm="100000">
                                          <p:val>
                                            <p:strVal val="#ppt_w"/>
                                          </p:val>
                                        </p:tav>
                                      </p:tavLst>
                                    </p:anim>
                                    <p:anim calcmode="lin" valueType="num">
                                      <p:cBhvr>
                                        <p:cTn id="20" dur="750" fill="hold"/>
                                        <p:tgtEl>
                                          <p:spTgt spid="94"/>
                                        </p:tgtEl>
                                        <p:attrNameLst>
                                          <p:attrName>ppt_h</p:attrName>
                                        </p:attrNameLst>
                                      </p:cBhvr>
                                      <p:tavLst>
                                        <p:tav tm="0">
                                          <p:val>
                                            <p:fltVal val="0"/>
                                          </p:val>
                                        </p:tav>
                                        <p:tav tm="100000">
                                          <p:val>
                                            <p:strVal val="#ppt_h"/>
                                          </p:val>
                                        </p:tav>
                                      </p:tavLst>
                                    </p:anim>
                                    <p:animEffect transition="in" filter="fade">
                                      <p:cBhvr>
                                        <p:cTn id="21" dur="750"/>
                                        <p:tgtEl>
                                          <p:spTgt spid="94"/>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wipe(left)">
                                      <p:cBhvr>
                                        <p:cTn id="25" dur="750"/>
                                        <p:tgtEl>
                                          <p:spTgt spid="95"/>
                                        </p:tgtEl>
                                      </p:cBhvr>
                                    </p:animEffect>
                                  </p:childTnLst>
                                </p:cTn>
                              </p:par>
                            </p:childTnLst>
                          </p:cTn>
                        </p:par>
                        <p:par>
                          <p:cTn id="26" fill="hold">
                            <p:stCondLst>
                              <p:cond delay="3750"/>
                            </p:stCondLst>
                            <p:childTnLst>
                              <p:par>
                                <p:cTn id="27" presetID="53" presetClass="entr" presetSubtype="16" fill="hold" grpId="0" nodeType="afterEffect">
                                  <p:stCondLst>
                                    <p:cond delay="0"/>
                                  </p:stCondLst>
                                  <p:childTnLst>
                                    <p:set>
                                      <p:cBhvr>
                                        <p:cTn id="28" dur="1" fill="hold">
                                          <p:stCondLst>
                                            <p:cond delay="0"/>
                                          </p:stCondLst>
                                        </p:cTn>
                                        <p:tgtEl>
                                          <p:spTgt spid="96"/>
                                        </p:tgtEl>
                                        <p:attrNameLst>
                                          <p:attrName>style.visibility</p:attrName>
                                        </p:attrNameLst>
                                      </p:cBhvr>
                                      <p:to>
                                        <p:strVal val="visible"/>
                                      </p:to>
                                    </p:set>
                                    <p:anim calcmode="lin" valueType="num">
                                      <p:cBhvr>
                                        <p:cTn id="29" dur="750" fill="hold"/>
                                        <p:tgtEl>
                                          <p:spTgt spid="96"/>
                                        </p:tgtEl>
                                        <p:attrNameLst>
                                          <p:attrName>ppt_w</p:attrName>
                                        </p:attrNameLst>
                                      </p:cBhvr>
                                      <p:tavLst>
                                        <p:tav tm="0">
                                          <p:val>
                                            <p:fltVal val="0"/>
                                          </p:val>
                                        </p:tav>
                                        <p:tav tm="100000">
                                          <p:val>
                                            <p:strVal val="#ppt_w"/>
                                          </p:val>
                                        </p:tav>
                                      </p:tavLst>
                                    </p:anim>
                                    <p:anim calcmode="lin" valueType="num">
                                      <p:cBhvr>
                                        <p:cTn id="30" dur="750" fill="hold"/>
                                        <p:tgtEl>
                                          <p:spTgt spid="96"/>
                                        </p:tgtEl>
                                        <p:attrNameLst>
                                          <p:attrName>ppt_h</p:attrName>
                                        </p:attrNameLst>
                                      </p:cBhvr>
                                      <p:tavLst>
                                        <p:tav tm="0">
                                          <p:val>
                                            <p:fltVal val="0"/>
                                          </p:val>
                                        </p:tav>
                                        <p:tav tm="100000">
                                          <p:val>
                                            <p:strVal val="#ppt_h"/>
                                          </p:val>
                                        </p:tav>
                                      </p:tavLst>
                                    </p:anim>
                                    <p:animEffect transition="in" filter="fade">
                                      <p:cBhvr>
                                        <p:cTn id="31" dur="750"/>
                                        <p:tgtEl>
                                          <p:spTgt spid="96"/>
                                        </p:tgtEl>
                                      </p:cBhvr>
                                    </p:animEffect>
                                  </p:childTnLst>
                                </p:cTn>
                              </p:par>
                            </p:childTnLst>
                          </p:cTn>
                        </p:par>
                        <p:par>
                          <p:cTn id="32" fill="hold">
                            <p:stCondLst>
                              <p:cond delay="4500"/>
                            </p:stCondLst>
                            <p:childTnLst>
                              <p:par>
                                <p:cTn id="33" presetID="53" presetClass="entr" presetSubtype="16" fill="hold" grpId="0" nodeType="afterEffect">
                                  <p:stCondLst>
                                    <p:cond delay="0"/>
                                  </p:stCondLst>
                                  <p:childTnLst>
                                    <p:set>
                                      <p:cBhvr>
                                        <p:cTn id="34" dur="1" fill="hold">
                                          <p:stCondLst>
                                            <p:cond delay="0"/>
                                          </p:stCondLst>
                                        </p:cTn>
                                        <p:tgtEl>
                                          <p:spTgt spid="98"/>
                                        </p:tgtEl>
                                        <p:attrNameLst>
                                          <p:attrName>style.visibility</p:attrName>
                                        </p:attrNameLst>
                                      </p:cBhvr>
                                      <p:to>
                                        <p:strVal val="visible"/>
                                      </p:to>
                                    </p:set>
                                    <p:anim calcmode="lin" valueType="num">
                                      <p:cBhvr>
                                        <p:cTn id="35" dur="750" fill="hold"/>
                                        <p:tgtEl>
                                          <p:spTgt spid="98"/>
                                        </p:tgtEl>
                                        <p:attrNameLst>
                                          <p:attrName>ppt_w</p:attrName>
                                        </p:attrNameLst>
                                      </p:cBhvr>
                                      <p:tavLst>
                                        <p:tav tm="0">
                                          <p:val>
                                            <p:fltVal val="0"/>
                                          </p:val>
                                        </p:tav>
                                        <p:tav tm="100000">
                                          <p:val>
                                            <p:strVal val="#ppt_w"/>
                                          </p:val>
                                        </p:tav>
                                      </p:tavLst>
                                    </p:anim>
                                    <p:anim calcmode="lin" valueType="num">
                                      <p:cBhvr>
                                        <p:cTn id="36" dur="750" fill="hold"/>
                                        <p:tgtEl>
                                          <p:spTgt spid="98"/>
                                        </p:tgtEl>
                                        <p:attrNameLst>
                                          <p:attrName>ppt_h</p:attrName>
                                        </p:attrNameLst>
                                      </p:cBhvr>
                                      <p:tavLst>
                                        <p:tav tm="0">
                                          <p:val>
                                            <p:fltVal val="0"/>
                                          </p:val>
                                        </p:tav>
                                        <p:tav tm="100000">
                                          <p:val>
                                            <p:strVal val="#ppt_h"/>
                                          </p:val>
                                        </p:tav>
                                      </p:tavLst>
                                    </p:anim>
                                    <p:animEffect transition="in" filter="fade">
                                      <p:cBhvr>
                                        <p:cTn id="37" dur="750"/>
                                        <p:tgtEl>
                                          <p:spTgt spid="98"/>
                                        </p:tgtEl>
                                      </p:cBhvr>
                                    </p:animEffect>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Effect transition="in" filter="wipe(left)">
                                      <p:cBhvr>
                                        <p:cTn id="41" dur="75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4" grpId="0"/>
      <p:bldP spid="95" grpId="0"/>
      <p:bldP spid="96" grpId="0"/>
      <p:bldP spid="97" grpId="0"/>
      <p:bldP spid="9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05B9D549-3488-42FB-BB63-3CD86E7F7526}"/>
              </a:ext>
            </a:extLst>
          </p:cNvPr>
          <p:cNvSpPr/>
          <p:nvPr/>
        </p:nvSpPr>
        <p:spPr>
          <a:xfrm>
            <a:off x="0" y="0"/>
            <a:ext cx="12192000" cy="6858000"/>
          </a:xfrm>
          <a:prstGeom prst="rect">
            <a:avLst/>
          </a:prstGeom>
          <a:pattFill prst="lt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a:extLst>
              <a:ext uri="{FF2B5EF4-FFF2-40B4-BE49-F238E27FC236}">
                <a16:creationId xmlns:a16="http://schemas.microsoft.com/office/drawing/2014/main" id="{099274BF-F2CC-4343-8216-C3F4096302A6}"/>
              </a:ext>
            </a:extLst>
          </p:cNvPr>
          <p:cNvGrpSpPr/>
          <p:nvPr/>
        </p:nvGrpSpPr>
        <p:grpSpPr>
          <a:xfrm>
            <a:off x="-25400" y="-25400"/>
            <a:ext cx="5791200" cy="6184900"/>
            <a:chOff x="-25400" y="12700"/>
            <a:chExt cx="5791200" cy="6184900"/>
          </a:xfrm>
          <a:blipFill>
            <a:blip r:embed="rId2"/>
            <a:stretch>
              <a:fillRect/>
            </a:stretch>
          </a:blipFill>
        </p:grpSpPr>
        <p:sp>
          <p:nvSpPr>
            <p:cNvPr id="8" name="任意多边形: 形状 7">
              <a:extLst>
                <a:ext uri="{FF2B5EF4-FFF2-40B4-BE49-F238E27FC236}">
                  <a16:creationId xmlns:a16="http://schemas.microsoft.com/office/drawing/2014/main" id="{BADA0C16-7946-4554-8233-BA2D225690BD}"/>
                </a:ext>
              </a:extLst>
            </p:cNvPr>
            <p:cNvSpPr/>
            <p:nvPr/>
          </p:nvSpPr>
          <p:spPr>
            <a:xfrm>
              <a:off x="-25400" y="12700"/>
              <a:ext cx="3009900" cy="4911725"/>
            </a:xfrm>
            <a:custGeom>
              <a:avLst/>
              <a:gdLst>
                <a:gd name="connsiteX0" fmla="*/ 0 w 3009900"/>
                <a:gd name="connsiteY0" fmla="*/ 12700 h 4902200"/>
                <a:gd name="connsiteX1" fmla="*/ 38100 w 3009900"/>
                <a:gd name="connsiteY1" fmla="*/ 2273300 h 4902200"/>
                <a:gd name="connsiteX2" fmla="*/ 2997200 w 3009900"/>
                <a:gd name="connsiteY2" fmla="*/ 4902200 h 4902200"/>
                <a:gd name="connsiteX3" fmla="*/ 3009900 w 3009900"/>
                <a:gd name="connsiteY3" fmla="*/ 0 h 4902200"/>
                <a:gd name="connsiteX4" fmla="*/ 0 w 3009900"/>
                <a:gd name="connsiteY4" fmla="*/ 12700 h 4902200"/>
                <a:gd name="connsiteX0" fmla="*/ 0 w 3009900"/>
                <a:gd name="connsiteY0" fmla="*/ 12700 h 4902200"/>
                <a:gd name="connsiteX1" fmla="*/ 19050 w 3009900"/>
                <a:gd name="connsiteY1" fmla="*/ 2263775 h 4902200"/>
                <a:gd name="connsiteX2" fmla="*/ 2997200 w 3009900"/>
                <a:gd name="connsiteY2" fmla="*/ 4902200 h 4902200"/>
                <a:gd name="connsiteX3" fmla="*/ 3009900 w 3009900"/>
                <a:gd name="connsiteY3" fmla="*/ 0 h 4902200"/>
                <a:gd name="connsiteX4" fmla="*/ 0 w 3009900"/>
                <a:gd name="connsiteY4" fmla="*/ 12700 h 4902200"/>
                <a:gd name="connsiteX0" fmla="*/ 0 w 3009900"/>
                <a:gd name="connsiteY0" fmla="*/ 12700 h 4911725"/>
                <a:gd name="connsiteX1" fmla="*/ 19050 w 3009900"/>
                <a:gd name="connsiteY1" fmla="*/ 2263775 h 4911725"/>
                <a:gd name="connsiteX2" fmla="*/ 3006725 w 3009900"/>
                <a:gd name="connsiteY2" fmla="*/ 4911725 h 4911725"/>
                <a:gd name="connsiteX3" fmla="*/ 3009900 w 3009900"/>
                <a:gd name="connsiteY3" fmla="*/ 0 h 4911725"/>
                <a:gd name="connsiteX4" fmla="*/ 0 w 3009900"/>
                <a:gd name="connsiteY4" fmla="*/ 12700 h 4911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9900" h="4911725">
                  <a:moveTo>
                    <a:pt x="0" y="12700"/>
                  </a:moveTo>
                  <a:lnTo>
                    <a:pt x="19050" y="2263775"/>
                  </a:lnTo>
                  <a:lnTo>
                    <a:pt x="3006725" y="4911725"/>
                  </a:lnTo>
                  <a:cubicBezTo>
                    <a:pt x="3010958" y="3277658"/>
                    <a:pt x="3005667" y="1634067"/>
                    <a:pt x="3009900" y="0"/>
                  </a:cubicBezTo>
                  <a:lnTo>
                    <a:pt x="0" y="127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形状 8">
              <a:extLst>
                <a:ext uri="{FF2B5EF4-FFF2-40B4-BE49-F238E27FC236}">
                  <a16:creationId xmlns:a16="http://schemas.microsoft.com/office/drawing/2014/main" id="{42725DBD-1902-4300-BAEF-92047C1E5234}"/>
                </a:ext>
              </a:extLst>
            </p:cNvPr>
            <p:cNvSpPr/>
            <p:nvPr/>
          </p:nvSpPr>
          <p:spPr>
            <a:xfrm>
              <a:off x="3082925" y="1374775"/>
              <a:ext cx="2682875" cy="4822825"/>
            </a:xfrm>
            <a:custGeom>
              <a:avLst/>
              <a:gdLst>
                <a:gd name="connsiteX0" fmla="*/ 0 w 2705100"/>
                <a:gd name="connsiteY0" fmla="*/ 0 h 4826000"/>
                <a:gd name="connsiteX1" fmla="*/ 25400 w 2705100"/>
                <a:gd name="connsiteY1" fmla="*/ 4826000 h 4826000"/>
                <a:gd name="connsiteX2" fmla="*/ 2705100 w 2705100"/>
                <a:gd name="connsiteY2" fmla="*/ 2413000 h 4826000"/>
                <a:gd name="connsiteX3" fmla="*/ 0 w 2705100"/>
                <a:gd name="connsiteY3" fmla="*/ 0 h 4826000"/>
                <a:gd name="connsiteX0" fmla="*/ 0 w 2682875"/>
                <a:gd name="connsiteY0" fmla="*/ 0 h 4822825"/>
                <a:gd name="connsiteX1" fmla="*/ 3175 w 2682875"/>
                <a:gd name="connsiteY1" fmla="*/ 4822825 h 4822825"/>
                <a:gd name="connsiteX2" fmla="*/ 2682875 w 2682875"/>
                <a:gd name="connsiteY2" fmla="*/ 2409825 h 4822825"/>
                <a:gd name="connsiteX3" fmla="*/ 0 w 2682875"/>
                <a:gd name="connsiteY3" fmla="*/ 0 h 4822825"/>
              </a:gdLst>
              <a:ahLst/>
              <a:cxnLst>
                <a:cxn ang="0">
                  <a:pos x="connsiteX0" y="connsiteY0"/>
                </a:cxn>
                <a:cxn ang="0">
                  <a:pos x="connsiteX1" y="connsiteY1"/>
                </a:cxn>
                <a:cxn ang="0">
                  <a:pos x="connsiteX2" y="connsiteY2"/>
                </a:cxn>
                <a:cxn ang="0">
                  <a:pos x="connsiteX3" y="connsiteY3"/>
                </a:cxn>
              </a:cxnLst>
              <a:rect l="l" t="t" r="r" b="b"/>
              <a:pathLst>
                <a:path w="2682875" h="4822825">
                  <a:moveTo>
                    <a:pt x="0" y="0"/>
                  </a:moveTo>
                  <a:cubicBezTo>
                    <a:pt x="1058" y="1607608"/>
                    <a:pt x="2117" y="3215217"/>
                    <a:pt x="3175" y="4822825"/>
                  </a:cubicBezTo>
                  <a:lnTo>
                    <a:pt x="2682875" y="240982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任意多边形: 形状 9">
            <a:extLst>
              <a:ext uri="{FF2B5EF4-FFF2-40B4-BE49-F238E27FC236}">
                <a16:creationId xmlns:a16="http://schemas.microsoft.com/office/drawing/2014/main" id="{E2FB086F-FB2A-4D0B-AD73-80D731826303}"/>
              </a:ext>
            </a:extLst>
          </p:cNvPr>
          <p:cNvSpPr/>
          <p:nvPr/>
        </p:nvSpPr>
        <p:spPr>
          <a:xfrm>
            <a:off x="2435225" y="5022850"/>
            <a:ext cx="546100" cy="1098550"/>
          </a:xfrm>
          <a:custGeom>
            <a:avLst/>
            <a:gdLst>
              <a:gd name="connsiteX0" fmla="*/ 533400 w 546100"/>
              <a:gd name="connsiteY0" fmla="*/ 0 h 1092200"/>
              <a:gd name="connsiteX1" fmla="*/ 0 w 546100"/>
              <a:gd name="connsiteY1" fmla="*/ 495300 h 1092200"/>
              <a:gd name="connsiteX2" fmla="*/ 546100 w 546100"/>
              <a:gd name="connsiteY2" fmla="*/ 1092200 h 1092200"/>
              <a:gd name="connsiteX3" fmla="*/ 533400 w 546100"/>
              <a:gd name="connsiteY3" fmla="*/ 0 h 1092200"/>
              <a:gd name="connsiteX0" fmla="*/ 546100 w 546100"/>
              <a:gd name="connsiteY0" fmla="*/ 0 h 1098550"/>
              <a:gd name="connsiteX1" fmla="*/ 0 w 546100"/>
              <a:gd name="connsiteY1" fmla="*/ 501650 h 1098550"/>
              <a:gd name="connsiteX2" fmla="*/ 546100 w 546100"/>
              <a:gd name="connsiteY2" fmla="*/ 1098550 h 1098550"/>
              <a:gd name="connsiteX3" fmla="*/ 546100 w 546100"/>
              <a:gd name="connsiteY3" fmla="*/ 0 h 1098550"/>
            </a:gdLst>
            <a:ahLst/>
            <a:cxnLst>
              <a:cxn ang="0">
                <a:pos x="connsiteX0" y="connsiteY0"/>
              </a:cxn>
              <a:cxn ang="0">
                <a:pos x="connsiteX1" y="connsiteY1"/>
              </a:cxn>
              <a:cxn ang="0">
                <a:pos x="connsiteX2" y="connsiteY2"/>
              </a:cxn>
              <a:cxn ang="0">
                <a:pos x="connsiteX3" y="connsiteY3"/>
              </a:cxn>
            </a:cxnLst>
            <a:rect l="l" t="t" r="r" b="b"/>
            <a:pathLst>
              <a:path w="546100" h="1098550">
                <a:moveTo>
                  <a:pt x="546100" y="0"/>
                </a:moveTo>
                <a:lnTo>
                  <a:pt x="0" y="501650"/>
                </a:lnTo>
                <a:lnTo>
                  <a:pt x="546100" y="1098550"/>
                </a:lnTo>
                <a:lnTo>
                  <a:pt x="54610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任意多边形: 形状 10">
            <a:extLst>
              <a:ext uri="{FF2B5EF4-FFF2-40B4-BE49-F238E27FC236}">
                <a16:creationId xmlns:a16="http://schemas.microsoft.com/office/drawing/2014/main" id="{EF0863A6-F6F1-4080-99FD-D7FEC14BCC0F}"/>
              </a:ext>
            </a:extLst>
          </p:cNvPr>
          <p:cNvSpPr/>
          <p:nvPr/>
        </p:nvSpPr>
        <p:spPr>
          <a:xfrm>
            <a:off x="3098800" y="1219200"/>
            <a:ext cx="1447800" cy="1270000"/>
          </a:xfrm>
          <a:custGeom>
            <a:avLst/>
            <a:gdLst>
              <a:gd name="connsiteX0" fmla="*/ 0 w 1447800"/>
              <a:gd name="connsiteY0" fmla="*/ 0 h 1270000"/>
              <a:gd name="connsiteX1" fmla="*/ 1447800 w 1447800"/>
              <a:gd name="connsiteY1" fmla="*/ 0 h 1270000"/>
              <a:gd name="connsiteX2" fmla="*/ 1435100 w 1447800"/>
              <a:gd name="connsiteY2" fmla="*/ 1270000 h 1270000"/>
              <a:gd name="connsiteX3" fmla="*/ 0 w 1447800"/>
              <a:gd name="connsiteY3" fmla="*/ 0 h 1270000"/>
            </a:gdLst>
            <a:ahLst/>
            <a:cxnLst>
              <a:cxn ang="0">
                <a:pos x="connsiteX0" y="connsiteY0"/>
              </a:cxn>
              <a:cxn ang="0">
                <a:pos x="connsiteX1" y="connsiteY1"/>
              </a:cxn>
              <a:cxn ang="0">
                <a:pos x="connsiteX2" y="connsiteY2"/>
              </a:cxn>
              <a:cxn ang="0">
                <a:pos x="connsiteX3" y="connsiteY3"/>
              </a:cxn>
            </a:cxnLst>
            <a:rect l="l" t="t" r="r" b="b"/>
            <a:pathLst>
              <a:path w="1447800" h="1270000">
                <a:moveTo>
                  <a:pt x="0" y="0"/>
                </a:moveTo>
                <a:lnTo>
                  <a:pt x="1447800" y="0"/>
                </a:lnTo>
                <a:lnTo>
                  <a:pt x="1435100" y="1270000"/>
                </a:lnTo>
                <a:lnTo>
                  <a:pt x="0" y="0"/>
                </a:lnTo>
                <a:close/>
              </a:path>
            </a:pathLst>
          </a:cu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标题 1">
            <a:extLst>
              <a:ext uri="{FF2B5EF4-FFF2-40B4-BE49-F238E27FC236}">
                <a16:creationId xmlns:a16="http://schemas.microsoft.com/office/drawing/2014/main" id="{50FF867A-5A42-4520-9610-7FDFF0AC329F}"/>
              </a:ext>
            </a:extLst>
          </p:cNvPr>
          <p:cNvSpPr txBox="1">
            <a:spLocks/>
          </p:cNvSpPr>
          <p:nvPr/>
        </p:nvSpPr>
        <p:spPr>
          <a:xfrm>
            <a:off x="6810378" y="3216729"/>
            <a:ext cx="3244097" cy="424542"/>
          </a:xfrm>
          <a:prstGeom prst="rect">
            <a:avLst/>
          </a:prstGeom>
        </p:spPr>
        <p:txBody>
          <a:bodyPr vert="horz" lIns="91440" tIns="45720" rIns="91440" bIns="45720" rtlCol="0" anchor="ctr">
            <a:noAutofit/>
          </a:bodyPr>
          <a:lstStyle>
            <a:defPPr>
              <a:defRPr lang="zh-CN"/>
            </a:defPPr>
            <a:lvl1pPr>
              <a:lnSpc>
                <a:spcPct val="90000"/>
              </a:lnSpc>
              <a:spcBef>
                <a:spcPct val="0"/>
              </a:spcBef>
              <a:buNone/>
              <a:defRPr sz="3200" b="1">
                <a:solidFill>
                  <a:schemeClr val="tx1">
                    <a:lumMod val="75000"/>
                    <a:lumOff val="25000"/>
                  </a:schemeClr>
                </a:solidFill>
                <a:cs typeface="+mn-ea"/>
              </a:defRPr>
            </a:lvl1pPr>
          </a:lstStyle>
          <a:p>
            <a:r>
              <a:rPr lang="en-US" altLang="zh-CN" dirty="0">
                <a:sym typeface="+mn-lt"/>
              </a:rPr>
              <a:t>Add title text</a:t>
            </a:r>
            <a:endParaRPr lang="zh-CN" altLang="en-US" dirty="0">
              <a:sym typeface="+mn-lt"/>
            </a:endParaRPr>
          </a:p>
        </p:txBody>
      </p:sp>
      <p:sp>
        <p:nvSpPr>
          <p:cNvPr id="14" name="标题 1">
            <a:extLst>
              <a:ext uri="{FF2B5EF4-FFF2-40B4-BE49-F238E27FC236}">
                <a16:creationId xmlns:a16="http://schemas.microsoft.com/office/drawing/2014/main" id="{DF4FA315-2A2C-4102-88AF-A3E9AA04BD15}"/>
              </a:ext>
            </a:extLst>
          </p:cNvPr>
          <p:cNvSpPr txBox="1">
            <a:spLocks/>
          </p:cNvSpPr>
          <p:nvPr/>
        </p:nvSpPr>
        <p:spPr>
          <a:xfrm>
            <a:off x="6708777" y="2551741"/>
            <a:ext cx="2911473" cy="4058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dirty="0">
                <a:solidFill>
                  <a:schemeClr val="tx1">
                    <a:lumMod val="75000"/>
                    <a:lumOff val="25000"/>
                  </a:schemeClr>
                </a:solidFill>
                <a:latin typeface="+mn-lt"/>
                <a:ea typeface="+mn-ea"/>
                <a:cs typeface="+mn-ea"/>
                <a:sym typeface="+mn-lt"/>
              </a:rPr>
              <a:t>PART FOUR</a:t>
            </a:r>
            <a:endParaRPr lang="zh-CN" altLang="en-US" sz="3200" dirty="0">
              <a:solidFill>
                <a:schemeClr val="tx1">
                  <a:lumMod val="75000"/>
                  <a:lumOff val="25000"/>
                </a:schemeClr>
              </a:solidFill>
              <a:latin typeface="+mn-lt"/>
              <a:ea typeface="+mn-ea"/>
              <a:cs typeface="+mn-ea"/>
              <a:sym typeface="+mn-lt"/>
            </a:endParaRPr>
          </a:p>
        </p:txBody>
      </p:sp>
      <p:pic>
        <p:nvPicPr>
          <p:cNvPr id="15" name="图形 14">
            <a:extLst>
              <a:ext uri="{FF2B5EF4-FFF2-40B4-BE49-F238E27FC236}">
                <a16:creationId xmlns:a16="http://schemas.microsoft.com/office/drawing/2014/main" id="{E571D43A-4194-40C1-A675-D9B854D2945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7101" y="4584363"/>
            <a:ext cx="423487" cy="423487"/>
          </a:xfrm>
          <a:prstGeom prst="rect">
            <a:avLst/>
          </a:prstGeom>
        </p:spPr>
      </p:pic>
      <p:pic>
        <p:nvPicPr>
          <p:cNvPr id="16" name="图形 15">
            <a:extLst>
              <a:ext uri="{FF2B5EF4-FFF2-40B4-BE49-F238E27FC236}">
                <a16:creationId xmlns:a16="http://schemas.microsoft.com/office/drawing/2014/main" id="{3C09954E-4E27-43F7-9E00-0B1DED15683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963153" y="4600243"/>
            <a:ext cx="423487" cy="423487"/>
          </a:xfrm>
          <a:prstGeom prst="rect">
            <a:avLst/>
          </a:prstGeom>
        </p:spPr>
      </p:pic>
      <p:pic>
        <p:nvPicPr>
          <p:cNvPr id="18" name="图形 17">
            <a:extLst>
              <a:ext uri="{FF2B5EF4-FFF2-40B4-BE49-F238E27FC236}">
                <a16:creationId xmlns:a16="http://schemas.microsoft.com/office/drawing/2014/main" id="{78B6D44A-DFFA-4353-97E2-C90313C9167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985127" y="4591136"/>
            <a:ext cx="423487" cy="432594"/>
          </a:xfrm>
          <a:prstGeom prst="rect">
            <a:avLst/>
          </a:prstGeom>
        </p:spPr>
      </p:pic>
      <p:sp>
        <p:nvSpPr>
          <p:cNvPr id="19" name="矩形 18">
            <a:extLst>
              <a:ext uri="{FF2B5EF4-FFF2-40B4-BE49-F238E27FC236}">
                <a16:creationId xmlns:a16="http://schemas.microsoft.com/office/drawing/2014/main" id="{176C7686-6DCC-4F21-A7C8-E6547D7D87E1}"/>
              </a:ext>
            </a:extLst>
          </p:cNvPr>
          <p:cNvSpPr/>
          <p:nvPr/>
        </p:nvSpPr>
        <p:spPr>
          <a:xfrm>
            <a:off x="6868200" y="3743208"/>
            <a:ext cx="3964823" cy="597856"/>
          </a:xfrm>
          <a:prstGeom prst="rect">
            <a:avLst/>
          </a:prstGeom>
        </p:spPr>
        <p:txBody>
          <a:bodyPr vert="horz" lIns="91440" tIns="45720" rIns="91440" bIns="45720" rtlCol="0" anchor="ctr">
            <a:noAutofit/>
          </a:bodyPr>
          <a:lstStyle/>
          <a:p>
            <a:pPr>
              <a:lnSpc>
                <a:spcPct val="90000"/>
              </a:lnSpc>
              <a:spcBef>
                <a:spcPct val="0"/>
              </a:spcBef>
            </a:pPr>
            <a:r>
              <a:rPr lang="en-US" altLang="zh-CN" sz="1400" dirty="0">
                <a:solidFill>
                  <a:schemeClr val="tx1">
                    <a:lumMod val="75000"/>
                    <a:lumOff val="25000"/>
                  </a:schemeClr>
                </a:solidFill>
                <a:cs typeface="+mn-ea"/>
                <a:sym typeface="+mn-lt"/>
              </a:rPr>
              <a:t>Click here to add content, content to match the title. </a:t>
            </a:r>
            <a:endParaRPr lang="zh-CN" altLang="en-US" sz="14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3211884368"/>
      </p:ext>
    </p:extLst>
  </p:cSld>
  <p:clrMapOvr>
    <a:masterClrMapping/>
  </p:clrMapOvr>
  <mc:AlternateContent xmlns:mc="http://schemas.openxmlformats.org/markup-compatibility/2006" xmlns:p14="http://schemas.microsoft.com/office/powerpoint/2010/main">
    <mc:Choice Requires="p14">
      <p:transition spd="slow" p14:dur="1750" advClick="0" advTm="0">
        <p14:switch dir="r"/>
      </p:transition>
    </mc:Choice>
    <mc:Fallback xmlns="" xmlns:a16="http://schemas.microsoft.com/office/drawing/2014/main" xmlns:a14="http://schemas.microsoft.com/office/drawing/2010/main" xmlns:asvg="http://schemas.microsoft.com/office/drawing/2016/SVG/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750"/>
                                        <p:tgtEl>
                                          <p:spTgt spid="12"/>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0-#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1+#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750" fill="hold"/>
                                        <p:tgtEl>
                                          <p:spTgt spid="14"/>
                                        </p:tgtEl>
                                        <p:attrNameLst>
                                          <p:attrName>ppt_w</p:attrName>
                                        </p:attrNameLst>
                                      </p:cBhvr>
                                      <p:tavLst>
                                        <p:tav tm="0">
                                          <p:val>
                                            <p:fltVal val="0"/>
                                          </p:val>
                                        </p:tav>
                                        <p:tav tm="100000">
                                          <p:val>
                                            <p:strVal val="#ppt_w"/>
                                          </p:val>
                                        </p:tav>
                                      </p:tavLst>
                                    </p:anim>
                                    <p:anim calcmode="lin" valueType="num">
                                      <p:cBhvr>
                                        <p:cTn id="21" dur="750" fill="hold"/>
                                        <p:tgtEl>
                                          <p:spTgt spid="14"/>
                                        </p:tgtEl>
                                        <p:attrNameLst>
                                          <p:attrName>ppt_h</p:attrName>
                                        </p:attrNameLst>
                                      </p:cBhvr>
                                      <p:tavLst>
                                        <p:tav tm="0">
                                          <p:val>
                                            <p:fltVal val="0"/>
                                          </p:val>
                                        </p:tav>
                                        <p:tav tm="100000">
                                          <p:val>
                                            <p:strVal val="#ppt_h"/>
                                          </p:val>
                                        </p:tav>
                                      </p:tavLst>
                                    </p:anim>
                                    <p:animEffect transition="in" filter="fade">
                                      <p:cBhvr>
                                        <p:cTn id="22" dur="750"/>
                                        <p:tgtEl>
                                          <p:spTgt spid="14"/>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750"/>
                                        <p:tgtEl>
                                          <p:spTgt spid="13"/>
                                        </p:tgtEl>
                                      </p:cBhvr>
                                    </p:animEffect>
                                  </p:childTnLst>
                                </p:cTn>
                              </p:par>
                            </p:childTnLst>
                          </p:cTn>
                        </p:par>
                        <p:par>
                          <p:cTn id="27" fill="hold">
                            <p:stCondLst>
                              <p:cond delay="3000"/>
                            </p:stCondLst>
                            <p:childTnLst>
                              <p:par>
                                <p:cTn id="28" presetID="2" presetClass="entr" presetSubtype="4"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750" fill="hold"/>
                                        <p:tgtEl>
                                          <p:spTgt spid="19"/>
                                        </p:tgtEl>
                                        <p:attrNameLst>
                                          <p:attrName>ppt_x</p:attrName>
                                        </p:attrNameLst>
                                      </p:cBhvr>
                                      <p:tavLst>
                                        <p:tav tm="0">
                                          <p:val>
                                            <p:strVal val="#ppt_x"/>
                                          </p:val>
                                        </p:tav>
                                        <p:tav tm="100000">
                                          <p:val>
                                            <p:strVal val="#ppt_x"/>
                                          </p:val>
                                        </p:tav>
                                      </p:tavLst>
                                    </p:anim>
                                    <p:anim calcmode="lin" valueType="num">
                                      <p:cBhvr additive="base">
                                        <p:cTn id="31" dur="750" fill="hold"/>
                                        <p:tgtEl>
                                          <p:spTgt spid="19"/>
                                        </p:tgtEl>
                                        <p:attrNameLst>
                                          <p:attrName>ppt_y</p:attrName>
                                        </p:attrNameLst>
                                      </p:cBhvr>
                                      <p:tavLst>
                                        <p:tav tm="0">
                                          <p:val>
                                            <p:strVal val="1+#ppt_h/2"/>
                                          </p:val>
                                        </p:tav>
                                        <p:tav tm="100000">
                                          <p:val>
                                            <p:strVal val="#ppt_y"/>
                                          </p:val>
                                        </p:tav>
                                      </p:tavLst>
                                    </p:anim>
                                  </p:childTnLst>
                                </p:cTn>
                              </p:par>
                            </p:childTnLst>
                          </p:cTn>
                        </p:par>
                        <p:par>
                          <p:cTn id="32" fill="hold">
                            <p:stCondLst>
                              <p:cond delay="3750"/>
                            </p:stCondLst>
                            <p:childTnLst>
                              <p:par>
                                <p:cTn id="33" presetID="53" presetClass="entr" presetSubtype="1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750" fill="hold"/>
                                        <p:tgtEl>
                                          <p:spTgt spid="16"/>
                                        </p:tgtEl>
                                        <p:attrNameLst>
                                          <p:attrName>ppt_w</p:attrName>
                                        </p:attrNameLst>
                                      </p:cBhvr>
                                      <p:tavLst>
                                        <p:tav tm="0">
                                          <p:val>
                                            <p:fltVal val="0"/>
                                          </p:val>
                                        </p:tav>
                                        <p:tav tm="100000">
                                          <p:val>
                                            <p:strVal val="#ppt_w"/>
                                          </p:val>
                                        </p:tav>
                                      </p:tavLst>
                                    </p:anim>
                                    <p:anim calcmode="lin" valueType="num">
                                      <p:cBhvr>
                                        <p:cTn id="36" dur="750" fill="hold"/>
                                        <p:tgtEl>
                                          <p:spTgt spid="16"/>
                                        </p:tgtEl>
                                        <p:attrNameLst>
                                          <p:attrName>ppt_h</p:attrName>
                                        </p:attrNameLst>
                                      </p:cBhvr>
                                      <p:tavLst>
                                        <p:tav tm="0">
                                          <p:val>
                                            <p:fltVal val="0"/>
                                          </p:val>
                                        </p:tav>
                                        <p:tav tm="100000">
                                          <p:val>
                                            <p:strVal val="#ppt_h"/>
                                          </p:val>
                                        </p:tav>
                                      </p:tavLst>
                                    </p:anim>
                                    <p:animEffect transition="in" filter="fade">
                                      <p:cBhvr>
                                        <p:cTn id="37" dur="750"/>
                                        <p:tgtEl>
                                          <p:spTgt spid="16"/>
                                        </p:tgtEl>
                                      </p:cBhvr>
                                    </p:animEffect>
                                  </p:childTnLst>
                                </p:cTn>
                              </p:par>
                              <p:par>
                                <p:cTn id="38" presetID="53" presetClass="entr" presetSubtype="16"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750" fill="hold"/>
                                        <p:tgtEl>
                                          <p:spTgt spid="18"/>
                                        </p:tgtEl>
                                        <p:attrNameLst>
                                          <p:attrName>ppt_w</p:attrName>
                                        </p:attrNameLst>
                                      </p:cBhvr>
                                      <p:tavLst>
                                        <p:tav tm="0">
                                          <p:val>
                                            <p:fltVal val="0"/>
                                          </p:val>
                                        </p:tav>
                                        <p:tav tm="100000">
                                          <p:val>
                                            <p:strVal val="#ppt_w"/>
                                          </p:val>
                                        </p:tav>
                                      </p:tavLst>
                                    </p:anim>
                                    <p:anim calcmode="lin" valueType="num">
                                      <p:cBhvr>
                                        <p:cTn id="41" dur="750" fill="hold"/>
                                        <p:tgtEl>
                                          <p:spTgt spid="18"/>
                                        </p:tgtEl>
                                        <p:attrNameLst>
                                          <p:attrName>ppt_h</p:attrName>
                                        </p:attrNameLst>
                                      </p:cBhvr>
                                      <p:tavLst>
                                        <p:tav tm="0">
                                          <p:val>
                                            <p:fltVal val="0"/>
                                          </p:val>
                                        </p:tav>
                                        <p:tav tm="100000">
                                          <p:val>
                                            <p:strVal val="#ppt_h"/>
                                          </p:val>
                                        </p:tav>
                                      </p:tavLst>
                                    </p:anim>
                                    <p:animEffect transition="in" filter="fade">
                                      <p:cBhvr>
                                        <p:cTn id="42" dur="750"/>
                                        <p:tgtEl>
                                          <p:spTgt spid="18"/>
                                        </p:tgtEl>
                                      </p:cBhvr>
                                    </p:animEffect>
                                  </p:childTnLst>
                                </p:cTn>
                              </p:par>
                              <p:par>
                                <p:cTn id="43" presetID="53" presetClass="entr" presetSubtype="16"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750" fill="hold"/>
                                        <p:tgtEl>
                                          <p:spTgt spid="15"/>
                                        </p:tgtEl>
                                        <p:attrNameLst>
                                          <p:attrName>ppt_w</p:attrName>
                                        </p:attrNameLst>
                                      </p:cBhvr>
                                      <p:tavLst>
                                        <p:tav tm="0">
                                          <p:val>
                                            <p:fltVal val="0"/>
                                          </p:val>
                                        </p:tav>
                                        <p:tav tm="100000">
                                          <p:val>
                                            <p:strVal val="#ppt_w"/>
                                          </p:val>
                                        </p:tav>
                                      </p:tavLst>
                                    </p:anim>
                                    <p:anim calcmode="lin" valueType="num">
                                      <p:cBhvr>
                                        <p:cTn id="46" dur="750" fill="hold"/>
                                        <p:tgtEl>
                                          <p:spTgt spid="15"/>
                                        </p:tgtEl>
                                        <p:attrNameLst>
                                          <p:attrName>ppt_h</p:attrName>
                                        </p:attrNameLst>
                                      </p:cBhvr>
                                      <p:tavLst>
                                        <p:tav tm="0">
                                          <p:val>
                                            <p:fltVal val="0"/>
                                          </p:val>
                                        </p:tav>
                                        <p:tav tm="100000">
                                          <p:val>
                                            <p:strVal val="#ppt_h"/>
                                          </p:val>
                                        </p:tav>
                                      </p:tavLst>
                                    </p:anim>
                                    <p:animEffect transition="in" filter="fade">
                                      <p:cBhvr>
                                        <p:cTn id="4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P spid="14"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707BE5C6-CD90-4A83-AD43-CE0F5E3EE712}"/>
              </a:ext>
            </a:extLst>
          </p:cNvPr>
          <p:cNvSpPr/>
          <p:nvPr/>
        </p:nvSpPr>
        <p:spPr>
          <a:xfrm>
            <a:off x="0" y="0"/>
            <a:ext cx="12192000" cy="6858000"/>
          </a:xfrm>
          <a:prstGeom prst="rect">
            <a:avLst/>
          </a:prstGeom>
          <a:pattFill prst="lt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a:extLst>
              <a:ext uri="{FF2B5EF4-FFF2-40B4-BE49-F238E27FC236}">
                <a16:creationId xmlns:a16="http://schemas.microsoft.com/office/drawing/2014/main" id="{21D4EAD4-41AE-4B99-ABD1-40F901F3C604}"/>
              </a:ext>
            </a:extLst>
          </p:cNvPr>
          <p:cNvGrpSpPr/>
          <p:nvPr/>
        </p:nvGrpSpPr>
        <p:grpSpPr>
          <a:xfrm>
            <a:off x="0" y="469673"/>
            <a:ext cx="1054894" cy="143783"/>
            <a:chOff x="3919538" y="551542"/>
            <a:chExt cx="1054894" cy="246744"/>
          </a:xfrm>
        </p:grpSpPr>
        <p:sp>
          <p:nvSpPr>
            <p:cNvPr id="5" name="矩形 4">
              <a:extLst>
                <a:ext uri="{FF2B5EF4-FFF2-40B4-BE49-F238E27FC236}">
                  <a16:creationId xmlns:a16="http://schemas.microsoft.com/office/drawing/2014/main" id="{1708E934-A96E-4F43-81CB-7D9B94E24279}"/>
                </a:ext>
              </a:extLst>
            </p:cNvPr>
            <p:cNvSpPr/>
            <p:nvPr/>
          </p:nvSpPr>
          <p:spPr>
            <a:xfrm>
              <a:off x="3919538" y="551544"/>
              <a:ext cx="928233" cy="246742"/>
            </a:xfrm>
            <a:prstGeom prst="rect">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2F4D0E31-8B67-48A3-A616-0FB7C91ABC9A}"/>
                </a:ext>
              </a:extLst>
            </p:cNvPr>
            <p:cNvSpPr/>
            <p:nvPr/>
          </p:nvSpPr>
          <p:spPr>
            <a:xfrm>
              <a:off x="4847772" y="551542"/>
              <a:ext cx="126660" cy="24674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标题 1">
            <a:extLst>
              <a:ext uri="{FF2B5EF4-FFF2-40B4-BE49-F238E27FC236}">
                <a16:creationId xmlns:a16="http://schemas.microsoft.com/office/drawing/2014/main" id="{B21AA6B6-1737-4BEB-86EB-095FC051120C}"/>
              </a:ext>
            </a:extLst>
          </p:cNvPr>
          <p:cNvSpPr txBox="1">
            <a:spLocks/>
          </p:cNvSpPr>
          <p:nvPr/>
        </p:nvSpPr>
        <p:spPr>
          <a:xfrm>
            <a:off x="1054894" y="329293"/>
            <a:ext cx="3393937" cy="42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dirty="0">
                <a:solidFill>
                  <a:schemeClr val="tx1">
                    <a:lumMod val="75000"/>
                    <a:lumOff val="25000"/>
                  </a:schemeClr>
                </a:solidFill>
                <a:latin typeface="+mn-lt"/>
                <a:ea typeface="+mn-ea"/>
                <a:cs typeface="+mn-ea"/>
                <a:sym typeface="+mn-lt"/>
              </a:rPr>
              <a:t>4. Add title text</a:t>
            </a:r>
            <a:endParaRPr lang="zh-CN" altLang="en-US" sz="3200" dirty="0">
              <a:solidFill>
                <a:schemeClr val="tx1">
                  <a:lumMod val="75000"/>
                  <a:lumOff val="25000"/>
                </a:schemeClr>
              </a:solidFill>
              <a:latin typeface="+mn-lt"/>
              <a:ea typeface="+mn-ea"/>
              <a:cs typeface="+mn-ea"/>
              <a:sym typeface="+mn-lt"/>
            </a:endParaRPr>
          </a:p>
        </p:txBody>
      </p:sp>
      <p:sp>
        <p:nvSpPr>
          <p:cNvPr id="35" name="矩形 34">
            <a:extLst>
              <a:ext uri="{FF2B5EF4-FFF2-40B4-BE49-F238E27FC236}">
                <a16:creationId xmlns:a16="http://schemas.microsoft.com/office/drawing/2014/main" id="{2184B004-1903-4463-AF2D-93C5C04A8EF0}"/>
              </a:ext>
            </a:extLst>
          </p:cNvPr>
          <p:cNvSpPr/>
          <p:nvPr/>
        </p:nvSpPr>
        <p:spPr>
          <a:xfrm>
            <a:off x="3442097" y="1828800"/>
            <a:ext cx="5307806" cy="537142"/>
          </a:xfrm>
          <a:prstGeom prst="rect">
            <a:avLst/>
          </a:prstGeom>
        </p:spPr>
        <p:txBody>
          <a:bodyPr vert="horz" lIns="91440" tIns="45720" rIns="91440" bIns="45720" rtlCol="0" anchor="ctr">
            <a:noAutofit/>
          </a:bodyPr>
          <a:lstStyle/>
          <a:p>
            <a:pPr algn="ctr">
              <a:lnSpc>
                <a:spcPct val="90000"/>
              </a:lnSpc>
              <a:spcBef>
                <a:spcPct val="0"/>
              </a:spcBef>
            </a:pPr>
            <a:r>
              <a:rPr lang="zh-CN" altLang="en-US" sz="2800" spc="300" dirty="0">
                <a:solidFill>
                  <a:schemeClr val="tx1">
                    <a:lumMod val="85000"/>
                    <a:lumOff val="15000"/>
                  </a:schemeClr>
                </a:solidFill>
                <a:cs typeface="+mn-ea"/>
                <a:sym typeface="+mn-lt"/>
              </a:rPr>
              <a:t>P</a:t>
            </a:r>
            <a:r>
              <a:rPr lang="en-US" altLang="zh-CN" sz="2800" spc="300" dirty="0">
                <a:solidFill>
                  <a:schemeClr val="tx1">
                    <a:lumMod val="85000"/>
                    <a:lumOff val="15000"/>
                  </a:schemeClr>
                </a:solidFill>
                <a:cs typeface="+mn-ea"/>
                <a:sym typeface="+mn-lt"/>
              </a:rPr>
              <a:t>ROBLEM SOLVING</a:t>
            </a:r>
            <a:endParaRPr lang="zh-CN" altLang="en-US" sz="2800" spc="300" dirty="0">
              <a:solidFill>
                <a:schemeClr val="tx1">
                  <a:lumMod val="85000"/>
                  <a:lumOff val="15000"/>
                </a:schemeClr>
              </a:solidFill>
              <a:cs typeface="+mn-ea"/>
              <a:sym typeface="+mn-lt"/>
            </a:endParaRPr>
          </a:p>
        </p:txBody>
      </p:sp>
      <p:sp>
        <p:nvSpPr>
          <p:cNvPr id="36" name="矩形 35">
            <a:extLst>
              <a:ext uri="{FF2B5EF4-FFF2-40B4-BE49-F238E27FC236}">
                <a16:creationId xmlns:a16="http://schemas.microsoft.com/office/drawing/2014/main" id="{ECF74D05-85F5-4B48-814C-8ABD4DBFE05C}"/>
              </a:ext>
            </a:extLst>
          </p:cNvPr>
          <p:cNvSpPr/>
          <p:nvPr/>
        </p:nvSpPr>
        <p:spPr>
          <a:xfrm>
            <a:off x="1571603" y="2365942"/>
            <a:ext cx="9048794" cy="845296"/>
          </a:xfrm>
          <a:prstGeom prst="rect">
            <a:avLst/>
          </a:prstGeom>
        </p:spPr>
        <p:txBody>
          <a:bodyPr vert="horz" lIns="91440" tIns="45720" rIns="91440" bIns="45720" rtlCol="0" anchor="ctr">
            <a:noAutofit/>
          </a:bodyPr>
          <a:lstStyle/>
          <a:p>
            <a:pPr algn="ctr">
              <a:lnSpc>
                <a:spcPts val="2500"/>
              </a:lnSpc>
              <a:spcBef>
                <a:spcPct val="0"/>
              </a:spcBef>
            </a:pPr>
            <a:r>
              <a:rPr lang="en-US" altLang="zh-CN" sz="1400" dirty="0">
                <a:solidFill>
                  <a:schemeClr val="tx1">
                    <a:lumMod val="75000"/>
                    <a:lumOff val="25000"/>
                  </a:schemeClr>
                </a:solidFill>
                <a:cs typeface="+mn-ea"/>
                <a:sym typeface="+mn-lt"/>
              </a:rPr>
              <a:t>Never forget what you are, for surely the world will not. Make it your strength. Then it can never be your weakness. </a:t>
            </a:r>
            <a:endParaRPr lang="zh-CN" altLang="en-US" sz="1400" dirty="0">
              <a:solidFill>
                <a:schemeClr val="tx1">
                  <a:lumMod val="75000"/>
                  <a:lumOff val="25000"/>
                </a:schemeClr>
              </a:solidFill>
              <a:cs typeface="+mn-ea"/>
              <a:sym typeface="+mn-lt"/>
            </a:endParaRPr>
          </a:p>
        </p:txBody>
      </p:sp>
      <p:grpSp>
        <p:nvGrpSpPr>
          <p:cNvPr id="2" name="组合 1">
            <a:extLst>
              <a:ext uri="{FF2B5EF4-FFF2-40B4-BE49-F238E27FC236}">
                <a16:creationId xmlns:a16="http://schemas.microsoft.com/office/drawing/2014/main" id="{9506C51F-EA33-402F-A6DB-E587F1996F82}"/>
              </a:ext>
            </a:extLst>
          </p:cNvPr>
          <p:cNvGrpSpPr/>
          <p:nvPr/>
        </p:nvGrpSpPr>
        <p:grpSpPr>
          <a:xfrm>
            <a:off x="805883" y="3427682"/>
            <a:ext cx="10573316" cy="2496317"/>
            <a:chOff x="805883" y="3427682"/>
            <a:chExt cx="10573316" cy="2496317"/>
          </a:xfrm>
        </p:grpSpPr>
        <p:cxnSp>
          <p:nvCxnSpPr>
            <p:cNvPr id="37" name="直接连接符 36">
              <a:extLst>
                <a:ext uri="{FF2B5EF4-FFF2-40B4-BE49-F238E27FC236}">
                  <a16:creationId xmlns:a16="http://schemas.microsoft.com/office/drawing/2014/main" id="{1F5A8DED-C36F-41BD-B97D-D0C00CFF44A8}"/>
                </a:ext>
              </a:extLst>
            </p:cNvPr>
            <p:cNvCxnSpPr/>
            <p:nvPr/>
          </p:nvCxnSpPr>
          <p:spPr>
            <a:xfrm>
              <a:off x="838200" y="3483291"/>
              <a:ext cx="10502900" cy="0"/>
            </a:xfrm>
            <a:prstGeom prst="line">
              <a:avLst/>
            </a:prstGeom>
            <a:ln w="12700">
              <a:solidFill>
                <a:srgbClr val="262626"/>
              </a:solidFill>
            </a:ln>
          </p:spPr>
          <p:style>
            <a:lnRef idx="1">
              <a:schemeClr val="accent1"/>
            </a:lnRef>
            <a:fillRef idx="0">
              <a:schemeClr val="accent1"/>
            </a:fillRef>
            <a:effectRef idx="0">
              <a:schemeClr val="accent1"/>
            </a:effectRef>
            <a:fontRef idx="minor">
              <a:schemeClr val="tx1"/>
            </a:fontRef>
          </p:style>
        </p:cxnSp>
        <p:sp>
          <p:nvSpPr>
            <p:cNvPr id="38" name="椭圆 37">
              <a:extLst>
                <a:ext uri="{FF2B5EF4-FFF2-40B4-BE49-F238E27FC236}">
                  <a16:creationId xmlns:a16="http://schemas.microsoft.com/office/drawing/2014/main" id="{4F0CE3F8-E368-4894-90D1-5E46B8A679F6}"/>
                </a:ext>
              </a:extLst>
            </p:cNvPr>
            <p:cNvSpPr/>
            <p:nvPr/>
          </p:nvSpPr>
          <p:spPr>
            <a:xfrm>
              <a:off x="805883" y="3438274"/>
              <a:ext cx="90033" cy="9003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39" name="椭圆 38">
              <a:extLst>
                <a:ext uri="{FF2B5EF4-FFF2-40B4-BE49-F238E27FC236}">
                  <a16:creationId xmlns:a16="http://schemas.microsoft.com/office/drawing/2014/main" id="{F566AA1E-8F23-47E4-827B-947008F388DB}"/>
                </a:ext>
              </a:extLst>
            </p:cNvPr>
            <p:cNvSpPr/>
            <p:nvPr/>
          </p:nvSpPr>
          <p:spPr>
            <a:xfrm>
              <a:off x="2179864" y="3427682"/>
              <a:ext cx="108518" cy="108518"/>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40" name="椭圆 39">
              <a:extLst>
                <a:ext uri="{FF2B5EF4-FFF2-40B4-BE49-F238E27FC236}">
                  <a16:creationId xmlns:a16="http://schemas.microsoft.com/office/drawing/2014/main" id="{ED629C90-01F1-4573-AC27-FB8D7E2C72D7}"/>
                </a:ext>
              </a:extLst>
            </p:cNvPr>
            <p:cNvSpPr/>
            <p:nvPr/>
          </p:nvSpPr>
          <p:spPr>
            <a:xfrm>
              <a:off x="7927235" y="3429313"/>
              <a:ext cx="108518" cy="108518"/>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41" name="椭圆 40">
              <a:extLst>
                <a:ext uri="{FF2B5EF4-FFF2-40B4-BE49-F238E27FC236}">
                  <a16:creationId xmlns:a16="http://schemas.microsoft.com/office/drawing/2014/main" id="{EA3FB8C0-3F21-4D50-9911-364B7815E4F2}"/>
                </a:ext>
              </a:extLst>
            </p:cNvPr>
            <p:cNvSpPr/>
            <p:nvPr/>
          </p:nvSpPr>
          <p:spPr>
            <a:xfrm>
              <a:off x="6029607" y="3427817"/>
              <a:ext cx="108518" cy="108518"/>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42" name="椭圆 41">
              <a:extLst>
                <a:ext uri="{FF2B5EF4-FFF2-40B4-BE49-F238E27FC236}">
                  <a16:creationId xmlns:a16="http://schemas.microsoft.com/office/drawing/2014/main" id="{A8CBB2E1-57E4-42F2-A453-04B7E40BBF0E}"/>
                </a:ext>
              </a:extLst>
            </p:cNvPr>
            <p:cNvSpPr/>
            <p:nvPr/>
          </p:nvSpPr>
          <p:spPr>
            <a:xfrm>
              <a:off x="4131412" y="3428522"/>
              <a:ext cx="108518" cy="108518"/>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43" name="椭圆 42">
              <a:extLst>
                <a:ext uri="{FF2B5EF4-FFF2-40B4-BE49-F238E27FC236}">
                  <a16:creationId xmlns:a16="http://schemas.microsoft.com/office/drawing/2014/main" id="{F56DEB6D-3447-4086-9B58-755D58F4A99B}"/>
                </a:ext>
              </a:extLst>
            </p:cNvPr>
            <p:cNvSpPr/>
            <p:nvPr/>
          </p:nvSpPr>
          <p:spPr>
            <a:xfrm>
              <a:off x="9881560" y="3427682"/>
              <a:ext cx="108518" cy="108518"/>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44" name="椭圆 43">
              <a:extLst>
                <a:ext uri="{FF2B5EF4-FFF2-40B4-BE49-F238E27FC236}">
                  <a16:creationId xmlns:a16="http://schemas.microsoft.com/office/drawing/2014/main" id="{62952E75-C358-4B83-B3F4-F088CF1C68F4}"/>
                </a:ext>
              </a:extLst>
            </p:cNvPr>
            <p:cNvSpPr/>
            <p:nvPr/>
          </p:nvSpPr>
          <p:spPr>
            <a:xfrm>
              <a:off x="11289166" y="3448829"/>
              <a:ext cx="90033" cy="9003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cxnSp>
          <p:nvCxnSpPr>
            <p:cNvPr id="48" name="直接连接符 47">
              <a:extLst>
                <a:ext uri="{FF2B5EF4-FFF2-40B4-BE49-F238E27FC236}">
                  <a16:creationId xmlns:a16="http://schemas.microsoft.com/office/drawing/2014/main" id="{89F296A3-AB38-441E-8589-0F6598338ED9}"/>
                </a:ext>
              </a:extLst>
            </p:cNvPr>
            <p:cNvCxnSpPr/>
            <p:nvPr/>
          </p:nvCxnSpPr>
          <p:spPr>
            <a:xfrm>
              <a:off x="2234123" y="3557629"/>
              <a:ext cx="0" cy="680995"/>
            </a:xfrm>
            <a:prstGeom prst="line">
              <a:avLst/>
            </a:prstGeom>
            <a:ln w="28575">
              <a:solidFill>
                <a:srgbClr val="262626"/>
              </a:solidFill>
              <a:prstDash val="sysDot"/>
            </a:ln>
          </p:spPr>
          <p:style>
            <a:lnRef idx="1">
              <a:schemeClr val="accent1"/>
            </a:lnRef>
            <a:fillRef idx="0">
              <a:schemeClr val="accent1"/>
            </a:fillRef>
            <a:effectRef idx="0">
              <a:schemeClr val="accent1"/>
            </a:effectRef>
            <a:fontRef idx="minor">
              <a:schemeClr val="tx1"/>
            </a:fontRef>
          </p:style>
        </p:cxnSp>
        <p:sp>
          <p:nvSpPr>
            <p:cNvPr id="51" name="椭圆 50">
              <a:extLst>
                <a:ext uri="{FF2B5EF4-FFF2-40B4-BE49-F238E27FC236}">
                  <a16:creationId xmlns:a16="http://schemas.microsoft.com/office/drawing/2014/main" id="{5C4CAF68-28AC-48B9-9853-8F47DC20B645}"/>
                </a:ext>
              </a:extLst>
            </p:cNvPr>
            <p:cNvSpPr/>
            <p:nvPr/>
          </p:nvSpPr>
          <p:spPr>
            <a:xfrm>
              <a:off x="1774542" y="4229099"/>
              <a:ext cx="914389" cy="914389"/>
            </a:xfrm>
            <a:prstGeom prst="ellipse">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cs typeface="+mn-ea"/>
                  <a:sym typeface="+mn-lt"/>
                </a:rPr>
                <a:t>ONE</a:t>
              </a:r>
              <a:endParaRPr lang="zh-CN" altLang="en-US" sz="1200" dirty="0">
                <a:cs typeface="+mn-ea"/>
                <a:sym typeface="+mn-lt"/>
              </a:endParaRPr>
            </a:p>
          </p:txBody>
        </p:sp>
        <p:sp>
          <p:nvSpPr>
            <p:cNvPr id="52" name="矩形 51">
              <a:extLst>
                <a:ext uri="{FF2B5EF4-FFF2-40B4-BE49-F238E27FC236}">
                  <a16:creationId xmlns:a16="http://schemas.microsoft.com/office/drawing/2014/main" id="{1F3E6D25-C78D-4E8D-B87C-B5159262ACEB}"/>
                </a:ext>
              </a:extLst>
            </p:cNvPr>
            <p:cNvSpPr/>
            <p:nvPr/>
          </p:nvSpPr>
          <p:spPr>
            <a:xfrm>
              <a:off x="1576779" y="5363147"/>
              <a:ext cx="1296657" cy="257281"/>
            </a:xfrm>
            <a:prstGeom prst="rect">
              <a:avLst/>
            </a:prstGeom>
          </p:spPr>
          <p:txBody>
            <a:bodyPr vert="horz" lIns="91440" tIns="45720" rIns="91440" bIns="45720" rtlCol="0" anchor="ctr">
              <a:noAutofit/>
            </a:bodyPr>
            <a:lstStyle/>
            <a:p>
              <a:pPr algn="ctr">
                <a:lnSpc>
                  <a:spcPts val="2500"/>
                </a:lnSpc>
                <a:spcBef>
                  <a:spcPct val="0"/>
                </a:spcBef>
              </a:pPr>
              <a:r>
                <a:rPr lang="en-US" altLang="zh-CN" sz="1400" dirty="0">
                  <a:solidFill>
                    <a:schemeClr val="tx1">
                      <a:lumMod val="75000"/>
                      <a:lumOff val="25000"/>
                    </a:schemeClr>
                  </a:solidFill>
                  <a:cs typeface="+mn-ea"/>
                  <a:sym typeface="+mn-lt"/>
                </a:rPr>
                <a:t>Never forget what you are </a:t>
              </a:r>
              <a:endParaRPr lang="zh-CN" altLang="en-US" sz="1400" dirty="0">
                <a:solidFill>
                  <a:schemeClr val="tx1">
                    <a:lumMod val="75000"/>
                    <a:lumOff val="25000"/>
                  </a:schemeClr>
                </a:solidFill>
                <a:cs typeface="+mn-ea"/>
                <a:sym typeface="+mn-lt"/>
              </a:endParaRPr>
            </a:p>
          </p:txBody>
        </p:sp>
        <p:sp>
          <p:nvSpPr>
            <p:cNvPr id="53" name="矩形 52">
              <a:extLst>
                <a:ext uri="{FF2B5EF4-FFF2-40B4-BE49-F238E27FC236}">
                  <a16:creationId xmlns:a16="http://schemas.microsoft.com/office/drawing/2014/main" id="{68CCB569-8A79-4640-A9EF-256CCEE50243}"/>
                </a:ext>
              </a:extLst>
            </p:cNvPr>
            <p:cNvSpPr/>
            <p:nvPr/>
          </p:nvSpPr>
          <p:spPr>
            <a:xfrm>
              <a:off x="3591171" y="5185335"/>
              <a:ext cx="1204875" cy="738664"/>
            </a:xfrm>
            <a:prstGeom prst="rect">
              <a:avLst/>
            </a:prstGeom>
          </p:spPr>
          <p:txBody>
            <a:bodyPr wrap="square">
              <a:spAutoFit/>
            </a:bodyPr>
            <a:lstStyle/>
            <a:p>
              <a:pPr algn="ctr"/>
              <a:r>
                <a:rPr lang="en-US" altLang="zh-CN" sz="1400" dirty="0">
                  <a:solidFill>
                    <a:schemeClr val="tx1">
                      <a:lumMod val="75000"/>
                      <a:lumOff val="25000"/>
                    </a:schemeClr>
                  </a:solidFill>
                  <a:cs typeface="+mn-ea"/>
                  <a:sym typeface="+mn-lt"/>
                </a:rPr>
                <a:t>For surely the world will not</a:t>
              </a:r>
              <a:endParaRPr lang="zh-CN" altLang="en-US" sz="1400" dirty="0">
                <a:cs typeface="+mn-ea"/>
                <a:sym typeface="+mn-lt"/>
              </a:endParaRPr>
            </a:p>
          </p:txBody>
        </p:sp>
        <p:sp>
          <p:nvSpPr>
            <p:cNvPr id="54" name="矩形 53">
              <a:extLst>
                <a:ext uri="{FF2B5EF4-FFF2-40B4-BE49-F238E27FC236}">
                  <a16:creationId xmlns:a16="http://schemas.microsoft.com/office/drawing/2014/main" id="{7965BB14-380A-4177-BC76-52134A2B1D10}"/>
                </a:ext>
              </a:extLst>
            </p:cNvPr>
            <p:cNvSpPr/>
            <p:nvPr/>
          </p:nvSpPr>
          <p:spPr>
            <a:xfrm>
              <a:off x="5435539" y="5372671"/>
              <a:ext cx="1296657" cy="257281"/>
            </a:xfrm>
            <a:prstGeom prst="rect">
              <a:avLst/>
            </a:prstGeom>
          </p:spPr>
          <p:txBody>
            <a:bodyPr vert="horz" lIns="91440" tIns="45720" rIns="91440" bIns="45720" rtlCol="0" anchor="ctr">
              <a:noAutofit/>
            </a:bodyPr>
            <a:lstStyle/>
            <a:p>
              <a:pPr algn="ctr">
                <a:lnSpc>
                  <a:spcPts val="2500"/>
                </a:lnSpc>
                <a:spcBef>
                  <a:spcPct val="0"/>
                </a:spcBef>
              </a:pPr>
              <a:r>
                <a:rPr lang="en-US" altLang="zh-CN" sz="1400" dirty="0">
                  <a:solidFill>
                    <a:schemeClr val="tx1">
                      <a:lumMod val="75000"/>
                      <a:lumOff val="25000"/>
                    </a:schemeClr>
                  </a:solidFill>
                  <a:cs typeface="+mn-ea"/>
                  <a:sym typeface="+mn-lt"/>
                </a:rPr>
                <a:t>Never forget what you are </a:t>
              </a:r>
              <a:endParaRPr lang="zh-CN" altLang="en-US" sz="1400" dirty="0">
                <a:solidFill>
                  <a:schemeClr val="tx1">
                    <a:lumMod val="75000"/>
                    <a:lumOff val="25000"/>
                  </a:schemeClr>
                </a:solidFill>
                <a:cs typeface="+mn-ea"/>
                <a:sym typeface="+mn-lt"/>
              </a:endParaRPr>
            </a:p>
          </p:txBody>
        </p:sp>
        <p:sp>
          <p:nvSpPr>
            <p:cNvPr id="55" name="矩形 54">
              <a:extLst>
                <a:ext uri="{FF2B5EF4-FFF2-40B4-BE49-F238E27FC236}">
                  <a16:creationId xmlns:a16="http://schemas.microsoft.com/office/drawing/2014/main" id="{AC207A94-0285-4E92-BF0C-E7E58AC874C0}"/>
                </a:ext>
              </a:extLst>
            </p:cNvPr>
            <p:cNvSpPr/>
            <p:nvPr/>
          </p:nvSpPr>
          <p:spPr>
            <a:xfrm>
              <a:off x="7382461" y="5184542"/>
              <a:ext cx="1204875" cy="738664"/>
            </a:xfrm>
            <a:prstGeom prst="rect">
              <a:avLst/>
            </a:prstGeom>
          </p:spPr>
          <p:txBody>
            <a:bodyPr wrap="square">
              <a:spAutoFit/>
            </a:bodyPr>
            <a:lstStyle/>
            <a:p>
              <a:pPr algn="ctr"/>
              <a:r>
                <a:rPr lang="en-US" altLang="zh-CN" sz="1400" dirty="0">
                  <a:solidFill>
                    <a:schemeClr val="tx1">
                      <a:lumMod val="75000"/>
                      <a:lumOff val="25000"/>
                    </a:schemeClr>
                  </a:solidFill>
                  <a:cs typeface="+mn-ea"/>
                  <a:sym typeface="+mn-lt"/>
                </a:rPr>
                <a:t>For surely the world will not</a:t>
              </a:r>
              <a:endParaRPr lang="zh-CN" altLang="en-US" sz="1400" dirty="0">
                <a:cs typeface="+mn-ea"/>
                <a:sym typeface="+mn-lt"/>
              </a:endParaRPr>
            </a:p>
          </p:txBody>
        </p:sp>
        <p:sp>
          <p:nvSpPr>
            <p:cNvPr id="56" name="矩形 55">
              <a:extLst>
                <a:ext uri="{FF2B5EF4-FFF2-40B4-BE49-F238E27FC236}">
                  <a16:creationId xmlns:a16="http://schemas.microsoft.com/office/drawing/2014/main" id="{0BA83A8D-7759-4DDF-8F38-D6E93E7B0C47}"/>
                </a:ext>
              </a:extLst>
            </p:cNvPr>
            <p:cNvSpPr/>
            <p:nvPr/>
          </p:nvSpPr>
          <p:spPr>
            <a:xfrm>
              <a:off x="9286980" y="5363146"/>
              <a:ext cx="1296657" cy="257281"/>
            </a:xfrm>
            <a:prstGeom prst="rect">
              <a:avLst/>
            </a:prstGeom>
          </p:spPr>
          <p:txBody>
            <a:bodyPr vert="horz" lIns="91440" tIns="45720" rIns="91440" bIns="45720" rtlCol="0" anchor="ctr">
              <a:noAutofit/>
            </a:bodyPr>
            <a:lstStyle/>
            <a:p>
              <a:pPr algn="ctr">
                <a:lnSpc>
                  <a:spcPts val="2500"/>
                </a:lnSpc>
                <a:spcBef>
                  <a:spcPct val="0"/>
                </a:spcBef>
              </a:pPr>
              <a:r>
                <a:rPr lang="en-US" altLang="zh-CN" sz="1400" dirty="0">
                  <a:solidFill>
                    <a:schemeClr val="tx1">
                      <a:lumMod val="75000"/>
                      <a:lumOff val="25000"/>
                    </a:schemeClr>
                  </a:solidFill>
                  <a:cs typeface="+mn-ea"/>
                  <a:sym typeface="+mn-lt"/>
                </a:rPr>
                <a:t>Never forget what you are </a:t>
              </a:r>
              <a:endParaRPr lang="zh-CN" altLang="en-US" sz="1400" dirty="0">
                <a:solidFill>
                  <a:schemeClr val="tx1">
                    <a:lumMod val="75000"/>
                    <a:lumOff val="25000"/>
                  </a:schemeClr>
                </a:solidFill>
                <a:cs typeface="+mn-ea"/>
                <a:sym typeface="+mn-lt"/>
              </a:endParaRPr>
            </a:p>
          </p:txBody>
        </p:sp>
        <p:cxnSp>
          <p:nvCxnSpPr>
            <p:cNvPr id="57" name="直接连接符 56">
              <a:extLst>
                <a:ext uri="{FF2B5EF4-FFF2-40B4-BE49-F238E27FC236}">
                  <a16:creationId xmlns:a16="http://schemas.microsoft.com/office/drawing/2014/main" id="{05F944C7-1076-4C20-BFF8-A67CC4E39DEC}"/>
                </a:ext>
              </a:extLst>
            </p:cNvPr>
            <p:cNvCxnSpPr/>
            <p:nvPr/>
          </p:nvCxnSpPr>
          <p:spPr>
            <a:xfrm>
              <a:off x="4185168" y="3557375"/>
              <a:ext cx="0" cy="680995"/>
            </a:xfrm>
            <a:prstGeom prst="line">
              <a:avLst/>
            </a:prstGeom>
            <a:ln w="28575">
              <a:solidFill>
                <a:srgbClr val="262626"/>
              </a:solidFill>
              <a:prstDash val="sysDot"/>
            </a:ln>
          </p:spPr>
          <p:style>
            <a:lnRef idx="1">
              <a:schemeClr val="accent1"/>
            </a:lnRef>
            <a:fillRef idx="0">
              <a:schemeClr val="accent1"/>
            </a:fillRef>
            <a:effectRef idx="0">
              <a:schemeClr val="accent1"/>
            </a:effectRef>
            <a:fontRef idx="minor">
              <a:schemeClr val="tx1"/>
            </a:fontRef>
          </p:style>
        </p:cxnSp>
        <p:sp>
          <p:nvSpPr>
            <p:cNvPr id="58" name="椭圆 57">
              <a:extLst>
                <a:ext uri="{FF2B5EF4-FFF2-40B4-BE49-F238E27FC236}">
                  <a16:creationId xmlns:a16="http://schemas.microsoft.com/office/drawing/2014/main" id="{A609D60E-C3FD-480F-B4C8-858CF0580ED2}"/>
                </a:ext>
              </a:extLst>
            </p:cNvPr>
            <p:cNvSpPr/>
            <p:nvPr/>
          </p:nvSpPr>
          <p:spPr>
            <a:xfrm>
              <a:off x="3732730" y="4238369"/>
              <a:ext cx="914389" cy="914389"/>
            </a:xfrm>
            <a:prstGeom prst="ellipse">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cs typeface="+mn-ea"/>
                  <a:sym typeface="+mn-lt"/>
                </a:rPr>
                <a:t>TWO</a:t>
              </a:r>
            </a:p>
          </p:txBody>
        </p:sp>
        <p:cxnSp>
          <p:nvCxnSpPr>
            <p:cNvPr id="59" name="直接连接符 58">
              <a:extLst>
                <a:ext uri="{FF2B5EF4-FFF2-40B4-BE49-F238E27FC236}">
                  <a16:creationId xmlns:a16="http://schemas.microsoft.com/office/drawing/2014/main" id="{11E8E7CC-F7CB-40F7-B2B2-39887F862286}"/>
                </a:ext>
              </a:extLst>
            </p:cNvPr>
            <p:cNvCxnSpPr/>
            <p:nvPr/>
          </p:nvCxnSpPr>
          <p:spPr>
            <a:xfrm>
              <a:off x="6084100" y="3557375"/>
              <a:ext cx="0" cy="680995"/>
            </a:xfrm>
            <a:prstGeom prst="line">
              <a:avLst/>
            </a:prstGeom>
            <a:ln w="28575">
              <a:solidFill>
                <a:srgbClr val="262626"/>
              </a:solidFill>
              <a:prstDash val="sysDot"/>
            </a:ln>
          </p:spPr>
          <p:style>
            <a:lnRef idx="1">
              <a:schemeClr val="accent1"/>
            </a:lnRef>
            <a:fillRef idx="0">
              <a:schemeClr val="accent1"/>
            </a:fillRef>
            <a:effectRef idx="0">
              <a:schemeClr val="accent1"/>
            </a:effectRef>
            <a:fontRef idx="minor">
              <a:schemeClr val="tx1"/>
            </a:fontRef>
          </p:style>
        </p:cxnSp>
        <p:sp>
          <p:nvSpPr>
            <p:cNvPr id="60" name="椭圆 59">
              <a:extLst>
                <a:ext uri="{FF2B5EF4-FFF2-40B4-BE49-F238E27FC236}">
                  <a16:creationId xmlns:a16="http://schemas.microsoft.com/office/drawing/2014/main" id="{7696EEFC-2941-418E-BF78-9A7EB56FF56F}"/>
                </a:ext>
              </a:extLst>
            </p:cNvPr>
            <p:cNvSpPr/>
            <p:nvPr/>
          </p:nvSpPr>
          <p:spPr>
            <a:xfrm>
              <a:off x="5629281" y="4243131"/>
              <a:ext cx="914389" cy="914389"/>
            </a:xfrm>
            <a:prstGeom prst="ellipse">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dirty="0">
                  <a:cs typeface="+mn-ea"/>
                  <a:sym typeface="+mn-lt"/>
                </a:rPr>
                <a:t>THREE</a:t>
              </a:r>
              <a:endParaRPr lang="zh-CN" altLang="en-US" sz="1050" dirty="0">
                <a:cs typeface="+mn-ea"/>
                <a:sym typeface="+mn-lt"/>
              </a:endParaRPr>
            </a:p>
          </p:txBody>
        </p:sp>
        <p:cxnSp>
          <p:nvCxnSpPr>
            <p:cNvPr id="61" name="直接连接符 60">
              <a:extLst>
                <a:ext uri="{FF2B5EF4-FFF2-40B4-BE49-F238E27FC236}">
                  <a16:creationId xmlns:a16="http://schemas.microsoft.com/office/drawing/2014/main" id="{1F52BF0D-F992-42D2-A33B-B2E3483C8C5D}"/>
                </a:ext>
              </a:extLst>
            </p:cNvPr>
            <p:cNvCxnSpPr/>
            <p:nvPr/>
          </p:nvCxnSpPr>
          <p:spPr>
            <a:xfrm>
              <a:off x="7983032" y="3563329"/>
              <a:ext cx="0" cy="680995"/>
            </a:xfrm>
            <a:prstGeom prst="line">
              <a:avLst/>
            </a:prstGeom>
            <a:ln w="28575">
              <a:solidFill>
                <a:srgbClr val="262626"/>
              </a:solidFill>
              <a:prstDash val="sysDot"/>
            </a:ln>
          </p:spPr>
          <p:style>
            <a:lnRef idx="1">
              <a:schemeClr val="accent1"/>
            </a:lnRef>
            <a:fillRef idx="0">
              <a:schemeClr val="accent1"/>
            </a:fillRef>
            <a:effectRef idx="0">
              <a:schemeClr val="accent1"/>
            </a:effectRef>
            <a:fontRef idx="minor">
              <a:schemeClr val="tx1"/>
            </a:fontRef>
          </p:style>
        </p:cxnSp>
        <p:sp>
          <p:nvSpPr>
            <p:cNvPr id="62" name="椭圆 61">
              <a:extLst>
                <a:ext uri="{FF2B5EF4-FFF2-40B4-BE49-F238E27FC236}">
                  <a16:creationId xmlns:a16="http://schemas.microsoft.com/office/drawing/2014/main" id="{5D4F3EBD-F450-4571-9986-B21DF6CDE8F9}"/>
                </a:ext>
              </a:extLst>
            </p:cNvPr>
            <p:cNvSpPr/>
            <p:nvPr/>
          </p:nvSpPr>
          <p:spPr>
            <a:xfrm>
              <a:off x="7523451" y="4246705"/>
              <a:ext cx="914389" cy="914389"/>
            </a:xfrm>
            <a:prstGeom prst="ellipse">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cs typeface="+mn-ea"/>
                  <a:sym typeface="+mn-lt"/>
                </a:rPr>
                <a:t>FOUR</a:t>
              </a:r>
              <a:endParaRPr lang="zh-CN" altLang="en-US" sz="1100" dirty="0">
                <a:cs typeface="+mn-ea"/>
                <a:sym typeface="+mn-lt"/>
              </a:endParaRPr>
            </a:p>
          </p:txBody>
        </p:sp>
        <p:cxnSp>
          <p:nvCxnSpPr>
            <p:cNvPr id="63" name="直接连接符 62">
              <a:extLst>
                <a:ext uri="{FF2B5EF4-FFF2-40B4-BE49-F238E27FC236}">
                  <a16:creationId xmlns:a16="http://schemas.microsoft.com/office/drawing/2014/main" id="{C0A152FF-3401-472D-9507-2FD7EE1E434F}"/>
                </a:ext>
              </a:extLst>
            </p:cNvPr>
            <p:cNvCxnSpPr/>
            <p:nvPr/>
          </p:nvCxnSpPr>
          <p:spPr>
            <a:xfrm>
              <a:off x="9936459" y="3548105"/>
              <a:ext cx="0" cy="680995"/>
            </a:xfrm>
            <a:prstGeom prst="line">
              <a:avLst/>
            </a:prstGeom>
            <a:ln w="28575">
              <a:solidFill>
                <a:srgbClr val="262626"/>
              </a:solidFill>
              <a:prstDash val="sysDot"/>
            </a:ln>
          </p:spPr>
          <p:style>
            <a:lnRef idx="1">
              <a:schemeClr val="accent1"/>
            </a:lnRef>
            <a:fillRef idx="0">
              <a:schemeClr val="accent1"/>
            </a:fillRef>
            <a:effectRef idx="0">
              <a:schemeClr val="accent1"/>
            </a:effectRef>
            <a:fontRef idx="minor">
              <a:schemeClr val="tx1"/>
            </a:fontRef>
          </p:style>
        </p:cxnSp>
        <p:sp>
          <p:nvSpPr>
            <p:cNvPr id="64" name="椭圆 63">
              <a:extLst>
                <a:ext uri="{FF2B5EF4-FFF2-40B4-BE49-F238E27FC236}">
                  <a16:creationId xmlns:a16="http://schemas.microsoft.com/office/drawing/2014/main" id="{8D19850F-D3AF-4F25-9E71-336A3FD6A505}"/>
                </a:ext>
              </a:extLst>
            </p:cNvPr>
            <p:cNvSpPr/>
            <p:nvPr/>
          </p:nvSpPr>
          <p:spPr>
            <a:xfrm>
              <a:off x="9481640" y="4243385"/>
              <a:ext cx="914389" cy="914389"/>
            </a:xfrm>
            <a:prstGeom prst="ellipse">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cs typeface="+mn-ea"/>
                  <a:sym typeface="+mn-lt"/>
                </a:rPr>
                <a:t>FIVE</a:t>
              </a:r>
              <a:endParaRPr lang="zh-CN" altLang="en-US" sz="1200" dirty="0">
                <a:cs typeface="+mn-ea"/>
                <a:sym typeface="+mn-lt"/>
              </a:endParaRPr>
            </a:p>
          </p:txBody>
        </p:sp>
      </p:grpSp>
    </p:spTree>
    <p:extLst>
      <p:ext uri="{BB962C8B-B14F-4D97-AF65-F5344CB8AC3E}">
        <p14:creationId xmlns:p14="http://schemas.microsoft.com/office/powerpoint/2010/main" val="287083800"/>
      </p:ext>
    </p:extLst>
  </p:cSld>
  <p:clrMapOvr>
    <a:masterClrMapping/>
  </p:clrMapOvr>
  <mc:AlternateContent xmlns:mc="http://schemas.openxmlformats.org/markup-compatibility/2006" xmlns:p14="http://schemas.microsoft.com/office/powerpoint/2010/main">
    <mc:Choice Requires="p14">
      <p:transition spd="slow" p14:dur="1750" advClick="0" advTm="0">
        <p14:flip dir="r"/>
      </p:transition>
    </mc:Choice>
    <mc:Fallback xmlns="" xmlns:a16="http://schemas.microsoft.com/office/drawing/2014/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750"/>
                                        <p:tgtEl>
                                          <p:spTgt spid="8"/>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750" fill="hold"/>
                                        <p:tgtEl>
                                          <p:spTgt spid="35"/>
                                        </p:tgtEl>
                                        <p:attrNameLst>
                                          <p:attrName>ppt_w</p:attrName>
                                        </p:attrNameLst>
                                      </p:cBhvr>
                                      <p:tavLst>
                                        <p:tav tm="0">
                                          <p:val>
                                            <p:fltVal val="0"/>
                                          </p:val>
                                        </p:tav>
                                        <p:tav tm="100000">
                                          <p:val>
                                            <p:strVal val="#ppt_w"/>
                                          </p:val>
                                        </p:tav>
                                      </p:tavLst>
                                    </p:anim>
                                    <p:anim calcmode="lin" valueType="num">
                                      <p:cBhvr>
                                        <p:cTn id="16" dur="750" fill="hold"/>
                                        <p:tgtEl>
                                          <p:spTgt spid="35"/>
                                        </p:tgtEl>
                                        <p:attrNameLst>
                                          <p:attrName>ppt_h</p:attrName>
                                        </p:attrNameLst>
                                      </p:cBhvr>
                                      <p:tavLst>
                                        <p:tav tm="0">
                                          <p:val>
                                            <p:fltVal val="0"/>
                                          </p:val>
                                        </p:tav>
                                        <p:tav tm="100000">
                                          <p:val>
                                            <p:strVal val="#ppt_h"/>
                                          </p:val>
                                        </p:tav>
                                      </p:tavLst>
                                    </p:anim>
                                    <p:animEffect transition="in" filter="fade">
                                      <p:cBhvr>
                                        <p:cTn id="17" dur="750"/>
                                        <p:tgtEl>
                                          <p:spTgt spid="35"/>
                                        </p:tgtEl>
                                      </p:cBhvr>
                                    </p:animEffect>
                                  </p:childTnLst>
                                </p:cTn>
                              </p:par>
                            </p:childTnLst>
                          </p:cTn>
                        </p:par>
                        <p:par>
                          <p:cTn id="18" fill="hold">
                            <p:stCondLst>
                              <p:cond delay="2250"/>
                            </p:stCondLst>
                            <p:childTnLst>
                              <p:par>
                                <p:cTn id="19" presetID="16" presetClass="entr" presetSubtype="37"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arn(outVertical)">
                                      <p:cBhvr>
                                        <p:cTn id="21" dur="750"/>
                                        <p:tgtEl>
                                          <p:spTgt spid="36"/>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61896A80-7032-420E-A480-656648639657}"/>
              </a:ext>
            </a:extLst>
          </p:cNvPr>
          <p:cNvSpPr/>
          <p:nvPr/>
        </p:nvSpPr>
        <p:spPr>
          <a:xfrm>
            <a:off x="0" y="0"/>
            <a:ext cx="12192000" cy="6858000"/>
          </a:xfrm>
          <a:prstGeom prst="rect">
            <a:avLst/>
          </a:prstGeom>
          <a:pattFill prst="lt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a:extLst>
              <a:ext uri="{FF2B5EF4-FFF2-40B4-BE49-F238E27FC236}">
                <a16:creationId xmlns:a16="http://schemas.microsoft.com/office/drawing/2014/main" id="{010DFF67-ADE7-4872-8EDA-481B725378F4}"/>
              </a:ext>
            </a:extLst>
          </p:cNvPr>
          <p:cNvSpPr/>
          <p:nvPr/>
        </p:nvSpPr>
        <p:spPr>
          <a:xfrm>
            <a:off x="0" y="4267200"/>
            <a:ext cx="12228232" cy="55154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8" name="矩形 7">
            <a:extLst>
              <a:ext uri="{FF2B5EF4-FFF2-40B4-BE49-F238E27FC236}">
                <a16:creationId xmlns:a16="http://schemas.microsoft.com/office/drawing/2014/main" id="{B6DA662A-4799-401E-87A6-549465652472}"/>
              </a:ext>
            </a:extLst>
          </p:cNvPr>
          <p:cNvSpPr/>
          <p:nvPr/>
        </p:nvSpPr>
        <p:spPr>
          <a:xfrm>
            <a:off x="566057" y="1814286"/>
            <a:ext cx="11117943" cy="2452914"/>
          </a:xfrm>
          <a:prstGeom prst="rect">
            <a:avLst/>
          </a:prstGeom>
          <a:blipFill dpi="0" rotWithShape="1">
            <a:blip r:embed="rId2" cstate="screen">
              <a:extLst>
                <a:ext uri="{BEBA8EAE-BF5A-486C-A8C5-ECC9F3942E4B}">
                  <a14:imgProps xmlns:a14="http://schemas.microsoft.com/office/drawing/2010/main">
                    <a14:imgLayer r:embed="rId3">
                      <a14:imgEffect>
                        <a14:colorTemperature colorTemp="6432"/>
                      </a14:imgEffect>
                      <a14:imgEffect>
                        <a14:saturation sat="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标题 1">
            <a:extLst>
              <a:ext uri="{FF2B5EF4-FFF2-40B4-BE49-F238E27FC236}">
                <a16:creationId xmlns:a16="http://schemas.microsoft.com/office/drawing/2014/main" id="{79924021-16B6-46E2-8658-A1C297C77E45}"/>
              </a:ext>
            </a:extLst>
          </p:cNvPr>
          <p:cNvSpPr>
            <a:spLocks noGrp="1"/>
          </p:cNvSpPr>
          <p:nvPr>
            <p:ph type="title"/>
          </p:nvPr>
        </p:nvSpPr>
        <p:spPr>
          <a:xfrm>
            <a:off x="2278379" y="4330700"/>
            <a:ext cx="648789" cy="424542"/>
          </a:xfrm>
        </p:spPr>
        <p:txBody>
          <a:bodyPr>
            <a:noAutofit/>
          </a:bodyPr>
          <a:lstStyle/>
          <a:p>
            <a:pPr algn="ctr"/>
            <a:r>
              <a:rPr lang="en-US" altLang="zh-CN" sz="2800" dirty="0">
                <a:solidFill>
                  <a:schemeClr val="bg1"/>
                </a:solidFill>
                <a:latin typeface="+mn-lt"/>
                <a:ea typeface="+mn-ea"/>
                <a:cs typeface="+mn-ea"/>
                <a:sym typeface="+mn-lt"/>
              </a:rPr>
              <a:t>01</a:t>
            </a:r>
            <a:endParaRPr lang="zh-CN" altLang="en-US" sz="2800" dirty="0">
              <a:solidFill>
                <a:schemeClr val="bg1"/>
              </a:solidFill>
              <a:latin typeface="+mn-lt"/>
              <a:ea typeface="+mn-ea"/>
              <a:cs typeface="+mn-ea"/>
              <a:sym typeface="+mn-lt"/>
            </a:endParaRPr>
          </a:p>
        </p:txBody>
      </p:sp>
      <p:sp>
        <p:nvSpPr>
          <p:cNvPr id="11" name="标题 1">
            <a:extLst>
              <a:ext uri="{FF2B5EF4-FFF2-40B4-BE49-F238E27FC236}">
                <a16:creationId xmlns:a16="http://schemas.microsoft.com/office/drawing/2014/main" id="{4486955F-0D84-44C7-A6C7-3E9B97F99E10}"/>
              </a:ext>
            </a:extLst>
          </p:cNvPr>
          <p:cNvSpPr txBox="1">
            <a:spLocks/>
          </p:cNvSpPr>
          <p:nvPr/>
        </p:nvSpPr>
        <p:spPr>
          <a:xfrm>
            <a:off x="4580592" y="4330700"/>
            <a:ext cx="750165" cy="42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800" dirty="0">
                <a:solidFill>
                  <a:schemeClr val="bg1"/>
                </a:solidFill>
                <a:latin typeface="+mn-lt"/>
                <a:ea typeface="+mn-ea"/>
                <a:cs typeface="+mn-ea"/>
                <a:sym typeface="+mn-lt"/>
              </a:rPr>
              <a:t>02</a:t>
            </a:r>
            <a:endParaRPr lang="zh-CN" altLang="en-US" sz="2800" dirty="0">
              <a:solidFill>
                <a:schemeClr val="bg1"/>
              </a:solidFill>
              <a:latin typeface="+mn-lt"/>
              <a:ea typeface="+mn-ea"/>
              <a:cs typeface="+mn-ea"/>
              <a:sym typeface="+mn-lt"/>
            </a:endParaRPr>
          </a:p>
        </p:txBody>
      </p:sp>
      <p:sp>
        <p:nvSpPr>
          <p:cNvPr id="12" name="标题 1">
            <a:extLst>
              <a:ext uri="{FF2B5EF4-FFF2-40B4-BE49-F238E27FC236}">
                <a16:creationId xmlns:a16="http://schemas.microsoft.com/office/drawing/2014/main" id="{E6B23F35-9DC1-4F20-9CA1-D05BEB845050}"/>
              </a:ext>
            </a:extLst>
          </p:cNvPr>
          <p:cNvSpPr txBox="1">
            <a:spLocks/>
          </p:cNvSpPr>
          <p:nvPr/>
        </p:nvSpPr>
        <p:spPr>
          <a:xfrm>
            <a:off x="6984181" y="4300475"/>
            <a:ext cx="648789" cy="42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800" dirty="0">
                <a:solidFill>
                  <a:schemeClr val="bg1"/>
                </a:solidFill>
                <a:latin typeface="+mn-lt"/>
                <a:ea typeface="+mn-ea"/>
                <a:cs typeface="+mn-ea"/>
                <a:sym typeface="+mn-lt"/>
              </a:rPr>
              <a:t>03</a:t>
            </a:r>
            <a:endParaRPr lang="zh-CN" altLang="en-US" sz="2800" dirty="0">
              <a:solidFill>
                <a:schemeClr val="bg1"/>
              </a:solidFill>
              <a:latin typeface="+mn-lt"/>
              <a:ea typeface="+mn-ea"/>
              <a:cs typeface="+mn-ea"/>
              <a:sym typeface="+mn-lt"/>
            </a:endParaRPr>
          </a:p>
        </p:txBody>
      </p:sp>
      <p:sp>
        <p:nvSpPr>
          <p:cNvPr id="13" name="标题 1">
            <a:extLst>
              <a:ext uri="{FF2B5EF4-FFF2-40B4-BE49-F238E27FC236}">
                <a16:creationId xmlns:a16="http://schemas.microsoft.com/office/drawing/2014/main" id="{8483C763-1C58-47D4-86FE-0A5062C4760F}"/>
              </a:ext>
            </a:extLst>
          </p:cNvPr>
          <p:cNvSpPr txBox="1">
            <a:spLocks/>
          </p:cNvSpPr>
          <p:nvPr/>
        </p:nvSpPr>
        <p:spPr>
          <a:xfrm>
            <a:off x="9286394" y="4300475"/>
            <a:ext cx="750165" cy="42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800" dirty="0">
                <a:solidFill>
                  <a:schemeClr val="bg1"/>
                </a:solidFill>
                <a:latin typeface="+mn-lt"/>
                <a:ea typeface="+mn-ea"/>
                <a:cs typeface="+mn-ea"/>
                <a:sym typeface="+mn-lt"/>
              </a:rPr>
              <a:t>04</a:t>
            </a:r>
            <a:endParaRPr lang="zh-CN" altLang="en-US" sz="2800" dirty="0">
              <a:solidFill>
                <a:schemeClr val="bg1"/>
              </a:solidFill>
              <a:latin typeface="+mn-lt"/>
              <a:ea typeface="+mn-ea"/>
              <a:cs typeface="+mn-ea"/>
              <a:sym typeface="+mn-lt"/>
            </a:endParaRPr>
          </a:p>
        </p:txBody>
      </p:sp>
      <p:sp>
        <p:nvSpPr>
          <p:cNvPr id="14" name="标题 1">
            <a:extLst>
              <a:ext uri="{FF2B5EF4-FFF2-40B4-BE49-F238E27FC236}">
                <a16:creationId xmlns:a16="http://schemas.microsoft.com/office/drawing/2014/main" id="{47971CF9-A2CA-4C74-ADB9-81AE243D2A27}"/>
              </a:ext>
            </a:extLst>
          </p:cNvPr>
          <p:cNvSpPr txBox="1">
            <a:spLocks/>
          </p:cNvSpPr>
          <p:nvPr/>
        </p:nvSpPr>
        <p:spPr>
          <a:xfrm>
            <a:off x="1393371" y="4944842"/>
            <a:ext cx="2511201" cy="42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zh-CN" sz="2300" dirty="0">
              <a:solidFill>
                <a:schemeClr val="tx1">
                  <a:lumMod val="75000"/>
                  <a:lumOff val="25000"/>
                </a:schemeClr>
              </a:solidFill>
              <a:latin typeface="+mn-lt"/>
              <a:ea typeface="+mn-ea"/>
              <a:cs typeface="+mn-ea"/>
              <a:sym typeface="+mn-lt"/>
            </a:endParaRPr>
          </a:p>
          <a:p>
            <a:pPr algn="ctr"/>
            <a:r>
              <a:rPr lang="en-US" altLang="zh-CN" sz="2300" dirty="0">
                <a:solidFill>
                  <a:schemeClr val="tx1">
                    <a:lumMod val="75000"/>
                    <a:lumOff val="25000"/>
                  </a:schemeClr>
                </a:solidFill>
                <a:latin typeface="+mn-lt"/>
                <a:ea typeface="+mn-ea"/>
                <a:cs typeface="+mn-ea"/>
                <a:sym typeface="+mn-lt"/>
              </a:rPr>
              <a:t>Add title text</a:t>
            </a:r>
            <a:endParaRPr lang="zh-CN" altLang="en-US" sz="2300" dirty="0">
              <a:solidFill>
                <a:schemeClr val="tx1">
                  <a:lumMod val="75000"/>
                  <a:lumOff val="25000"/>
                </a:schemeClr>
              </a:solidFill>
              <a:latin typeface="+mn-lt"/>
              <a:ea typeface="+mn-ea"/>
              <a:cs typeface="+mn-ea"/>
              <a:sym typeface="+mn-lt"/>
            </a:endParaRPr>
          </a:p>
        </p:txBody>
      </p:sp>
      <p:sp>
        <p:nvSpPr>
          <p:cNvPr id="15" name="标题 1">
            <a:extLst>
              <a:ext uri="{FF2B5EF4-FFF2-40B4-BE49-F238E27FC236}">
                <a16:creationId xmlns:a16="http://schemas.microsoft.com/office/drawing/2014/main" id="{D82DB46E-6261-4F18-BDB5-8F1201FFCAEA}"/>
              </a:ext>
            </a:extLst>
          </p:cNvPr>
          <p:cNvSpPr txBox="1">
            <a:spLocks/>
          </p:cNvSpPr>
          <p:nvPr/>
        </p:nvSpPr>
        <p:spPr>
          <a:xfrm>
            <a:off x="3749447" y="4948017"/>
            <a:ext cx="2511201" cy="42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zh-CN" sz="2300" dirty="0">
              <a:solidFill>
                <a:schemeClr val="tx1">
                  <a:lumMod val="75000"/>
                  <a:lumOff val="25000"/>
                </a:schemeClr>
              </a:solidFill>
              <a:latin typeface="+mn-lt"/>
              <a:ea typeface="+mn-ea"/>
              <a:cs typeface="+mn-ea"/>
              <a:sym typeface="+mn-lt"/>
            </a:endParaRPr>
          </a:p>
          <a:p>
            <a:pPr algn="ctr"/>
            <a:r>
              <a:rPr lang="en-US" altLang="zh-CN" sz="2300" dirty="0">
                <a:solidFill>
                  <a:schemeClr val="tx1">
                    <a:lumMod val="75000"/>
                    <a:lumOff val="25000"/>
                  </a:schemeClr>
                </a:solidFill>
                <a:latin typeface="+mn-lt"/>
                <a:ea typeface="+mn-ea"/>
                <a:cs typeface="+mn-ea"/>
                <a:sym typeface="+mn-lt"/>
              </a:rPr>
              <a:t>Add title text</a:t>
            </a:r>
            <a:endParaRPr lang="zh-CN" altLang="en-US" sz="2300" dirty="0">
              <a:solidFill>
                <a:schemeClr val="tx1">
                  <a:lumMod val="75000"/>
                  <a:lumOff val="25000"/>
                </a:schemeClr>
              </a:solidFill>
              <a:latin typeface="+mn-lt"/>
              <a:ea typeface="+mn-ea"/>
              <a:cs typeface="+mn-ea"/>
              <a:sym typeface="+mn-lt"/>
            </a:endParaRPr>
          </a:p>
        </p:txBody>
      </p:sp>
      <p:sp>
        <p:nvSpPr>
          <p:cNvPr id="18" name="标题 1">
            <a:extLst>
              <a:ext uri="{FF2B5EF4-FFF2-40B4-BE49-F238E27FC236}">
                <a16:creationId xmlns:a16="http://schemas.microsoft.com/office/drawing/2014/main" id="{F7A143F6-2B15-43A0-8AF8-BAA92A0A574C}"/>
              </a:ext>
            </a:extLst>
          </p:cNvPr>
          <p:cNvSpPr txBox="1">
            <a:spLocks/>
          </p:cNvSpPr>
          <p:nvPr/>
        </p:nvSpPr>
        <p:spPr>
          <a:xfrm>
            <a:off x="6105523" y="4944842"/>
            <a:ext cx="2511201" cy="42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zh-CN" sz="2300" dirty="0">
              <a:solidFill>
                <a:schemeClr val="tx1">
                  <a:lumMod val="75000"/>
                  <a:lumOff val="25000"/>
                </a:schemeClr>
              </a:solidFill>
              <a:latin typeface="+mn-lt"/>
              <a:ea typeface="+mn-ea"/>
              <a:cs typeface="+mn-ea"/>
              <a:sym typeface="+mn-lt"/>
            </a:endParaRPr>
          </a:p>
          <a:p>
            <a:pPr algn="ctr"/>
            <a:r>
              <a:rPr lang="en-US" altLang="zh-CN" sz="2300" dirty="0">
                <a:solidFill>
                  <a:schemeClr val="tx1">
                    <a:lumMod val="75000"/>
                    <a:lumOff val="25000"/>
                  </a:schemeClr>
                </a:solidFill>
                <a:latin typeface="+mn-lt"/>
                <a:ea typeface="+mn-ea"/>
                <a:cs typeface="+mn-ea"/>
                <a:sym typeface="+mn-lt"/>
              </a:rPr>
              <a:t>Add title text</a:t>
            </a:r>
            <a:endParaRPr lang="zh-CN" altLang="en-US" sz="2300" dirty="0">
              <a:solidFill>
                <a:schemeClr val="tx1">
                  <a:lumMod val="75000"/>
                  <a:lumOff val="25000"/>
                </a:schemeClr>
              </a:solidFill>
              <a:latin typeface="+mn-lt"/>
              <a:ea typeface="+mn-ea"/>
              <a:cs typeface="+mn-ea"/>
              <a:sym typeface="+mn-lt"/>
            </a:endParaRPr>
          </a:p>
        </p:txBody>
      </p:sp>
      <p:sp>
        <p:nvSpPr>
          <p:cNvPr id="19" name="标题 1">
            <a:extLst>
              <a:ext uri="{FF2B5EF4-FFF2-40B4-BE49-F238E27FC236}">
                <a16:creationId xmlns:a16="http://schemas.microsoft.com/office/drawing/2014/main" id="{22263C7E-7168-47FC-B29D-D4229853653A}"/>
              </a:ext>
            </a:extLst>
          </p:cNvPr>
          <p:cNvSpPr txBox="1">
            <a:spLocks/>
          </p:cNvSpPr>
          <p:nvPr/>
        </p:nvSpPr>
        <p:spPr>
          <a:xfrm>
            <a:off x="8461599" y="4948017"/>
            <a:ext cx="2511201" cy="42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zh-CN" sz="2300" dirty="0">
              <a:solidFill>
                <a:schemeClr val="tx1">
                  <a:lumMod val="75000"/>
                  <a:lumOff val="25000"/>
                </a:schemeClr>
              </a:solidFill>
              <a:latin typeface="+mn-lt"/>
              <a:ea typeface="+mn-ea"/>
              <a:cs typeface="+mn-ea"/>
              <a:sym typeface="+mn-lt"/>
            </a:endParaRPr>
          </a:p>
          <a:p>
            <a:pPr algn="ctr"/>
            <a:r>
              <a:rPr lang="en-US" altLang="zh-CN" sz="2300" dirty="0">
                <a:solidFill>
                  <a:schemeClr val="tx1">
                    <a:lumMod val="75000"/>
                    <a:lumOff val="25000"/>
                  </a:schemeClr>
                </a:solidFill>
                <a:latin typeface="+mn-lt"/>
                <a:ea typeface="+mn-ea"/>
                <a:cs typeface="+mn-ea"/>
                <a:sym typeface="+mn-lt"/>
              </a:rPr>
              <a:t>Add title text</a:t>
            </a:r>
            <a:endParaRPr lang="zh-CN" altLang="en-US" sz="2300" dirty="0">
              <a:solidFill>
                <a:schemeClr val="tx1">
                  <a:lumMod val="75000"/>
                  <a:lumOff val="25000"/>
                </a:schemeClr>
              </a:solidFill>
              <a:latin typeface="+mn-lt"/>
              <a:ea typeface="+mn-ea"/>
              <a:cs typeface="+mn-ea"/>
              <a:sym typeface="+mn-lt"/>
            </a:endParaRPr>
          </a:p>
        </p:txBody>
      </p:sp>
      <p:grpSp>
        <p:nvGrpSpPr>
          <p:cNvPr id="24" name="组合 23">
            <a:extLst>
              <a:ext uri="{FF2B5EF4-FFF2-40B4-BE49-F238E27FC236}">
                <a16:creationId xmlns:a16="http://schemas.microsoft.com/office/drawing/2014/main" id="{23A0909C-DA41-4125-83CB-57E579C443C4}"/>
              </a:ext>
            </a:extLst>
          </p:cNvPr>
          <p:cNvGrpSpPr/>
          <p:nvPr/>
        </p:nvGrpSpPr>
        <p:grpSpPr>
          <a:xfrm>
            <a:off x="3759200" y="543265"/>
            <a:ext cx="4717143" cy="756784"/>
            <a:chOff x="3759200" y="543265"/>
            <a:chExt cx="4717143" cy="756784"/>
          </a:xfrm>
        </p:grpSpPr>
        <p:sp>
          <p:nvSpPr>
            <p:cNvPr id="7" name="矩形 6">
              <a:extLst>
                <a:ext uri="{FF2B5EF4-FFF2-40B4-BE49-F238E27FC236}">
                  <a16:creationId xmlns:a16="http://schemas.microsoft.com/office/drawing/2014/main" id="{D9982C63-201D-4495-A5E0-DB4794858709}"/>
                </a:ext>
              </a:extLst>
            </p:cNvPr>
            <p:cNvSpPr/>
            <p:nvPr/>
          </p:nvSpPr>
          <p:spPr>
            <a:xfrm>
              <a:off x="3759200" y="551543"/>
              <a:ext cx="4717143" cy="711200"/>
            </a:xfrm>
            <a:prstGeom prst="rect">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标题 1">
              <a:extLst>
                <a:ext uri="{FF2B5EF4-FFF2-40B4-BE49-F238E27FC236}">
                  <a16:creationId xmlns:a16="http://schemas.microsoft.com/office/drawing/2014/main" id="{A058AA04-0D21-4BE7-ADFC-C99E9FF9D869}"/>
                </a:ext>
              </a:extLst>
            </p:cNvPr>
            <p:cNvSpPr txBox="1">
              <a:spLocks/>
            </p:cNvSpPr>
            <p:nvPr/>
          </p:nvSpPr>
          <p:spPr>
            <a:xfrm>
              <a:off x="4299649" y="543265"/>
              <a:ext cx="3592702" cy="7567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4000" b="1" spc="600" dirty="0">
                  <a:solidFill>
                    <a:schemeClr val="bg1"/>
                  </a:solidFill>
                  <a:effectLst>
                    <a:outerShdw blurRad="38100" dist="38100" dir="2700000" algn="tl">
                      <a:srgbClr val="000000">
                        <a:alpha val="43137"/>
                      </a:srgbClr>
                    </a:outerShdw>
                  </a:effectLst>
                  <a:latin typeface="+mn-lt"/>
                  <a:ea typeface="+mn-ea"/>
                  <a:cs typeface="+mn-ea"/>
                  <a:sym typeface="+mn-lt"/>
                </a:rPr>
                <a:t>CONTENT</a:t>
              </a:r>
              <a:endParaRPr lang="zh-CN" altLang="en-US" sz="4000" b="1" spc="600" dirty="0">
                <a:solidFill>
                  <a:schemeClr val="bg1"/>
                </a:solidFill>
                <a:effectLst>
                  <a:outerShdw blurRad="38100" dist="38100" dir="2700000" algn="tl">
                    <a:srgbClr val="000000">
                      <a:alpha val="43137"/>
                    </a:srgbClr>
                  </a:outerShdw>
                </a:effectLst>
                <a:latin typeface="+mn-lt"/>
                <a:ea typeface="+mn-ea"/>
                <a:cs typeface="+mn-ea"/>
                <a:sym typeface="+mn-lt"/>
              </a:endParaRPr>
            </a:p>
          </p:txBody>
        </p:sp>
      </p:grpSp>
    </p:spTree>
    <p:extLst>
      <p:ext uri="{BB962C8B-B14F-4D97-AF65-F5344CB8AC3E}">
        <p14:creationId xmlns:p14="http://schemas.microsoft.com/office/powerpoint/2010/main" val="2882090541"/>
      </p:ext>
    </p:extLst>
  </p:cSld>
  <p:clrMapOvr>
    <a:masterClrMapping/>
  </p:clrMapOvr>
  <mc:AlternateContent xmlns:mc="http://schemas.openxmlformats.org/markup-compatibility/2006" xmlns:p14="http://schemas.microsoft.com/office/powerpoint/2010/main">
    <mc:Choice Requires="p14">
      <p:transition spd="slow" p14:dur="1750" advClick="0" advTm="0">
        <p14:switch dir="r"/>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750"/>
                                        <p:tgtEl>
                                          <p:spTgt spid="24"/>
                                        </p:tgtEl>
                                      </p:cBhvr>
                                    </p:animEffect>
                                  </p:childTnLst>
                                </p:cTn>
                              </p:par>
                            </p:childTnLst>
                          </p:cTn>
                        </p:par>
                        <p:par>
                          <p:cTn id="8" fill="hold">
                            <p:stCondLst>
                              <p:cond delay="750"/>
                            </p:stCondLst>
                            <p:childTnLst>
                              <p:par>
                                <p:cTn id="9" presetID="16" presetClass="entr" presetSubtype="37"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Vertical)">
                                      <p:cBhvr>
                                        <p:cTn id="11" dur="750"/>
                                        <p:tgtEl>
                                          <p:spTgt spid="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750"/>
                                        <p:tgtEl>
                                          <p:spTgt spid="9"/>
                                        </p:tgtEl>
                                      </p:cBhvr>
                                    </p:animEffect>
                                  </p:childTnLst>
                                </p:cTn>
                              </p:par>
                            </p:childTnLst>
                          </p:cTn>
                        </p:par>
                        <p:par>
                          <p:cTn id="16" fill="hold">
                            <p:stCondLst>
                              <p:cond delay="2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750" fill="hold"/>
                                        <p:tgtEl>
                                          <p:spTgt spid="10"/>
                                        </p:tgtEl>
                                        <p:attrNameLst>
                                          <p:attrName>ppt_w</p:attrName>
                                        </p:attrNameLst>
                                      </p:cBhvr>
                                      <p:tavLst>
                                        <p:tav tm="0">
                                          <p:val>
                                            <p:fltVal val="0"/>
                                          </p:val>
                                        </p:tav>
                                        <p:tav tm="100000">
                                          <p:val>
                                            <p:strVal val="#ppt_w"/>
                                          </p:val>
                                        </p:tav>
                                      </p:tavLst>
                                    </p:anim>
                                    <p:anim calcmode="lin" valueType="num">
                                      <p:cBhvr>
                                        <p:cTn id="20" dur="750" fill="hold"/>
                                        <p:tgtEl>
                                          <p:spTgt spid="10"/>
                                        </p:tgtEl>
                                        <p:attrNameLst>
                                          <p:attrName>ppt_h</p:attrName>
                                        </p:attrNameLst>
                                      </p:cBhvr>
                                      <p:tavLst>
                                        <p:tav tm="0">
                                          <p:val>
                                            <p:fltVal val="0"/>
                                          </p:val>
                                        </p:tav>
                                        <p:tav tm="100000">
                                          <p:val>
                                            <p:strVal val="#ppt_h"/>
                                          </p:val>
                                        </p:tav>
                                      </p:tavLst>
                                    </p:anim>
                                    <p:animEffect transition="in" filter="fade">
                                      <p:cBhvr>
                                        <p:cTn id="21" dur="750"/>
                                        <p:tgtEl>
                                          <p:spTgt spid="10"/>
                                        </p:tgtEl>
                                      </p:cBhvr>
                                    </p:animEffect>
                                  </p:childTnLst>
                                </p:cTn>
                              </p:par>
                            </p:childTnLst>
                          </p:cTn>
                        </p:par>
                        <p:par>
                          <p:cTn id="22" fill="hold">
                            <p:stCondLst>
                              <p:cond delay="3000"/>
                            </p:stCondLst>
                            <p:childTnLst>
                              <p:par>
                                <p:cTn id="23" presetID="12" presetClass="entr" presetSubtype="4"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p:tgtEl>
                                          <p:spTgt spid="14"/>
                                        </p:tgtEl>
                                        <p:attrNameLst>
                                          <p:attrName>ppt_y</p:attrName>
                                        </p:attrNameLst>
                                      </p:cBhvr>
                                      <p:tavLst>
                                        <p:tav tm="0">
                                          <p:val>
                                            <p:strVal val="#ppt_y+#ppt_h*1.125000"/>
                                          </p:val>
                                        </p:tav>
                                        <p:tav tm="100000">
                                          <p:val>
                                            <p:strVal val="#ppt_y"/>
                                          </p:val>
                                        </p:tav>
                                      </p:tavLst>
                                    </p:anim>
                                    <p:animEffect transition="in" filter="wipe(up)">
                                      <p:cBhvr>
                                        <p:cTn id="26" dur="750"/>
                                        <p:tgtEl>
                                          <p:spTgt spid="14"/>
                                        </p:tgtEl>
                                      </p:cBhvr>
                                    </p:animEffect>
                                  </p:childTnLst>
                                </p:cTn>
                              </p:par>
                            </p:childTnLst>
                          </p:cTn>
                        </p:par>
                        <p:par>
                          <p:cTn id="27" fill="hold">
                            <p:stCondLst>
                              <p:cond delay="3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750" fill="hold"/>
                                        <p:tgtEl>
                                          <p:spTgt spid="11"/>
                                        </p:tgtEl>
                                        <p:attrNameLst>
                                          <p:attrName>ppt_w</p:attrName>
                                        </p:attrNameLst>
                                      </p:cBhvr>
                                      <p:tavLst>
                                        <p:tav tm="0">
                                          <p:val>
                                            <p:fltVal val="0"/>
                                          </p:val>
                                        </p:tav>
                                        <p:tav tm="100000">
                                          <p:val>
                                            <p:strVal val="#ppt_w"/>
                                          </p:val>
                                        </p:tav>
                                      </p:tavLst>
                                    </p:anim>
                                    <p:anim calcmode="lin" valueType="num">
                                      <p:cBhvr>
                                        <p:cTn id="31" dur="750" fill="hold"/>
                                        <p:tgtEl>
                                          <p:spTgt spid="11"/>
                                        </p:tgtEl>
                                        <p:attrNameLst>
                                          <p:attrName>ppt_h</p:attrName>
                                        </p:attrNameLst>
                                      </p:cBhvr>
                                      <p:tavLst>
                                        <p:tav tm="0">
                                          <p:val>
                                            <p:fltVal val="0"/>
                                          </p:val>
                                        </p:tav>
                                        <p:tav tm="100000">
                                          <p:val>
                                            <p:strVal val="#ppt_h"/>
                                          </p:val>
                                        </p:tav>
                                      </p:tavLst>
                                    </p:anim>
                                    <p:animEffect transition="in" filter="fade">
                                      <p:cBhvr>
                                        <p:cTn id="32" dur="750"/>
                                        <p:tgtEl>
                                          <p:spTgt spid="11"/>
                                        </p:tgtEl>
                                      </p:cBhvr>
                                    </p:animEffect>
                                  </p:childTnLst>
                                </p:cTn>
                              </p:par>
                            </p:childTnLst>
                          </p:cTn>
                        </p:par>
                        <p:par>
                          <p:cTn id="33" fill="hold">
                            <p:stCondLst>
                              <p:cond delay="4500"/>
                            </p:stCondLst>
                            <p:childTnLst>
                              <p:par>
                                <p:cTn id="34" presetID="1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750"/>
                                        <p:tgtEl>
                                          <p:spTgt spid="15"/>
                                        </p:tgtEl>
                                        <p:attrNameLst>
                                          <p:attrName>ppt_y</p:attrName>
                                        </p:attrNameLst>
                                      </p:cBhvr>
                                      <p:tavLst>
                                        <p:tav tm="0">
                                          <p:val>
                                            <p:strVal val="#ppt_y+#ppt_h*1.125000"/>
                                          </p:val>
                                        </p:tav>
                                        <p:tav tm="100000">
                                          <p:val>
                                            <p:strVal val="#ppt_y"/>
                                          </p:val>
                                        </p:tav>
                                      </p:tavLst>
                                    </p:anim>
                                    <p:animEffect transition="in" filter="wipe(up)">
                                      <p:cBhvr>
                                        <p:cTn id="37" dur="750"/>
                                        <p:tgtEl>
                                          <p:spTgt spid="15"/>
                                        </p:tgtEl>
                                      </p:cBhvr>
                                    </p:animEffect>
                                  </p:childTnLst>
                                </p:cTn>
                              </p:par>
                            </p:childTnLst>
                          </p:cTn>
                        </p:par>
                        <p:par>
                          <p:cTn id="38" fill="hold">
                            <p:stCondLst>
                              <p:cond delay="525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750" fill="hold"/>
                                        <p:tgtEl>
                                          <p:spTgt spid="12"/>
                                        </p:tgtEl>
                                        <p:attrNameLst>
                                          <p:attrName>ppt_w</p:attrName>
                                        </p:attrNameLst>
                                      </p:cBhvr>
                                      <p:tavLst>
                                        <p:tav tm="0">
                                          <p:val>
                                            <p:fltVal val="0"/>
                                          </p:val>
                                        </p:tav>
                                        <p:tav tm="100000">
                                          <p:val>
                                            <p:strVal val="#ppt_w"/>
                                          </p:val>
                                        </p:tav>
                                      </p:tavLst>
                                    </p:anim>
                                    <p:anim calcmode="lin" valueType="num">
                                      <p:cBhvr>
                                        <p:cTn id="42" dur="750" fill="hold"/>
                                        <p:tgtEl>
                                          <p:spTgt spid="12"/>
                                        </p:tgtEl>
                                        <p:attrNameLst>
                                          <p:attrName>ppt_h</p:attrName>
                                        </p:attrNameLst>
                                      </p:cBhvr>
                                      <p:tavLst>
                                        <p:tav tm="0">
                                          <p:val>
                                            <p:fltVal val="0"/>
                                          </p:val>
                                        </p:tav>
                                        <p:tav tm="100000">
                                          <p:val>
                                            <p:strVal val="#ppt_h"/>
                                          </p:val>
                                        </p:tav>
                                      </p:tavLst>
                                    </p:anim>
                                    <p:animEffect transition="in" filter="fade">
                                      <p:cBhvr>
                                        <p:cTn id="43" dur="750"/>
                                        <p:tgtEl>
                                          <p:spTgt spid="12"/>
                                        </p:tgtEl>
                                      </p:cBhvr>
                                    </p:animEffect>
                                  </p:childTnLst>
                                </p:cTn>
                              </p:par>
                            </p:childTnLst>
                          </p:cTn>
                        </p:par>
                        <p:par>
                          <p:cTn id="44" fill="hold">
                            <p:stCondLst>
                              <p:cond delay="6000"/>
                            </p:stCondLst>
                            <p:childTnLst>
                              <p:par>
                                <p:cTn id="45" presetID="12" presetClass="entr" presetSubtype="4"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750"/>
                                        <p:tgtEl>
                                          <p:spTgt spid="18"/>
                                        </p:tgtEl>
                                        <p:attrNameLst>
                                          <p:attrName>ppt_y</p:attrName>
                                        </p:attrNameLst>
                                      </p:cBhvr>
                                      <p:tavLst>
                                        <p:tav tm="0">
                                          <p:val>
                                            <p:strVal val="#ppt_y+#ppt_h*1.125000"/>
                                          </p:val>
                                        </p:tav>
                                        <p:tav tm="100000">
                                          <p:val>
                                            <p:strVal val="#ppt_y"/>
                                          </p:val>
                                        </p:tav>
                                      </p:tavLst>
                                    </p:anim>
                                    <p:animEffect transition="in" filter="wipe(up)">
                                      <p:cBhvr>
                                        <p:cTn id="48" dur="750"/>
                                        <p:tgtEl>
                                          <p:spTgt spid="18"/>
                                        </p:tgtEl>
                                      </p:cBhvr>
                                    </p:animEffect>
                                  </p:childTnLst>
                                </p:cTn>
                              </p:par>
                            </p:childTnLst>
                          </p:cTn>
                        </p:par>
                        <p:par>
                          <p:cTn id="49" fill="hold">
                            <p:stCondLst>
                              <p:cond delay="6750"/>
                            </p:stCondLst>
                            <p:childTnLst>
                              <p:par>
                                <p:cTn id="50" presetID="53" presetClass="entr" presetSubtype="16"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750" fill="hold"/>
                                        <p:tgtEl>
                                          <p:spTgt spid="13"/>
                                        </p:tgtEl>
                                        <p:attrNameLst>
                                          <p:attrName>ppt_w</p:attrName>
                                        </p:attrNameLst>
                                      </p:cBhvr>
                                      <p:tavLst>
                                        <p:tav tm="0">
                                          <p:val>
                                            <p:fltVal val="0"/>
                                          </p:val>
                                        </p:tav>
                                        <p:tav tm="100000">
                                          <p:val>
                                            <p:strVal val="#ppt_w"/>
                                          </p:val>
                                        </p:tav>
                                      </p:tavLst>
                                    </p:anim>
                                    <p:anim calcmode="lin" valueType="num">
                                      <p:cBhvr>
                                        <p:cTn id="53" dur="750" fill="hold"/>
                                        <p:tgtEl>
                                          <p:spTgt spid="13"/>
                                        </p:tgtEl>
                                        <p:attrNameLst>
                                          <p:attrName>ppt_h</p:attrName>
                                        </p:attrNameLst>
                                      </p:cBhvr>
                                      <p:tavLst>
                                        <p:tav tm="0">
                                          <p:val>
                                            <p:fltVal val="0"/>
                                          </p:val>
                                        </p:tav>
                                        <p:tav tm="100000">
                                          <p:val>
                                            <p:strVal val="#ppt_h"/>
                                          </p:val>
                                        </p:tav>
                                      </p:tavLst>
                                    </p:anim>
                                    <p:animEffect transition="in" filter="fade">
                                      <p:cBhvr>
                                        <p:cTn id="54" dur="750"/>
                                        <p:tgtEl>
                                          <p:spTgt spid="13"/>
                                        </p:tgtEl>
                                      </p:cBhvr>
                                    </p:animEffect>
                                  </p:childTnLst>
                                </p:cTn>
                              </p:par>
                            </p:childTnLst>
                          </p:cTn>
                        </p:par>
                        <p:par>
                          <p:cTn id="55" fill="hold">
                            <p:stCondLst>
                              <p:cond delay="7500"/>
                            </p:stCondLst>
                            <p:childTnLst>
                              <p:par>
                                <p:cTn id="56" presetID="12" presetClass="entr" presetSubtype="4"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750"/>
                                        <p:tgtEl>
                                          <p:spTgt spid="19"/>
                                        </p:tgtEl>
                                        <p:attrNameLst>
                                          <p:attrName>ppt_y</p:attrName>
                                        </p:attrNameLst>
                                      </p:cBhvr>
                                      <p:tavLst>
                                        <p:tav tm="0">
                                          <p:val>
                                            <p:strVal val="#ppt_y+#ppt_h*1.125000"/>
                                          </p:val>
                                        </p:tav>
                                        <p:tav tm="100000">
                                          <p:val>
                                            <p:strVal val="#ppt_y"/>
                                          </p:val>
                                        </p:tav>
                                      </p:tavLst>
                                    </p:anim>
                                    <p:animEffect transition="in" filter="wipe(up)">
                                      <p:cBhvr>
                                        <p:cTn id="59"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p:bldP spid="11" grpId="0"/>
      <p:bldP spid="12" grpId="0"/>
      <p:bldP spid="13" grpId="0"/>
      <p:bldP spid="14" grpId="0"/>
      <p:bldP spid="15"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707BE5C6-CD90-4A83-AD43-CE0F5E3EE712}"/>
              </a:ext>
            </a:extLst>
          </p:cNvPr>
          <p:cNvSpPr/>
          <p:nvPr/>
        </p:nvSpPr>
        <p:spPr>
          <a:xfrm>
            <a:off x="0" y="0"/>
            <a:ext cx="12192000" cy="6858000"/>
          </a:xfrm>
          <a:prstGeom prst="rect">
            <a:avLst/>
          </a:prstGeom>
          <a:pattFill prst="lt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a:extLst>
              <a:ext uri="{FF2B5EF4-FFF2-40B4-BE49-F238E27FC236}">
                <a16:creationId xmlns:a16="http://schemas.microsoft.com/office/drawing/2014/main" id="{21D4EAD4-41AE-4B99-ABD1-40F901F3C604}"/>
              </a:ext>
            </a:extLst>
          </p:cNvPr>
          <p:cNvGrpSpPr/>
          <p:nvPr/>
        </p:nvGrpSpPr>
        <p:grpSpPr>
          <a:xfrm>
            <a:off x="0" y="469673"/>
            <a:ext cx="1054894" cy="143783"/>
            <a:chOff x="3919538" y="551542"/>
            <a:chExt cx="1054894" cy="246744"/>
          </a:xfrm>
        </p:grpSpPr>
        <p:sp>
          <p:nvSpPr>
            <p:cNvPr id="5" name="矩形 4">
              <a:extLst>
                <a:ext uri="{FF2B5EF4-FFF2-40B4-BE49-F238E27FC236}">
                  <a16:creationId xmlns:a16="http://schemas.microsoft.com/office/drawing/2014/main" id="{1708E934-A96E-4F43-81CB-7D9B94E24279}"/>
                </a:ext>
              </a:extLst>
            </p:cNvPr>
            <p:cNvSpPr/>
            <p:nvPr/>
          </p:nvSpPr>
          <p:spPr>
            <a:xfrm>
              <a:off x="3919538" y="551544"/>
              <a:ext cx="928233" cy="246742"/>
            </a:xfrm>
            <a:prstGeom prst="rect">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2F4D0E31-8B67-48A3-A616-0FB7C91ABC9A}"/>
                </a:ext>
              </a:extLst>
            </p:cNvPr>
            <p:cNvSpPr/>
            <p:nvPr/>
          </p:nvSpPr>
          <p:spPr>
            <a:xfrm>
              <a:off x="4847772" y="551542"/>
              <a:ext cx="126660" cy="24674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标题 1">
            <a:extLst>
              <a:ext uri="{FF2B5EF4-FFF2-40B4-BE49-F238E27FC236}">
                <a16:creationId xmlns:a16="http://schemas.microsoft.com/office/drawing/2014/main" id="{B21AA6B6-1737-4BEB-86EB-095FC051120C}"/>
              </a:ext>
            </a:extLst>
          </p:cNvPr>
          <p:cNvSpPr txBox="1">
            <a:spLocks/>
          </p:cNvSpPr>
          <p:nvPr/>
        </p:nvSpPr>
        <p:spPr>
          <a:xfrm>
            <a:off x="1054894" y="329293"/>
            <a:ext cx="3393937" cy="42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dirty="0">
                <a:solidFill>
                  <a:schemeClr val="tx1">
                    <a:lumMod val="75000"/>
                    <a:lumOff val="25000"/>
                  </a:schemeClr>
                </a:solidFill>
                <a:latin typeface="+mn-lt"/>
                <a:ea typeface="+mn-ea"/>
                <a:cs typeface="+mn-ea"/>
                <a:sym typeface="+mn-lt"/>
              </a:rPr>
              <a:t>4. Add title text</a:t>
            </a:r>
            <a:endParaRPr lang="zh-CN" altLang="en-US" sz="3200" dirty="0">
              <a:solidFill>
                <a:schemeClr val="tx1">
                  <a:lumMod val="75000"/>
                  <a:lumOff val="25000"/>
                </a:schemeClr>
              </a:solidFill>
              <a:latin typeface="+mn-lt"/>
              <a:ea typeface="+mn-ea"/>
              <a:cs typeface="+mn-ea"/>
              <a:sym typeface="+mn-lt"/>
            </a:endParaRPr>
          </a:p>
        </p:txBody>
      </p:sp>
      <p:grpSp>
        <p:nvGrpSpPr>
          <p:cNvPr id="26" name="组合 25">
            <a:extLst>
              <a:ext uri="{FF2B5EF4-FFF2-40B4-BE49-F238E27FC236}">
                <a16:creationId xmlns:a16="http://schemas.microsoft.com/office/drawing/2014/main" id="{C764175A-4803-4FD3-8BC0-294871D5BD00}"/>
              </a:ext>
            </a:extLst>
          </p:cNvPr>
          <p:cNvGrpSpPr/>
          <p:nvPr/>
        </p:nvGrpSpPr>
        <p:grpSpPr>
          <a:xfrm>
            <a:off x="6909802" y="1371707"/>
            <a:ext cx="4788712" cy="4788712"/>
            <a:chOff x="6909802" y="1371707"/>
            <a:chExt cx="4788712" cy="4788712"/>
          </a:xfrm>
        </p:grpSpPr>
        <p:sp>
          <p:nvSpPr>
            <p:cNvPr id="10" name="椭圆 9">
              <a:extLst>
                <a:ext uri="{FF2B5EF4-FFF2-40B4-BE49-F238E27FC236}">
                  <a16:creationId xmlns:a16="http://schemas.microsoft.com/office/drawing/2014/main" id="{B878F543-4596-49F9-AC7A-82E3C261E3F7}"/>
                </a:ext>
              </a:extLst>
            </p:cNvPr>
            <p:cNvSpPr/>
            <p:nvPr/>
          </p:nvSpPr>
          <p:spPr>
            <a:xfrm>
              <a:off x="6909802" y="1371707"/>
              <a:ext cx="4788712" cy="4788712"/>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 name="椭圆 10">
              <a:extLst>
                <a:ext uri="{FF2B5EF4-FFF2-40B4-BE49-F238E27FC236}">
                  <a16:creationId xmlns:a16="http://schemas.microsoft.com/office/drawing/2014/main" id="{3665919A-D7EF-49DD-B6C7-DC622F617198}"/>
                </a:ext>
              </a:extLst>
            </p:cNvPr>
            <p:cNvSpPr/>
            <p:nvPr/>
          </p:nvSpPr>
          <p:spPr>
            <a:xfrm>
              <a:off x="8128501" y="2590406"/>
              <a:ext cx="2351314" cy="2351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15" name="组合 14">
            <a:extLst>
              <a:ext uri="{FF2B5EF4-FFF2-40B4-BE49-F238E27FC236}">
                <a16:creationId xmlns:a16="http://schemas.microsoft.com/office/drawing/2014/main" id="{DB137BD8-CEDB-4BA0-803F-B382F48A0337}"/>
              </a:ext>
            </a:extLst>
          </p:cNvPr>
          <p:cNvGrpSpPr/>
          <p:nvPr/>
        </p:nvGrpSpPr>
        <p:grpSpPr>
          <a:xfrm>
            <a:off x="2860897" y="2777425"/>
            <a:ext cx="2298380" cy="2851799"/>
            <a:chOff x="2860897" y="2777425"/>
            <a:chExt cx="2298380" cy="2851799"/>
          </a:xfrm>
        </p:grpSpPr>
        <p:grpSp>
          <p:nvGrpSpPr>
            <p:cNvPr id="24" name="îṧ1íḍè">
              <a:extLst>
                <a:ext uri="{FF2B5EF4-FFF2-40B4-BE49-F238E27FC236}">
                  <a16:creationId xmlns:a16="http://schemas.microsoft.com/office/drawing/2014/main" id="{8EEA457F-E3A5-4D7C-AB55-8ADD6C56D824}"/>
                </a:ext>
              </a:extLst>
            </p:cNvPr>
            <p:cNvGrpSpPr/>
            <p:nvPr/>
          </p:nvGrpSpPr>
          <p:grpSpPr>
            <a:xfrm>
              <a:off x="2860897" y="2777425"/>
              <a:ext cx="2298380" cy="2851799"/>
              <a:chOff x="2499293" y="2338024"/>
              <a:chExt cx="2241817" cy="2781617"/>
            </a:xfrm>
            <a:solidFill>
              <a:schemeClr val="accent1"/>
            </a:solidFill>
          </p:grpSpPr>
          <p:sp>
            <p:nvSpPr>
              <p:cNvPr id="25" name="íṣḻïḋè">
                <a:extLst>
                  <a:ext uri="{FF2B5EF4-FFF2-40B4-BE49-F238E27FC236}">
                    <a16:creationId xmlns:a16="http://schemas.microsoft.com/office/drawing/2014/main" id="{38ED6F40-6B5F-4201-A780-72E5E79D53B1}"/>
                  </a:ext>
                </a:extLst>
              </p:cNvPr>
              <p:cNvSpPr/>
              <p:nvPr/>
            </p:nvSpPr>
            <p:spPr>
              <a:xfrm>
                <a:off x="2499293" y="2338024"/>
                <a:ext cx="2241817" cy="2781617"/>
              </a:xfrm>
              <a:prstGeom prst="roundRect">
                <a:avLst>
                  <a:gd name="adj" fmla="val 0"/>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cs typeface="+mn-ea"/>
                  <a:sym typeface="+mn-lt"/>
                </a:endParaRPr>
              </a:p>
            </p:txBody>
          </p:sp>
          <p:grpSp>
            <p:nvGrpSpPr>
              <p:cNvPr id="27" name="ïsľîdê">
                <a:extLst>
                  <a:ext uri="{FF2B5EF4-FFF2-40B4-BE49-F238E27FC236}">
                    <a16:creationId xmlns:a16="http://schemas.microsoft.com/office/drawing/2014/main" id="{9082B65B-39C9-4BB0-A0C9-DE623EAB7EDA}"/>
                  </a:ext>
                </a:extLst>
              </p:cNvPr>
              <p:cNvGrpSpPr/>
              <p:nvPr/>
            </p:nvGrpSpPr>
            <p:grpSpPr>
              <a:xfrm>
                <a:off x="2800759" y="3364336"/>
                <a:ext cx="1631239" cy="994957"/>
                <a:chOff x="2800760" y="3588821"/>
                <a:chExt cx="1631239" cy="994957"/>
              </a:xfrm>
              <a:grpFill/>
            </p:grpSpPr>
            <p:sp>
              <p:nvSpPr>
                <p:cNvPr id="29" name="ïṡḷïde">
                  <a:extLst>
                    <a:ext uri="{FF2B5EF4-FFF2-40B4-BE49-F238E27FC236}">
                      <a16:creationId xmlns:a16="http://schemas.microsoft.com/office/drawing/2014/main" id="{9D197611-6939-48AE-A584-E3C494D3E515}"/>
                    </a:ext>
                  </a:extLst>
                </p:cNvPr>
                <p:cNvSpPr/>
                <p:nvPr/>
              </p:nvSpPr>
              <p:spPr bwMode="auto">
                <a:xfrm>
                  <a:off x="2808405" y="4073919"/>
                  <a:ext cx="1623594" cy="509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p>
                  <a:pPr algn="ctr">
                    <a:lnSpc>
                      <a:spcPts val="1600"/>
                    </a:lnSpc>
                    <a:spcBef>
                      <a:spcPct val="0"/>
                    </a:spcBef>
                  </a:pP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
              <p:nvSpPr>
                <p:cNvPr id="30" name="îṥľîḑè">
                  <a:extLst>
                    <a:ext uri="{FF2B5EF4-FFF2-40B4-BE49-F238E27FC236}">
                      <a16:creationId xmlns:a16="http://schemas.microsoft.com/office/drawing/2014/main" id="{0C973139-B22A-49F8-AFC0-34D29BDEEB99}"/>
                    </a:ext>
                  </a:extLst>
                </p:cNvPr>
                <p:cNvSpPr txBox="1"/>
                <p:nvPr/>
              </p:nvSpPr>
              <p:spPr bwMode="auto">
                <a:xfrm>
                  <a:off x="2800760" y="3588821"/>
                  <a:ext cx="1623594"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cs typeface="+mn-ea"/>
                      <a:sym typeface="+mn-lt"/>
                    </a:rPr>
                    <a:t>Add title text</a:t>
                  </a:r>
                </a:p>
              </p:txBody>
            </p:sp>
          </p:grpSp>
        </p:grpSp>
        <p:pic>
          <p:nvPicPr>
            <p:cNvPr id="2" name="图形 1">
              <a:extLst>
                <a:ext uri="{FF2B5EF4-FFF2-40B4-BE49-F238E27FC236}">
                  <a16:creationId xmlns:a16="http://schemas.microsoft.com/office/drawing/2014/main" id="{43DA9A68-F419-490B-8D46-95AE2F25482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28533" y="3132797"/>
              <a:ext cx="371475" cy="481013"/>
            </a:xfrm>
            <a:prstGeom prst="rect">
              <a:avLst/>
            </a:prstGeom>
          </p:spPr>
        </p:pic>
      </p:grpSp>
      <p:grpSp>
        <p:nvGrpSpPr>
          <p:cNvPr id="4" name="组合 3">
            <a:extLst>
              <a:ext uri="{FF2B5EF4-FFF2-40B4-BE49-F238E27FC236}">
                <a16:creationId xmlns:a16="http://schemas.microsoft.com/office/drawing/2014/main" id="{D8B6E728-56CA-45A8-8CB4-3750EEF405A7}"/>
              </a:ext>
            </a:extLst>
          </p:cNvPr>
          <p:cNvGrpSpPr/>
          <p:nvPr/>
        </p:nvGrpSpPr>
        <p:grpSpPr>
          <a:xfrm>
            <a:off x="838358" y="2989081"/>
            <a:ext cx="1957214" cy="2428487"/>
            <a:chOff x="838358" y="2989081"/>
            <a:chExt cx="1957214" cy="2428487"/>
          </a:xfrm>
        </p:grpSpPr>
        <p:grpSp>
          <p:nvGrpSpPr>
            <p:cNvPr id="12" name="iŝļíḋè">
              <a:extLst>
                <a:ext uri="{FF2B5EF4-FFF2-40B4-BE49-F238E27FC236}">
                  <a16:creationId xmlns:a16="http://schemas.microsoft.com/office/drawing/2014/main" id="{2107A731-53BE-467A-9BD8-97C5964E657B}"/>
                </a:ext>
              </a:extLst>
            </p:cNvPr>
            <p:cNvGrpSpPr/>
            <p:nvPr/>
          </p:nvGrpSpPr>
          <p:grpSpPr>
            <a:xfrm>
              <a:off x="838358" y="2989081"/>
              <a:ext cx="1957214" cy="2428487"/>
              <a:chOff x="669925" y="2593803"/>
              <a:chExt cx="1909047" cy="2368722"/>
            </a:xfrm>
          </p:grpSpPr>
          <p:sp>
            <p:nvSpPr>
              <p:cNvPr id="13" name="íṩ1iḍe">
                <a:extLst>
                  <a:ext uri="{FF2B5EF4-FFF2-40B4-BE49-F238E27FC236}">
                    <a16:creationId xmlns:a16="http://schemas.microsoft.com/office/drawing/2014/main" id="{32BFE951-9881-46A3-BC36-79C63D9C3C13}"/>
                  </a:ext>
                </a:extLst>
              </p:cNvPr>
              <p:cNvSpPr/>
              <p:nvPr/>
            </p:nvSpPr>
            <p:spPr>
              <a:xfrm>
                <a:off x="669925" y="2593803"/>
                <a:ext cx="1909047" cy="2368722"/>
              </a:xfrm>
              <a:prstGeom prst="roundRect">
                <a:avLst>
                  <a:gd name="adj" fmla="val 0"/>
                </a:avLst>
              </a:prstGeom>
              <a:solidFill>
                <a:schemeClr val="bg1"/>
              </a:solidFill>
              <a:ln w="19050">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cs typeface="+mn-ea"/>
                  <a:sym typeface="+mn-lt"/>
                </a:endParaRPr>
              </a:p>
            </p:txBody>
          </p:sp>
          <p:grpSp>
            <p:nvGrpSpPr>
              <p:cNvPr id="14" name="ïṣ1iḋé">
                <a:extLst>
                  <a:ext uri="{FF2B5EF4-FFF2-40B4-BE49-F238E27FC236}">
                    <a16:creationId xmlns:a16="http://schemas.microsoft.com/office/drawing/2014/main" id="{47B11595-39A4-4A0C-81D4-3AAEC3A866B7}"/>
                  </a:ext>
                </a:extLst>
              </p:cNvPr>
              <p:cNvGrpSpPr/>
              <p:nvPr/>
            </p:nvGrpSpPr>
            <p:grpSpPr>
              <a:xfrm>
                <a:off x="808551" y="3438404"/>
                <a:ext cx="1633885" cy="948900"/>
                <a:chOff x="6549826" y="4245764"/>
                <a:chExt cx="1370434" cy="948900"/>
              </a:xfrm>
            </p:grpSpPr>
            <p:sp>
              <p:nvSpPr>
                <p:cNvPr id="16" name="ïṣļîḑe">
                  <a:extLst>
                    <a:ext uri="{FF2B5EF4-FFF2-40B4-BE49-F238E27FC236}">
                      <a16:creationId xmlns:a16="http://schemas.microsoft.com/office/drawing/2014/main" id="{8457CEB1-1D51-43CD-B064-92080D9C970E}"/>
                    </a:ext>
                  </a:extLst>
                </p:cNvPr>
                <p:cNvSpPr/>
                <p:nvPr/>
              </p:nvSpPr>
              <p:spPr bwMode="auto">
                <a:xfrm>
                  <a:off x="6549826" y="4684805"/>
                  <a:ext cx="1361802" cy="509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ts val="1600"/>
                    </a:lnSpc>
                    <a:spcBef>
                      <a:spcPct val="0"/>
                    </a:spcBef>
                  </a:pPr>
                  <a:r>
                    <a:rPr lang="en-US" altLang="zh-CN" sz="1200" dirty="0">
                      <a:solidFill>
                        <a:schemeClr val="tx1">
                          <a:lumMod val="75000"/>
                          <a:lumOff val="25000"/>
                        </a:schemeClr>
                      </a:solidFill>
                      <a:cs typeface="+mn-ea"/>
                      <a:sym typeface="+mn-lt"/>
                    </a:rPr>
                    <a:t>Click here to add content, content to match the title. </a:t>
                  </a:r>
                  <a:endParaRPr lang="zh-CN" altLang="en-US" sz="1200" dirty="0">
                    <a:solidFill>
                      <a:schemeClr val="tx1">
                        <a:lumMod val="75000"/>
                        <a:lumOff val="25000"/>
                      </a:schemeClr>
                    </a:solidFill>
                    <a:cs typeface="+mn-ea"/>
                    <a:sym typeface="+mn-lt"/>
                  </a:endParaRPr>
                </a:p>
              </p:txBody>
            </p:sp>
            <p:sp>
              <p:nvSpPr>
                <p:cNvPr id="17" name="îśliḋe">
                  <a:extLst>
                    <a:ext uri="{FF2B5EF4-FFF2-40B4-BE49-F238E27FC236}">
                      <a16:creationId xmlns:a16="http://schemas.microsoft.com/office/drawing/2014/main" id="{1C12DDB7-2AF0-4593-B635-77FEBD03FAD4}"/>
                    </a:ext>
                  </a:extLst>
                </p:cNvPr>
                <p:cNvSpPr txBox="1"/>
                <p:nvPr/>
              </p:nvSpPr>
              <p:spPr bwMode="auto">
                <a:xfrm>
                  <a:off x="6558458" y="4245764"/>
                  <a:ext cx="1361802"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cs typeface="+mn-ea"/>
                      <a:sym typeface="+mn-lt"/>
                    </a:rPr>
                    <a:t>Add title text</a:t>
                  </a:r>
                </a:p>
              </p:txBody>
            </p:sp>
          </p:grpSp>
        </p:grpSp>
        <p:pic>
          <p:nvPicPr>
            <p:cNvPr id="3" name="图形 2">
              <a:extLst>
                <a:ext uri="{FF2B5EF4-FFF2-40B4-BE49-F238E27FC236}">
                  <a16:creationId xmlns:a16="http://schemas.microsoft.com/office/drawing/2014/main" id="{81027D6D-BB5E-485C-8623-5861666B985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31795" y="3251470"/>
              <a:ext cx="361950" cy="481013"/>
            </a:xfrm>
            <a:prstGeom prst="rect">
              <a:avLst/>
            </a:prstGeom>
          </p:spPr>
        </p:pic>
      </p:grpSp>
      <p:grpSp>
        <p:nvGrpSpPr>
          <p:cNvPr id="21" name="组合 20">
            <a:extLst>
              <a:ext uri="{FF2B5EF4-FFF2-40B4-BE49-F238E27FC236}">
                <a16:creationId xmlns:a16="http://schemas.microsoft.com/office/drawing/2014/main" id="{098F4636-9123-47C3-B5F3-0AD1899623C5}"/>
              </a:ext>
            </a:extLst>
          </p:cNvPr>
          <p:cNvGrpSpPr/>
          <p:nvPr/>
        </p:nvGrpSpPr>
        <p:grpSpPr>
          <a:xfrm>
            <a:off x="5224603" y="2989081"/>
            <a:ext cx="1957214" cy="2428487"/>
            <a:chOff x="5224603" y="2989081"/>
            <a:chExt cx="1957214" cy="2428487"/>
          </a:xfrm>
        </p:grpSpPr>
        <p:grpSp>
          <p:nvGrpSpPr>
            <p:cNvPr id="18" name="iṣlïḓê">
              <a:extLst>
                <a:ext uri="{FF2B5EF4-FFF2-40B4-BE49-F238E27FC236}">
                  <a16:creationId xmlns:a16="http://schemas.microsoft.com/office/drawing/2014/main" id="{B1A7B5D1-EAD4-4CC1-BC86-0C712581A522}"/>
                </a:ext>
              </a:extLst>
            </p:cNvPr>
            <p:cNvGrpSpPr/>
            <p:nvPr/>
          </p:nvGrpSpPr>
          <p:grpSpPr>
            <a:xfrm>
              <a:off x="5224603" y="2989081"/>
              <a:ext cx="1957214" cy="2428487"/>
              <a:chOff x="4661431" y="2593803"/>
              <a:chExt cx="1909047" cy="2368722"/>
            </a:xfrm>
          </p:grpSpPr>
          <p:sp>
            <p:nvSpPr>
              <p:cNvPr id="19" name="íṣlîďé">
                <a:extLst>
                  <a:ext uri="{FF2B5EF4-FFF2-40B4-BE49-F238E27FC236}">
                    <a16:creationId xmlns:a16="http://schemas.microsoft.com/office/drawing/2014/main" id="{13CF8213-BB5E-4C74-A9AE-2FA27AD0BA38}"/>
                  </a:ext>
                </a:extLst>
              </p:cNvPr>
              <p:cNvSpPr/>
              <p:nvPr/>
            </p:nvSpPr>
            <p:spPr>
              <a:xfrm>
                <a:off x="4661431" y="2593803"/>
                <a:ext cx="1909047" cy="2368722"/>
              </a:xfrm>
              <a:prstGeom prst="roundRect">
                <a:avLst>
                  <a:gd name="adj" fmla="val 0"/>
                </a:avLst>
              </a:prstGeom>
              <a:solidFill>
                <a:schemeClr val="bg1"/>
              </a:solidFill>
              <a:ln w="19050">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cs typeface="+mn-ea"/>
                  <a:sym typeface="+mn-lt"/>
                </a:endParaRPr>
              </a:p>
            </p:txBody>
          </p:sp>
          <p:grpSp>
            <p:nvGrpSpPr>
              <p:cNvPr id="20" name="íṩļïdé">
                <a:extLst>
                  <a:ext uri="{FF2B5EF4-FFF2-40B4-BE49-F238E27FC236}">
                    <a16:creationId xmlns:a16="http://schemas.microsoft.com/office/drawing/2014/main" id="{B141CB6B-EF4A-4CCD-8372-863E553AC116}"/>
                  </a:ext>
                </a:extLst>
              </p:cNvPr>
              <p:cNvGrpSpPr/>
              <p:nvPr/>
            </p:nvGrpSpPr>
            <p:grpSpPr>
              <a:xfrm>
                <a:off x="4816546" y="3452510"/>
                <a:ext cx="1623594" cy="933084"/>
                <a:chOff x="6563653" y="4259870"/>
                <a:chExt cx="1361802" cy="933084"/>
              </a:xfrm>
            </p:grpSpPr>
            <p:sp>
              <p:nvSpPr>
                <p:cNvPr id="22" name="íṩļiďé">
                  <a:extLst>
                    <a:ext uri="{FF2B5EF4-FFF2-40B4-BE49-F238E27FC236}">
                      <a16:creationId xmlns:a16="http://schemas.microsoft.com/office/drawing/2014/main" id="{1A9BDA98-B2B8-4683-B902-891120C7B3CF}"/>
                    </a:ext>
                  </a:extLst>
                </p:cNvPr>
                <p:cNvSpPr/>
                <p:nvPr/>
              </p:nvSpPr>
              <p:spPr bwMode="auto">
                <a:xfrm>
                  <a:off x="6563653" y="4683095"/>
                  <a:ext cx="1361802" cy="509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p>
                  <a:pPr algn="ctr">
                    <a:lnSpc>
                      <a:spcPts val="1600"/>
                    </a:lnSpc>
                    <a:spcBef>
                      <a:spcPct val="0"/>
                    </a:spcBef>
                  </a:pPr>
                  <a:r>
                    <a:rPr lang="en-US" altLang="zh-CN" sz="1200" dirty="0">
                      <a:solidFill>
                        <a:schemeClr val="tx1">
                          <a:lumMod val="75000"/>
                          <a:lumOff val="25000"/>
                        </a:schemeClr>
                      </a:solidFill>
                      <a:cs typeface="+mn-ea"/>
                      <a:sym typeface="+mn-lt"/>
                    </a:rPr>
                    <a:t>Click here to add content, content to match the title. </a:t>
                  </a:r>
                  <a:endParaRPr lang="zh-CN" altLang="en-US" sz="1200" dirty="0">
                    <a:solidFill>
                      <a:schemeClr val="tx1">
                        <a:lumMod val="75000"/>
                        <a:lumOff val="25000"/>
                      </a:schemeClr>
                    </a:solidFill>
                    <a:cs typeface="+mn-ea"/>
                    <a:sym typeface="+mn-lt"/>
                  </a:endParaRPr>
                </a:p>
                <a:p>
                  <a:pPr algn="ctr">
                    <a:lnSpc>
                      <a:spcPts val="1600"/>
                    </a:lnSpc>
                    <a:spcBef>
                      <a:spcPct val="0"/>
                    </a:spcBef>
                  </a:pPr>
                  <a:endParaRPr lang="en-US" altLang="zh-CN" sz="1200" dirty="0">
                    <a:solidFill>
                      <a:schemeClr val="tx1">
                        <a:lumMod val="75000"/>
                        <a:lumOff val="25000"/>
                      </a:schemeClr>
                    </a:solidFill>
                    <a:cs typeface="+mn-ea"/>
                    <a:sym typeface="+mn-lt"/>
                  </a:endParaRPr>
                </a:p>
              </p:txBody>
            </p:sp>
            <p:sp>
              <p:nvSpPr>
                <p:cNvPr id="23" name="îšḷîḋe">
                  <a:extLst>
                    <a:ext uri="{FF2B5EF4-FFF2-40B4-BE49-F238E27FC236}">
                      <a16:creationId xmlns:a16="http://schemas.microsoft.com/office/drawing/2014/main" id="{B48BC9AB-7ABF-48A7-83D5-F48355CC5081}"/>
                    </a:ext>
                  </a:extLst>
                </p:cNvPr>
                <p:cNvSpPr txBox="1"/>
                <p:nvPr/>
              </p:nvSpPr>
              <p:spPr bwMode="auto">
                <a:xfrm>
                  <a:off x="6563653" y="4259870"/>
                  <a:ext cx="1361802"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cs typeface="+mn-ea"/>
                      <a:sym typeface="+mn-lt"/>
                    </a:rPr>
                    <a:t>Add title text</a:t>
                  </a:r>
                </a:p>
              </p:txBody>
            </p:sp>
          </p:grpSp>
        </p:grpSp>
        <p:pic>
          <p:nvPicPr>
            <p:cNvPr id="35" name="图形 34">
              <a:extLst>
                <a:ext uri="{FF2B5EF4-FFF2-40B4-BE49-F238E27FC236}">
                  <a16:creationId xmlns:a16="http://schemas.microsoft.com/office/drawing/2014/main" id="{8F20FE09-4A05-4B80-835F-E2B5CB2B4A9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030292" y="3252377"/>
              <a:ext cx="361950" cy="481013"/>
            </a:xfrm>
            <a:prstGeom prst="rect">
              <a:avLst/>
            </a:prstGeom>
          </p:spPr>
        </p:pic>
      </p:grpSp>
    </p:spTree>
    <p:extLst>
      <p:ext uri="{BB962C8B-B14F-4D97-AF65-F5344CB8AC3E}">
        <p14:creationId xmlns:p14="http://schemas.microsoft.com/office/powerpoint/2010/main" val="2500579617"/>
      </p:ext>
    </p:extLst>
  </p:cSld>
  <p:clrMapOvr>
    <a:masterClrMapping/>
  </p:clrMapOvr>
  <mc:AlternateContent xmlns:mc="http://schemas.openxmlformats.org/markup-compatibility/2006" xmlns:p14="http://schemas.microsoft.com/office/powerpoint/2010/main">
    <mc:Choice Requires="p14">
      <p:transition spd="slow" p14:dur="1750" advClick="0" advTm="0">
        <p14:gallery dir="l"/>
      </p:transition>
    </mc:Choice>
    <mc:Fallback xmlns="" xmlns:a16="http://schemas.microsoft.com/office/drawing/2014/main" xmlns:a14="http://schemas.microsoft.com/office/drawing/2010/main" xmlns:asvg="http://schemas.microsoft.com/office/drawing/2016/SVG/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750"/>
                                        <p:tgtEl>
                                          <p:spTgt spid="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750" fill="hold"/>
                                        <p:tgtEl>
                                          <p:spTgt spid="21"/>
                                        </p:tgtEl>
                                        <p:attrNameLst>
                                          <p:attrName>ppt_w</p:attrName>
                                        </p:attrNameLst>
                                      </p:cBhvr>
                                      <p:tavLst>
                                        <p:tav tm="0">
                                          <p:val>
                                            <p:fltVal val="0"/>
                                          </p:val>
                                        </p:tav>
                                        <p:tav tm="100000">
                                          <p:val>
                                            <p:strVal val="#ppt_w"/>
                                          </p:val>
                                        </p:tav>
                                      </p:tavLst>
                                    </p:anim>
                                    <p:anim calcmode="lin" valueType="num">
                                      <p:cBhvr>
                                        <p:cTn id="16" dur="750" fill="hold"/>
                                        <p:tgtEl>
                                          <p:spTgt spid="21"/>
                                        </p:tgtEl>
                                        <p:attrNameLst>
                                          <p:attrName>ppt_h</p:attrName>
                                        </p:attrNameLst>
                                      </p:cBhvr>
                                      <p:tavLst>
                                        <p:tav tm="0">
                                          <p:val>
                                            <p:fltVal val="0"/>
                                          </p:val>
                                        </p:tav>
                                        <p:tav tm="100000">
                                          <p:val>
                                            <p:strVal val="#ppt_h"/>
                                          </p:val>
                                        </p:tav>
                                      </p:tavLst>
                                    </p:anim>
                                    <p:animEffect transition="in" filter="fade">
                                      <p:cBhvr>
                                        <p:cTn id="17" dur="750"/>
                                        <p:tgtEl>
                                          <p:spTgt spid="21"/>
                                        </p:tgtEl>
                                      </p:cBhvr>
                                    </p:animEffect>
                                  </p:childTnLst>
                                </p:cTn>
                              </p:par>
                              <p:par>
                                <p:cTn id="18" presetID="53"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par>
                                <p:cTn id="23" presetID="53" presetClass="entr" presetSubtype="1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750" fill="hold"/>
                                        <p:tgtEl>
                                          <p:spTgt spid="4"/>
                                        </p:tgtEl>
                                        <p:attrNameLst>
                                          <p:attrName>ppt_w</p:attrName>
                                        </p:attrNameLst>
                                      </p:cBhvr>
                                      <p:tavLst>
                                        <p:tav tm="0">
                                          <p:val>
                                            <p:fltVal val="0"/>
                                          </p:val>
                                        </p:tav>
                                        <p:tav tm="100000">
                                          <p:val>
                                            <p:strVal val="#ppt_w"/>
                                          </p:val>
                                        </p:tav>
                                      </p:tavLst>
                                    </p:anim>
                                    <p:anim calcmode="lin" valueType="num">
                                      <p:cBhvr>
                                        <p:cTn id="26" dur="750" fill="hold"/>
                                        <p:tgtEl>
                                          <p:spTgt spid="4"/>
                                        </p:tgtEl>
                                        <p:attrNameLst>
                                          <p:attrName>ppt_h</p:attrName>
                                        </p:attrNameLst>
                                      </p:cBhvr>
                                      <p:tavLst>
                                        <p:tav tm="0">
                                          <p:val>
                                            <p:fltVal val="0"/>
                                          </p:val>
                                        </p:tav>
                                        <p:tav tm="100000">
                                          <p:val>
                                            <p:strVal val="#ppt_h"/>
                                          </p:val>
                                        </p:tav>
                                      </p:tavLst>
                                    </p:anim>
                                    <p:animEffect transition="in" filter="fade">
                                      <p:cBhvr>
                                        <p:cTn id="27" dur="750"/>
                                        <p:tgtEl>
                                          <p:spTgt spid="4"/>
                                        </p:tgtEl>
                                      </p:cBhvr>
                                    </p:animEffect>
                                  </p:childTnLst>
                                </p:cTn>
                              </p:par>
                            </p:childTnLst>
                          </p:cTn>
                        </p:par>
                        <p:par>
                          <p:cTn id="28" fill="hold">
                            <p:stCondLst>
                              <p:cond delay="2250"/>
                            </p:stCondLst>
                            <p:childTnLst>
                              <p:par>
                                <p:cTn id="29" presetID="21" presetClass="entr" presetSubtype="1"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heel(1)">
                                      <p:cBhvr>
                                        <p:cTn id="31"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707BE5C6-CD90-4A83-AD43-CE0F5E3EE712}"/>
              </a:ext>
            </a:extLst>
          </p:cNvPr>
          <p:cNvSpPr/>
          <p:nvPr/>
        </p:nvSpPr>
        <p:spPr>
          <a:xfrm>
            <a:off x="0" y="0"/>
            <a:ext cx="12192000" cy="6858000"/>
          </a:xfrm>
          <a:prstGeom prst="rect">
            <a:avLst/>
          </a:prstGeom>
          <a:pattFill prst="lt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a:extLst>
              <a:ext uri="{FF2B5EF4-FFF2-40B4-BE49-F238E27FC236}">
                <a16:creationId xmlns:a16="http://schemas.microsoft.com/office/drawing/2014/main" id="{21D4EAD4-41AE-4B99-ABD1-40F901F3C604}"/>
              </a:ext>
            </a:extLst>
          </p:cNvPr>
          <p:cNvGrpSpPr/>
          <p:nvPr/>
        </p:nvGrpSpPr>
        <p:grpSpPr>
          <a:xfrm>
            <a:off x="0" y="469673"/>
            <a:ext cx="1054894" cy="143783"/>
            <a:chOff x="3919538" y="551542"/>
            <a:chExt cx="1054894" cy="246744"/>
          </a:xfrm>
        </p:grpSpPr>
        <p:sp>
          <p:nvSpPr>
            <p:cNvPr id="5" name="矩形 4">
              <a:extLst>
                <a:ext uri="{FF2B5EF4-FFF2-40B4-BE49-F238E27FC236}">
                  <a16:creationId xmlns:a16="http://schemas.microsoft.com/office/drawing/2014/main" id="{1708E934-A96E-4F43-81CB-7D9B94E24279}"/>
                </a:ext>
              </a:extLst>
            </p:cNvPr>
            <p:cNvSpPr/>
            <p:nvPr/>
          </p:nvSpPr>
          <p:spPr>
            <a:xfrm>
              <a:off x="3919538" y="551544"/>
              <a:ext cx="928233" cy="246742"/>
            </a:xfrm>
            <a:prstGeom prst="rect">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2F4D0E31-8B67-48A3-A616-0FB7C91ABC9A}"/>
                </a:ext>
              </a:extLst>
            </p:cNvPr>
            <p:cNvSpPr/>
            <p:nvPr/>
          </p:nvSpPr>
          <p:spPr>
            <a:xfrm>
              <a:off x="4847772" y="551542"/>
              <a:ext cx="126660" cy="24674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标题 1">
            <a:extLst>
              <a:ext uri="{FF2B5EF4-FFF2-40B4-BE49-F238E27FC236}">
                <a16:creationId xmlns:a16="http://schemas.microsoft.com/office/drawing/2014/main" id="{B21AA6B6-1737-4BEB-86EB-095FC051120C}"/>
              </a:ext>
            </a:extLst>
          </p:cNvPr>
          <p:cNvSpPr txBox="1">
            <a:spLocks/>
          </p:cNvSpPr>
          <p:nvPr/>
        </p:nvSpPr>
        <p:spPr>
          <a:xfrm>
            <a:off x="1054894" y="329293"/>
            <a:ext cx="3393937" cy="42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dirty="0">
                <a:solidFill>
                  <a:schemeClr val="tx1">
                    <a:lumMod val="75000"/>
                    <a:lumOff val="25000"/>
                  </a:schemeClr>
                </a:solidFill>
                <a:latin typeface="+mn-lt"/>
                <a:ea typeface="+mn-ea"/>
                <a:cs typeface="+mn-ea"/>
                <a:sym typeface="+mn-lt"/>
              </a:rPr>
              <a:t>4. Add title text</a:t>
            </a:r>
            <a:endParaRPr lang="zh-CN" altLang="en-US" sz="3200" dirty="0">
              <a:solidFill>
                <a:schemeClr val="tx1">
                  <a:lumMod val="75000"/>
                  <a:lumOff val="25000"/>
                </a:schemeClr>
              </a:solidFill>
              <a:latin typeface="+mn-lt"/>
              <a:ea typeface="+mn-ea"/>
              <a:cs typeface="+mn-ea"/>
              <a:sym typeface="+mn-lt"/>
            </a:endParaRPr>
          </a:p>
        </p:txBody>
      </p:sp>
      <p:sp>
        <p:nvSpPr>
          <p:cNvPr id="28" name="矩形 27">
            <a:extLst>
              <a:ext uri="{FF2B5EF4-FFF2-40B4-BE49-F238E27FC236}">
                <a16:creationId xmlns:a16="http://schemas.microsoft.com/office/drawing/2014/main" id="{DC63DAB6-AD73-4B02-BE9F-5F72B40856C6}"/>
              </a:ext>
            </a:extLst>
          </p:cNvPr>
          <p:cNvSpPr/>
          <p:nvPr/>
        </p:nvSpPr>
        <p:spPr>
          <a:xfrm>
            <a:off x="0" y="1619250"/>
            <a:ext cx="12192000" cy="315595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a:extLst>
              <a:ext uri="{FF2B5EF4-FFF2-40B4-BE49-F238E27FC236}">
                <a16:creationId xmlns:a16="http://schemas.microsoft.com/office/drawing/2014/main" id="{20FC230C-BA0E-4B70-8C2B-47BF4AA2EF7B}"/>
              </a:ext>
            </a:extLst>
          </p:cNvPr>
          <p:cNvSpPr/>
          <p:nvPr/>
        </p:nvSpPr>
        <p:spPr>
          <a:xfrm>
            <a:off x="1554480" y="4287053"/>
            <a:ext cx="971550" cy="971550"/>
          </a:xfrm>
          <a:prstGeom prst="ellipse">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a:extLst>
              <a:ext uri="{FF2B5EF4-FFF2-40B4-BE49-F238E27FC236}">
                <a16:creationId xmlns:a16="http://schemas.microsoft.com/office/drawing/2014/main" id="{3A66F4DF-3639-458D-9C4B-67AF660CD142}"/>
              </a:ext>
            </a:extLst>
          </p:cNvPr>
          <p:cNvSpPr/>
          <p:nvPr/>
        </p:nvSpPr>
        <p:spPr>
          <a:xfrm>
            <a:off x="4213860" y="4287053"/>
            <a:ext cx="971550" cy="971550"/>
          </a:xfrm>
          <a:prstGeom prst="ellipse">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a:extLst>
              <a:ext uri="{FF2B5EF4-FFF2-40B4-BE49-F238E27FC236}">
                <a16:creationId xmlns:a16="http://schemas.microsoft.com/office/drawing/2014/main" id="{BAF5AA61-0471-460F-9BE2-61AB8A838A70}"/>
              </a:ext>
            </a:extLst>
          </p:cNvPr>
          <p:cNvSpPr/>
          <p:nvPr/>
        </p:nvSpPr>
        <p:spPr>
          <a:xfrm>
            <a:off x="6761480" y="4287053"/>
            <a:ext cx="971550" cy="971550"/>
          </a:xfrm>
          <a:prstGeom prst="ellipse">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a16="http://schemas.microsoft.com/office/drawing/2014/main" id="{AB898357-DC2D-4CF9-8E01-3D7BF6075969}"/>
              </a:ext>
            </a:extLst>
          </p:cNvPr>
          <p:cNvSpPr/>
          <p:nvPr/>
        </p:nvSpPr>
        <p:spPr>
          <a:xfrm>
            <a:off x="9420860" y="4287053"/>
            <a:ext cx="971550" cy="971550"/>
          </a:xfrm>
          <a:prstGeom prst="ellipse">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32">
            <a:extLst>
              <a:ext uri="{FF2B5EF4-FFF2-40B4-BE49-F238E27FC236}">
                <a16:creationId xmlns:a16="http://schemas.microsoft.com/office/drawing/2014/main" id="{2EE5A6B3-5981-49E9-A235-E66E02320F67}"/>
              </a:ext>
            </a:extLst>
          </p:cNvPr>
          <p:cNvSpPr/>
          <p:nvPr/>
        </p:nvSpPr>
        <p:spPr>
          <a:xfrm>
            <a:off x="855237" y="5311903"/>
            <a:ext cx="2375826" cy="845296"/>
          </a:xfrm>
          <a:prstGeom prst="rect">
            <a:avLst/>
          </a:prstGeom>
        </p:spPr>
        <p:txBody>
          <a:bodyPr vert="horz" lIns="91440" tIns="45720" rIns="91440" bIns="45720" rtlCol="0" anchor="ctr">
            <a:noAutofit/>
          </a:bodyPr>
          <a:lstStyle/>
          <a:p>
            <a:pPr algn="ctr">
              <a:lnSpc>
                <a:spcPts val="2500"/>
              </a:lnSpc>
              <a:spcBef>
                <a:spcPct val="0"/>
              </a:spcBef>
            </a:pPr>
            <a:r>
              <a:rPr lang="en-US" altLang="zh-CN" sz="1400" dirty="0">
                <a:solidFill>
                  <a:schemeClr val="tx1">
                    <a:lumMod val="75000"/>
                    <a:lumOff val="25000"/>
                  </a:schemeClr>
                </a:solidFill>
                <a:cs typeface="+mn-ea"/>
                <a:sym typeface="+mn-lt"/>
              </a:rPr>
              <a:t>Never forget what you are, for surely the world will not. </a:t>
            </a:r>
            <a:endParaRPr lang="zh-CN" altLang="en-US" sz="1400" dirty="0">
              <a:solidFill>
                <a:schemeClr val="tx1">
                  <a:lumMod val="75000"/>
                  <a:lumOff val="25000"/>
                </a:schemeClr>
              </a:solidFill>
              <a:cs typeface="+mn-ea"/>
              <a:sym typeface="+mn-lt"/>
            </a:endParaRPr>
          </a:p>
        </p:txBody>
      </p:sp>
      <p:sp>
        <p:nvSpPr>
          <p:cNvPr id="34" name="矩形 33">
            <a:extLst>
              <a:ext uri="{FF2B5EF4-FFF2-40B4-BE49-F238E27FC236}">
                <a16:creationId xmlns:a16="http://schemas.microsoft.com/office/drawing/2014/main" id="{7897D24C-AB2E-45B0-97BC-4BEA5999EB8A}"/>
              </a:ext>
            </a:extLst>
          </p:cNvPr>
          <p:cNvSpPr/>
          <p:nvPr/>
        </p:nvSpPr>
        <p:spPr>
          <a:xfrm>
            <a:off x="3446917" y="5400149"/>
            <a:ext cx="2573173" cy="738664"/>
          </a:xfrm>
          <a:prstGeom prst="rect">
            <a:avLst/>
          </a:prstGeom>
        </p:spPr>
        <p:txBody>
          <a:bodyPr wrap="square">
            <a:spAutoFit/>
          </a:bodyPr>
          <a:lstStyle/>
          <a:p>
            <a:pPr algn="ctr"/>
            <a:r>
              <a:rPr lang="en-US" altLang="zh-CN" sz="1400" dirty="0">
                <a:solidFill>
                  <a:schemeClr val="tx1">
                    <a:lumMod val="75000"/>
                    <a:lumOff val="25000"/>
                  </a:schemeClr>
                </a:solidFill>
                <a:cs typeface="+mn-ea"/>
                <a:sym typeface="+mn-lt"/>
              </a:rPr>
              <a:t>Make it your strength. Then it can never be your weakness. </a:t>
            </a:r>
            <a:endParaRPr lang="zh-CN" altLang="en-US" sz="1400" dirty="0">
              <a:cs typeface="+mn-ea"/>
              <a:sym typeface="+mn-lt"/>
            </a:endParaRPr>
          </a:p>
        </p:txBody>
      </p:sp>
      <p:sp>
        <p:nvSpPr>
          <p:cNvPr id="37" name="矩形 36">
            <a:extLst>
              <a:ext uri="{FF2B5EF4-FFF2-40B4-BE49-F238E27FC236}">
                <a16:creationId xmlns:a16="http://schemas.microsoft.com/office/drawing/2014/main" id="{39B31790-17BC-423B-A37E-7F47396EBA84}"/>
              </a:ext>
            </a:extLst>
          </p:cNvPr>
          <p:cNvSpPr/>
          <p:nvPr/>
        </p:nvSpPr>
        <p:spPr>
          <a:xfrm>
            <a:off x="6058058" y="5311903"/>
            <a:ext cx="2375826" cy="845296"/>
          </a:xfrm>
          <a:prstGeom prst="rect">
            <a:avLst/>
          </a:prstGeom>
        </p:spPr>
        <p:txBody>
          <a:bodyPr vert="horz" lIns="91440" tIns="45720" rIns="91440" bIns="45720" rtlCol="0" anchor="ctr">
            <a:noAutofit/>
          </a:bodyPr>
          <a:lstStyle/>
          <a:p>
            <a:pPr algn="ctr">
              <a:lnSpc>
                <a:spcPts val="2500"/>
              </a:lnSpc>
              <a:spcBef>
                <a:spcPct val="0"/>
              </a:spcBef>
            </a:pPr>
            <a:r>
              <a:rPr lang="en-US" altLang="zh-CN" sz="1400" dirty="0">
                <a:solidFill>
                  <a:schemeClr val="tx1">
                    <a:lumMod val="75000"/>
                    <a:lumOff val="25000"/>
                  </a:schemeClr>
                </a:solidFill>
                <a:cs typeface="+mn-ea"/>
                <a:sym typeface="+mn-lt"/>
              </a:rPr>
              <a:t>Never forget what you are, for surely the world will not. </a:t>
            </a:r>
            <a:endParaRPr lang="zh-CN" altLang="en-US" sz="1400" dirty="0">
              <a:solidFill>
                <a:schemeClr val="tx1">
                  <a:lumMod val="75000"/>
                  <a:lumOff val="25000"/>
                </a:schemeClr>
              </a:solidFill>
              <a:cs typeface="+mn-ea"/>
              <a:sym typeface="+mn-lt"/>
            </a:endParaRPr>
          </a:p>
        </p:txBody>
      </p:sp>
      <p:sp>
        <p:nvSpPr>
          <p:cNvPr id="38" name="矩形 37">
            <a:extLst>
              <a:ext uri="{FF2B5EF4-FFF2-40B4-BE49-F238E27FC236}">
                <a16:creationId xmlns:a16="http://schemas.microsoft.com/office/drawing/2014/main" id="{9AF3DC23-F7B9-410A-82E2-81069F049FA4}"/>
              </a:ext>
            </a:extLst>
          </p:cNvPr>
          <p:cNvSpPr/>
          <p:nvPr/>
        </p:nvSpPr>
        <p:spPr>
          <a:xfrm>
            <a:off x="8747015" y="5400149"/>
            <a:ext cx="2573173" cy="738664"/>
          </a:xfrm>
          <a:prstGeom prst="rect">
            <a:avLst/>
          </a:prstGeom>
        </p:spPr>
        <p:txBody>
          <a:bodyPr wrap="square">
            <a:spAutoFit/>
          </a:bodyPr>
          <a:lstStyle/>
          <a:p>
            <a:pPr algn="ctr"/>
            <a:r>
              <a:rPr lang="en-US" altLang="zh-CN" sz="1400" dirty="0">
                <a:solidFill>
                  <a:schemeClr val="tx1">
                    <a:lumMod val="75000"/>
                    <a:lumOff val="25000"/>
                  </a:schemeClr>
                </a:solidFill>
                <a:cs typeface="+mn-ea"/>
                <a:sym typeface="+mn-lt"/>
              </a:rPr>
              <a:t>Make it your strength. Then it can never be your weakness. </a:t>
            </a:r>
            <a:endParaRPr lang="zh-CN" altLang="en-US" sz="1400" dirty="0">
              <a:cs typeface="+mn-ea"/>
              <a:sym typeface="+mn-lt"/>
            </a:endParaRPr>
          </a:p>
        </p:txBody>
      </p:sp>
      <p:pic>
        <p:nvPicPr>
          <p:cNvPr id="42" name="图形 41">
            <a:extLst>
              <a:ext uri="{FF2B5EF4-FFF2-40B4-BE49-F238E27FC236}">
                <a16:creationId xmlns:a16="http://schemas.microsoft.com/office/drawing/2014/main" id="{659388CC-4D2C-415E-9984-0C97365A479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70307" y="4573894"/>
            <a:ext cx="511568" cy="443007"/>
          </a:xfrm>
          <a:prstGeom prst="rect">
            <a:avLst/>
          </a:prstGeom>
        </p:spPr>
      </p:pic>
      <p:pic>
        <p:nvPicPr>
          <p:cNvPr id="43" name="图形 42">
            <a:extLst>
              <a:ext uri="{FF2B5EF4-FFF2-40B4-BE49-F238E27FC236}">
                <a16:creationId xmlns:a16="http://schemas.microsoft.com/office/drawing/2014/main" id="{DFB41302-134B-4F04-93D2-810B9751167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059745" y="4517060"/>
            <a:ext cx="411364" cy="532664"/>
          </a:xfrm>
          <a:prstGeom prst="rect">
            <a:avLst/>
          </a:prstGeom>
        </p:spPr>
      </p:pic>
      <p:pic>
        <p:nvPicPr>
          <p:cNvPr id="47" name="图形 46">
            <a:extLst>
              <a:ext uri="{FF2B5EF4-FFF2-40B4-BE49-F238E27FC236}">
                <a16:creationId xmlns:a16="http://schemas.microsoft.com/office/drawing/2014/main" id="{7AFA5C52-65FA-4C9D-A055-95D33B2A9E3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410357" y="4559251"/>
            <a:ext cx="537938" cy="490473"/>
          </a:xfrm>
          <a:prstGeom prst="rect">
            <a:avLst/>
          </a:prstGeom>
        </p:spPr>
      </p:pic>
      <p:pic>
        <p:nvPicPr>
          <p:cNvPr id="48" name="图形 47">
            <a:extLst>
              <a:ext uri="{FF2B5EF4-FFF2-40B4-BE49-F238E27FC236}">
                <a16:creationId xmlns:a16="http://schemas.microsoft.com/office/drawing/2014/main" id="{F44F86E1-D06A-4D8A-8158-CF066B60D996}"/>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799590" y="4543148"/>
            <a:ext cx="485199" cy="464103"/>
          </a:xfrm>
          <a:prstGeom prst="rect">
            <a:avLst/>
          </a:prstGeom>
        </p:spPr>
      </p:pic>
    </p:spTree>
    <p:extLst>
      <p:ext uri="{BB962C8B-B14F-4D97-AF65-F5344CB8AC3E}">
        <p14:creationId xmlns:p14="http://schemas.microsoft.com/office/powerpoint/2010/main" val="802313711"/>
      </p:ext>
    </p:extLst>
  </p:cSld>
  <p:clrMapOvr>
    <a:masterClrMapping/>
  </p:clrMapOvr>
  <mc:AlternateContent xmlns:mc="http://schemas.openxmlformats.org/markup-compatibility/2006" xmlns:p14="http://schemas.microsoft.com/office/powerpoint/2010/main">
    <mc:Choice Requires="p14">
      <p:transition spd="slow" p14:dur="1750" advClick="0" advTm="0">
        <p14:prism/>
      </p:transition>
    </mc:Choice>
    <mc:Fallback xmlns="" xmlns:a16="http://schemas.microsoft.com/office/drawing/2014/main" xmlns:a14="http://schemas.microsoft.com/office/drawing/2010/main" xmlns:asvg="http://schemas.microsoft.com/office/drawing/2016/SVG/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750"/>
                                        <p:tgtEl>
                                          <p:spTgt spid="8"/>
                                        </p:tgtEl>
                                      </p:cBhvr>
                                    </p:animEffect>
                                  </p:childTnLst>
                                </p:cTn>
                              </p:par>
                            </p:childTnLst>
                          </p:cTn>
                        </p:par>
                        <p:par>
                          <p:cTn id="12" fill="hold">
                            <p:stCondLst>
                              <p:cond delay="1500"/>
                            </p:stCondLst>
                            <p:childTnLst>
                              <p:par>
                                <p:cTn id="13" presetID="14" presetClass="entr" presetSubtype="1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750"/>
                                        <p:tgtEl>
                                          <p:spTgt spid="28"/>
                                        </p:tgtEl>
                                      </p:cBhvr>
                                    </p:animEffect>
                                  </p:childTnLst>
                                </p:cTn>
                              </p:par>
                            </p:childTnLst>
                          </p:cTn>
                        </p:par>
                        <p:par>
                          <p:cTn id="16" fill="hold">
                            <p:stCondLst>
                              <p:cond delay="2250"/>
                            </p:stCondLst>
                            <p:childTnLst>
                              <p:par>
                                <p:cTn id="17" presetID="2" presetClass="entr" presetSubtype="4"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750" fill="hold"/>
                                        <p:tgtEl>
                                          <p:spTgt spid="29"/>
                                        </p:tgtEl>
                                        <p:attrNameLst>
                                          <p:attrName>ppt_x</p:attrName>
                                        </p:attrNameLst>
                                      </p:cBhvr>
                                      <p:tavLst>
                                        <p:tav tm="0">
                                          <p:val>
                                            <p:strVal val="#ppt_x"/>
                                          </p:val>
                                        </p:tav>
                                        <p:tav tm="100000">
                                          <p:val>
                                            <p:strVal val="#ppt_x"/>
                                          </p:val>
                                        </p:tav>
                                      </p:tavLst>
                                    </p:anim>
                                    <p:anim calcmode="lin" valueType="num">
                                      <p:cBhvr additive="base">
                                        <p:cTn id="20" dur="75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750" fill="hold"/>
                                        <p:tgtEl>
                                          <p:spTgt spid="30"/>
                                        </p:tgtEl>
                                        <p:attrNameLst>
                                          <p:attrName>ppt_x</p:attrName>
                                        </p:attrNameLst>
                                      </p:cBhvr>
                                      <p:tavLst>
                                        <p:tav tm="0">
                                          <p:val>
                                            <p:strVal val="#ppt_x"/>
                                          </p:val>
                                        </p:tav>
                                        <p:tav tm="100000">
                                          <p:val>
                                            <p:strVal val="#ppt_x"/>
                                          </p:val>
                                        </p:tav>
                                      </p:tavLst>
                                    </p:anim>
                                    <p:anim calcmode="lin" valueType="num">
                                      <p:cBhvr additive="base">
                                        <p:cTn id="24" dur="75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750" fill="hold"/>
                                        <p:tgtEl>
                                          <p:spTgt spid="31"/>
                                        </p:tgtEl>
                                        <p:attrNameLst>
                                          <p:attrName>ppt_x</p:attrName>
                                        </p:attrNameLst>
                                      </p:cBhvr>
                                      <p:tavLst>
                                        <p:tav tm="0">
                                          <p:val>
                                            <p:strVal val="#ppt_x"/>
                                          </p:val>
                                        </p:tav>
                                        <p:tav tm="100000">
                                          <p:val>
                                            <p:strVal val="#ppt_x"/>
                                          </p:val>
                                        </p:tav>
                                      </p:tavLst>
                                    </p:anim>
                                    <p:anim calcmode="lin" valueType="num">
                                      <p:cBhvr additive="base">
                                        <p:cTn id="28" dur="75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750" fill="hold"/>
                                        <p:tgtEl>
                                          <p:spTgt spid="32"/>
                                        </p:tgtEl>
                                        <p:attrNameLst>
                                          <p:attrName>ppt_x</p:attrName>
                                        </p:attrNameLst>
                                      </p:cBhvr>
                                      <p:tavLst>
                                        <p:tav tm="0">
                                          <p:val>
                                            <p:strVal val="#ppt_x"/>
                                          </p:val>
                                        </p:tav>
                                        <p:tav tm="100000">
                                          <p:val>
                                            <p:strVal val="#ppt_x"/>
                                          </p:val>
                                        </p:tav>
                                      </p:tavLst>
                                    </p:anim>
                                    <p:anim calcmode="lin" valueType="num">
                                      <p:cBhvr additive="base">
                                        <p:cTn id="32" dur="750" fill="hold"/>
                                        <p:tgtEl>
                                          <p:spTgt spid="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750" fill="hold"/>
                                        <p:tgtEl>
                                          <p:spTgt spid="33"/>
                                        </p:tgtEl>
                                        <p:attrNameLst>
                                          <p:attrName>ppt_x</p:attrName>
                                        </p:attrNameLst>
                                      </p:cBhvr>
                                      <p:tavLst>
                                        <p:tav tm="0">
                                          <p:val>
                                            <p:strVal val="#ppt_x"/>
                                          </p:val>
                                        </p:tav>
                                        <p:tav tm="100000">
                                          <p:val>
                                            <p:strVal val="#ppt_x"/>
                                          </p:val>
                                        </p:tav>
                                      </p:tavLst>
                                    </p:anim>
                                    <p:anim calcmode="lin" valueType="num">
                                      <p:cBhvr additive="base">
                                        <p:cTn id="36" dur="75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750" fill="hold"/>
                                        <p:tgtEl>
                                          <p:spTgt spid="34"/>
                                        </p:tgtEl>
                                        <p:attrNameLst>
                                          <p:attrName>ppt_x</p:attrName>
                                        </p:attrNameLst>
                                      </p:cBhvr>
                                      <p:tavLst>
                                        <p:tav tm="0">
                                          <p:val>
                                            <p:strVal val="#ppt_x"/>
                                          </p:val>
                                        </p:tav>
                                        <p:tav tm="100000">
                                          <p:val>
                                            <p:strVal val="#ppt_x"/>
                                          </p:val>
                                        </p:tav>
                                      </p:tavLst>
                                    </p:anim>
                                    <p:anim calcmode="lin" valueType="num">
                                      <p:cBhvr additive="base">
                                        <p:cTn id="40" dur="750" fill="hold"/>
                                        <p:tgtEl>
                                          <p:spTgt spid="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750" fill="hold"/>
                                        <p:tgtEl>
                                          <p:spTgt spid="37"/>
                                        </p:tgtEl>
                                        <p:attrNameLst>
                                          <p:attrName>ppt_x</p:attrName>
                                        </p:attrNameLst>
                                      </p:cBhvr>
                                      <p:tavLst>
                                        <p:tav tm="0">
                                          <p:val>
                                            <p:strVal val="#ppt_x"/>
                                          </p:val>
                                        </p:tav>
                                        <p:tav tm="100000">
                                          <p:val>
                                            <p:strVal val="#ppt_x"/>
                                          </p:val>
                                        </p:tav>
                                      </p:tavLst>
                                    </p:anim>
                                    <p:anim calcmode="lin" valueType="num">
                                      <p:cBhvr additive="base">
                                        <p:cTn id="44" dur="750" fill="hold"/>
                                        <p:tgtEl>
                                          <p:spTgt spid="3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750" fill="hold"/>
                                        <p:tgtEl>
                                          <p:spTgt spid="38"/>
                                        </p:tgtEl>
                                        <p:attrNameLst>
                                          <p:attrName>ppt_x</p:attrName>
                                        </p:attrNameLst>
                                      </p:cBhvr>
                                      <p:tavLst>
                                        <p:tav tm="0">
                                          <p:val>
                                            <p:strVal val="#ppt_x"/>
                                          </p:val>
                                        </p:tav>
                                        <p:tav tm="100000">
                                          <p:val>
                                            <p:strVal val="#ppt_x"/>
                                          </p:val>
                                        </p:tav>
                                      </p:tavLst>
                                    </p:anim>
                                    <p:anim calcmode="lin" valueType="num">
                                      <p:cBhvr additive="base">
                                        <p:cTn id="48" dur="750" fill="hold"/>
                                        <p:tgtEl>
                                          <p:spTgt spid="3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750" fill="hold"/>
                                        <p:tgtEl>
                                          <p:spTgt spid="42"/>
                                        </p:tgtEl>
                                        <p:attrNameLst>
                                          <p:attrName>ppt_x</p:attrName>
                                        </p:attrNameLst>
                                      </p:cBhvr>
                                      <p:tavLst>
                                        <p:tav tm="0">
                                          <p:val>
                                            <p:strVal val="#ppt_x"/>
                                          </p:val>
                                        </p:tav>
                                        <p:tav tm="100000">
                                          <p:val>
                                            <p:strVal val="#ppt_x"/>
                                          </p:val>
                                        </p:tav>
                                      </p:tavLst>
                                    </p:anim>
                                    <p:anim calcmode="lin" valueType="num">
                                      <p:cBhvr additive="base">
                                        <p:cTn id="52" dur="750" fill="hold"/>
                                        <p:tgtEl>
                                          <p:spTgt spid="4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750" fill="hold"/>
                                        <p:tgtEl>
                                          <p:spTgt spid="43"/>
                                        </p:tgtEl>
                                        <p:attrNameLst>
                                          <p:attrName>ppt_x</p:attrName>
                                        </p:attrNameLst>
                                      </p:cBhvr>
                                      <p:tavLst>
                                        <p:tav tm="0">
                                          <p:val>
                                            <p:strVal val="#ppt_x"/>
                                          </p:val>
                                        </p:tav>
                                        <p:tav tm="100000">
                                          <p:val>
                                            <p:strVal val="#ppt_x"/>
                                          </p:val>
                                        </p:tav>
                                      </p:tavLst>
                                    </p:anim>
                                    <p:anim calcmode="lin" valueType="num">
                                      <p:cBhvr additive="base">
                                        <p:cTn id="56" dur="750" fill="hold"/>
                                        <p:tgtEl>
                                          <p:spTgt spid="4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750" fill="hold"/>
                                        <p:tgtEl>
                                          <p:spTgt spid="47"/>
                                        </p:tgtEl>
                                        <p:attrNameLst>
                                          <p:attrName>ppt_x</p:attrName>
                                        </p:attrNameLst>
                                      </p:cBhvr>
                                      <p:tavLst>
                                        <p:tav tm="0">
                                          <p:val>
                                            <p:strVal val="#ppt_x"/>
                                          </p:val>
                                        </p:tav>
                                        <p:tav tm="100000">
                                          <p:val>
                                            <p:strVal val="#ppt_x"/>
                                          </p:val>
                                        </p:tav>
                                      </p:tavLst>
                                    </p:anim>
                                    <p:anim calcmode="lin" valueType="num">
                                      <p:cBhvr additive="base">
                                        <p:cTn id="60" dur="750" fill="hold"/>
                                        <p:tgtEl>
                                          <p:spTgt spid="47"/>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750" fill="hold"/>
                                        <p:tgtEl>
                                          <p:spTgt spid="48"/>
                                        </p:tgtEl>
                                        <p:attrNameLst>
                                          <p:attrName>ppt_x</p:attrName>
                                        </p:attrNameLst>
                                      </p:cBhvr>
                                      <p:tavLst>
                                        <p:tav tm="0">
                                          <p:val>
                                            <p:strVal val="#ppt_x"/>
                                          </p:val>
                                        </p:tav>
                                        <p:tav tm="100000">
                                          <p:val>
                                            <p:strVal val="#ppt_x"/>
                                          </p:val>
                                        </p:tav>
                                      </p:tavLst>
                                    </p:anim>
                                    <p:anim calcmode="lin" valueType="num">
                                      <p:cBhvr additive="base">
                                        <p:cTn id="64" dur="75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animBg="1"/>
      <p:bldP spid="29" grpId="0" animBg="1"/>
      <p:bldP spid="30" grpId="0" animBg="1"/>
      <p:bldP spid="31" grpId="0" animBg="1"/>
      <p:bldP spid="32" grpId="0" animBg="1"/>
      <p:bldP spid="33" grpId="0"/>
      <p:bldP spid="34"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707BE5C6-CD90-4A83-AD43-CE0F5E3EE712}"/>
              </a:ext>
            </a:extLst>
          </p:cNvPr>
          <p:cNvSpPr/>
          <p:nvPr/>
        </p:nvSpPr>
        <p:spPr>
          <a:xfrm>
            <a:off x="0" y="0"/>
            <a:ext cx="12192000" cy="6858000"/>
          </a:xfrm>
          <a:prstGeom prst="rect">
            <a:avLst/>
          </a:prstGeom>
          <a:pattFill prst="lt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a:extLst>
              <a:ext uri="{FF2B5EF4-FFF2-40B4-BE49-F238E27FC236}">
                <a16:creationId xmlns:a16="http://schemas.microsoft.com/office/drawing/2014/main" id="{21D4EAD4-41AE-4B99-ABD1-40F901F3C604}"/>
              </a:ext>
            </a:extLst>
          </p:cNvPr>
          <p:cNvGrpSpPr/>
          <p:nvPr/>
        </p:nvGrpSpPr>
        <p:grpSpPr>
          <a:xfrm>
            <a:off x="0" y="469673"/>
            <a:ext cx="1054894" cy="143783"/>
            <a:chOff x="3919538" y="551542"/>
            <a:chExt cx="1054894" cy="246744"/>
          </a:xfrm>
        </p:grpSpPr>
        <p:sp>
          <p:nvSpPr>
            <p:cNvPr id="5" name="矩形 4">
              <a:extLst>
                <a:ext uri="{FF2B5EF4-FFF2-40B4-BE49-F238E27FC236}">
                  <a16:creationId xmlns:a16="http://schemas.microsoft.com/office/drawing/2014/main" id="{1708E934-A96E-4F43-81CB-7D9B94E24279}"/>
                </a:ext>
              </a:extLst>
            </p:cNvPr>
            <p:cNvSpPr/>
            <p:nvPr/>
          </p:nvSpPr>
          <p:spPr>
            <a:xfrm>
              <a:off x="3919538" y="551544"/>
              <a:ext cx="928233" cy="246742"/>
            </a:xfrm>
            <a:prstGeom prst="rect">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2F4D0E31-8B67-48A3-A616-0FB7C91ABC9A}"/>
                </a:ext>
              </a:extLst>
            </p:cNvPr>
            <p:cNvSpPr/>
            <p:nvPr/>
          </p:nvSpPr>
          <p:spPr>
            <a:xfrm>
              <a:off x="4847772" y="551542"/>
              <a:ext cx="126660" cy="24674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标题 1">
            <a:extLst>
              <a:ext uri="{FF2B5EF4-FFF2-40B4-BE49-F238E27FC236}">
                <a16:creationId xmlns:a16="http://schemas.microsoft.com/office/drawing/2014/main" id="{B21AA6B6-1737-4BEB-86EB-095FC051120C}"/>
              </a:ext>
            </a:extLst>
          </p:cNvPr>
          <p:cNvSpPr txBox="1">
            <a:spLocks/>
          </p:cNvSpPr>
          <p:nvPr/>
        </p:nvSpPr>
        <p:spPr>
          <a:xfrm>
            <a:off x="1054894" y="329293"/>
            <a:ext cx="3393937" cy="42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dirty="0">
                <a:solidFill>
                  <a:schemeClr val="tx1">
                    <a:lumMod val="75000"/>
                    <a:lumOff val="25000"/>
                  </a:schemeClr>
                </a:solidFill>
                <a:latin typeface="+mn-lt"/>
                <a:ea typeface="+mn-ea"/>
                <a:cs typeface="+mn-ea"/>
                <a:sym typeface="+mn-lt"/>
              </a:rPr>
              <a:t>4. Add title text</a:t>
            </a:r>
            <a:endParaRPr lang="zh-CN" altLang="en-US" sz="3200" dirty="0">
              <a:solidFill>
                <a:schemeClr val="tx1">
                  <a:lumMod val="75000"/>
                  <a:lumOff val="25000"/>
                </a:schemeClr>
              </a:solidFill>
              <a:latin typeface="+mn-lt"/>
              <a:ea typeface="+mn-ea"/>
              <a:cs typeface="+mn-ea"/>
              <a:sym typeface="+mn-lt"/>
            </a:endParaRPr>
          </a:p>
        </p:txBody>
      </p:sp>
      <p:grpSp>
        <p:nvGrpSpPr>
          <p:cNvPr id="10" name="Group 18">
            <a:extLst>
              <a:ext uri="{FF2B5EF4-FFF2-40B4-BE49-F238E27FC236}">
                <a16:creationId xmlns:a16="http://schemas.microsoft.com/office/drawing/2014/main" id="{DB47B8A7-636F-48E0-8258-31B412F317B7}"/>
              </a:ext>
            </a:extLst>
          </p:cNvPr>
          <p:cNvGrpSpPr/>
          <p:nvPr/>
        </p:nvGrpSpPr>
        <p:grpSpPr>
          <a:xfrm>
            <a:off x="666769" y="1522924"/>
            <a:ext cx="2403536" cy="4334513"/>
            <a:chOff x="785692" y="-287591"/>
            <a:chExt cx="2641600" cy="6235380"/>
          </a:xfrm>
        </p:grpSpPr>
        <p:sp>
          <p:nvSpPr>
            <p:cNvPr id="11" name="Rectangle 17">
              <a:extLst>
                <a:ext uri="{FF2B5EF4-FFF2-40B4-BE49-F238E27FC236}">
                  <a16:creationId xmlns:a16="http://schemas.microsoft.com/office/drawing/2014/main" id="{D4237D62-6F81-4916-8F7B-22C040435A04}"/>
                </a:ext>
              </a:extLst>
            </p:cNvPr>
            <p:cNvSpPr/>
            <p:nvPr/>
          </p:nvSpPr>
          <p:spPr>
            <a:xfrm>
              <a:off x="785692" y="2101504"/>
              <a:ext cx="2641600" cy="3846285"/>
            </a:xfrm>
            <a:prstGeom prst="rect">
              <a:avLst/>
            </a:prstGeom>
            <a:solidFill>
              <a:sysClr val="window" lastClr="FFFFFF"/>
            </a:solidFill>
            <a:ln w="12700" cap="flat" cmpd="sng" algn="ctr">
              <a:noFill/>
              <a:prstDash val="solid"/>
              <a:miter lim="800000"/>
            </a:ln>
            <a:effectLst>
              <a:outerShdw blurRad="254000" dist="38100" dir="3300000" algn="tr"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grpSp>
          <p:nvGrpSpPr>
            <p:cNvPr id="12" name="Group 16">
              <a:extLst>
                <a:ext uri="{FF2B5EF4-FFF2-40B4-BE49-F238E27FC236}">
                  <a16:creationId xmlns:a16="http://schemas.microsoft.com/office/drawing/2014/main" id="{05E4DCCD-76D8-424F-A9EA-946D7D6CF319}"/>
                </a:ext>
              </a:extLst>
            </p:cNvPr>
            <p:cNvGrpSpPr/>
            <p:nvPr/>
          </p:nvGrpSpPr>
          <p:grpSpPr>
            <a:xfrm>
              <a:off x="1971438" y="-287591"/>
              <a:ext cx="261471" cy="2449791"/>
              <a:chOff x="5655153" y="392607"/>
              <a:chExt cx="547688" cy="5131435"/>
            </a:xfrm>
          </p:grpSpPr>
          <p:sp>
            <p:nvSpPr>
              <p:cNvPr id="13" name="Freeform 12">
                <a:extLst>
                  <a:ext uri="{FF2B5EF4-FFF2-40B4-BE49-F238E27FC236}">
                    <a16:creationId xmlns:a16="http://schemas.microsoft.com/office/drawing/2014/main" id="{220F6576-93DE-41D7-B5B1-63D2AC836017}"/>
                  </a:ext>
                </a:extLst>
              </p:cNvPr>
              <p:cNvSpPr>
                <a:spLocks/>
              </p:cNvSpPr>
              <p:nvPr/>
            </p:nvSpPr>
            <p:spPr bwMode="auto">
              <a:xfrm>
                <a:off x="5655153" y="5038094"/>
                <a:ext cx="547688" cy="300037"/>
              </a:xfrm>
              <a:custGeom>
                <a:avLst/>
                <a:gdLst>
                  <a:gd name="T0" fmla="*/ 143 w 143"/>
                  <a:gd name="T1" fmla="*/ 4 h 80"/>
                  <a:gd name="T2" fmla="*/ 138 w 143"/>
                  <a:gd name="T3" fmla="*/ 0 h 80"/>
                  <a:gd name="T4" fmla="*/ 5 w 143"/>
                  <a:gd name="T5" fmla="*/ 0 h 80"/>
                  <a:gd name="T6" fmla="*/ 0 w 143"/>
                  <a:gd name="T7" fmla="*/ 4 h 80"/>
                  <a:gd name="T8" fmla="*/ 0 w 143"/>
                  <a:gd name="T9" fmla="*/ 75 h 80"/>
                  <a:gd name="T10" fmla="*/ 5 w 143"/>
                  <a:gd name="T11" fmla="*/ 80 h 80"/>
                  <a:gd name="T12" fmla="*/ 24 w 143"/>
                  <a:gd name="T13" fmla="*/ 80 h 80"/>
                  <a:gd name="T14" fmla="*/ 24 w 143"/>
                  <a:gd name="T15" fmla="*/ 79 h 80"/>
                  <a:gd name="T16" fmla="*/ 35 w 143"/>
                  <a:gd name="T17" fmla="*/ 68 h 80"/>
                  <a:gd name="T18" fmla="*/ 46 w 143"/>
                  <a:gd name="T19" fmla="*/ 79 h 80"/>
                  <a:gd name="T20" fmla="*/ 46 w 143"/>
                  <a:gd name="T21" fmla="*/ 80 h 80"/>
                  <a:gd name="T22" fmla="*/ 99 w 143"/>
                  <a:gd name="T23" fmla="*/ 80 h 80"/>
                  <a:gd name="T24" fmla="*/ 99 w 143"/>
                  <a:gd name="T25" fmla="*/ 79 h 80"/>
                  <a:gd name="T26" fmla="*/ 110 w 143"/>
                  <a:gd name="T27" fmla="*/ 68 h 80"/>
                  <a:gd name="T28" fmla="*/ 121 w 143"/>
                  <a:gd name="T29" fmla="*/ 79 h 80"/>
                  <a:gd name="T30" fmla="*/ 121 w 143"/>
                  <a:gd name="T31" fmla="*/ 80 h 80"/>
                  <a:gd name="T32" fmla="*/ 138 w 143"/>
                  <a:gd name="T33" fmla="*/ 80 h 80"/>
                  <a:gd name="T34" fmla="*/ 143 w 143"/>
                  <a:gd name="T35" fmla="*/ 75 h 80"/>
                  <a:gd name="T36" fmla="*/ 143 w 143"/>
                  <a:gd name="T3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 h="80">
                    <a:moveTo>
                      <a:pt x="143" y="4"/>
                    </a:moveTo>
                    <a:cubicBezTo>
                      <a:pt x="143" y="2"/>
                      <a:pt x="140" y="0"/>
                      <a:pt x="138" y="0"/>
                    </a:cubicBezTo>
                    <a:cubicBezTo>
                      <a:pt x="5" y="0"/>
                      <a:pt x="5" y="0"/>
                      <a:pt x="5" y="0"/>
                    </a:cubicBezTo>
                    <a:cubicBezTo>
                      <a:pt x="2" y="0"/>
                      <a:pt x="0" y="2"/>
                      <a:pt x="0" y="4"/>
                    </a:cubicBezTo>
                    <a:cubicBezTo>
                      <a:pt x="0" y="75"/>
                      <a:pt x="0" y="75"/>
                      <a:pt x="0" y="75"/>
                    </a:cubicBezTo>
                    <a:cubicBezTo>
                      <a:pt x="0" y="78"/>
                      <a:pt x="2" y="80"/>
                      <a:pt x="5" y="80"/>
                    </a:cubicBezTo>
                    <a:cubicBezTo>
                      <a:pt x="24" y="80"/>
                      <a:pt x="24" y="80"/>
                      <a:pt x="24" y="80"/>
                    </a:cubicBezTo>
                    <a:cubicBezTo>
                      <a:pt x="24" y="79"/>
                      <a:pt x="24" y="79"/>
                      <a:pt x="24" y="79"/>
                    </a:cubicBezTo>
                    <a:cubicBezTo>
                      <a:pt x="24" y="73"/>
                      <a:pt x="29" y="68"/>
                      <a:pt x="35" y="68"/>
                    </a:cubicBezTo>
                    <a:cubicBezTo>
                      <a:pt x="41" y="68"/>
                      <a:pt x="46" y="73"/>
                      <a:pt x="46" y="79"/>
                    </a:cubicBezTo>
                    <a:cubicBezTo>
                      <a:pt x="46" y="79"/>
                      <a:pt x="46" y="79"/>
                      <a:pt x="46" y="80"/>
                    </a:cubicBezTo>
                    <a:cubicBezTo>
                      <a:pt x="99" y="80"/>
                      <a:pt x="99" y="80"/>
                      <a:pt x="99" y="80"/>
                    </a:cubicBezTo>
                    <a:cubicBezTo>
                      <a:pt x="99" y="79"/>
                      <a:pt x="99" y="79"/>
                      <a:pt x="99" y="79"/>
                    </a:cubicBezTo>
                    <a:cubicBezTo>
                      <a:pt x="99" y="73"/>
                      <a:pt x="104" y="68"/>
                      <a:pt x="110" y="68"/>
                    </a:cubicBezTo>
                    <a:cubicBezTo>
                      <a:pt x="116" y="68"/>
                      <a:pt x="121" y="73"/>
                      <a:pt x="121" y="79"/>
                    </a:cubicBezTo>
                    <a:cubicBezTo>
                      <a:pt x="121" y="79"/>
                      <a:pt x="121" y="79"/>
                      <a:pt x="121" y="80"/>
                    </a:cubicBezTo>
                    <a:cubicBezTo>
                      <a:pt x="138" y="80"/>
                      <a:pt x="138" y="80"/>
                      <a:pt x="138" y="80"/>
                    </a:cubicBezTo>
                    <a:cubicBezTo>
                      <a:pt x="140" y="80"/>
                      <a:pt x="143" y="78"/>
                      <a:pt x="143" y="75"/>
                    </a:cubicBezTo>
                    <a:lnTo>
                      <a:pt x="143" y="4"/>
                    </a:lnTo>
                    <a:close/>
                  </a:path>
                </a:pathLst>
              </a:custGeom>
              <a:solidFill>
                <a:srgbClr val="41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mn-ea"/>
                  <a:sym typeface="+mn-lt"/>
                </a:endParaRPr>
              </a:p>
            </p:txBody>
          </p:sp>
          <p:sp>
            <p:nvSpPr>
              <p:cNvPr id="14" name="Freeform 13">
                <a:extLst>
                  <a:ext uri="{FF2B5EF4-FFF2-40B4-BE49-F238E27FC236}">
                    <a16:creationId xmlns:a16="http://schemas.microsoft.com/office/drawing/2014/main" id="{46A6F89C-79EB-47B4-87CB-68131B457C61}"/>
                  </a:ext>
                </a:extLst>
              </p:cNvPr>
              <p:cNvSpPr>
                <a:spLocks/>
              </p:cNvSpPr>
              <p:nvPr/>
            </p:nvSpPr>
            <p:spPr bwMode="auto">
              <a:xfrm>
                <a:off x="6005513" y="5210175"/>
                <a:ext cx="79375" cy="258763"/>
              </a:xfrm>
              <a:custGeom>
                <a:avLst/>
                <a:gdLst>
                  <a:gd name="T0" fmla="*/ 2 w 21"/>
                  <a:gd name="T1" fmla="*/ 0 h 69"/>
                  <a:gd name="T2" fmla="*/ 0 w 21"/>
                  <a:gd name="T3" fmla="*/ 9 h 69"/>
                  <a:gd name="T4" fmla="*/ 16 w 21"/>
                  <a:gd name="T5" fmla="*/ 69 h 69"/>
                  <a:gd name="T6" fmla="*/ 21 w 21"/>
                  <a:gd name="T7" fmla="*/ 68 h 69"/>
                  <a:gd name="T8" fmla="*/ 21 w 21"/>
                  <a:gd name="T9" fmla="*/ 68 h 69"/>
                  <a:gd name="T10" fmla="*/ 6 w 21"/>
                  <a:gd name="T11" fmla="*/ 8 h 69"/>
                  <a:gd name="T12" fmla="*/ 8 w 21"/>
                  <a:gd name="T13" fmla="*/ 0 h 69"/>
                  <a:gd name="T14" fmla="*/ 2 w 21"/>
                  <a:gd name="T15" fmla="*/ 0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69">
                    <a:moveTo>
                      <a:pt x="2" y="0"/>
                    </a:moveTo>
                    <a:cubicBezTo>
                      <a:pt x="0" y="3"/>
                      <a:pt x="0" y="6"/>
                      <a:pt x="0" y="9"/>
                    </a:cubicBezTo>
                    <a:cubicBezTo>
                      <a:pt x="16" y="69"/>
                      <a:pt x="16" y="69"/>
                      <a:pt x="16" y="69"/>
                    </a:cubicBezTo>
                    <a:cubicBezTo>
                      <a:pt x="17" y="68"/>
                      <a:pt x="19" y="68"/>
                      <a:pt x="21" y="68"/>
                    </a:cubicBezTo>
                    <a:cubicBezTo>
                      <a:pt x="21" y="68"/>
                      <a:pt x="21" y="68"/>
                      <a:pt x="21" y="68"/>
                    </a:cubicBezTo>
                    <a:cubicBezTo>
                      <a:pt x="6" y="8"/>
                      <a:pt x="6" y="8"/>
                      <a:pt x="6" y="8"/>
                    </a:cubicBezTo>
                    <a:cubicBezTo>
                      <a:pt x="6" y="5"/>
                      <a:pt x="6" y="2"/>
                      <a:pt x="8" y="0"/>
                    </a:cubicBezTo>
                    <a:lnTo>
                      <a:pt x="2" y="0"/>
                    </a:lnTo>
                    <a:close/>
                  </a:path>
                </a:pathLst>
              </a:custGeom>
              <a:solidFill>
                <a:srgbClr val="2828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15" name="Freeform 14">
                <a:extLst>
                  <a:ext uri="{FF2B5EF4-FFF2-40B4-BE49-F238E27FC236}">
                    <a16:creationId xmlns:a16="http://schemas.microsoft.com/office/drawing/2014/main" id="{36FE0C1A-B411-4A57-96B5-4ADAAF85AB98}"/>
                  </a:ext>
                </a:extLst>
              </p:cNvPr>
              <p:cNvSpPr>
                <a:spLocks/>
              </p:cNvSpPr>
              <p:nvPr/>
            </p:nvSpPr>
            <p:spPr bwMode="auto">
              <a:xfrm>
                <a:off x="5786438" y="5210175"/>
                <a:ext cx="84138" cy="255588"/>
              </a:xfrm>
              <a:custGeom>
                <a:avLst/>
                <a:gdLst>
                  <a:gd name="T0" fmla="*/ 0 w 22"/>
                  <a:gd name="T1" fmla="*/ 68 h 68"/>
                  <a:gd name="T2" fmla="*/ 3 w 22"/>
                  <a:gd name="T3" fmla="*/ 68 h 68"/>
                  <a:gd name="T4" fmla="*/ 6 w 22"/>
                  <a:gd name="T5" fmla="*/ 68 h 68"/>
                  <a:gd name="T6" fmla="*/ 22 w 22"/>
                  <a:gd name="T7" fmla="*/ 9 h 68"/>
                  <a:gd name="T8" fmla="*/ 22 w 22"/>
                  <a:gd name="T9" fmla="*/ 8 h 68"/>
                  <a:gd name="T10" fmla="*/ 20 w 22"/>
                  <a:gd name="T11" fmla="*/ 0 h 68"/>
                  <a:gd name="T12" fmla="*/ 14 w 22"/>
                  <a:gd name="T13" fmla="*/ 0 h 68"/>
                  <a:gd name="T14" fmla="*/ 14 w 22"/>
                  <a:gd name="T15" fmla="*/ 0 h 68"/>
                  <a:gd name="T16" fmla="*/ 16 w 22"/>
                  <a:gd name="T17" fmla="*/ 8 h 68"/>
                  <a:gd name="T18" fmla="*/ 0 w 22"/>
                  <a:gd name="T1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68">
                    <a:moveTo>
                      <a:pt x="0" y="68"/>
                    </a:moveTo>
                    <a:cubicBezTo>
                      <a:pt x="1" y="68"/>
                      <a:pt x="2" y="68"/>
                      <a:pt x="3" y="68"/>
                    </a:cubicBezTo>
                    <a:cubicBezTo>
                      <a:pt x="4" y="68"/>
                      <a:pt x="5" y="68"/>
                      <a:pt x="6" y="68"/>
                    </a:cubicBezTo>
                    <a:cubicBezTo>
                      <a:pt x="22" y="9"/>
                      <a:pt x="22" y="9"/>
                      <a:pt x="22" y="9"/>
                    </a:cubicBezTo>
                    <a:cubicBezTo>
                      <a:pt x="22" y="8"/>
                      <a:pt x="22" y="8"/>
                      <a:pt x="22" y="8"/>
                    </a:cubicBezTo>
                    <a:cubicBezTo>
                      <a:pt x="22" y="6"/>
                      <a:pt x="22" y="3"/>
                      <a:pt x="20" y="0"/>
                    </a:cubicBezTo>
                    <a:cubicBezTo>
                      <a:pt x="14" y="0"/>
                      <a:pt x="14" y="0"/>
                      <a:pt x="14" y="0"/>
                    </a:cubicBezTo>
                    <a:cubicBezTo>
                      <a:pt x="14" y="0"/>
                      <a:pt x="14" y="0"/>
                      <a:pt x="14" y="0"/>
                    </a:cubicBezTo>
                    <a:cubicBezTo>
                      <a:pt x="16" y="2"/>
                      <a:pt x="16" y="5"/>
                      <a:pt x="16" y="8"/>
                    </a:cubicBezTo>
                    <a:lnTo>
                      <a:pt x="0" y="68"/>
                    </a:lnTo>
                    <a:close/>
                  </a:path>
                </a:pathLst>
              </a:custGeom>
              <a:solidFill>
                <a:srgbClr val="2828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16" name="Freeform 15">
                <a:extLst>
                  <a:ext uri="{FF2B5EF4-FFF2-40B4-BE49-F238E27FC236}">
                    <a16:creationId xmlns:a16="http://schemas.microsoft.com/office/drawing/2014/main" id="{B5F0B2AF-5CF7-47CD-866B-B64116EF21F7}"/>
                  </a:ext>
                </a:extLst>
              </p:cNvPr>
              <p:cNvSpPr>
                <a:spLocks/>
              </p:cNvSpPr>
              <p:nvPr/>
            </p:nvSpPr>
            <p:spPr bwMode="auto">
              <a:xfrm>
                <a:off x="5783265" y="392607"/>
                <a:ext cx="291465" cy="5131435"/>
              </a:xfrm>
              <a:custGeom>
                <a:avLst/>
                <a:gdLst>
                  <a:gd name="T0" fmla="*/ 64 w 81"/>
                  <a:gd name="T1" fmla="*/ 1601 h 1699"/>
                  <a:gd name="T2" fmla="*/ 66 w 81"/>
                  <a:gd name="T3" fmla="*/ 1589 h 1699"/>
                  <a:gd name="T4" fmla="*/ 71 w 81"/>
                  <a:gd name="T5" fmla="*/ 1580 h 1699"/>
                  <a:gd name="T6" fmla="*/ 63 w 81"/>
                  <a:gd name="T7" fmla="*/ 1555 h 1699"/>
                  <a:gd name="T8" fmla="*/ 44 w 81"/>
                  <a:gd name="T9" fmla="*/ 1550 h 1699"/>
                  <a:gd name="T10" fmla="*/ 44 w 81"/>
                  <a:gd name="T11" fmla="*/ 0 h 1699"/>
                  <a:gd name="T12" fmla="*/ 37 w 81"/>
                  <a:gd name="T13" fmla="*/ 0 h 1699"/>
                  <a:gd name="T14" fmla="*/ 37 w 81"/>
                  <a:gd name="T15" fmla="*/ 1550 h 1699"/>
                  <a:gd name="T16" fmla="*/ 18 w 81"/>
                  <a:gd name="T17" fmla="*/ 1555 h 1699"/>
                  <a:gd name="T18" fmla="*/ 10 w 81"/>
                  <a:gd name="T19" fmla="*/ 1580 h 1699"/>
                  <a:gd name="T20" fmla="*/ 15 w 81"/>
                  <a:gd name="T21" fmla="*/ 1589 h 1699"/>
                  <a:gd name="T22" fmla="*/ 17 w 81"/>
                  <a:gd name="T23" fmla="*/ 1601 h 1699"/>
                  <a:gd name="T24" fmla="*/ 0 w 81"/>
                  <a:gd name="T25" fmla="*/ 1695 h 1699"/>
                  <a:gd name="T26" fmla="*/ 2 w 81"/>
                  <a:gd name="T27" fmla="*/ 1698 h 1699"/>
                  <a:gd name="T28" fmla="*/ 6 w 81"/>
                  <a:gd name="T29" fmla="*/ 1696 h 1699"/>
                  <a:gd name="T30" fmla="*/ 23 w 81"/>
                  <a:gd name="T31" fmla="*/ 1602 h 1699"/>
                  <a:gd name="T32" fmla="*/ 23 w 81"/>
                  <a:gd name="T33" fmla="*/ 1602 h 1699"/>
                  <a:gd name="T34" fmla="*/ 20 w 81"/>
                  <a:gd name="T35" fmla="*/ 1587 h 1699"/>
                  <a:gd name="T36" fmla="*/ 15 w 81"/>
                  <a:gd name="T37" fmla="*/ 1577 h 1699"/>
                  <a:gd name="T38" fmla="*/ 21 w 81"/>
                  <a:gd name="T39" fmla="*/ 1561 h 1699"/>
                  <a:gd name="T40" fmla="*/ 37 w 81"/>
                  <a:gd name="T41" fmla="*/ 1556 h 1699"/>
                  <a:gd name="T42" fmla="*/ 37 w 81"/>
                  <a:gd name="T43" fmla="*/ 1561 h 1699"/>
                  <a:gd name="T44" fmla="*/ 40 w 81"/>
                  <a:gd name="T45" fmla="*/ 1564 h 1699"/>
                  <a:gd name="T46" fmla="*/ 44 w 81"/>
                  <a:gd name="T47" fmla="*/ 1561 h 1699"/>
                  <a:gd name="T48" fmla="*/ 44 w 81"/>
                  <a:gd name="T49" fmla="*/ 1556 h 1699"/>
                  <a:gd name="T50" fmla="*/ 60 w 81"/>
                  <a:gd name="T51" fmla="*/ 1561 h 1699"/>
                  <a:gd name="T52" fmla="*/ 66 w 81"/>
                  <a:gd name="T53" fmla="*/ 1577 h 1699"/>
                  <a:gd name="T54" fmla="*/ 61 w 81"/>
                  <a:gd name="T55" fmla="*/ 1586 h 1699"/>
                  <a:gd name="T56" fmla="*/ 58 w 81"/>
                  <a:gd name="T57" fmla="*/ 1602 h 1699"/>
                  <a:gd name="T58" fmla="*/ 75 w 81"/>
                  <a:gd name="T59" fmla="*/ 1696 h 1699"/>
                  <a:gd name="T60" fmla="*/ 78 w 81"/>
                  <a:gd name="T61" fmla="*/ 1699 h 1699"/>
                  <a:gd name="T62" fmla="*/ 79 w 81"/>
                  <a:gd name="T63" fmla="*/ 1698 h 1699"/>
                  <a:gd name="T64" fmla="*/ 81 w 81"/>
                  <a:gd name="T65" fmla="*/ 1695 h 1699"/>
                  <a:gd name="T66" fmla="*/ 64 w 81"/>
                  <a:gd name="T67" fmla="*/ 1601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 h="1699">
                    <a:moveTo>
                      <a:pt x="64" y="1601"/>
                    </a:moveTo>
                    <a:cubicBezTo>
                      <a:pt x="64" y="1597"/>
                      <a:pt x="64" y="1593"/>
                      <a:pt x="66" y="1589"/>
                    </a:cubicBezTo>
                    <a:cubicBezTo>
                      <a:pt x="71" y="1580"/>
                      <a:pt x="71" y="1580"/>
                      <a:pt x="71" y="1580"/>
                    </a:cubicBezTo>
                    <a:cubicBezTo>
                      <a:pt x="76" y="1571"/>
                      <a:pt x="72" y="1560"/>
                      <a:pt x="63" y="1555"/>
                    </a:cubicBezTo>
                    <a:cubicBezTo>
                      <a:pt x="57" y="1552"/>
                      <a:pt x="51" y="1550"/>
                      <a:pt x="44" y="1550"/>
                    </a:cubicBezTo>
                    <a:cubicBezTo>
                      <a:pt x="44" y="0"/>
                      <a:pt x="44" y="0"/>
                      <a:pt x="44" y="0"/>
                    </a:cubicBezTo>
                    <a:cubicBezTo>
                      <a:pt x="37" y="0"/>
                      <a:pt x="37" y="0"/>
                      <a:pt x="37" y="0"/>
                    </a:cubicBezTo>
                    <a:cubicBezTo>
                      <a:pt x="37" y="1550"/>
                      <a:pt x="37" y="1550"/>
                      <a:pt x="37" y="1550"/>
                    </a:cubicBezTo>
                    <a:cubicBezTo>
                      <a:pt x="30" y="1551"/>
                      <a:pt x="24" y="1552"/>
                      <a:pt x="18" y="1555"/>
                    </a:cubicBezTo>
                    <a:cubicBezTo>
                      <a:pt x="9" y="1560"/>
                      <a:pt x="5" y="1571"/>
                      <a:pt x="10" y="1580"/>
                    </a:cubicBezTo>
                    <a:cubicBezTo>
                      <a:pt x="15" y="1589"/>
                      <a:pt x="15" y="1589"/>
                      <a:pt x="15" y="1589"/>
                    </a:cubicBezTo>
                    <a:cubicBezTo>
                      <a:pt x="17" y="1593"/>
                      <a:pt x="17" y="1597"/>
                      <a:pt x="17" y="1601"/>
                    </a:cubicBezTo>
                    <a:cubicBezTo>
                      <a:pt x="0" y="1695"/>
                      <a:pt x="0" y="1695"/>
                      <a:pt x="0" y="1695"/>
                    </a:cubicBezTo>
                    <a:cubicBezTo>
                      <a:pt x="0" y="1696"/>
                      <a:pt x="1" y="1698"/>
                      <a:pt x="2" y="1698"/>
                    </a:cubicBezTo>
                    <a:cubicBezTo>
                      <a:pt x="4" y="1698"/>
                      <a:pt x="5" y="1697"/>
                      <a:pt x="6" y="1696"/>
                    </a:cubicBezTo>
                    <a:cubicBezTo>
                      <a:pt x="23" y="1602"/>
                      <a:pt x="23" y="1602"/>
                      <a:pt x="23" y="1602"/>
                    </a:cubicBezTo>
                    <a:cubicBezTo>
                      <a:pt x="23" y="1602"/>
                      <a:pt x="23" y="1602"/>
                      <a:pt x="23" y="1602"/>
                    </a:cubicBezTo>
                    <a:cubicBezTo>
                      <a:pt x="24" y="1596"/>
                      <a:pt x="23" y="1591"/>
                      <a:pt x="20" y="1587"/>
                    </a:cubicBezTo>
                    <a:cubicBezTo>
                      <a:pt x="15" y="1577"/>
                      <a:pt x="15" y="1577"/>
                      <a:pt x="15" y="1577"/>
                    </a:cubicBezTo>
                    <a:cubicBezTo>
                      <a:pt x="12" y="1571"/>
                      <a:pt x="15" y="1564"/>
                      <a:pt x="21" y="1561"/>
                    </a:cubicBezTo>
                    <a:cubicBezTo>
                      <a:pt x="26" y="1558"/>
                      <a:pt x="31" y="1557"/>
                      <a:pt x="37" y="1556"/>
                    </a:cubicBezTo>
                    <a:cubicBezTo>
                      <a:pt x="37" y="1561"/>
                      <a:pt x="37" y="1561"/>
                      <a:pt x="37" y="1561"/>
                    </a:cubicBezTo>
                    <a:cubicBezTo>
                      <a:pt x="37" y="1562"/>
                      <a:pt x="39" y="1564"/>
                      <a:pt x="40" y="1564"/>
                    </a:cubicBezTo>
                    <a:cubicBezTo>
                      <a:pt x="42" y="1564"/>
                      <a:pt x="44" y="1562"/>
                      <a:pt x="44" y="1561"/>
                    </a:cubicBezTo>
                    <a:cubicBezTo>
                      <a:pt x="44" y="1556"/>
                      <a:pt x="44" y="1556"/>
                      <a:pt x="44" y="1556"/>
                    </a:cubicBezTo>
                    <a:cubicBezTo>
                      <a:pt x="50" y="1556"/>
                      <a:pt x="55" y="1558"/>
                      <a:pt x="60" y="1561"/>
                    </a:cubicBezTo>
                    <a:cubicBezTo>
                      <a:pt x="66" y="1564"/>
                      <a:pt x="69" y="1571"/>
                      <a:pt x="66" y="1577"/>
                    </a:cubicBezTo>
                    <a:cubicBezTo>
                      <a:pt x="61" y="1586"/>
                      <a:pt x="61" y="1586"/>
                      <a:pt x="61" y="1586"/>
                    </a:cubicBezTo>
                    <a:cubicBezTo>
                      <a:pt x="58" y="1591"/>
                      <a:pt x="58" y="1597"/>
                      <a:pt x="58" y="1602"/>
                    </a:cubicBezTo>
                    <a:cubicBezTo>
                      <a:pt x="75" y="1696"/>
                      <a:pt x="75" y="1696"/>
                      <a:pt x="75" y="1696"/>
                    </a:cubicBezTo>
                    <a:cubicBezTo>
                      <a:pt x="75" y="1697"/>
                      <a:pt x="77" y="1699"/>
                      <a:pt x="78" y="1699"/>
                    </a:cubicBezTo>
                    <a:cubicBezTo>
                      <a:pt x="78" y="1699"/>
                      <a:pt x="78" y="1698"/>
                      <a:pt x="79" y="1698"/>
                    </a:cubicBezTo>
                    <a:cubicBezTo>
                      <a:pt x="80" y="1698"/>
                      <a:pt x="81" y="1697"/>
                      <a:pt x="81" y="1695"/>
                    </a:cubicBezTo>
                    <a:lnTo>
                      <a:pt x="64" y="1601"/>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grpSp>
      </p:grpSp>
      <p:grpSp>
        <p:nvGrpSpPr>
          <p:cNvPr id="17" name="Group 26">
            <a:extLst>
              <a:ext uri="{FF2B5EF4-FFF2-40B4-BE49-F238E27FC236}">
                <a16:creationId xmlns:a16="http://schemas.microsoft.com/office/drawing/2014/main" id="{278114FC-165B-4B66-892B-4548D8980580}"/>
              </a:ext>
            </a:extLst>
          </p:cNvPr>
          <p:cNvGrpSpPr/>
          <p:nvPr/>
        </p:nvGrpSpPr>
        <p:grpSpPr>
          <a:xfrm>
            <a:off x="6307057" y="1310943"/>
            <a:ext cx="2403536" cy="4547385"/>
            <a:chOff x="785692" y="909522"/>
            <a:chExt cx="2641600" cy="4997792"/>
          </a:xfrm>
        </p:grpSpPr>
        <p:sp>
          <p:nvSpPr>
            <p:cNvPr id="18" name="Rectangle 27">
              <a:extLst>
                <a:ext uri="{FF2B5EF4-FFF2-40B4-BE49-F238E27FC236}">
                  <a16:creationId xmlns:a16="http://schemas.microsoft.com/office/drawing/2014/main" id="{D52E52D3-9E36-46D3-973B-1740A6D90F76}"/>
                </a:ext>
              </a:extLst>
            </p:cNvPr>
            <p:cNvSpPr/>
            <p:nvPr/>
          </p:nvSpPr>
          <p:spPr>
            <a:xfrm>
              <a:off x="785692" y="2061029"/>
              <a:ext cx="2641600" cy="3846285"/>
            </a:xfrm>
            <a:prstGeom prst="rect">
              <a:avLst/>
            </a:prstGeom>
            <a:solidFill>
              <a:sysClr val="window" lastClr="FFFFFF"/>
            </a:solidFill>
            <a:ln w="12700" cap="flat" cmpd="sng" algn="ctr">
              <a:noFill/>
              <a:prstDash val="solid"/>
              <a:miter lim="800000"/>
            </a:ln>
            <a:effectLst>
              <a:outerShdw blurRad="254000" dist="38100" dir="3300000" algn="tr"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grpSp>
          <p:nvGrpSpPr>
            <p:cNvPr id="19" name="Group 28">
              <a:extLst>
                <a:ext uri="{FF2B5EF4-FFF2-40B4-BE49-F238E27FC236}">
                  <a16:creationId xmlns:a16="http://schemas.microsoft.com/office/drawing/2014/main" id="{833F9899-0040-4731-B0EE-F62F18A68386}"/>
                </a:ext>
              </a:extLst>
            </p:cNvPr>
            <p:cNvGrpSpPr/>
            <p:nvPr/>
          </p:nvGrpSpPr>
          <p:grpSpPr>
            <a:xfrm>
              <a:off x="1975757" y="909522"/>
              <a:ext cx="261471" cy="1246079"/>
              <a:chOff x="5664200" y="2900122"/>
              <a:chExt cx="547688" cy="2610091"/>
            </a:xfrm>
          </p:grpSpPr>
          <p:sp>
            <p:nvSpPr>
              <p:cNvPr id="20" name="Freeform 29">
                <a:extLst>
                  <a:ext uri="{FF2B5EF4-FFF2-40B4-BE49-F238E27FC236}">
                    <a16:creationId xmlns:a16="http://schemas.microsoft.com/office/drawing/2014/main" id="{B295DDA2-F77B-4641-A36A-E3418571CAEA}"/>
                  </a:ext>
                </a:extLst>
              </p:cNvPr>
              <p:cNvSpPr>
                <a:spLocks/>
              </p:cNvSpPr>
              <p:nvPr/>
            </p:nvSpPr>
            <p:spPr bwMode="auto">
              <a:xfrm>
                <a:off x="5664200" y="5210175"/>
                <a:ext cx="547688" cy="300038"/>
              </a:xfrm>
              <a:custGeom>
                <a:avLst/>
                <a:gdLst>
                  <a:gd name="T0" fmla="*/ 143 w 143"/>
                  <a:gd name="T1" fmla="*/ 4 h 80"/>
                  <a:gd name="T2" fmla="*/ 138 w 143"/>
                  <a:gd name="T3" fmla="*/ 0 h 80"/>
                  <a:gd name="T4" fmla="*/ 5 w 143"/>
                  <a:gd name="T5" fmla="*/ 0 h 80"/>
                  <a:gd name="T6" fmla="*/ 0 w 143"/>
                  <a:gd name="T7" fmla="*/ 4 h 80"/>
                  <a:gd name="T8" fmla="*/ 0 w 143"/>
                  <a:gd name="T9" fmla="*/ 75 h 80"/>
                  <a:gd name="T10" fmla="*/ 5 w 143"/>
                  <a:gd name="T11" fmla="*/ 80 h 80"/>
                  <a:gd name="T12" fmla="*/ 24 w 143"/>
                  <a:gd name="T13" fmla="*/ 80 h 80"/>
                  <a:gd name="T14" fmla="*/ 24 w 143"/>
                  <a:gd name="T15" fmla="*/ 79 h 80"/>
                  <a:gd name="T16" fmla="*/ 35 w 143"/>
                  <a:gd name="T17" fmla="*/ 68 h 80"/>
                  <a:gd name="T18" fmla="*/ 46 w 143"/>
                  <a:gd name="T19" fmla="*/ 79 h 80"/>
                  <a:gd name="T20" fmla="*/ 46 w 143"/>
                  <a:gd name="T21" fmla="*/ 80 h 80"/>
                  <a:gd name="T22" fmla="*/ 99 w 143"/>
                  <a:gd name="T23" fmla="*/ 80 h 80"/>
                  <a:gd name="T24" fmla="*/ 99 w 143"/>
                  <a:gd name="T25" fmla="*/ 79 h 80"/>
                  <a:gd name="T26" fmla="*/ 110 w 143"/>
                  <a:gd name="T27" fmla="*/ 68 h 80"/>
                  <a:gd name="T28" fmla="*/ 121 w 143"/>
                  <a:gd name="T29" fmla="*/ 79 h 80"/>
                  <a:gd name="T30" fmla="*/ 121 w 143"/>
                  <a:gd name="T31" fmla="*/ 80 h 80"/>
                  <a:gd name="T32" fmla="*/ 138 w 143"/>
                  <a:gd name="T33" fmla="*/ 80 h 80"/>
                  <a:gd name="T34" fmla="*/ 143 w 143"/>
                  <a:gd name="T35" fmla="*/ 75 h 80"/>
                  <a:gd name="T36" fmla="*/ 143 w 143"/>
                  <a:gd name="T3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 h="80">
                    <a:moveTo>
                      <a:pt x="143" y="4"/>
                    </a:moveTo>
                    <a:cubicBezTo>
                      <a:pt x="143" y="2"/>
                      <a:pt x="140" y="0"/>
                      <a:pt x="138" y="0"/>
                    </a:cubicBezTo>
                    <a:cubicBezTo>
                      <a:pt x="5" y="0"/>
                      <a:pt x="5" y="0"/>
                      <a:pt x="5" y="0"/>
                    </a:cubicBezTo>
                    <a:cubicBezTo>
                      <a:pt x="2" y="0"/>
                      <a:pt x="0" y="2"/>
                      <a:pt x="0" y="4"/>
                    </a:cubicBezTo>
                    <a:cubicBezTo>
                      <a:pt x="0" y="75"/>
                      <a:pt x="0" y="75"/>
                      <a:pt x="0" y="75"/>
                    </a:cubicBezTo>
                    <a:cubicBezTo>
                      <a:pt x="0" y="78"/>
                      <a:pt x="2" y="80"/>
                      <a:pt x="5" y="80"/>
                    </a:cubicBezTo>
                    <a:cubicBezTo>
                      <a:pt x="24" y="80"/>
                      <a:pt x="24" y="80"/>
                      <a:pt x="24" y="80"/>
                    </a:cubicBezTo>
                    <a:cubicBezTo>
                      <a:pt x="24" y="79"/>
                      <a:pt x="24" y="79"/>
                      <a:pt x="24" y="79"/>
                    </a:cubicBezTo>
                    <a:cubicBezTo>
                      <a:pt x="24" y="73"/>
                      <a:pt x="29" y="68"/>
                      <a:pt x="35" y="68"/>
                    </a:cubicBezTo>
                    <a:cubicBezTo>
                      <a:pt x="41" y="68"/>
                      <a:pt x="46" y="73"/>
                      <a:pt x="46" y="79"/>
                    </a:cubicBezTo>
                    <a:cubicBezTo>
                      <a:pt x="46" y="79"/>
                      <a:pt x="46" y="79"/>
                      <a:pt x="46" y="80"/>
                    </a:cubicBezTo>
                    <a:cubicBezTo>
                      <a:pt x="99" y="80"/>
                      <a:pt x="99" y="80"/>
                      <a:pt x="99" y="80"/>
                    </a:cubicBezTo>
                    <a:cubicBezTo>
                      <a:pt x="99" y="79"/>
                      <a:pt x="99" y="79"/>
                      <a:pt x="99" y="79"/>
                    </a:cubicBezTo>
                    <a:cubicBezTo>
                      <a:pt x="99" y="73"/>
                      <a:pt x="104" y="68"/>
                      <a:pt x="110" y="68"/>
                    </a:cubicBezTo>
                    <a:cubicBezTo>
                      <a:pt x="116" y="68"/>
                      <a:pt x="121" y="73"/>
                      <a:pt x="121" y="79"/>
                    </a:cubicBezTo>
                    <a:cubicBezTo>
                      <a:pt x="121" y="79"/>
                      <a:pt x="121" y="79"/>
                      <a:pt x="121" y="80"/>
                    </a:cubicBezTo>
                    <a:cubicBezTo>
                      <a:pt x="138" y="80"/>
                      <a:pt x="138" y="80"/>
                      <a:pt x="138" y="80"/>
                    </a:cubicBezTo>
                    <a:cubicBezTo>
                      <a:pt x="140" y="80"/>
                      <a:pt x="143" y="78"/>
                      <a:pt x="143" y="75"/>
                    </a:cubicBezTo>
                    <a:lnTo>
                      <a:pt x="143" y="4"/>
                    </a:lnTo>
                    <a:close/>
                  </a:path>
                </a:pathLst>
              </a:custGeom>
              <a:solidFill>
                <a:srgbClr val="41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21" name="Freeform 30">
                <a:extLst>
                  <a:ext uri="{FF2B5EF4-FFF2-40B4-BE49-F238E27FC236}">
                    <a16:creationId xmlns:a16="http://schemas.microsoft.com/office/drawing/2014/main" id="{5184D285-0A42-4264-B16A-38889CC04ED1}"/>
                  </a:ext>
                </a:extLst>
              </p:cNvPr>
              <p:cNvSpPr>
                <a:spLocks/>
              </p:cNvSpPr>
              <p:nvPr/>
            </p:nvSpPr>
            <p:spPr bwMode="auto">
              <a:xfrm>
                <a:off x="6005513" y="5210175"/>
                <a:ext cx="79375" cy="258763"/>
              </a:xfrm>
              <a:custGeom>
                <a:avLst/>
                <a:gdLst>
                  <a:gd name="T0" fmla="*/ 2 w 21"/>
                  <a:gd name="T1" fmla="*/ 0 h 69"/>
                  <a:gd name="T2" fmla="*/ 0 w 21"/>
                  <a:gd name="T3" fmla="*/ 9 h 69"/>
                  <a:gd name="T4" fmla="*/ 16 w 21"/>
                  <a:gd name="T5" fmla="*/ 69 h 69"/>
                  <a:gd name="T6" fmla="*/ 21 w 21"/>
                  <a:gd name="T7" fmla="*/ 68 h 69"/>
                  <a:gd name="T8" fmla="*/ 21 w 21"/>
                  <a:gd name="T9" fmla="*/ 68 h 69"/>
                  <a:gd name="T10" fmla="*/ 6 w 21"/>
                  <a:gd name="T11" fmla="*/ 8 h 69"/>
                  <a:gd name="T12" fmla="*/ 8 w 21"/>
                  <a:gd name="T13" fmla="*/ 0 h 69"/>
                  <a:gd name="T14" fmla="*/ 2 w 21"/>
                  <a:gd name="T15" fmla="*/ 0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69">
                    <a:moveTo>
                      <a:pt x="2" y="0"/>
                    </a:moveTo>
                    <a:cubicBezTo>
                      <a:pt x="0" y="3"/>
                      <a:pt x="0" y="6"/>
                      <a:pt x="0" y="9"/>
                    </a:cubicBezTo>
                    <a:cubicBezTo>
                      <a:pt x="16" y="69"/>
                      <a:pt x="16" y="69"/>
                      <a:pt x="16" y="69"/>
                    </a:cubicBezTo>
                    <a:cubicBezTo>
                      <a:pt x="17" y="68"/>
                      <a:pt x="19" y="68"/>
                      <a:pt x="21" y="68"/>
                    </a:cubicBezTo>
                    <a:cubicBezTo>
                      <a:pt x="21" y="68"/>
                      <a:pt x="21" y="68"/>
                      <a:pt x="21" y="68"/>
                    </a:cubicBezTo>
                    <a:cubicBezTo>
                      <a:pt x="6" y="8"/>
                      <a:pt x="6" y="8"/>
                      <a:pt x="6" y="8"/>
                    </a:cubicBezTo>
                    <a:cubicBezTo>
                      <a:pt x="6" y="5"/>
                      <a:pt x="6" y="2"/>
                      <a:pt x="8" y="0"/>
                    </a:cubicBezTo>
                    <a:lnTo>
                      <a:pt x="2" y="0"/>
                    </a:lnTo>
                    <a:close/>
                  </a:path>
                </a:pathLst>
              </a:custGeom>
              <a:solidFill>
                <a:srgbClr val="2828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22" name="Freeform 31">
                <a:extLst>
                  <a:ext uri="{FF2B5EF4-FFF2-40B4-BE49-F238E27FC236}">
                    <a16:creationId xmlns:a16="http://schemas.microsoft.com/office/drawing/2014/main" id="{2F75B551-2A7D-46CF-B31B-454B03AC2DAA}"/>
                  </a:ext>
                </a:extLst>
              </p:cNvPr>
              <p:cNvSpPr>
                <a:spLocks/>
              </p:cNvSpPr>
              <p:nvPr/>
            </p:nvSpPr>
            <p:spPr bwMode="auto">
              <a:xfrm>
                <a:off x="5786438" y="5210175"/>
                <a:ext cx="84138" cy="255588"/>
              </a:xfrm>
              <a:custGeom>
                <a:avLst/>
                <a:gdLst>
                  <a:gd name="T0" fmla="*/ 0 w 22"/>
                  <a:gd name="T1" fmla="*/ 68 h 68"/>
                  <a:gd name="T2" fmla="*/ 3 w 22"/>
                  <a:gd name="T3" fmla="*/ 68 h 68"/>
                  <a:gd name="T4" fmla="*/ 6 w 22"/>
                  <a:gd name="T5" fmla="*/ 68 h 68"/>
                  <a:gd name="T6" fmla="*/ 22 w 22"/>
                  <a:gd name="T7" fmla="*/ 9 h 68"/>
                  <a:gd name="T8" fmla="*/ 22 w 22"/>
                  <a:gd name="T9" fmla="*/ 8 h 68"/>
                  <a:gd name="T10" fmla="*/ 20 w 22"/>
                  <a:gd name="T11" fmla="*/ 0 h 68"/>
                  <a:gd name="T12" fmla="*/ 14 w 22"/>
                  <a:gd name="T13" fmla="*/ 0 h 68"/>
                  <a:gd name="T14" fmla="*/ 14 w 22"/>
                  <a:gd name="T15" fmla="*/ 0 h 68"/>
                  <a:gd name="T16" fmla="*/ 16 w 22"/>
                  <a:gd name="T17" fmla="*/ 8 h 68"/>
                  <a:gd name="T18" fmla="*/ 0 w 22"/>
                  <a:gd name="T1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68">
                    <a:moveTo>
                      <a:pt x="0" y="68"/>
                    </a:moveTo>
                    <a:cubicBezTo>
                      <a:pt x="1" y="68"/>
                      <a:pt x="2" y="68"/>
                      <a:pt x="3" y="68"/>
                    </a:cubicBezTo>
                    <a:cubicBezTo>
                      <a:pt x="4" y="68"/>
                      <a:pt x="5" y="68"/>
                      <a:pt x="6" y="68"/>
                    </a:cubicBezTo>
                    <a:cubicBezTo>
                      <a:pt x="22" y="9"/>
                      <a:pt x="22" y="9"/>
                      <a:pt x="22" y="9"/>
                    </a:cubicBezTo>
                    <a:cubicBezTo>
                      <a:pt x="22" y="8"/>
                      <a:pt x="22" y="8"/>
                      <a:pt x="22" y="8"/>
                    </a:cubicBezTo>
                    <a:cubicBezTo>
                      <a:pt x="22" y="6"/>
                      <a:pt x="22" y="3"/>
                      <a:pt x="20" y="0"/>
                    </a:cubicBezTo>
                    <a:cubicBezTo>
                      <a:pt x="14" y="0"/>
                      <a:pt x="14" y="0"/>
                      <a:pt x="14" y="0"/>
                    </a:cubicBezTo>
                    <a:cubicBezTo>
                      <a:pt x="14" y="0"/>
                      <a:pt x="14" y="0"/>
                      <a:pt x="14" y="0"/>
                    </a:cubicBezTo>
                    <a:cubicBezTo>
                      <a:pt x="16" y="2"/>
                      <a:pt x="16" y="5"/>
                      <a:pt x="16" y="8"/>
                    </a:cubicBezTo>
                    <a:lnTo>
                      <a:pt x="0" y="68"/>
                    </a:lnTo>
                    <a:close/>
                  </a:path>
                </a:pathLst>
              </a:custGeom>
              <a:solidFill>
                <a:srgbClr val="2828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23" name="Freeform 32">
                <a:extLst>
                  <a:ext uri="{FF2B5EF4-FFF2-40B4-BE49-F238E27FC236}">
                    <a16:creationId xmlns:a16="http://schemas.microsoft.com/office/drawing/2014/main" id="{8AB7F43D-3083-4A36-99B9-9E70FFD85639}"/>
                  </a:ext>
                </a:extLst>
              </p:cNvPr>
              <p:cNvSpPr>
                <a:spLocks/>
              </p:cNvSpPr>
              <p:nvPr/>
            </p:nvSpPr>
            <p:spPr bwMode="auto">
              <a:xfrm>
                <a:off x="5783263" y="2900122"/>
                <a:ext cx="309565" cy="2598979"/>
              </a:xfrm>
              <a:custGeom>
                <a:avLst/>
                <a:gdLst>
                  <a:gd name="T0" fmla="*/ 64 w 81"/>
                  <a:gd name="T1" fmla="*/ 1601 h 1699"/>
                  <a:gd name="T2" fmla="*/ 66 w 81"/>
                  <a:gd name="T3" fmla="*/ 1589 h 1699"/>
                  <a:gd name="T4" fmla="*/ 71 w 81"/>
                  <a:gd name="T5" fmla="*/ 1580 h 1699"/>
                  <a:gd name="T6" fmla="*/ 63 w 81"/>
                  <a:gd name="T7" fmla="*/ 1555 h 1699"/>
                  <a:gd name="T8" fmla="*/ 44 w 81"/>
                  <a:gd name="T9" fmla="*/ 1550 h 1699"/>
                  <a:gd name="T10" fmla="*/ 44 w 81"/>
                  <a:gd name="T11" fmla="*/ 0 h 1699"/>
                  <a:gd name="T12" fmla="*/ 37 w 81"/>
                  <a:gd name="T13" fmla="*/ 0 h 1699"/>
                  <a:gd name="T14" fmla="*/ 37 w 81"/>
                  <a:gd name="T15" fmla="*/ 1550 h 1699"/>
                  <a:gd name="T16" fmla="*/ 18 w 81"/>
                  <a:gd name="T17" fmla="*/ 1555 h 1699"/>
                  <a:gd name="T18" fmla="*/ 10 w 81"/>
                  <a:gd name="T19" fmla="*/ 1580 h 1699"/>
                  <a:gd name="T20" fmla="*/ 15 w 81"/>
                  <a:gd name="T21" fmla="*/ 1589 h 1699"/>
                  <a:gd name="T22" fmla="*/ 17 w 81"/>
                  <a:gd name="T23" fmla="*/ 1601 h 1699"/>
                  <a:gd name="T24" fmla="*/ 0 w 81"/>
                  <a:gd name="T25" fmla="*/ 1695 h 1699"/>
                  <a:gd name="T26" fmla="*/ 2 w 81"/>
                  <a:gd name="T27" fmla="*/ 1698 h 1699"/>
                  <a:gd name="T28" fmla="*/ 6 w 81"/>
                  <a:gd name="T29" fmla="*/ 1696 h 1699"/>
                  <a:gd name="T30" fmla="*/ 23 w 81"/>
                  <a:gd name="T31" fmla="*/ 1602 h 1699"/>
                  <a:gd name="T32" fmla="*/ 23 w 81"/>
                  <a:gd name="T33" fmla="*/ 1602 h 1699"/>
                  <a:gd name="T34" fmla="*/ 20 w 81"/>
                  <a:gd name="T35" fmla="*/ 1587 h 1699"/>
                  <a:gd name="T36" fmla="*/ 15 w 81"/>
                  <a:gd name="T37" fmla="*/ 1577 h 1699"/>
                  <a:gd name="T38" fmla="*/ 21 w 81"/>
                  <a:gd name="T39" fmla="*/ 1561 h 1699"/>
                  <a:gd name="T40" fmla="*/ 37 w 81"/>
                  <a:gd name="T41" fmla="*/ 1556 h 1699"/>
                  <a:gd name="T42" fmla="*/ 37 w 81"/>
                  <a:gd name="T43" fmla="*/ 1561 h 1699"/>
                  <a:gd name="T44" fmla="*/ 40 w 81"/>
                  <a:gd name="T45" fmla="*/ 1564 h 1699"/>
                  <a:gd name="T46" fmla="*/ 44 w 81"/>
                  <a:gd name="T47" fmla="*/ 1561 h 1699"/>
                  <a:gd name="T48" fmla="*/ 44 w 81"/>
                  <a:gd name="T49" fmla="*/ 1556 h 1699"/>
                  <a:gd name="T50" fmla="*/ 60 w 81"/>
                  <a:gd name="T51" fmla="*/ 1561 h 1699"/>
                  <a:gd name="T52" fmla="*/ 66 w 81"/>
                  <a:gd name="T53" fmla="*/ 1577 h 1699"/>
                  <a:gd name="T54" fmla="*/ 61 w 81"/>
                  <a:gd name="T55" fmla="*/ 1586 h 1699"/>
                  <a:gd name="T56" fmla="*/ 58 w 81"/>
                  <a:gd name="T57" fmla="*/ 1602 h 1699"/>
                  <a:gd name="T58" fmla="*/ 75 w 81"/>
                  <a:gd name="T59" fmla="*/ 1696 h 1699"/>
                  <a:gd name="T60" fmla="*/ 78 w 81"/>
                  <a:gd name="T61" fmla="*/ 1699 h 1699"/>
                  <a:gd name="T62" fmla="*/ 79 w 81"/>
                  <a:gd name="T63" fmla="*/ 1698 h 1699"/>
                  <a:gd name="T64" fmla="*/ 81 w 81"/>
                  <a:gd name="T65" fmla="*/ 1695 h 1699"/>
                  <a:gd name="T66" fmla="*/ 64 w 81"/>
                  <a:gd name="T67" fmla="*/ 1601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 h="1699">
                    <a:moveTo>
                      <a:pt x="64" y="1601"/>
                    </a:moveTo>
                    <a:cubicBezTo>
                      <a:pt x="64" y="1597"/>
                      <a:pt x="64" y="1593"/>
                      <a:pt x="66" y="1589"/>
                    </a:cubicBezTo>
                    <a:cubicBezTo>
                      <a:pt x="71" y="1580"/>
                      <a:pt x="71" y="1580"/>
                      <a:pt x="71" y="1580"/>
                    </a:cubicBezTo>
                    <a:cubicBezTo>
                      <a:pt x="76" y="1571"/>
                      <a:pt x="72" y="1560"/>
                      <a:pt x="63" y="1555"/>
                    </a:cubicBezTo>
                    <a:cubicBezTo>
                      <a:pt x="57" y="1552"/>
                      <a:pt x="51" y="1550"/>
                      <a:pt x="44" y="1550"/>
                    </a:cubicBezTo>
                    <a:cubicBezTo>
                      <a:pt x="44" y="0"/>
                      <a:pt x="44" y="0"/>
                      <a:pt x="44" y="0"/>
                    </a:cubicBezTo>
                    <a:cubicBezTo>
                      <a:pt x="37" y="0"/>
                      <a:pt x="37" y="0"/>
                      <a:pt x="37" y="0"/>
                    </a:cubicBezTo>
                    <a:cubicBezTo>
                      <a:pt x="37" y="1550"/>
                      <a:pt x="37" y="1550"/>
                      <a:pt x="37" y="1550"/>
                    </a:cubicBezTo>
                    <a:cubicBezTo>
                      <a:pt x="30" y="1551"/>
                      <a:pt x="24" y="1552"/>
                      <a:pt x="18" y="1555"/>
                    </a:cubicBezTo>
                    <a:cubicBezTo>
                      <a:pt x="9" y="1560"/>
                      <a:pt x="5" y="1571"/>
                      <a:pt x="10" y="1580"/>
                    </a:cubicBezTo>
                    <a:cubicBezTo>
                      <a:pt x="15" y="1589"/>
                      <a:pt x="15" y="1589"/>
                      <a:pt x="15" y="1589"/>
                    </a:cubicBezTo>
                    <a:cubicBezTo>
                      <a:pt x="17" y="1593"/>
                      <a:pt x="17" y="1597"/>
                      <a:pt x="17" y="1601"/>
                    </a:cubicBezTo>
                    <a:cubicBezTo>
                      <a:pt x="0" y="1695"/>
                      <a:pt x="0" y="1695"/>
                      <a:pt x="0" y="1695"/>
                    </a:cubicBezTo>
                    <a:cubicBezTo>
                      <a:pt x="0" y="1696"/>
                      <a:pt x="1" y="1698"/>
                      <a:pt x="2" y="1698"/>
                    </a:cubicBezTo>
                    <a:cubicBezTo>
                      <a:pt x="4" y="1698"/>
                      <a:pt x="5" y="1697"/>
                      <a:pt x="6" y="1696"/>
                    </a:cubicBezTo>
                    <a:cubicBezTo>
                      <a:pt x="23" y="1602"/>
                      <a:pt x="23" y="1602"/>
                      <a:pt x="23" y="1602"/>
                    </a:cubicBezTo>
                    <a:cubicBezTo>
                      <a:pt x="23" y="1602"/>
                      <a:pt x="23" y="1602"/>
                      <a:pt x="23" y="1602"/>
                    </a:cubicBezTo>
                    <a:cubicBezTo>
                      <a:pt x="24" y="1596"/>
                      <a:pt x="23" y="1591"/>
                      <a:pt x="20" y="1587"/>
                    </a:cubicBezTo>
                    <a:cubicBezTo>
                      <a:pt x="15" y="1577"/>
                      <a:pt x="15" y="1577"/>
                      <a:pt x="15" y="1577"/>
                    </a:cubicBezTo>
                    <a:cubicBezTo>
                      <a:pt x="12" y="1571"/>
                      <a:pt x="15" y="1564"/>
                      <a:pt x="21" y="1561"/>
                    </a:cubicBezTo>
                    <a:cubicBezTo>
                      <a:pt x="26" y="1558"/>
                      <a:pt x="31" y="1557"/>
                      <a:pt x="37" y="1556"/>
                    </a:cubicBezTo>
                    <a:cubicBezTo>
                      <a:pt x="37" y="1561"/>
                      <a:pt x="37" y="1561"/>
                      <a:pt x="37" y="1561"/>
                    </a:cubicBezTo>
                    <a:cubicBezTo>
                      <a:pt x="37" y="1562"/>
                      <a:pt x="39" y="1564"/>
                      <a:pt x="40" y="1564"/>
                    </a:cubicBezTo>
                    <a:cubicBezTo>
                      <a:pt x="42" y="1564"/>
                      <a:pt x="44" y="1562"/>
                      <a:pt x="44" y="1561"/>
                    </a:cubicBezTo>
                    <a:cubicBezTo>
                      <a:pt x="44" y="1556"/>
                      <a:pt x="44" y="1556"/>
                      <a:pt x="44" y="1556"/>
                    </a:cubicBezTo>
                    <a:cubicBezTo>
                      <a:pt x="50" y="1556"/>
                      <a:pt x="55" y="1558"/>
                      <a:pt x="60" y="1561"/>
                    </a:cubicBezTo>
                    <a:cubicBezTo>
                      <a:pt x="66" y="1564"/>
                      <a:pt x="69" y="1571"/>
                      <a:pt x="66" y="1577"/>
                    </a:cubicBezTo>
                    <a:cubicBezTo>
                      <a:pt x="61" y="1586"/>
                      <a:pt x="61" y="1586"/>
                      <a:pt x="61" y="1586"/>
                    </a:cubicBezTo>
                    <a:cubicBezTo>
                      <a:pt x="58" y="1591"/>
                      <a:pt x="58" y="1597"/>
                      <a:pt x="58" y="1602"/>
                    </a:cubicBezTo>
                    <a:cubicBezTo>
                      <a:pt x="75" y="1696"/>
                      <a:pt x="75" y="1696"/>
                      <a:pt x="75" y="1696"/>
                    </a:cubicBezTo>
                    <a:cubicBezTo>
                      <a:pt x="75" y="1697"/>
                      <a:pt x="77" y="1699"/>
                      <a:pt x="78" y="1699"/>
                    </a:cubicBezTo>
                    <a:cubicBezTo>
                      <a:pt x="78" y="1699"/>
                      <a:pt x="78" y="1698"/>
                      <a:pt x="79" y="1698"/>
                    </a:cubicBezTo>
                    <a:cubicBezTo>
                      <a:pt x="80" y="1698"/>
                      <a:pt x="81" y="1697"/>
                      <a:pt x="81" y="1695"/>
                    </a:cubicBezTo>
                    <a:lnTo>
                      <a:pt x="64" y="1601"/>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grpSp>
      </p:grpSp>
      <p:grpSp>
        <p:nvGrpSpPr>
          <p:cNvPr id="24" name="Group 50">
            <a:extLst>
              <a:ext uri="{FF2B5EF4-FFF2-40B4-BE49-F238E27FC236}">
                <a16:creationId xmlns:a16="http://schemas.microsoft.com/office/drawing/2014/main" id="{22946D30-4625-4C89-B800-16CB9DE9090D}"/>
              </a:ext>
            </a:extLst>
          </p:cNvPr>
          <p:cNvGrpSpPr/>
          <p:nvPr/>
        </p:nvGrpSpPr>
        <p:grpSpPr>
          <a:xfrm>
            <a:off x="7080559" y="2881777"/>
            <a:ext cx="856532" cy="407088"/>
            <a:chOff x="10028238" y="2828925"/>
            <a:chExt cx="577850" cy="274638"/>
          </a:xfrm>
          <a:solidFill>
            <a:srgbClr val="262626"/>
          </a:solidFill>
        </p:grpSpPr>
        <p:sp>
          <p:nvSpPr>
            <p:cNvPr id="25" name="Freeform 91">
              <a:extLst>
                <a:ext uri="{FF2B5EF4-FFF2-40B4-BE49-F238E27FC236}">
                  <a16:creationId xmlns:a16="http://schemas.microsoft.com/office/drawing/2014/main" id="{3307767B-073E-4EDB-98C8-48E6E9BC1CC5}"/>
                </a:ext>
              </a:extLst>
            </p:cNvPr>
            <p:cNvSpPr>
              <a:spLocks noEditPoints="1"/>
            </p:cNvSpPr>
            <p:nvPr/>
          </p:nvSpPr>
          <p:spPr bwMode="auto">
            <a:xfrm>
              <a:off x="10028238" y="2828925"/>
              <a:ext cx="577850" cy="274638"/>
            </a:xfrm>
            <a:custGeom>
              <a:avLst/>
              <a:gdLst>
                <a:gd name="T0" fmla="*/ 227 w 3643"/>
                <a:gd name="T1" fmla="*/ 1180 h 1728"/>
                <a:gd name="T2" fmla="*/ 163 w 3643"/>
                <a:gd name="T3" fmla="*/ 1377 h 1728"/>
                <a:gd name="T4" fmla="*/ 282 w 3643"/>
                <a:gd name="T5" fmla="*/ 1542 h 1728"/>
                <a:gd name="T6" fmla="*/ 491 w 3643"/>
                <a:gd name="T7" fmla="*/ 1542 h 1728"/>
                <a:gd name="T8" fmla="*/ 611 w 3643"/>
                <a:gd name="T9" fmla="*/ 1377 h 1728"/>
                <a:gd name="T10" fmla="*/ 548 w 3643"/>
                <a:gd name="T11" fmla="*/ 1180 h 1728"/>
                <a:gd name="T12" fmla="*/ 2303 w 3643"/>
                <a:gd name="T13" fmla="*/ 1114 h 1728"/>
                <a:gd name="T14" fmla="*/ 2120 w 3643"/>
                <a:gd name="T15" fmla="*/ 1207 h 1728"/>
                <a:gd name="T16" fmla="*/ 2088 w 3643"/>
                <a:gd name="T17" fmla="*/ 1413 h 1728"/>
                <a:gd name="T18" fmla="*/ 2232 w 3643"/>
                <a:gd name="T19" fmla="*/ 1556 h 1728"/>
                <a:gd name="T20" fmla="*/ 2438 w 3643"/>
                <a:gd name="T21" fmla="*/ 1523 h 1728"/>
                <a:gd name="T22" fmla="*/ 2531 w 3643"/>
                <a:gd name="T23" fmla="*/ 1341 h 1728"/>
                <a:gd name="T24" fmla="*/ 2438 w 3643"/>
                <a:gd name="T25" fmla="*/ 1157 h 1728"/>
                <a:gd name="T26" fmla="*/ 3220 w 3643"/>
                <a:gd name="T27" fmla="*/ 163 h 1728"/>
                <a:gd name="T28" fmla="*/ 3055 w 3643"/>
                <a:gd name="T29" fmla="*/ 282 h 1728"/>
                <a:gd name="T30" fmla="*/ 3055 w 3643"/>
                <a:gd name="T31" fmla="*/ 492 h 1728"/>
                <a:gd name="T32" fmla="*/ 3220 w 3643"/>
                <a:gd name="T33" fmla="*/ 611 h 1728"/>
                <a:gd name="T34" fmla="*/ 3417 w 3643"/>
                <a:gd name="T35" fmla="*/ 547 h 1728"/>
                <a:gd name="T36" fmla="*/ 3480 w 3643"/>
                <a:gd name="T37" fmla="*/ 350 h 1728"/>
                <a:gd name="T38" fmla="*/ 3360 w 3643"/>
                <a:gd name="T39" fmla="*/ 185 h 1728"/>
                <a:gd name="T40" fmla="*/ 1268 w 3643"/>
                <a:gd name="T41" fmla="*/ 172 h 1728"/>
                <a:gd name="T42" fmla="*/ 1124 w 3643"/>
                <a:gd name="T43" fmla="*/ 316 h 1728"/>
                <a:gd name="T44" fmla="*/ 1157 w 3643"/>
                <a:gd name="T45" fmla="*/ 522 h 1728"/>
                <a:gd name="T46" fmla="*/ 1339 w 3643"/>
                <a:gd name="T47" fmla="*/ 615 h 1728"/>
                <a:gd name="T48" fmla="*/ 1523 w 3643"/>
                <a:gd name="T49" fmla="*/ 522 h 1728"/>
                <a:gd name="T50" fmla="*/ 1555 w 3643"/>
                <a:gd name="T51" fmla="*/ 316 h 1728"/>
                <a:gd name="T52" fmla="*/ 1411 w 3643"/>
                <a:gd name="T53" fmla="*/ 172 h 1728"/>
                <a:gd name="T54" fmla="*/ 3396 w 3643"/>
                <a:gd name="T55" fmla="*/ 26 h 1728"/>
                <a:gd name="T56" fmla="*/ 3598 w 3643"/>
                <a:gd name="T57" fmla="*/ 205 h 1728"/>
                <a:gd name="T58" fmla="*/ 3631 w 3643"/>
                <a:gd name="T59" fmla="*/ 482 h 1728"/>
                <a:gd name="T60" fmla="*/ 3477 w 3643"/>
                <a:gd name="T61" fmla="*/ 704 h 1728"/>
                <a:gd name="T62" fmla="*/ 3210 w 3643"/>
                <a:gd name="T63" fmla="*/ 772 h 1728"/>
                <a:gd name="T64" fmla="*/ 2649 w 3643"/>
                <a:gd name="T65" fmla="*/ 1167 h 1728"/>
                <a:gd name="T66" fmla="*/ 2678 w 3643"/>
                <a:gd name="T67" fmla="*/ 1436 h 1728"/>
                <a:gd name="T68" fmla="*/ 2524 w 3643"/>
                <a:gd name="T69" fmla="*/ 1658 h 1728"/>
                <a:gd name="T70" fmla="*/ 2255 w 3643"/>
                <a:gd name="T71" fmla="*/ 1725 h 1728"/>
                <a:gd name="T72" fmla="*/ 2014 w 3643"/>
                <a:gd name="T73" fmla="*/ 1597 h 1728"/>
                <a:gd name="T74" fmla="*/ 1917 w 3643"/>
                <a:gd name="T75" fmla="*/ 1341 h 1728"/>
                <a:gd name="T76" fmla="*/ 1551 w 3643"/>
                <a:gd name="T77" fmla="*/ 711 h 1728"/>
                <a:gd name="T78" fmla="*/ 1294 w 3643"/>
                <a:gd name="T79" fmla="*/ 772 h 1728"/>
                <a:gd name="T80" fmla="*/ 732 w 3643"/>
                <a:gd name="T81" fmla="*/ 1167 h 1728"/>
                <a:gd name="T82" fmla="*/ 762 w 3643"/>
                <a:gd name="T83" fmla="*/ 1436 h 1728"/>
                <a:gd name="T84" fmla="*/ 607 w 3643"/>
                <a:gd name="T85" fmla="*/ 1658 h 1728"/>
                <a:gd name="T86" fmla="*/ 338 w 3643"/>
                <a:gd name="T87" fmla="*/ 1725 h 1728"/>
                <a:gd name="T88" fmla="*/ 97 w 3643"/>
                <a:gd name="T89" fmla="*/ 1597 h 1728"/>
                <a:gd name="T90" fmla="*/ 0 w 3643"/>
                <a:gd name="T91" fmla="*/ 1341 h 1728"/>
                <a:gd name="T92" fmla="*/ 97 w 3643"/>
                <a:gd name="T93" fmla="*/ 1084 h 1728"/>
                <a:gd name="T94" fmla="*/ 338 w 3643"/>
                <a:gd name="T95" fmla="*/ 957 h 1728"/>
                <a:gd name="T96" fmla="*/ 597 w 3643"/>
                <a:gd name="T97" fmla="*/ 1016 h 1728"/>
                <a:gd name="T98" fmla="*/ 952 w 3643"/>
                <a:gd name="T99" fmla="*/ 387 h 1728"/>
                <a:gd name="T100" fmla="*/ 1051 w 3643"/>
                <a:gd name="T101" fmla="*/ 130 h 1728"/>
                <a:gd name="T102" fmla="*/ 1291 w 3643"/>
                <a:gd name="T103" fmla="*/ 2 h 1728"/>
                <a:gd name="T104" fmla="*/ 1561 w 3643"/>
                <a:gd name="T105" fmla="*/ 69 h 1728"/>
                <a:gd name="T106" fmla="*/ 1714 w 3643"/>
                <a:gd name="T107" fmla="*/ 291 h 1728"/>
                <a:gd name="T108" fmla="*/ 1686 w 3643"/>
                <a:gd name="T109" fmla="*/ 560 h 1728"/>
                <a:gd name="T110" fmla="*/ 2255 w 3643"/>
                <a:gd name="T111" fmla="*/ 957 h 1728"/>
                <a:gd name="T112" fmla="*/ 2514 w 3643"/>
                <a:gd name="T113" fmla="*/ 1016 h 1728"/>
                <a:gd name="T114" fmla="*/ 2869 w 3643"/>
                <a:gd name="T115" fmla="*/ 387 h 1728"/>
                <a:gd name="T116" fmla="*/ 2968 w 3643"/>
                <a:gd name="T117" fmla="*/ 130 h 1728"/>
                <a:gd name="T118" fmla="*/ 3208 w 3643"/>
                <a:gd name="T119" fmla="*/ 2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43" h="1728">
                  <a:moveTo>
                    <a:pt x="387" y="1114"/>
                  </a:moveTo>
                  <a:lnTo>
                    <a:pt x="350" y="1116"/>
                  </a:lnTo>
                  <a:lnTo>
                    <a:pt x="315" y="1125"/>
                  </a:lnTo>
                  <a:lnTo>
                    <a:pt x="282" y="1139"/>
                  </a:lnTo>
                  <a:lnTo>
                    <a:pt x="253" y="1157"/>
                  </a:lnTo>
                  <a:lnTo>
                    <a:pt x="227" y="1180"/>
                  </a:lnTo>
                  <a:lnTo>
                    <a:pt x="204" y="1207"/>
                  </a:lnTo>
                  <a:lnTo>
                    <a:pt x="185" y="1237"/>
                  </a:lnTo>
                  <a:lnTo>
                    <a:pt x="171" y="1269"/>
                  </a:lnTo>
                  <a:lnTo>
                    <a:pt x="163" y="1304"/>
                  </a:lnTo>
                  <a:lnTo>
                    <a:pt x="160" y="1341"/>
                  </a:lnTo>
                  <a:lnTo>
                    <a:pt x="163" y="1377"/>
                  </a:lnTo>
                  <a:lnTo>
                    <a:pt x="171" y="1413"/>
                  </a:lnTo>
                  <a:lnTo>
                    <a:pt x="185" y="1445"/>
                  </a:lnTo>
                  <a:lnTo>
                    <a:pt x="204" y="1475"/>
                  </a:lnTo>
                  <a:lnTo>
                    <a:pt x="227" y="1501"/>
                  </a:lnTo>
                  <a:lnTo>
                    <a:pt x="253" y="1523"/>
                  </a:lnTo>
                  <a:lnTo>
                    <a:pt x="282" y="1542"/>
                  </a:lnTo>
                  <a:lnTo>
                    <a:pt x="315" y="1556"/>
                  </a:lnTo>
                  <a:lnTo>
                    <a:pt x="350" y="1564"/>
                  </a:lnTo>
                  <a:lnTo>
                    <a:pt x="387" y="1568"/>
                  </a:lnTo>
                  <a:lnTo>
                    <a:pt x="424" y="1564"/>
                  </a:lnTo>
                  <a:lnTo>
                    <a:pt x="458" y="1556"/>
                  </a:lnTo>
                  <a:lnTo>
                    <a:pt x="491" y="1542"/>
                  </a:lnTo>
                  <a:lnTo>
                    <a:pt x="521" y="1523"/>
                  </a:lnTo>
                  <a:lnTo>
                    <a:pt x="548" y="1501"/>
                  </a:lnTo>
                  <a:lnTo>
                    <a:pt x="570" y="1475"/>
                  </a:lnTo>
                  <a:lnTo>
                    <a:pt x="588" y="1445"/>
                  </a:lnTo>
                  <a:lnTo>
                    <a:pt x="602" y="1413"/>
                  </a:lnTo>
                  <a:lnTo>
                    <a:pt x="611" y="1377"/>
                  </a:lnTo>
                  <a:lnTo>
                    <a:pt x="614" y="1341"/>
                  </a:lnTo>
                  <a:lnTo>
                    <a:pt x="611" y="1304"/>
                  </a:lnTo>
                  <a:lnTo>
                    <a:pt x="602" y="1269"/>
                  </a:lnTo>
                  <a:lnTo>
                    <a:pt x="588" y="1237"/>
                  </a:lnTo>
                  <a:lnTo>
                    <a:pt x="570" y="1207"/>
                  </a:lnTo>
                  <a:lnTo>
                    <a:pt x="548" y="1180"/>
                  </a:lnTo>
                  <a:lnTo>
                    <a:pt x="521" y="1157"/>
                  </a:lnTo>
                  <a:lnTo>
                    <a:pt x="491" y="1139"/>
                  </a:lnTo>
                  <a:lnTo>
                    <a:pt x="458" y="1125"/>
                  </a:lnTo>
                  <a:lnTo>
                    <a:pt x="424" y="1116"/>
                  </a:lnTo>
                  <a:lnTo>
                    <a:pt x="387" y="1114"/>
                  </a:lnTo>
                  <a:close/>
                  <a:moveTo>
                    <a:pt x="2303" y="1114"/>
                  </a:moveTo>
                  <a:lnTo>
                    <a:pt x="2266" y="1116"/>
                  </a:lnTo>
                  <a:lnTo>
                    <a:pt x="2232" y="1125"/>
                  </a:lnTo>
                  <a:lnTo>
                    <a:pt x="2199" y="1139"/>
                  </a:lnTo>
                  <a:lnTo>
                    <a:pt x="2169" y="1157"/>
                  </a:lnTo>
                  <a:lnTo>
                    <a:pt x="2142" y="1180"/>
                  </a:lnTo>
                  <a:lnTo>
                    <a:pt x="2120" y="1207"/>
                  </a:lnTo>
                  <a:lnTo>
                    <a:pt x="2102" y="1237"/>
                  </a:lnTo>
                  <a:lnTo>
                    <a:pt x="2088" y="1269"/>
                  </a:lnTo>
                  <a:lnTo>
                    <a:pt x="2079" y="1304"/>
                  </a:lnTo>
                  <a:lnTo>
                    <a:pt x="2076" y="1341"/>
                  </a:lnTo>
                  <a:lnTo>
                    <a:pt x="2079" y="1377"/>
                  </a:lnTo>
                  <a:lnTo>
                    <a:pt x="2088" y="1413"/>
                  </a:lnTo>
                  <a:lnTo>
                    <a:pt x="2102" y="1445"/>
                  </a:lnTo>
                  <a:lnTo>
                    <a:pt x="2120" y="1475"/>
                  </a:lnTo>
                  <a:lnTo>
                    <a:pt x="2142" y="1501"/>
                  </a:lnTo>
                  <a:lnTo>
                    <a:pt x="2169" y="1523"/>
                  </a:lnTo>
                  <a:lnTo>
                    <a:pt x="2199" y="1542"/>
                  </a:lnTo>
                  <a:lnTo>
                    <a:pt x="2232" y="1556"/>
                  </a:lnTo>
                  <a:lnTo>
                    <a:pt x="2266" y="1564"/>
                  </a:lnTo>
                  <a:lnTo>
                    <a:pt x="2303" y="1568"/>
                  </a:lnTo>
                  <a:lnTo>
                    <a:pt x="2340" y="1564"/>
                  </a:lnTo>
                  <a:lnTo>
                    <a:pt x="2375" y="1556"/>
                  </a:lnTo>
                  <a:lnTo>
                    <a:pt x="2408" y="1542"/>
                  </a:lnTo>
                  <a:lnTo>
                    <a:pt x="2438" y="1523"/>
                  </a:lnTo>
                  <a:lnTo>
                    <a:pt x="2463" y="1501"/>
                  </a:lnTo>
                  <a:lnTo>
                    <a:pt x="2486" y="1475"/>
                  </a:lnTo>
                  <a:lnTo>
                    <a:pt x="2505" y="1445"/>
                  </a:lnTo>
                  <a:lnTo>
                    <a:pt x="2519" y="1413"/>
                  </a:lnTo>
                  <a:lnTo>
                    <a:pt x="2527" y="1377"/>
                  </a:lnTo>
                  <a:lnTo>
                    <a:pt x="2531" y="1341"/>
                  </a:lnTo>
                  <a:lnTo>
                    <a:pt x="2527" y="1304"/>
                  </a:lnTo>
                  <a:lnTo>
                    <a:pt x="2519" y="1269"/>
                  </a:lnTo>
                  <a:lnTo>
                    <a:pt x="2505" y="1237"/>
                  </a:lnTo>
                  <a:lnTo>
                    <a:pt x="2486" y="1207"/>
                  </a:lnTo>
                  <a:lnTo>
                    <a:pt x="2463" y="1180"/>
                  </a:lnTo>
                  <a:lnTo>
                    <a:pt x="2438" y="1157"/>
                  </a:lnTo>
                  <a:lnTo>
                    <a:pt x="2408" y="1139"/>
                  </a:lnTo>
                  <a:lnTo>
                    <a:pt x="2375" y="1125"/>
                  </a:lnTo>
                  <a:lnTo>
                    <a:pt x="2340" y="1116"/>
                  </a:lnTo>
                  <a:lnTo>
                    <a:pt x="2303" y="1114"/>
                  </a:lnTo>
                  <a:close/>
                  <a:moveTo>
                    <a:pt x="3256" y="160"/>
                  </a:moveTo>
                  <a:lnTo>
                    <a:pt x="3220" y="163"/>
                  </a:lnTo>
                  <a:lnTo>
                    <a:pt x="3184" y="172"/>
                  </a:lnTo>
                  <a:lnTo>
                    <a:pt x="3152" y="185"/>
                  </a:lnTo>
                  <a:lnTo>
                    <a:pt x="3122" y="204"/>
                  </a:lnTo>
                  <a:lnTo>
                    <a:pt x="3096" y="226"/>
                  </a:lnTo>
                  <a:lnTo>
                    <a:pt x="3073" y="253"/>
                  </a:lnTo>
                  <a:lnTo>
                    <a:pt x="3055" y="282"/>
                  </a:lnTo>
                  <a:lnTo>
                    <a:pt x="3041" y="316"/>
                  </a:lnTo>
                  <a:lnTo>
                    <a:pt x="3032" y="350"/>
                  </a:lnTo>
                  <a:lnTo>
                    <a:pt x="3030" y="387"/>
                  </a:lnTo>
                  <a:lnTo>
                    <a:pt x="3032" y="424"/>
                  </a:lnTo>
                  <a:lnTo>
                    <a:pt x="3041" y="458"/>
                  </a:lnTo>
                  <a:lnTo>
                    <a:pt x="3055" y="492"/>
                  </a:lnTo>
                  <a:lnTo>
                    <a:pt x="3073" y="522"/>
                  </a:lnTo>
                  <a:lnTo>
                    <a:pt x="3096" y="547"/>
                  </a:lnTo>
                  <a:lnTo>
                    <a:pt x="3122" y="570"/>
                  </a:lnTo>
                  <a:lnTo>
                    <a:pt x="3152" y="589"/>
                  </a:lnTo>
                  <a:lnTo>
                    <a:pt x="3184" y="602"/>
                  </a:lnTo>
                  <a:lnTo>
                    <a:pt x="3220" y="611"/>
                  </a:lnTo>
                  <a:lnTo>
                    <a:pt x="3256" y="615"/>
                  </a:lnTo>
                  <a:lnTo>
                    <a:pt x="3293" y="611"/>
                  </a:lnTo>
                  <a:lnTo>
                    <a:pt x="3328" y="602"/>
                  </a:lnTo>
                  <a:lnTo>
                    <a:pt x="3360" y="589"/>
                  </a:lnTo>
                  <a:lnTo>
                    <a:pt x="3390" y="570"/>
                  </a:lnTo>
                  <a:lnTo>
                    <a:pt x="3417" y="547"/>
                  </a:lnTo>
                  <a:lnTo>
                    <a:pt x="3439" y="522"/>
                  </a:lnTo>
                  <a:lnTo>
                    <a:pt x="3458" y="492"/>
                  </a:lnTo>
                  <a:lnTo>
                    <a:pt x="3472" y="458"/>
                  </a:lnTo>
                  <a:lnTo>
                    <a:pt x="3480" y="424"/>
                  </a:lnTo>
                  <a:lnTo>
                    <a:pt x="3483" y="387"/>
                  </a:lnTo>
                  <a:lnTo>
                    <a:pt x="3480" y="350"/>
                  </a:lnTo>
                  <a:lnTo>
                    <a:pt x="3472" y="316"/>
                  </a:lnTo>
                  <a:lnTo>
                    <a:pt x="3458" y="282"/>
                  </a:lnTo>
                  <a:lnTo>
                    <a:pt x="3439" y="253"/>
                  </a:lnTo>
                  <a:lnTo>
                    <a:pt x="3417" y="226"/>
                  </a:lnTo>
                  <a:lnTo>
                    <a:pt x="3390" y="204"/>
                  </a:lnTo>
                  <a:lnTo>
                    <a:pt x="3360" y="185"/>
                  </a:lnTo>
                  <a:lnTo>
                    <a:pt x="3328" y="172"/>
                  </a:lnTo>
                  <a:lnTo>
                    <a:pt x="3293" y="163"/>
                  </a:lnTo>
                  <a:lnTo>
                    <a:pt x="3256" y="160"/>
                  </a:lnTo>
                  <a:close/>
                  <a:moveTo>
                    <a:pt x="1339" y="160"/>
                  </a:moveTo>
                  <a:lnTo>
                    <a:pt x="1303" y="163"/>
                  </a:lnTo>
                  <a:lnTo>
                    <a:pt x="1268" y="172"/>
                  </a:lnTo>
                  <a:lnTo>
                    <a:pt x="1235" y="185"/>
                  </a:lnTo>
                  <a:lnTo>
                    <a:pt x="1206" y="204"/>
                  </a:lnTo>
                  <a:lnTo>
                    <a:pt x="1179" y="226"/>
                  </a:lnTo>
                  <a:lnTo>
                    <a:pt x="1157" y="253"/>
                  </a:lnTo>
                  <a:lnTo>
                    <a:pt x="1138" y="282"/>
                  </a:lnTo>
                  <a:lnTo>
                    <a:pt x="1124" y="316"/>
                  </a:lnTo>
                  <a:lnTo>
                    <a:pt x="1116" y="350"/>
                  </a:lnTo>
                  <a:lnTo>
                    <a:pt x="1113" y="387"/>
                  </a:lnTo>
                  <a:lnTo>
                    <a:pt x="1116" y="424"/>
                  </a:lnTo>
                  <a:lnTo>
                    <a:pt x="1124" y="458"/>
                  </a:lnTo>
                  <a:lnTo>
                    <a:pt x="1138" y="492"/>
                  </a:lnTo>
                  <a:lnTo>
                    <a:pt x="1157" y="522"/>
                  </a:lnTo>
                  <a:lnTo>
                    <a:pt x="1179" y="547"/>
                  </a:lnTo>
                  <a:lnTo>
                    <a:pt x="1206" y="570"/>
                  </a:lnTo>
                  <a:lnTo>
                    <a:pt x="1235" y="589"/>
                  </a:lnTo>
                  <a:lnTo>
                    <a:pt x="1268" y="602"/>
                  </a:lnTo>
                  <a:lnTo>
                    <a:pt x="1303" y="611"/>
                  </a:lnTo>
                  <a:lnTo>
                    <a:pt x="1339" y="615"/>
                  </a:lnTo>
                  <a:lnTo>
                    <a:pt x="1376" y="611"/>
                  </a:lnTo>
                  <a:lnTo>
                    <a:pt x="1411" y="602"/>
                  </a:lnTo>
                  <a:lnTo>
                    <a:pt x="1443" y="589"/>
                  </a:lnTo>
                  <a:lnTo>
                    <a:pt x="1473" y="570"/>
                  </a:lnTo>
                  <a:lnTo>
                    <a:pt x="1500" y="547"/>
                  </a:lnTo>
                  <a:lnTo>
                    <a:pt x="1523" y="522"/>
                  </a:lnTo>
                  <a:lnTo>
                    <a:pt x="1541" y="492"/>
                  </a:lnTo>
                  <a:lnTo>
                    <a:pt x="1555" y="458"/>
                  </a:lnTo>
                  <a:lnTo>
                    <a:pt x="1564" y="424"/>
                  </a:lnTo>
                  <a:lnTo>
                    <a:pt x="1566" y="387"/>
                  </a:lnTo>
                  <a:lnTo>
                    <a:pt x="1564" y="350"/>
                  </a:lnTo>
                  <a:lnTo>
                    <a:pt x="1555" y="316"/>
                  </a:lnTo>
                  <a:lnTo>
                    <a:pt x="1541" y="282"/>
                  </a:lnTo>
                  <a:lnTo>
                    <a:pt x="1523" y="253"/>
                  </a:lnTo>
                  <a:lnTo>
                    <a:pt x="1500" y="226"/>
                  </a:lnTo>
                  <a:lnTo>
                    <a:pt x="1473" y="204"/>
                  </a:lnTo>
                  <a:lnTo>
                    <a:pt x="1443" y="185"/>
                  </a:lnTo>
                  <a:lnTo>
                    <a:pt x="1411" y="172"/>
                  </a:lnTo>
                  <a:lnTo>
                    <a:pt x="1376" y="163"/>
                  </a:lnTo>
                  <a:lnTo>
                    <a:pt x="1339" y="160"/>
                  </a:lnTo>
                  <a:close/>
                  <a:moveTo>
                    <a:pt x="3256" y="0"/>
                  </a:moveTo>
                  <a:lnTo>
                    <a:pt x="3305" y="2"/>
                  </a:lnTo>
                  <a:lnTo>
                    <a:pt x="3351" y="11"/>
                  </a:lnTo>
                  <a:lnTo>
                    <a:pt x="3396" y="26"/>
                  </a:lnTo>
                  <a:lnTo>
                    <a:pt x="3438" y="46"/>
                  </a:lnTo>
                  <a:lnTo>
                    <a:pt x="3477" y="69"/>
                  </a:lnTo>
                  <a:lnTo>
                    <a:pt x="3513" y="98"/>
                  </a:lnTo>
                  <a:lnTo>
                    <a:pt x="3545" y="130"/>
                  </a:lnTo>
                  <a:lnTo>
                    <a:pt x="3574" y="166"/>
                  </a:lnTo>
                  <a:lnTo>
                    <a:pt x="3598" y="205"/>
                  </a:lnTo>
                  <a:lnTo>
                    <a:pt x="3617" y="247"/>
                  </a:lnTo>
                  <a:lnTo>
                    <a:pt x="3631" y="291"/>
                  </a:lnTo>
                  <a:lnTo>
                    <a:pt x="3640" y="339"/>
                  </a:lnTo>
                  <a:lnTo>
                    <a:pt x="3643" y="387"/>
                  </a:lnTo>
                  <a:lnTo>
                    <a:pt x="3640" y="435"/>
                  </a:lnTo>
                  <a:lnTo>
                    <a:pt x="3631" y="482"/>
                  </a:lnTo>
                  <a:lnTo>
                    <a:pt x="3617" y="527"/>
                  </a:lnTo>
                  <a:lnTo>
                    <a:pt x="3598" y="569"/>
                  </a:lnTo>
                  <a:lnTo>
                    <a:pt x="3574" y="608"/>
                  </a:lnTo>
                  <a:lnTo>
                    <a:pt x="3545" y="644"/>
                  </a:lnTo>
                  <a:lnTo>
                    <a:pt x="3513" y="676"/>
                  </a:lnTo>
                  <a:lnTo>
                    <a:pt x="3477" y="704"/>
                  </a:lnTo>
                  <a:lnTo>
                    <a:pt x="3438" y="729"/>
                  </a:lnTo>
                  <a:lnTo>
                    <a:pt x="3396" y="748"/>
                  </a:lnTo>
                  <a:lnTo>
                    <a:pt x="3351" y="762"/>
                  </a:lnTo>
                  <a:lnTo>
                    <a:pt x="3305" y="771"/>
                  </a:lnTo>
                  <a:lnTo>
                    <a:pt x="3256" y="774"/>
                  </a:lnTo>
                  <a:lnTo>
                    <a:pt x="3210" y="772"/>
                  </a:lnTo>
                  <a:lnTo>
                    <a:pt x="3166" y="763"/>
                  </a:lnTo>
                  <a:lnTo>
                    <a:pt x="3124" y="751"/>
                  </a:lnTo>
                  <a:lnTo>
                    <a:pt x="3083" y="733"/>
                  </a:lnTo>
                  <a:lnTo>
                    <a:pt x="3045" y="711"/>
                  </a:lnTo>
                  <a:lnTo>
                    <a:pt x="2627" y="1129"/>
                  </a:lnTo>
                  <a:lnTo>
                    <a:pt x="2649" y="1167"/>
                  </a:lnTo>
                  <a:lnTo>
                    <a:pt x="2667" y="1208"/>
                  </a:lnTo>
                  <a:lnTo>
                    <a:pt x="2679" y="1250"/>
                  </a:lnTo>
                  <a:lnTo>
                    <a:pt x="2688" y="1294"/>
                  </a:lnTo>
                  <a:lnTo>
                    <a:pt x="2690" y="1341"/>
                  </a:lnTo>
                  <a:lnTo>
                    <a:pt x="2687" y="1389"/>
                  </a:lnTo>
                  <a:lnTo>
                    <a:pt x="2678" y="1436"/>
                  </a:lnTo>
                  <a:lnTo>
                    <a:pt x="2665" y="1480"/>
                  </a:lnTo>
                  <a:lnTo>
                    <a:pt x="2645" y="1522"/>
                  </a:lnTo>
                  <a:lnTo>
                    <a:pt x="2620" y="1562"/>
                  </a:lnTo>
                  <a:lnTo>
                    <a:pt x="2593" y="1597"/>
                  </a:lnTo>
                  <a:lnTo>
                    <a:pt x="2561" y="1629"/>
                  </a:lnTo>
                  <a:lnTo>
                    <a:pt x="2524" y="1658"/>
                  </a:lnTo>
                  <a:lnTo>
                    <a:pt x="2485" y="1683"/>
                  </a:lnTo>
                  <a:lnTo>
                    <a:pt x="2443" y="1701"/>
                  </a:lnTo>
                  <a:lnTo>
                    <a:pt x="2398" y="1716"/>
                  </a:lnTo>
                  <a:lnTo>
                    <a:pt x="2351" y="1725"/>
                  </a:lnTo>
                  <a:lnTo>
                    <a:pt x="2303" y="1728"/>
                  </a:lnTo>
                  <a:lnTo>
                    <a:pt x="2255" y="1725"/>
                  </a:lnTo>
                  <a:lnTo>
                    <a:pt x="2208" y="1716"/>
                  </a:lnTo>
                  <a:lnTo>
                    <a:pt x="2163" y="1701"/>
                  </a:lnTo>
                  <a:lnTo>
                    <a:pt x="2121" y="1683"/>
                  </a:lnTo>
                  <a:lnTo>
                    <a:pt x="2083" y="1658"/>
                  </a:lnTo>
                  <a:lnTo>
                    <a:pt x="2046" y="1629"/>
                  </a:lnTo>
                  <a:lnTo>
                    <a:pt x="2014" y="1597"/>
                  </a:lnTo>
                  <a:lnTo>
                    <a:pt x="1985" y="1562"/>
                  </a:lnTo>
                  <a:lnTo>
                    <a:pt x="1962" y="1522"/>
                  </a:lnTo>
                  <a:lnTo>
                    <a:pt x="1942" y="1480"/>
                  </a:lnTo>
                  <a:lnTo>
                    <a:pt x="1928" y="1436"/>
                  </a:lnTo>
                  <a:lnTo>
                    <a:pt x="1919" y="1389"/>
                  </a:lnTo>
                  <a:lnTo>
                    <a:pt x="1917" y="1341"/>
                  </a:lnTo>
                  <a:lnTo>
                    <a:pt x="1919" y="1296"/>
                  </a:lnTo>
                  <a:lnTo>
                    <a:pt x="1927" y="1253"/>
                  </a:lnTo>
                  <a:lnTo>
                    <a:pt x="1939" y="1212"/>
                  </a:lnTo>
                  <a:lnTo>
                    <a:pt x="1954" y="1172"/>
                  </a:lnTo>
                  <a:lnTo>
                    <a:pt x="1975" y="1136"/>
                  </a:lnTo>
                  <a:lnTo>
                    <a:pt x="1551" y="711"/>
                  </a:lnTo>
                  <a:lnTo>
                    <a:pt x="1513" y="733"/>
                  </a:lnTo>
                  <a:lnTo>
                    <a:pt x="1472" y="751"/>
                  </a:lnTo>
                  <a:lnTo>
                    <a:pt x="1430" y="763"/>
                  </a:lnTo>
                  <a:lnTo>
                    <a:pt x="1386" y="772"/>
                  </a:lnTo>
                  <a:lnTo>
                    <a:pt x="1339" y="774"/>
                  </a:lnTo>
                  <a:lnTo>
                    <a:pt x="1294" y="772"/>
                  </a:lnTo>
                  <a:lnTo>
                    <a:pt x="1249" y="763"/>
                  </a:lnTo>
                  <a:lnTo>
                    <a:pt x="1207" y="751"/>
                  </a:lnTo>
                  <a:lnTo>
                    <a:pt x="1167" y="733"/>
                  </a:lnTo>
                  <a:lnTo>
                    <a:pt x="1128" y="711"/>
                  </a:lnTo>
                  <a:lnTo>
                    <a:pt x="711" y="1129"/>
                  </a:lnTo>
                  <a:lnTo>
                    <a:pt x="732" y="1167"/>
                  </a:lnTo>
                  <a:lnTo>
                    <a:pt x="750" y="1208"/>
                  </a:lnTo>
                  <a:lnTo>
                    <a:pt x="763" y="1250"/>
                  </a:lnTo>
                  <a:lnTo>
                    <a:pt x="771" y="1294"/>
                  </a:lnTo>
                  <a:lnTo>
                    <a:pt x="773" y="1341"/>
                  </a:lnTo>
                  <a:lnTo>
                    <a:pt x="771" y="1389"/>
                  </a:lnTo>
                  <a:lnTo>
                    <a:pt x="762" y="1436"/>
                  </a:lnTo>
                  <a:lnTo>
                    <a:pt x="748" y="1480"/>
                  </a:lnTo>
                  <a:lnTo>
                    <a:pt x="728" y="1522"/>
                  </a:lnTo>
                  <a:lnTo>
                    <a:pt x="705" y="1562"/>
                  </a:lnTo>
                  <a:lnTo>
                    <a:pt x="676" y="1597"/>
                  </a:lnTo>
                  <a:lnTo>
                    <a:pt x="644" y="1629"/>
                  </a:lnTo>
                  <a:lnTo>
                    <a:pt x="607" y="1658"/>
                  </a:lnTo>
                  <a:lnTo>
                    <a:pt x="569" y="1683"/>
                  </a:lnTo>
                  <a:lnTo>
                    <a:pt x="526" y="1701"/>
                  </a:lnTo>
                  <a:lnTo>
                    <a:pt x="482" y="1716"/>
                  </a:lnTo>
                  <a:lnTo>
                    <a:pt x="436" y="1725"/>
                  </a:lnTo>
                  <a:lnTo>
                    <a:pt x="387" y="1728"/>
                  </a:lnTo>
                  <a:lnTo>
                    <a:pt x="338" y="1725"/>
                  </a:lnTo>
                  <a:lnTo>
                    <a:pt x="292" y="1716"/>
                  </a:lnTo>
                  <a:lnTo>
                    <a:pt x="247" y="1701"/>
                  </a:lnTo>
                  <a:lnTo>
                    <a:pt x="205" y="1683"/>
                  </a:lnTo>
                  <a:lnTo>
                    <a:pt x="166" y="1658"/>
                  </a:lnTo>
                  <a:lnTo>
                    <a:pt x="131" y="1629"/>
                  </a:lnTo>
                  <a:lnTo>
                    <a:pt x="97" y="1597"/>
                  </a:lnTo>
                  <a:lnTo>
                    <a:pt x="70" y="1562"/>
                  </a:lnTo>
                  <a:lnTo>
                    <a:pt x="45" y="1522"/>
                  </a:lnTo>
                  <a:lnTo>
                    <a:pt x="27" y="1480"/>
                  </a:lnTo>
                  <a:lnTo>
                    <a:pt x="12" y="1436"/>
                  </a:lnTo>
                  <a:lnTo>
                    <a:pt x="3" y="1389"/>
                  </a:lnTo>
                  <a:lnTo>
                    <a:pt x="0" y="1341"/>
                  </a:lnTo>
                  <a:lnTo>
                    <a:pt x="3" y="1292"/>
                  </a:lnTo>
                  <a:lnTo>
                    <a:pt x="12" y="1245"/>
                  </a:lnTo>
                  <a:lnTo>
                    <a:pt x="27" y="1201"/>
                  </a:lnTo>
                  <a:lnTo>
                    <a:pt x="45" y="1159"/>
                  </a:lnTo>
                  <a:lnTo>
                    <a:pt x="70" y="1119"/>
                  </a:lnTo>
                  <a:lnTo>
                    <a:pt x="97" y="1084"/>
                  </a:lnTo>
                  <a:lnTo>
                    <a:pt x="131" y="1052"/>
                  </a:lnTo>
                  <a:lnTo>
                    <a:pt x="166" y="1023"/>
                  </a:lnTo>
                  <a:lnTo>
                    <a:pt x="205" y="999"/>
                  </a:lnTo>
                  <a:lnTo>
                    <a:pt x="247" y="980"/>
                  </a:lnTo>
                  <a:lnTo>
                    <a:pt x="292" y="965"/>
                  </a:lnTo>
                  <a:lnTo>
                    <a:pt x="338" y="957"/>
                  </a:lnTo>
                  <a:lnTo>
                    <a:pt x="387" y="953"/>
                  </a:lnTo>
                  <a:lnTo>
                    <a:pt x="432" y="957"/>
                  </a:lnTo>
                  <a:lnTo>
                    <a:pt x="477" y="964"/>
                  </a:lnTo>
                  <a:lnTo>
                    <a:pt x="520" y="976"/>
                  </a:lnTo>
                  <a:lnTo>
                    <a:pt x="560" y="994"/>
                  </a:lnTo>
                  <a:lnTo>
                    <a:pt x="597" y="1016"/>
                  </a:lnTo>
                  <a:lnTo>
                    <a:pt x="1015" y="598"/>
                  </a:lnTo>
                  <a:lnTo>
                    <a:pt x="994" y="560"/>
                  </a:lnTo>
                  <a:lnTo>
                    <a:pt x="977" y="520"/>
                  </a:lnTo>
                  <a:lnTo>
                    <a:pt x="963" y="477"/>
                  </a:lnTo>
                  <a:lnTo>
                    <a:pt x="956" y="433"/>
                  </a:lnTo>
                  <a:lnTo>
                    <a:pt x="952" y="387"/>
                  </a:lnTo>
                  <a:lnTo>
                    <a:pt x="956" y="339"/>
                  </a:lnTo>
                  <a:lnTo>
                    <a:pt x="964" y="291"/>
                  </a:lnTo>
                  <a:lnTo>
                    <a:pt x="979" y="247"/>
                  </a:lnTo>
                  <a:lnTo>
                    <a:pt x="998" y="205"/>
                  </a:lnTo>
                  <a:lnTo>
                    <a:pt x="1022" y="166"/>
                  </a:lnTo>
                  <a:lnTo>
                    <a:pt x="1051" y="130"/>
                  </a:lnTo>
                  <a:lnTo>
                    <a:pt x="1083" y="98"/>
                  </a:lnTo>
                  <a:lnTo>
                    <a:pt x="1118" y="69"/>
                  </a:lnTo>
                  <a:lnTo>
                    <a:pt x="1158" y="46"/>
                  </a:lnTo>
                  <a:lnTo>
                    <a:pt x="1200" y="26"/>
                  </a:lnTo>
                  <a:lnTo>
                    <a:pt x="1244" y="11"/>
                  </a:lnTo>
                  <a:lnTo>
                    <a:pt x="1291" y="2"/>
                  </a:lnTo>
                  <a:lnTo>
                    <a:pt x="1339" y="0"/>
                  </a:lnTo>
                  <a:lnTo>
                    <a:pt x="1388" y="2"/>
                  </a:lnTo>
                  <a:lnTo>
                    <a:pt x="1435" y="11"/>
                  </a:lnTo>
                  <a:lnTo>
                    <a:pt x="1479" y="26"/>
                  </a:lnTo>
                  <a:lnTo>
                    <a:pt x="1521" y="46"/>
                  </a:lnTo>
                  <a:lnTo>
                    <a:pt x="1561" y="69"/>
                  </a:lnTo>
                  <a:lnTo>
                    <a:pt x="1596" y="98"/>
                  </a:lnTo>
                  <a:lnTo>
                    <a:pt x="1628" y="130"/>
                  </a:lnTo>
                  <a:lnTo>
                    <a:pt x="1657" y="166"/>
                  </a:lnTo>
                  <a:lnTo>
                    <a:pt x="1681" y="205"/>
                  </a:lnTo>
                  <a:lnTo>
                    <a:pt x="1700" y="247"/>
                  </a:lnTo>
                  <a:lnTo>
                    <a:pt x="1714" y="291"/>
                  </a:lnTo>
                  <a:lnTo>
                    <a:pt x="1723" y="339"/>
                  </a:lnTo>
                  <a:lnTo>
                    <a:pt x="1727" y="387"/>
                  </a:lnTo>
                  <a:lnTo>
                    <a:pt x="1723" y="433"/>
                  </a:lnTo>
                  <a:lnTo>
                    <a:pt x="1716" y="477"/>
                  </a:lnTo>
                  <a:lnTo>
                    <a:pt x="1703" y="520"/>
                  </a:lnTo>
                  <a:lnTo>
                    <a:pt x="1686" y="560"/>
                  </a:lnTo>
                  <a:lnTo>
                    <a:pt x="1664" y="598"/>
                  </a:lnTo>
                  <a:lnTo>
                    <a:pt x="2086" y="1021"/>
                  </a:lnTo>
                  <a:lnTo>
                    <a:pt x="2125" y="997"/>
                  </a:lnTo>
                  <a:lnTo>
                    <a:pt x="2166" y="979"/>
                  </a:lnTo>
                  <a:lnTo>
                    <a:pt x="2210" y="965"/>
                  </a:lnTo>
                  <a:lnTo>
                    <a:pt x="2255" y="957"/>
                  </a:lnTo>
                  <a:lnTo>
                    <a:pt x="2303" y="953"/>
                  </a:lnTo>
                  <a:lnTo>
                    <a:pt x="2349" y="957"/>
                  </a:lnTo>
                  <a:lnTo>
                    <a:pt x="2394" y="964"/>
                  </a:lnTo>
                  <a:lnTo>
                    <a:pt x="2437" y="976"/>
                  </a:lnTo>
                  <a:lnTo>
                    <a:pt x="2476" y="994"/>
                  </a:lnTo>
                  <a:lnTo>
                    <a:pt x="2514" y="1016"/>
                  </a:lnTo>
                  <a:lnTo>
                    <a:pt x="2932" y="598"/>
                  </a:lnTo>
                  <a:lnTo>
                    <a:pt x="2910" y="560"/>
                  </a:lnTo>
                  <a:lnTo>
                    <a:pt x="2892" y="520"/>
                  </a:lnTo>
                  <a:lnTo>
                    <a:pt x="2880" y="477"/>
                  </a:lnTo>
                  <a:lnTo>
                    <a:pt x="2872" y="433"/>
                  </a:lnTo>
                  <a:lnTo>
                    <a:pt x="2869" y="387"/>
                  </a:lnTo>
                  <a:lnTo>
                    <a:pt x="2872" y="339"/>
                  </a:lnTo>
                  <a:lnTo>
                    <a:pt x="2881" y="291"/>
                  </a:lnTo>
                  <a:lnTo>
                    <a:pt x="2896" y="247"/>
                  </a:lnTo>
                  <a:lnTo>
                    <a:pt x="2914" y="205"/>
                  </a:lnTo>
                  <a:lnTo>
                    <a:pt x="2939" y="166"/>
                  </a:lnTo>
                  <a:lnTo>
                    <a:pt x="2968" y="130"/>
                  </a:lnTo>
                  <a:lnTo>
                    <a:pt x="3000" y="98"/>
                  </a:lnTo>
                  <a:lnTo>
                    <a:pt x="3035" y="69"/>
                  </a:lnTo>
                  <a:lnTo>
                    <a:pt x="3075" y="46"/>
                  </a:lnTo>
                  <a:lnTo>
                    <a:pt x="3117" y="26"/>
                  </a:lnTo>
                  <a:lnTo>
                    <a:pt x="3161" y="11"/>
                  </a:lnTo>
                  <a:lnTo>
                    <a:pt x="3208" y="2"/>
                  </a:lnTo>
                  <a:lnTo>
                    <a:pt x="32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26" name="Freeform 92">
              <a:extLst>
                <a:ext uri="{FF2B5EF4-FFF2-40B4-BE49-F238E27FC236}">
                  <a16:creationId xmlns:a16="http://schemas.microsoft.com/office/drawing/2014/main" id="{D2B5F307-8EC7-4E1C-90CB-AE657D60398C}"/>
                </a:ext>
              </a:extLst>
            </p:cNvPr>
            <p:cNvSpPr>
              <a:spLocks/>
            </p:cNvSpPr>
            <p:nvPr/>
          </p:nvSpPr>
          <p:spPr bwMode="auto">
            <a:xfrm>
              <a:off x="10180638" y="2981325"/>
              <a:ext cx="50800" cy="50800"/>
            </a:xfrm>
            <a:custGeom>
              <a:avLst/>
              <a:gdLst>
                <a:gd name="T0" fmla="*/ 242 w 322"/>
                <a:gd name="T1" fmla="*/ 0 h 322"/>
                <a:gd name="T2" fmla="*/ 262 w 322"/>
                <a:gd name="T3" fmla="*/ 2 h 322"/>
                <a:gd name="T4" fmla="*/ 282 w 322"/>
                <a:gd name="T5" fmla="*/ 10 h 322"/>
                <a:gd name="T6" fmla="*/ 299 w 322"/>
                <a:gd name="T7" fmla="*/ 23 h 322"/>
                <a:gd name="T8" fmla="*/ 312 w 322"/>
                <a:gd name="T9" fmla="*/ 40 h 322"/>
                <a:gd name="T10" fmla="*/ 320 w 322"/>
                <a:gd name="T11" fmla="*/ 59 h 322"/>
                <a:gd name="T12" fmla="*/ 322 w 322"/>
                <a:gd name="T13" fmla="*/ 80 h 322"/>
                <a:gd name="T14" fmla="*/ 320 w 322"/>
                <a:gd name="T15" fmla="*/ 99 h 322"/>
                <a:gd name="T16" fmla="*/ 312 w 322"/>
                <a:gd name="T17" fmla="*/ 118 h 322"/>
                <a:gd name="T18" fmla="*/ 299 w 322"/>
                <a:gd name="T19" fmla="*/ 136 h 322"/>
                <a:gd name="T20" fmla="*/ 136 w 322"/>
                <a:gd name="T21" fmla="*/ 299 h 322"/>
                <a:gd name="T22" fmla="*/ 119 w 322"/>
                <a:gd name="T23" fmla="*/ 312 h 322"/>
                <a:gd name="T24" fmla="*/ 100 w 322"/>
                <a:gd name="T25" fmla="*/ 320 h 322"/>
                <a:gd name="T26" fmla="*/ 80 w 322"/>
                <a:gd name="T27" fmla="*/ 322 h 322"/>
                <a:gd name="T28" fmla="*/ 60 w 322"/>
                <a:gd name="T29" fmla="*/ 320 h 322"/>
                <a:gd name="T30" fmla="*/ 40 w 322"/>
                <a:gd name="T31" fmla="*/ 312 h 322"/>
                <a:gd name="T32" fmla="*/ 23 w 322"/>
                <a:gd name="T33" fmla="*/ 299 h 322"/>
                <a:gd name="T34" fmla="*/ 10 w 322"/>
                <a:gd name="T35" fmla="*/ 282 h 322"/>
                <a:gd name="T36" fmla="*/ 2 w 322"/>
                <a:gd name="T37" fmla="*/ 262 h 322"/>
                <a:gd name="T38" fmla="*/ 0 w 322"/>
                <a:gd name="T39" fmla="*/ 242 h 322"/>
                <a:gd name="T40" fmla="*/ 2 w 322"/>
                <a:gd name="T41" fmla="*/ 221 h 322"/>
                <a:gd name="T42" fmla="*/ 10 w 322"/>
                <a:gd name="T43" fmla="*/ 202 h 322"/>
                <a:gd name="T44" fmla="*/ 23 w 322"/>
                <a:gd name="T45" fmla="*/ 186 h 322"/>
                <a:gd name="T46" fmla="*/ 186 w 322"/>
                <a:gd name="T47" fmla="*/ 23 h 322"/>
                <a:gd name="T48" fmla="*/ 202 w 322"/>
                <a:gd name="T49" fmla="*/ 10 h 322"/>
                <a:gd name="T50" fmla="*/ 222 w 322"/>
                <a:gd name="T51" fmla="*/ 2 h 322"/>
                <a:gd name="T52" fmla="*/ 242 w 322"/>
                <a:gd name="T53"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2" h="322">
                  <a:moveTo>
                    <a:pt x="242" y="0"/>
                  </a:moveTo>
                  <a:lnTo>
                    <a:pt x="262" y="2"/>
                  </a:lnTo>
                  <a:lnTo>
                    <a:pt x="282" y="10"/>
                  </a:lnTo>
                  <a:lnTo>
                    <a:pt x="299" y="23"/>
                  </a:lnTo>
                  <a:lnTo>
                    <a:pt x="312" y="40"/>
                  </a:lnTo>
                  <a:lnTo>
                    <a:pt x="320" y="59"/>
                  </a:lnTo>
                  <a:lnTo>
                    <a:pt x="322" y="80"/>
                  </a:lnTo>
                  <a:lnTo>
                    <a:pt x="320" y="99"/>
                  </a:lnTo>
                  <a:lnTo>
                    <a:pt x="312" y="118"/>
                  </a:lnTo>
                  <a:lnTo>
                    <a:pt x="299" y="136"/>
                  </a:lnTo>
                  <a:lnTo>
                    <a:pt x="136" y="299"/>
                  </a:lnTo>
                  <a:lnTo>
                    <a:pt x="119" y="312"/>
                  </a:lnTo>
                  <a:lnTo>
                    <a:pt x="100" y="320"/>
                  </a:lnTo>
                  <a:lnTo>
                    <a:pt x="80" y="322"/>
                  </a:lnTo>
                  <a:lnTo>
                    <a:pt x="60" y="320"/>
                  </a:lnTo>
                  <a:lnTo>
                    <a:pt x="40" y="312"/>
                  </a:lnTo>
                  <a:lnTo>
                    <a:pt x="23" y="299"/>
                  </a:lnTo>
                  <a:lnTo>
                    <a:pt x="10" y="282"/>
                  </a:lnTo>
                  <a:lnTo>
                    <a:pt x="2" y="262"/>
                  </a:lnTo>
                  <a:lnTo>
                    <a:pt x="0" y="242"/>
                  </a:lnTo>
                  <a:lnTo>
                    <a:pt x="2" y="221"/>
                  </a:lnTo>
                  <a:lnTo>
                    <a:pt x="10" y="202"/>
                  </a:lnTo>
                  <a:lnTo>
                    <a:pt x="23" y="186"/>
                  </a:lnTo>
                  <a:lnTo>
                    <a:pt x="186" y="23"/>
                  </a:lnTo>
                  <a:lnTo>
                    <a:pt x="202" y="10"/>
                  </a:lnTo>
                  <a:lnTo>
                    <a:pt x="222" y="2"/>
                  </a:lnTo>
                  <a:lnTo>
                    <a:pt x="2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27" name="Freeform 93">
              <a:extLst>
                <a:ext uri="{FF2B5EF4-FFF2-40B4-BE49-F238E27FC236}">
                  <a16:creationId xmlns:a16="http://schemas.microsoft.com/office/drawing/2014/main" id="{90AA2315-C041-432A-9274-347F3A040DAE}"/>
                </a:ext>
              </a:extLst>
            </p:cNvPr>
            <p:cNvSpPr>
              <a:spLocks/>
            </p:cNvSpPr>
            <p:nvPr/>
          </p:nvSpPr>
          <p:spPr bwMode="auto">
            <a:xfrm>
              <a:off x="10402888" y="2900363"/>
              <a:ext cx="50800" cy="50800"/>
            </a:xfrm>
            <a:custGeom>
              <a:avLst/>
              <a:gdLst>
                <a:gd name="T0" fmla="*/ 243 w 323"/>
                <a:gd name="T1" fmla="*/ 0 h 323"/>
                <a:gd name="T2" fmla="*/ 264 w 323"/>
                <a:gd name="T3" fmla="*/ 3 h 323"/>
                <a:gd name="T4" fmla="*/ 282 w 323"/>
                <a:gd name="T5" fmla="*/ 10 h 323"/>
                <a:gd name="T6" fmla="*/ 300 w 323"/>
                <a:gd name="T7" fmla="*/ 24 h 323"/>
                <a:gd name="T8" fmla="*/ 312 w 323"/>
                <a:gd name="T9" fmla="*/ 40 h 323"/>
                <a:gd name="T10" fmla="*/ 320 w 323"/>
                <a:gd name="T11" fmla="*/ 60 h 323"/>
                <a:gd name="T12" fmla="*/ 323 w 323"/>
                <a:gd name="T13" fmla="*/ 80 h 323"/>
                <a:gd name="T14" fmla="*/ 320 w 323"/>
                <a:gd name="T15" fmla="*/ 100 h 323"/>
                <a:gd name="T16" fmla="*/ 312 w 323"/>
                <a:gd name="T17" fmla="*/ 120 h 323"/>
                <a:gd name="T18" fmla="*/ 300 w 323"/>
                <a:gd name="T19" fmla="*/ 137 h 323"/>
                <a:gd name="T20" fmla="*/ 138 w 323"/>
                <a:gd name="T21" fmla="*/ 299 h 323"/>
                <a:gd name="T22" fmla="*/ 120 w 323"/>
                <a:gd name="T23" fmla="*/ 313 h 323"/>
                <a:gd name="T24" fmla="*/ 101 w 323"/>
                <a:gd name="T25" fmla="*/ 320 h 323"/>
                <a:gd name="T26" fmla="*/ 80 w 323"/>
                <a:gd name="T27" fmla="*/ 323 h 323"/>
                <a:gd name="T28" fmla="*/ 60 w 323"/>
                <a:gd name="T29" fmla="*/ 320 h 323"/>
                <a:gd name="T30" fmla="*/ 41 w 323"/>
                <a:gd name="T31" fmla="*/ 313 h 323"/>
                <a:gd name="T32" fmla="*/ 24 w 323"/>
                <a:gd name="T33" fmla="*/ 299 h 323"/>
                <a:gd name="T34" fmla="*/ 12 w 323"/>
                <a:gd name="T35" fmla="*/ 283 h 323"/>
                <a:gd name="T36" fmla="*/ 4 w 323"/>
                <a:gd name="T37" fmla="*/ 263 h 323"/>
                <a:gd name="T38" fmla="*/ 0 w 323"/>
                <a:gd name="T39" fmla="*/ 243 h 323"/>
                <a:gd name="T40" fmla="*/ 4 w 323"/>
                <a:gd name="T41" fmla="*/ 223 h 323"/>
                <a:gd name="T42" fmla="*/ 12 w 323"/>
                <a:gd name="T43" fmla="*/ 203 h 323"/>
                <a:gd name="T44" fmla="*/ 24 w 323"/>
                <a:gd name="T45" fmla="*/ 186 h 323"/>
                <a:gd name="T46" fmla="*/ 186 w 323"/>
                <a:gd name="T47" fmla="*/ 24 h 323"/>
                <a:gd name="T48" fmla="*/ 204 w 323"/>
                <a:gd name="T49" fmla="*/ 10 h 323"/>
                <a:gd name="T50" fmla="*/ 223 w 323"/>
                <a:gd name="T51" fmla="*/ 3 h 323"/>
                <a:gd name="T52" fmla="*/ 243 w 323"/>
                <a:gd name="T53"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3" h="323">
                  <a:moveTo>
                    <a:pt x="243" y="0"/>
                  </a:moveTo>
                  <a:lnTo>
                    <a:pt x="264" y="3"/>
                  </a:lnTo>
                  <a:lnTo>
                    <a:pt x="282" y="10"/>
                  </a:lnTo>
                  <a:lnTo>
                    <a:pt x="300" y="24"/>
                  </a:lnTo>
                  <a:lnTo>
                    <a:pt x="312" y="40"/>
                  </a:lnTo>
                  <a:lnTo>
                    <a:pt x="320" y="60"/>
                  </a:lnTo>
                  <a:lnTo>
                    <a:pt x="323" y="80"/>
                  </a:lnTo>
                  <a:lnTo>
                    <a:pt x="320" y="100"/>
                  </a:lnTo>
                  <a:lnTo>
                    <a:pt x="312" y="120"/>
                  </a:lnTo>
                  <a:lnTo>
                    <a:pt x="300" y="137"/>
                  </a:lnTo>
                  <a:lnTo>
                    <a:pt x="138" y="299"/>
                  </a:lnTo>
                  <a:lnTo>
                    <a:pt x="120" y="313"/>
                  </a:lnTo>
                  <a:lnTo>
                    <a:pt x="101" y="320"/>
                  </a:lnTo>
                  <a:lnTo>
                    <a:pt x="80" y="323"/>
                  </a:lnTo>
                  <a:lnTo>
                    <a:pt x="60" y="320"/>
                  </a:lnTo>
                  <a:lnTo>
                    <a:pt x="41" y="313"/>
                  </a:lnTo>
                  <a:lnTo>
                    <a:pt x="24" y="299"/>
                  </a:lnTo>
                  <a:lnTo>
                    <a:pt x="12" y="283"/>
                  </a:lnTo>
                  <a:lnTo>
                    <a:pt x="4" y="263"/>
                  </a:lnTo>
                  <a:lnTo>
                    <a:pt x="0" y="243"/>
                  </a:lnTo>
                  <a:lnTo>
                    <a:pt x="4" y="223"/>
                  </a:lnTo>
                  <a:lnTo>
                    <a:pt x="12" y="203"/>
                  </a:lnTo>
                  <a:lnTo>
                    <a:pt x="24" y="186"/>
                  </a:lnTo>
                  <a:lnTo>
                    <a:pt x="186" y="24"/>
                  </a:lnTo>
                  <a:lnTo>
                    <a:pt x="204" y="10"/>
                  </a:lnTo>
                  <a:lnTo>
                    <a:pt x="223" y="3"/>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grpSp>
      <p:sp>
        <p:nvSpPr>
          <p:cNvPr id="32" name="Freeform 124">
            <a:extLst>
              <a:ext uri="{FF2B5EF4-FFF2-40B4-BE49-F238E27FC236}">
                <a16:creationId xmlns:a16="http://schemas.microsoft.com/office/drawing/2014/main" id="{074F3D99-502D-4536-8337-0A92CD0571F2}"/>
              </a:ext>
            </a:extLst>
          </p:cNvPr>
          <p:cNvSpPr>
            <a:spLocks noEditPoints="1"/>
          </p:cNvSpPr>
          <p:nvPr/>
        </p:nvSpPr>
        <p:spPr bwMode="auto">
          <a:xfrm>
            <a:off x="1663974" y="3295834"/>
            <a:ext cx="399054" cy="352042"/>
          </a:xfrm>
          <a:custGeom>
            <a:avLst/>
            <a:gdLst>
              <a:gd name="T0" fmla="*/ 1495 w 3650"/>
              <a:gd name="T1" fmla="*/ 3047 h 3224"/>
              <a:gd name="T2" fmla="*/ 1498 w 3650"/>
              <a:gd name="T3" fmla="*/ 3044 h 3224"/>
              <a:gd name="T4" fmla="*/ 198 w 3650"/>
              <a:gd name="T5" fmla="*/ 981 h 3224"/>
              <a:gd name="T6" fmla="*/ 179 w 3650"/>
              <a:gd name="T7" fmla="*/ 1543 h 3224"/>
              <a:gd name="T8" fmla="*/ 342 w 3650"/>
              <a:gd name="T9" fmla="*/ 1579 h 3224"/>
              <a:gd name="T10" fmla="*/ 3250 w 3650"/>
              <a:gd name="T11" fmla="*/ 1591 h 3224"/>
              <a:gd name="T12" fmla="*/ 3423 w 3650"/>
              <a:gd name="T13" fmla="*/ 1451 h 3224"/>
              <a:gd name="T14" fmla="*/ 3470 w 3650"/>
              <a:gd name="T15" fmla="*/ 1227 h 3224"/>
              <a:gd name="T16" fmla="*/ 3366 w 3650"/>
              <a:gd name="T17" fmla="*/ 1029 h 3224"/>
              <a:gd name="T18" fmla="*/ 617 w 3650"/>
              <a:gd name="T19" fmla="*/ 728 h 3224"/>
              <a:gd name="T20" fmla="*/ 529 w 3650"/>
              <a:gd name="T21" fmla="*/ 784 h 3224"/>
              <a:gd name="T22" fmla="*/ 521 w 3650"/>
              <a:gd name="T23" fmla="*/ 1746 h 3224"/>
              <a:gd name="T24" fmla="*/ 585 w 3650"/>
              <a:gd name="T25" fmla="*/ 1816 h 3224"/>
              <a:gd name="T26" fmla="*/ 627 w 3650"/>
              <a:gd name="T27" fmla="*/ 1821 h 3224"/>
              <a:gd name="T28" fmla="*/ 761 w 3650"/>
              <a:gd name="T29" fmla="*/ 1822 h 3224"/>
              <a:gd name="T30" fmla="*/ 949 w 3650"/>
              <a:gd name="T31" fmla="*/ 1822 h 3224"/>
              <a:gd name="T32" fmla="*/ 1083 w 3650"/>
              <a:gd name="T33" fmla="*/ 1822 h 3224"/>
              <a:gd name="T34" fmla="*/ 3024 w 3650"/>
              <a:gd name="T35" fmla="*/ 175 h 3224"/>
              <a:gd name="T36" fmla="*/ 2568 w 3650"/>
              <a:gd name="T37" fmla="*/ 398 h 3224"/>
              <a:gd name="T38" fmla="*/ 1772 w 3650"/>
              <a:gd name="T39" fmla="*/ 645 h 3224"/>
              <a:gd name="T40" fmla="*/ 1441 w 3650"/>
              <a:gd name="T41" fmla="*/ 1850 h 3224"/>
              <a:gd name="T42" fmla="*/ 2255 w 3650"/>
              <a:gd name="T43" fmla="*/ 2034 h 3224"/>
              <a:gd name="T44" fmla="*/ 3022 w 3650"/>
              <a:gd name="T45" fmla="*/ 2373 h 3224"/>
              <a:gd name="T46" fmla="*/ 3028 w 3650"/>
              <a:gd name="T47" fmla="*/ 2371 h 3224"/>
              <a:gd name="T48" fmla="*/ 3026 w 3650"/>
              <a:gd name="T49" fmla="*/ 177 h 3224"/>
              <a:gd name="T50" fmla="*/ 3116 w 3650"/>
              <a:gd name="T51" fmla="*/ 24 h 3224"/>
              <a:gd name="T52" fmla="*/ 3202 w 3650"/>
              <a:gd name="T53" fmla="*/ 148 h 3224"/>
              <a:gd name="T54" fmla="*/ 3368 w 3650"/>
              <a:gd name="T55" fmla="*/ 817 h 3224"/>
              <a:gd name="T56" fmla="*/ 3571 w 3650"/>
              <a:gd name="T57" fmla="*/ 1003 h 3224"/>
              <a:gd name="T58" fmla="*/ 3650 w 3650"/>
              <a:gd name="T59" fmla="*/ 1274 h 3224"/>
              <a:gd name="T60" fmla="*/ 3571 w 3650"/>
              <a:gd name="T61" fmla="*/ 1546 h 3224"/>
              <a:gd name="T62" fmla="*/ 3368 w 3650"/>
              <a:gd name="T63" fmla="*/ 1732 h 3224"/>
              <a:gd name="T64" fmla="*/ 3202 w 3650"/>
              <a:gd name="T65" fmla="*/ 2402 h 3224"/>
              <a:gd name="T66" fmla="*/ 3116 w 3650"/>
              <a:gd name="T67" fmla="*/ 2525 h 3224"/>
              <a:gd name="T68" fmla="*/ 2964 w 3650"/>
              <a:gd name="T69" fmla="*/ 2540 h 3224"/>
              <a:gd name="T70" fmla="*/ 2369 w 3650"/>
              <a:gd name="T71" fmla="*/ 2262 h 3224"/>
              <a:gd name="T72" fmla="*/ 1621 w 3650"/>
              <a:gd name="T73" fmla="*/ 2055 h 3224"/>
              <a:gd name="T74" fmla="*/ 1675 w 3650"/>
              <a:gd name="T75" fmla="*/ 3040 h 3224"/>
              <a:gd name="T76" fmla="*/ 1624 w 3650"/>
              <a:gd name="T77" fmla="*/ 3170 h 3224"/>
              <a:gd name="T78" fmla="*/ 1495 w 3650"/>
              <a:gd name="T79" fmla="*/ 3224 h 3224"/>
              <a:gd name="T80" fmla="*/ 969 w 3650"/>
              <a:gd name="T81" fmla="*/ 3182 h 3224"/>
              <a:gd name="T82" fmla="*/ 470 w 3650"/>
              <a:gd name="T83" fmla="*/ 1956 h 3224"/>
              <a:gd name="T84" fmla="*/ 352 w 3650"/>
              <a:gd name="T85" fmla="*/ 1797 h 3224"/>
              <a:gd name="T86" fmla="*/ 124 w 3650"/>
              <a:gd name="T87" fmla="*/ 1729 h 3224"/>
              <a:gd name="T88" fmla="*/ 12 w 3650"/>
              <a:gd name="T89" fmla="*/ 1598 h 3224"/>
              <a:gd name="T90" fmla="*/ 12 w 3650"/>
              <a:gd name="T91" fmla="*/ 951 h 3224"/>
              <a:gd name="T92" fmla="*/ 124 w 3650"/>
              <a:gd name="T93" fmla="*/ 821 h 3224"/>
              <a:gd name="T94" fmla="*/ 352 w 3650"/>
              <a:gd name="T95" fmla="*/ 755 h 3224"/>
              <a:gd name="T96" fmla="*/ 465 w 3650"/>
              <a:gd name="T97" fmla="*/ 598 h 3224"/>
              <a:gd name="T98" fmla="*/ 622 w 3650"/>
              <a:gd name="T99" fmla="*/ 552 h 3224"/>
              <a:gd name="T100" fmla="*/ 739 w 3650"/>
              <a:gd name="T101" fmla="*/ 552 h 3224"/>
              <a:gd name="T102" fmla="*/ 940 w 3650"/>
              <a:gd name="T103" fmla="*/ 551 h 3224"/>
              <a:gd name="T104" fmla="*/ 1123 w 3650"/>
              <a:gd name="T105" fmla="*/ 549 h 3224"/>
              <a:gd name="T106" fmla="*/ 1352 w 3650"/>
              <a:gd name="T107" fmla="*/ 533 h 3224"/>
              <a:gd name="T108" fmla="*/ 2169 w 3650"/>
              <a:gd name="T109" fmla="*/ 357 h 3224"/>
              <a:gd name="T110" fmla="*/ 2935 w 3650"/>
              <a:gd name="T111" fmla="*/ 23 h 3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50" h="3224">
                <a:moveTo>
                  <a:pt x="702" y="1998"/>
                </a:moveTo>
                <a:lnTo>
                  <a:pt x="1082" y="3046"/>
                </a:lnTo>
                <a:lnTo>
                  <a:pt x="1083" y="3047"/>
                </a:lnTo>
                <a:lnTo>
                  <a:pt x="1084" y="3047"/>
                </a:lnTo>
                <a:lnTo>
                  <a:pt x="1495" y="3047"/>
                </a:lnTo>
                <a:lnTo>
                  <a:pt x="1497" y="3047"/>
                </a:lnTo>
                <a:lnTo>
                  <a:pt x="1498" y="3046"/>
                </a:lnTo>
                <a:lnTo>
                  <a:pt x="1498" y="3046"/>
                </a:lnTo>
                <a:lnTo>
                  <a:pt x="1498" y="3045"/>
                </a:lnTo>
                <a:lnTo>
                  <a:pt x="1498" y="3044"/>
                </a:lnTo>
                <a:lnTo>
                  <a:pt x="1118" y="1998"/>
                </a:lnTo>
                <a:lnTo>
                  <a:pt x="702" y="1998"/>
                </a:lnTo>
                <a:close/>
                <a:moveTo>
                  <a:pt x="229" y="971"/>
                </a:moveTo>
                <a:lnTo>
                  <a:pt x="212" y="974"/>
                </a:lnTo>
                <a:lnTo>
                  <a:pt x="198" y="981"/>
                </a:lnTo>
                <a:lnTo>
                  <a:pt x="187" y="993"/>
                </a:lnTo>
                <a:lnTo>
                  <a:pt x="179" y="1008"/>
                </a:lnTo>
                <a:lnTo>
                  <a:pt x="176" y="1023"/>
                </a:lnTo>
                <a:lnTo>
                  <a:pt x="176" y="1527"/>
                </a:lnTo>
                <a:lnTo>
                  <a:pt x="179" y="1543"/>
                </a:lnTo>
                <a:lnTo>
                  <a:pt x="187" y="1558"/>
                </a:lnTo>
                <a:lnTo>
                  <a:pt x="198" y="1569"/>
                </a:lnTo>
                <a:lnTo>
                  <a:pt x="212" y="1576"/>
                </a:lnTo>
                <a:lnTo>
                  <a:pt x="229" y="1579"/>
                </a:lnTo>
                <a:lnTo>
                  <a:pt x="342" y="1579"/>
                </a:lnTo>
                <a:lnTo>
                  <a:pt x="342" y="971"/>
                </a:lnTo>
                <a:lnTo>
                  <a:pt x="229" y="971"/>
                </a:lnTo>
                <a:close/>
                <a:moveTo>
                  <a:pt x="3204" y="946"/>
                </a:moveTo>
                <a:lnTo>
                  <a:pt x="3204" y="1604"/>
                </a:lnTo>
                <a:lnTo>
                  <a:pt x="3250" y="1591"/>
                </a:lnTo>
                <a:lnTo>
                  <a:pt x="3292" y="1573"/>
                </a:lnTo>
                <a:lnTo>
                  <a:pt x="3330" y="1550"/>
                </a:lnTo>
                <a:lnTo>
                  <a:pt x="3366" y="1521"/>
                </a:lnTo>
                <a:lnTo>
                  <a:pt x="3397" y="1489"/>
                </a:lnTo>
                <a:lnTo>
                  <a:pt x="3423" y="1451"/>
                </a:lnTo>
                <a:lnTo>
                  <a:pt x="3444" y="1411"/>
                </a:lnTo>
                <a:lnTo>
                  <a:pt x="3461" y="1368"/>
                </a:lnTo>
                <a:lnTo>
                  <a:pt x="3470" y="1323"/>
                </a:lnTo>
                <a:lnTo>
                  <a:pt x="3474" y="1274"/>
                </a:lnTo>
                <a:lnTo>
                  <a:pt x="3470" y="1227"/>
                </a:lnTo>
                <a:lnTo>
                  <a:pt x="3461" y="1181"/>
                </a:lnTo>
                <a:lnTo>
                  <a:pt x="3444" y="1138"/>
                </a:lnTo>
                <a:lnTo>
                  <a:pt x="3423" y="1098"/>
                </a:lnTo>
                <a:lnTo>
                  <a:pt x="3397" y="1061"/>
                </a:lnTo>
                <a:lnTo>
                  <a:pt x="3366" y="1029"/>
                </a:lnTo>
                <a:lnTo>
                  <a:pt x="3330" y="1000"/>
                </a:lnTo>
                <a:lnTo>
                  <a:pt x="3292" y="977"/>
                </a:lnTo>
                <a:lnTo>
                  <a:pt x="3250" y="958"/>
                </a:lnTo>
                <a:lnTo>
                  <a:pt x="3204" y="946"/>
                </a:lnTo>
                <a:close/>
                <a:moveTo>
                  <a:pt x="617" y="728"/>
                </a:moveTo>
                <a:lnTo>
                  <a:pt x="595" y="731"/>
                </a:lnTo>
                <a:lnTo>
                  <a:pt x="574" y="739"/>
                </a:lnTo>
                <a:lnTo>
                  <a:pt x="555" y="750"/>
                </a:lnTo>
                <a:lnTo>
                  <a:pt x="540" y="765"/>
                </a:lnTo>
                <a:lnTo>
                  <a:pt x="529" y="784"/>
                </a:lnTo>
                <a:lnTo>
                  <a:pt x="521" y="805"/>
                </a:lnTo>
                <a:lnTo>
                  <a:pt x="518" y="827"/>
                </a:lnTo>
                <a:lnTo>
                  <a:pt x="518" y="827"/>
                </a:lnTo>
                <a:lnTo>
                  <a:pt x="518" y="1722"/>
                </a:lnTo>
                <a:lnTo>
                  <a:pt x="521" y="1746"/>
                </a:lnTo>
                <a:lnTo>
                  <a:pt x="529" y="1768"/>
                </a:lnTo>
                <a:lnTo>
                  <a:pt x="541" y="1785"/>
                </a:lnTo>
                <a:lnTo>
                  <a:pt x="557" y="1801"/>
                </a:lnTo>
                <a:lnTo>
                  <a:pt x="577" y="1813"/>
                </a:lnTo>
                <a:lnTo>
                  <a:pt x="585" y="1816"/>
                </a:lnTo>
                <a:lnTo>
                  <a:pt x="592" y="1819"/>
                </a:lnTo>
                <a:lnTo>
                  <a:pt x="601" y="1820"/>
                </a:lnTo>
                <a:lnTo>
                  <a:pt x="611" y="1821"/>
                </a:lnTo>
                <a:lnTo>
                  <a:pt x="615" y="1821"/>
                </a:lnTo>
                <a:lnTo>
                  <a:pt x="627" y="1821"/>
                </a:lnTo>
                <a:lnTo>
                  <a:pt x="645" y="1821"/>
                </a:lnTo>
                <a:lnTo>
                  <a:pt x="667" y="1821"/>
                </a:lnTo>
                <a:lnTo>
                  <a:pt x="696" y="1822"/>
                </a:lnTo>
                <a:lnTo>
                  <a:pt x="727" y="1822"/>
                </a:lnTo>
                <a:lnTo>
                  <a:pt x="761" y="1822"/>
                </a:lnTo>
                <a:lnTo>
                  <a:pt x="797" y="1822"/>
                </a:lnTo>
                <a:lnTo>
                  <a:pt x="836" y="1822"/>
                </a:lnTo>
                <a:lnTo>
                  <a:pt x="874" y="1822"/>
                </a:lnTo>
                <a:lnTo>
                  <a:pt x="911" y="1822"/>
                </a:lnTo>
                <a:lnTo>
                  <a:pt x="949" y="1822"/>
                </a:lnTo>
                <a:lnTo>
                  <a:pt x="983" y="1822"/>
                </a:lnTo>
                <a:lnTo>
                  <a:pt x="1014" y="1822"/>
                </a:lnTo>
                <a:lnTo>
                  <a:pt x="1042" y="1822"/>
                </a:lnTo>
                <a:lnTo>
                  <a:pt x="1065" y="1822"/>
                </a:lnTo>
                <a:lnTo>
                  <a:pt x="1083" y="1822"/>
                </a:lnTo>
                <a:lnTo>
                  <a:pt x="1094" y="1822"/>
                </a:lnTo>
                <a:lnTo>
                  <a:pt x="1097" y="1822"/>
                </a:lnTo>
                <a:lnTo>
                  <a:pt x="1097" y="728"/>
                </a:lnTo>
                <a:lnTo>
                  <a:pt x="617" y="728"/>
                </a:lnTo>
                <a:close/>
                <a:moveTo>
                  <a:pt x="3024" y="175"/>
                </a:moveTo>
                <a:lnTo>
                  <a:pt x="3023" y="175"/>
                </a:lnTo>
                <a:lnTo>
                  <a:pt x="3022" y="177"/>
                </a:lnTo>
                <a:lnTo>
                  <a:pt x="2872" y="256"/>
                </a:lnTo>
                <a:lnTo>
                  <a:pt x="2722" y="330"/>
                </a:lnTo>
                <a:lnTo>
                  <a:pt x="2568" y="398"/>
                </a:lnTo>
                <a:lnTo>
                  <a:pt x="2413" y="459"/>
                </a:lnTo>
                <a:lnTo>
                  <a:pt x="2255" y="514"/>
                </a:lnTo>
                <a:lnTo>
                  <a:pt x="2096" y="564"/>
                </a:lnTo>
                <a:lnTo>
                  <a:pt x="1936" y="607"/>
                </a:lnTo>
                <a:lnTo>
                  <a:pt x="1772" y="645"/>
                </a:lnTo>
                <a:lnTo>
                  <a:pt x="1608" y="676"/>
                </a:lnTo>
                <a:lnTo>
                  <a:pt x="1441" y="700"/>
                </a:lnTo>
                <a:lnTo>
                  <a:pt x="1274" y="719"/>
                </a:lnTo>
                <a:lnTo>
                  <a:pt x="1274" y="1831"/>
                </a:lnTo>
                <a:lnTo>
                  <a:pt x="1441" y="1850"/>
                </a:lnTo>
                <a:lnTo>
                  <a:pt x="1608" y="1874"/>
                </a:lnTo>
                <a:lnTo>
                  <a:pt x="1772" y="1905"/>
                </a:lnTo>
                <a:lnTo>
                  <a:pt x="1936" y="1943"/>
                </a:lnTo>
                <a:lnTo>
                  <a:pt x="2096" y="1986"/>
                </a:lnTo>
                <a:lnTo>
                  <a:pt x="2255" y="2034"/>
                </a:lnTo>
                <a:lnTo>
                  <a:pt x="2412" y="2091"/>
                </a:lnTo>
                <a:lnTo>
                  <a:pt x="2568" y="2152"/>
                </a:lnTo>
                <a:lnTo>
                  <a:pt x="2722" y="2219"/>
                </a:lnTo>
                <a:lnTo>
                  <a:pt x="2872" y="2293"/>
                </a:lnTo>
                <a:lnTo>
                  <a:pt x="3022" y="2373"/>
                </a:lnTo>
                <a:lnTo>
                  <a:pt x="3023" y="2373"/>
                </a:lnTo>
                <a:lnTo>
                  <a:pt x="3024" y="2374"/>
                </a:lnTo>
                <a:lnTo>
                  <a:pt x="3026" y="2373"/>
                </a:lnTo>
                <a:lnTo>
                  <a:pt x="3027" y="2372"/>
                </a:lnTo>
                <a:lnTo>
                  <a:pt x="3028" y="2371"/>
                </a:lnTo>
                <a:lnTo>
                  <a:pt x="3028" y="2370"/>
                </a:lnTo>
                <a:lnTo>
                  <a:pt x="3028" y="180"/>
                </a:lnTo>
                <a:lnTo>
                  <a:pt x="3028" y="179"/>
                </a:lnTo>
                <a:lnTo>
                  <a:pt x="3027" y="178"/>
                </a:lnTo>
                <a:lnTo>
                  <a:pt x="3026" y="177"/>
                </a:lnTo>
                <a:lnTo>
                  <a:pt x="3024" y="175"/>
                </a:lnTo>
                <a:close/>
                <a:moveTo>
                  <a:pt x="3026" y="0"/>
                </a:moveTo>
                <a:lnTo>
                  <a:pt x="3056" y="2"/>
                </a:lnTo>
                <a:lnTo>
                  <a:pt x="3087" y="11"/>
                </a:lnTo>
                <a:lnTo>
                  <a:pt x="3116" y="24"/>
                </a:lnTo>
                <a:lnTo>
                  <a:pt x="3141" y="43"/>
                </a:lnTo>
                <a:lnTo>
                  <a:pt x="3163" y="65"/>
                </a:lnTo>
                <a:lnTo>
                  <a:pt x="3181" y="90"/>
                </a:lnTo>
                <a:lnTo>
                  <a:pt x="3194" y="118"/>
                </a:lnTo>
                <a:lnTo>
                  <a:pt x="3202" y="148"/>
                </a:lnTo>
                <a:lnTo>
                  <a:pt x="3204" y="180"/>
                </a:lnTo>
                <a:lnTo>
                  <a:pt x="3204" y="767"/>
                </a:lnTo>
                <a:lnTo>
                  <a:pt x="3262" y="779"/>
                </a:lnTo>
                <a:lnTo>
                  <a:pt x="3316" y="795"/>
                </a:lnTo>
                <a:lnTo>
                  <a:pt x="3368" y="817"/>
                </a:lnTo>
                <a:lnTo>
                  <a:pt x="3417" y="845"/>
                </a:lnTo>
                <a:lnTo>
                  <a:pt x="3461" y="878"/>
                </a:lnTo>
                <a:lnTo>
                  <a:pt x="3503" y="916"/>
                </a:lnTo>
                <a:lnTo>
                  <a:pt x="3539" y="957"/>
                </a:lnTo>
                <a:lnTo>
                  <a:pt x="3571" y="1003"/>
                </a:lnTo>
                <a:lnTo>
                  <a:pt x="3599" y="1052"/>
                </a:lnTo>
                <a:lnTo>
                  <a:pt x="3620" y="1104"/>
                </a:lnTo>
                <a:lnTo>
                  <a:pt x="3637" y="1158"/>
                </a:lnTo>
                <a:lnTo>
                  <a:pt x="3647" y="1216"/>
                </a:lnTo>
                <a:lnTo>
                  <a:pt x="3650" y="1274"/>
                </a:lnTo>
                <a:lnTo>
                  <a:pt x="3647" y="1334"/>
                </a:lnTo>
                <a:lnTo>
                  <a:pt x="3637" y="1390"/>
                </a:lnTo>
                <a:lnTo>
                  <a:pt x="3620" y="1446"/>
                </a:lnTo>
                <a:lnTo>
                  <a:pt x="3599" y="1498"/>
                </a:lnTo>
                <a:lnTo>
                  <a:pt x="3571" y="1546"/>
                </a:lnTo>
                <a:lnTo>
                  <a:pt x="3539" y="1592"/>
                </a:lnTo>
                <a:lnTo>
                  <a:pt x="3503" y="1634"/>
                </a:lnTo>
                <a:lnTo>
                  <a:pt x="3461" y="1672"/>
                </a:lnTo>
                <a:lnTo>
                  <a:pt x="3417" y="1705"/>
                </a:lnTo>
                <a:lnTo>
                  <a:pt x="3368" y="1732"/>
                </a:lnTo>
                <a:lnTo>
                  <a:pt x="3316" y="1755"/>
                </a:lnTo>
                <a:lnTo>
                  <a:pt x="3262" y="1771"/>
                </a:lnTo>
                <a:lnTo>
                  <a:pt x="3204" y="1782"/>
                </a:lnTo>
                <a:lnTo>
                  <a:pt x="3204" y="2370"/>
                </a:lnTo>
                <a:lnTo>
                  <a:pt x="3202" y="2402"/>
                </a:lnTo>
                <a:lnTo>
                  <a:pt x="3194" y="2432"/>
                </a:lnTo>
                <a:lnTo>
                  <a:pt x="3181" y="2459"/>
                </a:lnTo>
                <a:lnTo>
                  <a:pt x="3163" y="2485"/>
                </a:lnTo>
                <a:lnTo>
                  <a:pt x="3141" y="2507"/>
                </a:lnTo>
                <a:lnTo>
                  <a:pt x="3116" y="2525"/>
                </a:lnTo>
                <a:lnTo>
                  <a:pt x="3086" y="2539"/>
                </a:lnTo>
                <a:lnTo>
                  <a:pt x="3055" y="2548"/>
                </a:lnTo>
                <a:lnTo>
                  <a:pt x="3024" y="2550"/>
                </a:lnTo>
                <a:lnTo>
                  <a:pt x="2994" y="2548"/>
                </a:lnTo>
                <a:lnTo>
                  <a:pt x="2964" y="2540"/>
                </a:lnTo>
                <a:lnTo>
                  <a:pt x="2935" y="2527"/>
                </a:lnTo>
                <a:lnTo>
                  <a:pt x="2797" y="2453"/>
                </a:lnTo>
                <a:lnTo>
                  <a:pt x="2657" y="2384"/>
                </a:lnTo>
                <a:lnTo>
                  <a:pt x="2514" y="2320"/>
                </a:lnTo>
                <a:lnTo>
                  <a:pt x="2369" y="2262"/>
                </a:lnTo>
                <a:lnTo>
                  <a:pt x="2223" y="2210"/>
                </a:lnTo>
                <a:lnTo>
                  <a:pt x="2075" y="2163"/>
                </a:lnTo>
                <a:lnTo>
                  <a:pt x="1926" y="2122"/>
                </a:lnTo>
                <a:lnTo>
                  <a:pt x="1774" y="2086"/>
                </a:lnTo>
                <a:lnTo>
                  <a:pt x="1621" y="2055"/>
                </a:lnTo>
                <a:lnTo>
                  <a:pt x="1467" y="2031"/>
                </a:lnTo>
                <a:lnTo>
                  <a:pt x="1312" y="2012"/>
                </a:lnTo>
                <a:lnTo>
                  <a:pt x="1664" y="2984"/>
                </a:lnTo>
                <a:lnTo>
                  <a:pt x="1671" y="3012"/>
                </a:lnTo>
                <a:lnTo>
                  <a:pt x="1675" y="3040"/>
                </a:lnTo>
                <a:lnTo>
                  <a:pt x="1672" y="3068"/>
                </a:lnTo>
                <a:lnTo>
                  <a:pt x="1667" y="3096"/>
                </a:lnTo>
                <a:lnTo>
                  <a:pt x="1657" y="3122"/>
                </a:lnTo>
                <a:lnTo>
                  <a:pt x="1641" y="3148"/>
                </a:lnTo>
                <a:lnTo>
                  <a:pt x="1624" y="3170"/>
                </a:lnTo>
                <a:lnTo>
                  <a:pt x="1602" y="3189"/>
                </a:lnTo>
                <a:lnTo>
                  <a:pt x="1578" y="3204"/>
                </a:lnTo>
                <a:lnTo>
                  <a:pt x="1552" y="3215"/>
                </a:lnTo>
                <a:lnTo>
                  <a:pt x="1524" y="3222"/>
                </a:lnTo>
                <a:lnTo>
                  <a:pt x="1495" y="3224"/>
                </a:lnTo>
                <a:lnTo>
                  <a:pt x="1084" y="3224"/>
                </a:lnTo>
                <a:lnTo>
                  <a:pt x="1053" y="3221"/>
                </a:lnTo>
                <a:lnTo>
                  <a:pt x="1022" y="3213"/>
                </a:lnTo>
                <a:lnTo>
                  <a:pt x="994" y="3200"/>
                </a:lnTo>
                <a:lnTo>
                  <a:pt x="969" y="3182"/>
                </a:lnTo>
                <a:lnTo>
                  <a:pt x="948" y="3160"/>
                </a:lnTo>
                <a:lnTo>
                  <a:pt x="929" y="3134"/>
                </a:lnTo>
                <a:lnTo>
                  <a:pt x="916" y="3106"/>
                </a:lnTo>
                <a:lnTo>
                  <a:pt x="507" y="1975"/>
                </a:lnTo>
                <a:lnTo>
                  <a:pt x="470" y="1956"/>
                </a:lnTo>
                <a:lnTo>
                  <a:pt x="438" y="1932"/>
                </a:lnTo>
                <a:lnTo>
                  <a:pt x="409" y="1903"/>
                </a:lnTo>
                <a:lnTo>
                  <a:pt x="385" y="1871"/>
                </a:lnTo>
                <a:lnTo>
                  <a:pt x="366" y="1835"/>
                </a:lnTo>
                <a:lnTo>
                  <a:pt x="352" y="1797"/>
                </a:lnTo>
                <a:lnTo>
                  <a:pt x="344" y="1755"/>
                </a:lnTo>
                <a:lnTo>
                  <a:pt x="229" y="1755"/>
                </a:lnTo>
                <a:lnTo>
                  <a:pt x="191" y="1752"/>
                </a:lnTo>
                <a:lnTo>
                  <a:pt x="156" y="1743"/>
                </a:lnTo>
                <a:lnTo>
                  <a:pt x="124" y="1729"/>
                </a:lnTo>
                <a:lnTo>
                  <a:pt x="94" y="1710"/>
                </a:lnTo>
                <a:lnTo>
                  <a:pt x="67" y="1688"/>
                </a:lnTo>
                <a:lnTo>
                  <a:pt x="44" y="1662"/>
                </a:lnTo>
                <a:lnTo>
                  <a:pt x="25" y="1632"/>
                </a:lnTo>
                <a:lnTo>
                  <a:pt x="12" y="1598"/>
                </a:lnTo>
                <a:lnTo>
                  <a:pt x="3" y="1563"/>
                </a:lnTo>
                <a:lnTo>
                  <a:pt x="0" y="1527"/>
                </a:lnTo>
                <a:lnTo>
                  <a:pt x="0" y="1023"/>
                </a:lnTo>
                <a:lnTo>
                  <a:pt x="3" y="987"/>
                </a:lnTo>
                <a:lnTo>
                  <a:pt x="12" y="951"/>
                </a:lnTo>
                <a:lnTo>
                  <a:pt x="25" y="919"/>
                </a:lnTo>
                <a:lnTo>
                  <a:pt x="44" y="888"/>
                </a:lnTo>
                <a:lnTo>
                  <a:pt x="67" y="862"/>
                </a:lnTo>
                <a:lnTo>
                  <a:pt x="94" y="839"/>
                </a:lnTo>
                <a:lnTo>
                  <a:pt x="124" y="821"/>
                </a:lnTo>
                <a:lnTo>
                  <a:pt x="156" y="806"/>
                </a:lnTo>
                <a:lnTo>
                  <a:pt x="191" y="797"/>
                </a:lnTo>
                <a:lnTo>
                  <a:pt x="229" y="795"/>
                </a:lnTo>
                <a:lnTo>
                  <a:pt x="344" y="795"/>
                </a:lnTo>
                <a:lnTo>
                  <a:pt x="352" y="755"/>
                </a:lnTo>
                <a:lnTo>
                  <a:pt x="365" y="717"/>
                </a:lnTo>
                <a:lnTo>
                  <a:pt x="384" y="682"/>
                </a:lnTo>
                <a:lnTo>
                  <a:pt x="406" y="650"/>
                </a:lnTo>
                <a:lnTo>
                  <a:pt x="434" y="623"/>
                </a:lnTo>
                <a:lnTo>
                  <a:pt x="465" y="598"/>
                </a:lnTo>
                <a:lnTo>
                  <a:pt x="499" y="578"/>
                </a:lnTo>
                <a:lnTo>
                  <a:pt x="536" y="564"/>
                </a:lnTo>
                <a:lnTo>
                  <a:pt x="576" y="555"/>
                </a:lnTo>
                <a:lnTo>
                  <a:pt x="617" y="552"/>
                </a:lnTo>
                <a:lnTo>
                  <a:pt x="622" y="552"/>
                </a:lnTo>
                <a:lnTo>
                  <a:pt x="633" y="552"/>
                </a:lnTo>
                <a:lnTo>
                  <a:pt x="651" y="552"/>
                </a:lnTo>
                <a:lnTo>
                  <a:pt x="676" y="552"/>
                </a:lnTo>
                <a:lnTo>
                  <a:pt x="705" y="552"/>
                </a:lnTo>
                <a:lnTo>
                  <a:pt x="739" y="552"/>
                </a:lnTo>
                <a:lnTo>
                  <a:pt x="775" y="551"/>
                </a:lnTo>
                <a:lnTo>
                  <a:pt x="815" y="551"/>
                </a:lnTo>
                <a:lnTo>
                  <a:pt x="856" y="551"/>
                </a:lnTo>
                <a:lnTo>
                  <a:pt x="898" y="551"/>
                </a:lnTo>
                <a:lnTo>
                  <a:pt x="940" y="551"/>
                </a:lnTo>
                <a:lnTo>
                  <a:pt x="982" y="551"/>
                </a:lnTo>
                <a:lnTo>
                  <a:pt x="1022" y="549"/>
                </a:lnTo>
                <a:lnTo>
                  <a:pt x="1059" y="549"/>
                </a:lnTo>
                <a:lnTo>
                  <a:pt x="1093" y="549"/>
                </a:lnTo>
                <a:lnTo>
                  <a:pt x="1123" y="549"/>
                </a:lnTo>
                <a:lnTo>
                  <a:pt x="1147" y="549"/>
                </a:lnTo>
                <a:lnTo>
                  <a:pt x="1166" y="549"/>
                </a:lnTo>
                <a:lnTo>
                  <a:pt x="1178" y="549"/>
                </a:lnTo>
                <a:lnTo>
                  <a:pt x="1183" y="548"/>
                </a:lnTo>
                <a:lnTo>
                  <a:pt x="1352" y="533"/>
                </a:lnTo>
                <a:lnTo>
                  <a:pt x="1519" y="511"/>
                </a:lnTo>
                <a:lnTo>
                  <a:pt x="1683" y="482"/>
                </a:lnTo>
                <a:lnTo>
                  <a:pt x="1847" y="447"/>
                </a:lnTo>
                <a:lnTo>
                  <a:pt x="2009" y="406"/>
                </a:lnTo>
                <a:lnTo>
                  <a:pt x="2169" y="357"/>
                </a:lnTo>
                <a:lnTo>
                  <a:pt x="2326" y="303"/>
                </a:lnTo>
                <a:lnTo>
                  <a:pt x="2482" y="242"/>
                </a:lnTo>
                <a:lnTo>
                  <a:pt x="2636" y="175"/>
                </a:lnTo>
                <a:lnTo>
                  <a:pt x="2786" y="102"/>
                </a:lnTo>
                <a:lnTo>
                  <a:pt x="2935" y="23"/>
                </a:lnTo>
                <a:lnTo>
                  <a:pt x="2964" y="9"/>
                </a:lnTo>
                <a:lnTo>
                  <a:pt x="2995" y="2"/>
                </a:lnTo>
                <a:lnTo>
                  <a:pt x="3026" y="0"/>
                </a:lnTo>
                <a:close/>
              </a:path>
            </a:pathLst>
          </a:custGeom>
          <a:solidFill>
            <a:srgbClr val="DE223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solidFill>
                <a:prstClr val="black"/>
              </a:solidFill>
              <a:effectLst/>
              <a:uLnTx/>
              <a:uFillTx/>
              <a:cs typeface="+mn-ea"/>
              <a:sym typeface="+mn-lt"/>
            </a:endParaRPr>
          </a:p>
        </p:txBody>
      </p:sp>
      <p:sp>
        <p:nvSpPr>
          <p:cNvPr id="34" name="Rectangle 3">
            <a:extLst>
              <a:ext uri="{FF2B5EF4-FFF2-40B4-BE49-F238E27FC236}">
                <a16:creationId xmlns:a16="http://schemas.microsoft.com/office/drawing/2014/main" id="{95503C3A-D7C0-403E-9200-E3176C2E28DD}"/>
              </a:ext>
            </a:extLst>
          </p:cNvPr>
          <p:cNvSpPr/>
          <p:nvPr/>
        </p:nvSpPr>
        <p:spPr>
          <a:xfrm>
            <a:off x="902997" y="3684273"/>
            <a:ext cx="1931080" cy="45719"/>
          </a:xfrm>
          <a:prstGeom prst="rect">
            <a:avLst/>
          </a:prstGeom>
          <a:solidFill>
            <a:srgbClr val="DE22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solidFill>
                <a:prstClr val="white"/>
              </a:solidFill>
              <a:effectLst/>
              <a:uLnTx/>
              <a:uFillTx/>
              <a:cs typeface="+mn-ea"/>
              <a:sym typeface="+mn-lt"/>
            </a:endParaRPr>
          </a:p>
        </p:txBody>
      </p:sp>
      <p:sp>
        <p:nvSpPr>
          <p:cNvPr id="35" name="Rectangle 60">
            <a:extLst>
              <a:ext uri="{FF2B5EF4-FFF2-40B4-BE49-F238E27FC236}">
                <a16:creationId xmlns:a16="http://schemas.microsoft.com/office/drawing/2014/main" id="{325D21E3-97D4-4AB5-B1F7-2DFE558B9F4B}"/>
              </a:ext>
            </a:extLst>
          </p:cNvPr>
          <p:cNvSpPr/>
          <p:nvPr/>
        </p:nvSpPr>
        <p:spPr>
          <a:xfrm>
            <a:off x="6543285" y="3713301"/>
            <a:ext cx="1931080" cy="45719"/>
          </a:xfrm>
          <a:prstGeom prst="rect">
            <a:avLst/>
          </a:prstGeom>
          <a:solidFill>
            <a:srgbClr val="26262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solidFill>
                <a:prstClr val="white"/>
              </a:solidFill>
              <a:effectLst/>
              <a:uLnTx/>
              <a:uFillTx/>
              <a:cs typeface="+mn-ea"/>
              <a:sym typeface="+mn-lt"/>
            </a:endParaRPr>
          </a:p>
        </p:txBody>
      </p:sp>
      <p:sp>
        <p:nvSpPr>
          <p:cNvPr id="38" name="Inhaltsplatzhalter 4">
            <a:extLst>
              <a:ext uri="{FF2B5EF4-FFF2-40B4-BE49-F238E27FC236}">
                <a16:creationId xmlns:a16="http://schemas.microsoft.com/office/drawing/2014/main" id="{FD1325C3-D731-44DB-A049-4DB7B6CD8091}"/>
              </a:ext>
            </a:extLst>
          </p:cNvPr>
          <p:cNvSpPr txBox="1">
            <a:spLocks/>
          </p:cNvSpPr>
          <p:nvPr/>
        </p:nvSpPr>
        <p:spPr>
          <a:xfrm>
            <a:off x="861260" y="4079474"/>
            <a:ext cx="2014555" cy="1374735"/>
          </a:xfrm>
          <a:prstGeom prst="rect">
            <a:avLst/>
          </a:prstGeom>
          <a:noFill/>
        </p:spPr>
        <p:txBody>
          <a:bodyPr wrap="square" rtlCol="0">
            <a:spAutoFit/>
          </a:bodyPr>
          <a:lstStyle>
            <a:defPPr>
              <a:defRPr lang="zh-CN"/>
            </a:defPPr>
            <a:lvl1pPr algn="ctr">
              <a:lnSpc>
                <a:spcPts val="2500"/>
              </a:lnSpc>
              <a:spcBef>
                <a:spcPct val="0"/>
              </a:spcBef>
              <a:defRPr sz="1600" b="1">
                <a:solidFill>
                  <a:schemeClr val="tx1">
                    <a:lumMod val="75000"/>
                    <a:lumOff val="25000"/>
                  </a:schemeClr>
                </a:solidFill>
                <a:latin typeface="字魂57号-创细黑" panose="00000500000000000000" pitchFamily="2" charset="-122"/>
                <a:ea typeface="字魂57号-创细黑" panose="00000500000000000000" pitchFamily="2" charset="-122"/>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b="0" dirty="0">
                <a:latin typeface="+mn-lt"/>
                <a:ea typeface="+mn-ea"/>
                <a:cs typeface="+mn-ea"/>
                <a:sym typeface="+mn-lt"/>
              </a:rPr>
              <a:t>Add title text</a:t>
            </a:r>
            <a:br>
              <a:rPr lang="en-US" sz="1100" b="0" dirty="0">
                <a:latin typeface="+mn-lt"/>
                <a:ea typeface="+mn-ea"/>
                <a:cs typeface="+mn-ea"/>
                <a:sym typeface="+mn-lt"/>
              </a:rPr>
            </a:br>
            <a:r>
              <a:rPr lang="en-US" altLang="zh-CN" sz="1100" b="0" dirty="0">
                <a:latin typeface="+mn-lt"/>
                <a:ea typeface="+mn-ea"/>
                <a:cs typeface="+mn-ea"/>
                <a:sym typeface="+mn-lt"/>
              </a:rPr>
              <a:t>Never forget what you are, </a:t>
            </a:r>
          </a:p>
          <a:p>
            <a:r>
              <a:rPr lang="en-US" altLang="zh-CN" sz="1100" b="0" dirty="0">
                <a:latin typeface="+mn-lt"/>
                <a:ea typeface="+mn-ea"/>
                <a:cs typeface="+mn-ea"/>
                <a:sym typeface="+mn-lt"/>
              </a:rPr>
              <a:t>for surely the world will not. Make it your strength. </a:t>
            </a:r>
            <a:endParaRPr lang="en-US" sz="1100" b="0" dirty="0">
              <a:latin typeface="+mn-lt"/>
              <a:ea typeface="+mn-ea"/>
              <a:cs typeface="+mn-ea"/>
              <a:sym typeface="+mn-lt"/>
            </a:endParaRPr>
          </a:p>
        </p:txBody>
      </p:sp>
      <p:sp>
        <p:nvSpPr>
          <p:cNvPr id="39" name="Inhaltsplatzhalter 4">
            <a:extLst>
              <a:ext uri="{FF2B5EF4-FFF2-40B4-BE49-F238E27FC236}">
                <a16:creationId xmlns:a16="http://schemas.microsoft.com/office/drawing/2014/main" id="{274FB8CE-12CC-4544-AE48-7094A177AF19}"/>
              </a:ext>
            </a:extLst>
          </p:cNvPr>
          <p:cNvSpPr txBox="1">
            <a:spLocks/>
          </p:cNvSpPr>
          <p:nvPr/>
        </p:nvSpPr>
        <p:spPr>
          <a:xfrm>
            <a:off x="6501548" y="4108502"/>
            <a:ext cx="2014555" cy="1374735"/>
          </a:xfrm>
          <a:prstGeom prst="rect">
            <a:avLst/>
          </a:prstGeom>
          <a:noFill/>
        </p:spPr>
        <p:txBody>
          <a:bodyPr wrap="square" rtlCol="0">
            <a:spAutoFit/>
          </a:bodyPr>
          <a:lstStyle>
            <a:defPPr>
              <a:defRPr lang="zh-CN"/>
            </a:defPPr>
            <a:lvl1pPr algn="ctr">
              <a:lnSpc>
                <a:spcPts val="2500"/>
              </a:lnSpc>
              <a:spcBef>
                <a:spcPct val="0"/>
              </a:spcBef>
              <a:defRPr sz="1600" b="1">
                <a:solidFill>
                  <a:schemeClr val="tx1">
                    <a:lumMod val="75000"/>
                    <a:lumOff val="25000"/>
                  </a:schemeClr>
                </a:solidFill>
                <a:latin typeface="字魂57号-创细黑" panose="00000500000000000000" pitchFamily="2" charset="-122"/>
                <a:ea typeface="字魂57号-创细黑" panose="00000500000000000000" pitchFamily="2" charset="-122"/>
              </a:defRPr>
            </a:lvl1pPr>
            <a:lvl2pPr marL="807798" indent="-272967" defTabSz="914127">
              <a:lnSpc>
                <a:spcPct val="90000"/>
              </a:lnSpc>
              <a:spcBef>
                <a:spcPts val="0"/>
              </a:spcBef>
              <a:spcAft>
                <a:spcPts val="1000"/>
              </a:spcAft>
              <a:buFont typeface="Symbol" panose="05050102010706020507" pitchFamily="18" charset="2"/>
              <a:buChar char="-"/>
              <a:defRPr sz="2000">
                <a:solidFill>
                  <a:schemeClr val="bg1"/>
                </a:solidFill>
                <a:latin typeface="Calibri Light" panose="020F0302020204030204" pitchFamily="34" charset="0"/>
              </a:defRPr>
            </a:lvl2pPr>
            <a:lvl3pPr marL="1080764" indent="-177748" defTabSz="914127">
              <a:lnSpc>
                <a:spcPct val="90000"/>
              </a:lnSpc>
              <a:spcBef>
                <a:spcPts val="0"/>
              </a:spcBef>
              <a:spcAft>
                <a:spcPts val="1000"/>
              </a:spcAft>
              <a:buFont typeface="Symbol" panose="05050102010706020507" pitchFamily="18" charset="2"/>
              <a:buChar char="-"/>
              <a:defRPr sz="1900">
                <a:solidFill>
                  <a:schemeClr val="bg1"/>
                </a:solidFill>
                <a:latin typeface="Calibri Light" panose="020F0302020204030204" pitchFamily="34" charset="0"/>
              </a:defRPr>
            </a:lvl3pPr>
            <a:lvl4pPr marL="1436256" indent="-177748" defTabSz="914127">
              <a:lnSpc>
                <a:spcPct val="90000"/>
              </a:lnSpc>
              <a:spcBef>
                <a:spcPts val="0"/>
              </a:spcBef>
              <a:spcAft>
                <a:spcPts val="1000"/>
              </a:spcAft>
              <a:buFont typeface="Symbol" panose="05050102010706020507" pitchFamily="18" charset="2"/>
              <a:buChar char="-"/>
              <a:defRPr sz="1600">
                <a:solidFill>
                  <a:schemeClr val="bg1"/>
                </a:solidFill>
                <a:latin typeface="Calibri Light" panose="020F0302020204030204" pitchFamily="34" charset="0"/>
              </a:defRPr>
            </a:lvl4pPr>
            <a:lvl5pPr marL="1793335" indent="-179335" defTabSz="914127">
              <a:lnSpc>
                <a:spcPct val="90000"/>
              </a:lnSpc>
              <a:spcBef>
                <a:spcPts val="0"/>
              </a:spcBef>
              <a:spcAft>
                <a:spcPts val="1000"/>
              </a:spcAft>
              <a:buFont typeface="Symbol" panose="05050102010706020507" pitchFamily="18" charset="2"/>
              <a:buChar char="-"/>
              <a:defRPr sz="1600">
                <a:solidFill>
                  <a:schemeClr val="bg1"/>
                </a:solidFill>
                <a:latin typeface="Calibri Light" panose="020F0302020204030204" pitchFamily="34" charset="0"/>
              </a:defRPr>
            </a:lvl5pPr>
            <a:lvl6pPr marL="2513847" indent="-228532" defTabSz="914127">
              <a:spcBef>
                <a:spcPct val="20000"/>
              </a:spcBef>
              <a:buFont typeface="Arial" panose="020B0604020202020204" pitchFamily="34" charset="0"/>
              <a:buChar char="•"/>
              <a:defRPr sz="2000"/>
            </a:lvl6pPr>
            <a:lvl7pPr marL="2970910" indent="-228532" defTabSz="914127">
              <a:spcBef>
                <a:spcPct val="20000"/>
              </a:spcBef>
              <a:buFont typeface="Arial" panose="020B0604020202020204" pitchFamily="34" charset="0"/>
              <a:buChar char="•"/>
              <a:defRPr sz="2000"/>
            </a:lvl7pPr>
            <a:lvl8pPr marL="3427972" indent="-228532" defTabSz="914127">
              <a:spcBef>
                <a:spcPct val="20000"/>
              </a:spcBef>
              <a:buFont typeface="Arial" panose="020B0604020202020204" pitchFamily="34" charset="0"/>
              <a:buChar char="•"/>
              <a:defRPr sz="2000"/>
            </a:lvl8pPr>
            <a:lvl9pPr marL="3885034" indent="-228532" defTabSz="914127">
              <a:spcBef>
                <a:spcPct val="20000"/>
              </a:spcBef>
              <a:buFont typeface="Arial" panose="020B0604020202020204" pitchFamily="34" charset="0"/>
              <a:buChar char="•"/>
              <a:defRPr sz="2000"/>
            </a:lvl9pPr>
          </a:lstStyle>
          <a:p>
            <a:r>
              <a:rPr lang="en-US" altLang="zh-CN" b="0" dirty="0">
                <a:latin typeface="+mn-lt"/>
                <a:ea typeface="+mn-ea"/>
                <a:cs typeface="+mn-ea"/>
                <a:sym typeface="+mn-lt"/>
              </a:rPr>
              <a:t>Add title text</a:t>
            </a:r>
            <a:br>
              <a:rPr lang="en-US" altLang="zh-CN" sz="1100" b="0" dirty="0">
                <a:latin typeface="+mn-lt"/>
                <a:ea typeface="+mn-ea"/>
                <a:cs typeface="+mn-ea"/>
                <a:sym typeface="+mn-lt"/>
              </a:rPr>
            </a:br>
            <a:r>
              <a:rPr lang="en-US" altLang="zh-CN" sz="1100" b="0" dirty="0">
                <a:latin typeface="+mn-lt"/>
                <a:ea typeface="+mn-ea"/>
                <a:cs typeface="+mn-ea"/>
                <a:sym typeface="+mn-lt"/>
              </a:rPr>
              <a:t>Never forget what you are, </a:t>
            </a:r>
          </a:p>
          <a:p>
            <a:r>
              <a:rPr lang="en-US" altLang="zh-CN" sz="1100" b="0" dirty="0">
                <a:latin typeface="+mn-lt"/>
                <a:ea typeface="+mn-ea"/>
                <a:cs typeface="+mn-ea"/>
                <a:sym typeface="+mn-lt"/>
              </a:rPr>
              <a:t>for surely the world will not. Make it your strength. </a:t>
            </a:r>
          </a:p>
        </p:txBody>
      </p:sp>
      <p:grpSp>
        <p:nvGrpSpPr>
          <p:cNvPr id="42" name="Group 18">
            <a:extLst>
              <a:ext uri="{FF2B5EF4-FFF2-40B4-BE49-F238E27FC236}">
                <a16:creationId xmlns:a16="http://schemas.microsoft.com/office/drawing/2014/main" id="{7071FE23-A592-4E45-A725-ED77903BB9CF}"/>
              </a:ext>
            </a:extLst>
          </p:cNvPr>
          <p:cNvGrpSpPr/>
          <p:nvPr/>
        </p:nvGrpSpPr>
        <p:grpSpPr>
          <a:xfrm>
            <a:off x="9099434" y="1508410"/>
            <a:ext cx="2403536" cy="4334513"/>
            <a:chOff x="785692" y="-287591"/>
            <a:chExt cx="2641600" cy="6235380"/>
          </a:xfrm>
        </p:grpSpPr>
        <p:sp>
          <p:nvSpPr>
            <p:cNvPr id="43" name="Rectangle 17">
              <a:extLst>
                <a:ext uri="{FF2B5EF4-FFF2-40B4-BE49-F238E27FC236}">
                  <a16:creationId xmlns:a16="http://schemas.microsoft.com/office/drawing/2014/main" id="{CC51AEF8-077F-46C6-85CD-5A3D9D50AA3D}"/>
                </a:ext>
              </a:extLst>
            </p:cNvPr>
            <p:cNvSpPr/>
            <p:nvPr/>
          </p:nvSpPr>
          <p:spPr>
            <a:xfrm>
              <a:off x="785692" y="2101504"/>
              <a:ext cx="2641600" cy="3846285"/>
            </a:xfrm>
            <a:prstGeom prst="rect">
              <a:avLst/>
            </a:prstGeom>
            <a:solidFill>
              <a:sysClr val="window" lastClr="FFFFFF"/>
            </a:solidFill>
            <a:ln w="12700" cap="flat" cmpd="sng" algn="ctr">
              <a:noFill/>
              <a:prstDash val="solid"/>
              <a:miter lim="800000"/>
            </a:ln>
            <a:effectLst>
              <a:outerShdw blurRad="254000" dist="38100" dir="3300000" algn="tr"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grpSp>
          <p:nvGrpSpPr>
            <p:cNvPr id="44" name="Group 16">
              <a:extLst>
                <a:ext uri="{FF2B5EF4-FFF2-40B4-BE49-F238E27FC236}">
                  <a16:creationId xmlns:a16="http://schemas.microsoft.com/office/drawing/2014/main" id="{119AF188-48BF-4352-832E-7C22A44F4AB6}"/>
                </a:ext>
              </a:extLst>
            </p:cNvPr>
            <p:cNvGrpSpPr/>
            <p:nvPr/>
          </p:nvGrpSpPr>
          <p:grpSpPr>
            <a:xfrm>
              <a:off x="1971438" y="-287591"/>
              <a:ext cx="261471" cy="2449791"/>
              <a:chOff x="5655153" y="392607"/>
              <a:chExt cx="547688" cy="5131435"/>
            </a:xfrm>
          </p:grpSpPr>
          <p:sp>
            <p:nvSpPr>
              <p:cNvPr id="45" name="Freeform 12">
                <a:extLst>
                  <a:ext uri="{FF2B5EF4-FFF2-40B4-BE49-F238E27FC236}">
                    <a16:creationId xmlns:a16="http://schemas.microsoft.com/office/drawing/2014/main" id="{5F3AC15A-2E0E-448C-AB22-D455C3CAFB45}"/>
                  </a:ext>
                </a:extLst>
              </p:cNvPr>
              <p:cNvSpPr>
                <a:spLocks/>
              </p:cNvSpPr>
              <p:nvPr/>
            </p:nvSpPr>
            <p:spPr bwMode="auto">
              <a:xfrm>
                <a:off x="5655153" y="5038094"/>
                <a:ext cx="547688" cy="300037"/>
              </a:xfrm>
              <a:custGeom>
                <a:avLst/>
                <a:gdLst>
                  <a:gd name="T0" fmla="*/ 143 w 143"/>
                  <a:gd name="T1" fmla="*/ 4 h 80"/>
                  <a:gd name="T2" fmla="*/ 138 w 143"/>
                  <a:gd name="T3" fmla="*/ 0 h 80"/>
                  <a:gd name="T4" fmla="*/ 5 w 143"/>
                  <a:gd name="T5" fmla="*/ 0 h 80"/>
                  <a:gd name="T6" fmla="*/ 0 w 143"/>
                  <a:gd name="T7" fmla="*/ 4 h 80"/>
                  <a:gd name="T8" fmla="*/ 0 w 143"/>
                  <a:gd name="T9" fmla="*/ 75 h 80"/>
                  <a:gd name="T10" fmla="*/ 5 w 143"/>
                  <a:gd name="T11" fmla="*/ 80 h 80"/>
                  <a:gd name="T12" fmla="*/ 24 w 143"/>
                  <a:gd name="T13" fmla="*/ 80 h 80"/>
                  <a:gd name="T14" fmla="*/ 24 w 143"/>
                  <a:gd name="T15" fmla="*/ 79 h 80"/>
                  <a:gd name="T16" fmla="*/ 35 w 143"/>
                  <a:gd name="T17" fmla="*/ 68 h 80"/>
                  <a:gd name="T18" fmla="*/ 46 w 143"/>
                  <a:gd name="T19" fmla="*/ 79 h 80"/>
                  <a:gd name="T20" fmla="*/ 46 w 143"/>
                  <a:gd name="T21" fmla="*/ 80 h 80"/>
                  <a:gd name="T22" fmla="*/ 99 w 143"/>
                  <a:gd name="T23" fmla="*/ 80 h 80"/>
                  <a:gd name="T24" fmla="*/ 99 w 143"/>
                  <a:gd name="T25" fmla="*/ 79 h 80"/>
                  <a:gd name="T26" fmla="*/ 110 w 143"/>
                  <a:gd name="T27" fmla="*/ 68 h 80"/>
                  <a:gd name="T28" fmla="*/ 121 w 143"/>
                  <a:gd name="T29" fmla="*/ 79 h 80"/>
                  <a:gd name="T30" fmla="*/ 121 w 143"/>
                  <a:gd name="T31" fmla="*/ 80 h 80"/>
                  <a:gd name="T32" fmla="*/ 138 w 143"/>
                  <a:gd name="T33" fmla="*/ 80 h 80"/>
                  <a:gd name="T34" fmla="*/ 143 w 143"/>
                  <a:gd name="T35" fmla="*/ 75 h 80"/>
                  <a:gd name="T36" fmla="*/ 143 w 143"/>
                  <a:gd name="T3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 h="80">
                    <a:moveTo>
                      <a:pt x="143" y="4"/>
                    </a:moveTo>
                    <a:cubicBezTo>
                      <a:pt x="143" y="2"/>
                      <a:pt x="140" y="0"/>
                      <a:pt x="138" y="0"/>
                    </a:cubicBezTo>
                    <a:cubicBezTo>
                      <a:pt x="5" y="0"/>
                      <a:pt x="5" y="0"/>
                      <a:pt x="5" y="0"/>
                    </a:cubicBezTo>
                    <a:cubicBezTo>
                      <a:pt x="2" y="0"/>
                      <a:pt x="0" y="2"/>
                      <a:pt x="0" y="4"/>
                    </a:cubicBezTo>
                    <a:cubicBezTo>
                      <a:pt x="0" y="75"/>
                      <a:pt x="0" y="75"/>
                      <a:pt x="0" y="75"/>
                    </a:cubicBezTo>
                    <a:cubicBezTo>
                      <a:pt x="0" y="78"/>
                      <a:pt x="2" y="80"/>
                      <a:pt x="5" y="80"/>
                    </a:cubicBezTo>
                    <a:cubicBezTo>
                      <a:pt x="24" y="80"/>
                      <a:pt x="24" y="80"/>
                      <a:pt x="24" y="80"/>
                    </a:cubicBezTo>
                    <a:cubicBezTo>
                      <a:pt x="24" y="79"/>
                      <a:pt x="24" y="79"/>
                      <a:pt x="24" y="79"/>
                    </a:cubicBezTo>
                    <a:cubicBezTo>
                      <a:pt x="24" y="73"/>
                      <a:pt x="29" y="68"/>
                      <a:pt x="35" y="68"/>
                    </a:cubicBezTo>
                    <a:cubicBezTo>
                      <a:pt x="41" y="68"/>
                      <a:pt x="46" y="73"/>
                      <a:pt x="46" y="79"/>
                    </a:cubicBezTo>
                    <a:cubicBezTo>
                      <a:pt x="46" y="79"/>
                      <a:pt x="46" y="79"/>
                      <a:pt x="46" y="80"/>
                    </a:cubicBezTo>
                    <a:cubicBezTo>
                      <a:pt x="99" y="80"/>
                      <a:pt x="99" y="80"/>
                      <a:pt x="99" y="80"/>
                    </a:cubicBezTo>
                    <a:cubicBezTo>
                      <a:pt x="99" y="79"/>
                      <a:pt x="99" y="79"/>
                      <a:pt x="99" y="79"/>
                    </a:cubicBezTo>
                    <a:cubicBezTo>
                      <a:pt x="99" y="73"/>
                      <a:pt x="104" y="68"/>
                      <a:pt x="110" y="68"/>
                    </a:cubicBezTo>
                    <a:cubicBezTo>
                      <a:pt x="116" y="68"/>
                      <a:pt x="121" y="73"/>
                      <a:pt x="121" y="79"/>
                    </a:cubicBezTo>
                    <a:cubicBezTo>
                      <a:pt x="121" y="79"/>
                      <a:pt x="121" y="79"/>
                      <a:pt x="121" y="80"/>
                    </a:cubicBezTo>
                    <a:cubicBezTo>
                      <a:pt x="138" y="80"/>
                      <a:pt x="138" y="80"/>
                      <a:pt x="138" y="80"/>
                    </a:cubicBezTo>
                    <a:cubicBezTo>
                      <a:pt x="140" y="80"/>
                      <a:pt x="143" y="78"/>
                      <a:pt x="143" y="75"/>
                    </a:cubicBezTo>
                    <a:lnTo>
                      <a:pt x="143" y="4"/>
                    </a:lnTo>
                    <a:close/>
                  </a:path>
                </a:pathLst>
              </a:custGeom>
              <a:solidFill>
                <a:srgbClr val="41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mn-ea"/>
                  <a:sym typeface="+mn-lt"/>
                </a:endParaRPr>
              </a:p>
            </p:txBody>
          </p:sp>
          <p:sp>
            <p:nvSpPr>
              <p:cNvPr id="46" name="Freeform 13">
                <a:extLst>
                  <a:ext uri="{FF2B5EF4-FFF2-40B4-BE49-F238E27FC236}">
                    <a16:creationId xmlns:a16="http://schemas.microsoft.com/office/drawing/2014/main" id="{EB441EF4-0DE9-43CB-9D5E-93157C1E07F6}"/>
                  </a:ext>
                </a:extLst>
              </p:cNvPr>
              <p:cNvSpPr>
                <a:spLocks/>
              </p:cNvSpPr>
              <p:nvPr/>
            </p:nvSpPr>
            <p:spPr bwMode="auto">
              <a:xfrm>
                <a:off x="6005513" y="5210175"/>
                <a:ext cx="79375" cy="258763"/>
              </a:xfrm>
              <a:custGeom>
                <a:avLst/>
                <a:gdLst>
                  <a:gd name="T0" fmla="*/ 2 w 21"/>
                  <a:gd name="T1" fmla="*/ 0 h 69"/>
                  <a:gd name="T2" fmla="*/ 0 w 21"/>
                  <a:gd name="T3" fmla="*/ 9 h 69"/>
                  <a:gd name="T4" fmla="*/ 16 w 21"/>
                  <a:gd name="T5" fmla="*/ 69 h 69"/>
                  <a:gd name="T6" fmla="*/ 21 w 21"/>
                  <a:gd name="T7" fmla="*/ 68 h 69"/>
                  <a:gd name="T8" fmla="*/ 21 w 21"/>
                  <a:gd name="T9" fmla="*/ 68 h 69"/>
                  <a:gd name="T10" fmla="*/ 6 w 21"/>
                  <a:gd name="T11" fmla="*/ 8 h 69"/>
                  <a:gd name="T12" fmla="*/ 8 w 21"/>
                  <a:gd name="T13" fmla="*/ 0 h 69"/>
                  <a:gd name="T14" fmla="*/ 2 w 21"/>
                  <a:gd name="T15" fmla="*/ 0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69">
                    <a:moveTo>
                      <a:pt x="2" y="0"/>
                    </a:moveTo>
                    <a:cubicBezTo>
                      <a:pt x="0" y="3"/>
                      <a:pt x="0" y="6"/>
                      <a:pt x="0" y="9"/>
                    </a:cubicBezTo>
                    <a:cubicBezTo>
                      <a:pt x="16" y="69"/>
                      <a:pt x="16" y="69"/>
                      <a:pt x="16" y="69"/>
                    </a:cubicBezTo>
                    <a:cubicBezTo>
                      <a:pt x="17" y="68"/>
                      <a:pt x="19" y="68"/>
                      <a:pt x="21" y="68"/>
                    </a:cubicBezTo>
                    <a:cubicBezTo>
                      <a:pt x="21" y="68"/>
                      <a:pt x="21" y="68"/>
                      <a:pt x="21" y="68"/>
                    </a:cubicBezTo>
                    <a:cubicBezTo>
                      <a:pt x="6" y="8"/>
                      <a:pt x="6" y="8"/>
                      <a:pt x="6" y="8"/>
                    </a:cubicBezTo>
                    <a:cubicBezTo>
                      <a:pt x="6" y="5"/>
                      <a:pt x="6" y="2"/>
                      <a:pt x="8" y="0"/>
                    </a:cubicBezTo>
                    <a:lnTo>
                      <a:pt x="2" y="0"/>
                    </a:lnTo>
                    <a:close/>
                  </a:path>
                </a:pathLst>
              </a:custGeom>
              <a:solidFill>
                <a:srgbClr val="2828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47" name="Freeform 14">
                <a:extLst>
                  <a:ext uri="{FF2B5EF4-FFF2-40B4-BE49-F238E27FC236}">
                    <a16:creationId xmlns:a16="http://schemas.microsoft.com/office/drawing/2014/main" id="{4DD74B80-2A3F-4778-BE25-AC3CCD71A286}"/>
                  </a:ext>
                </a:extLst>
              </p:cNvPr>
              <p:cNvSpPr>
                <a:spLocks/>
              </p:cNvSpPr>
              <p:nvPr/>
            </p:nvSpPr>
            <p:spPr bwMode="auto">
              <a:xfrm>
                <a:off x="5786438" y="5210175"/>
                <a:ext cx="84138" cy="255588"/>
              </a:xfrm>
              <a:custGeom>
                <a:avLst/>
                <a:gdLst>
                  <a:gd name="T0" fmla="*/ 0 w 22"/>
                  <a:gd name="T1" fmla="*/ 68 h 68"/>
                  <a:gd name="T2" fmla="*/ 3 w 22"/>
                  <a:gd name="T3" fmla="*/ 68 h 68"/>
                  <a:gd name="T4" fmla="*/ 6 w 22"/>
                  <a:gd name="T5" fmla="*/ 68 h 68"/>
                  <a:gd name="T6" fmla="*/ 22 w 22"/>
                  <a:gd name="T7" fmla="*/ 9 h 68"/>
                  <a:gd name="T8" fmla="*/ 22 w 22"/>
                  <a:gd name="T9" fmla="*/ 8 h 68"/>
                  <a:gd name="T10" fmla="*/ 20 w 22"/>
                  <a:gd name="T11" fmla="*/ 0 h 68"/>
                  <a:gd name="T12" fmla="*/ 14 w 22"/>
                  <a:gd name="T13" fmla="*/ 0 h 68"/>
                  <a:gd name="T14" fmla="*/ 14 w 22"/>
                  <a:gd name="T15" fmla="*/ 0 h 68"/>
                  <a:gd name="T16" fmla="*/ 16 w 22"/>
                  <a:gd name="T17" fmla="*/ 8 h 68"/>
                  <a:gd name="T18" fmla="*/ 0 w 22"/>
                  <a:gd name="T1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68">
                    <a:moveTo>
                      <a:pt x="0" y="68"/>
                    </a:moveTo>
                    <a:cubicBezTo>
                      <a:pt x="1" y="68"/>
                      <a:pt x="2" y="68"/>
                      <a:pt x="3" y="68"/>
                    </a:cubicBezTo>
                    <a:cubicBezTo>
                      <a:pt x="4" y="68"/>
                      <a:pt x="5" y="68"/>
                      <a:pt x="6" y="68"/>
                    </a:cubicBezTo>
                    <a:cubicBezTo>
                      <a:pt x="22" y="9"/>
                      <a:pt x="22" y="9"/>
                      <a:pt x="22" y="9"/>
                    </a:cubicBezTo>
                    <a:cubicBezTo>
                      <a:pt x="22" y="8"/>
                      <a:pt x="22" y="8"/>
                      <a:pt x="22" y="8"/>
                    </a:cubicBezTo>
                    <a:cubicBezTo>
                      <a:pt x="22" y="6"/>
                      <a:pt x="22" y="3"/>
                      <a:pt x="20" y="0"/>
                    </a:cubicBezTo>
                    <a:cubicBezTo>
                      <a:pt x="14" y="0"/>
                      <a:pt x="14" y="0"/>
                      <a:pt x="14" y="0"/>
                    </a:cubicBezTo>
                    <a:cubicBezTo>
                      <a:pt x="14" y="0"/>
                      <a:pt x="14" y="0"/>
                      <a:pt x="14" y="0"/>
                    </a:cubicBezTo>
                    <a:cubicBezTo>
                      <a:pt x="16" y="2"/>
                      <a:pt x="16" y="5"/>
                      <a:pt x="16" y="8"/>
                    </a:cubicBezTo>
                    <a:lnTo>
                      <a:pt x="0" y="68"/>
                    </a:lnTo>
                    <a:close/>
                  </a:path>
                </a:pathLst>
              </a:custGeom>
              <a:solidFill>
                <a:srgbClr val="2828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48" name="Freeform 15">
                <a:extLst>
                  <a:ext uri="{FF2B5EF4-FFF2-40B4-BE49-F238E27FC236}">
                    <a16:creationId xmlns:a16="http://schemas.microsoft.com/office/drawing/2014/main" id="{C35C220B-2702-44A9-8556-41E53711E3A7}"/>
                  </a:ext>
                </a:extLst>
              </p:cNvPr>
              <p:cNvSpPr>
                <a:spLocks/>
              </p:cNvSpPr>
              <p:nvPr/>
            </p:nvSpPr>
            <p:spPr bwMode="auto">
              <a:xfrm>
                <a:off x="5783265" y="392607"/>
                <a:ext cx="291465" cy="5131435"/>
              </a:xfrm>
              <a:custGeom>
                <a:avLst/>
                <a:gdLst>
                  <a:gd name="T0" fmla="*/ 64 w 81"/>
                  <a:gd name="T1" fmla="*/ 1601 h 1699"/>
                  <a:gd name="T2" fmla="*/ 66 w 81"/>
                  <a:gd name="T3" fmla="*/ 1589 h 1699"/>
                  <a:gd name="T4" fmla="*/ 71 w 81"/>
                  <a:gd name="T5" fmla="*/ 1580 h 1699"/>
                  <a:gd name="T6" fmla="*/ 63 w 81"/>
                  <a:gd name="T7" fmla="*/ 1555 h 1699"/>
                  <a:gd name="T8" fmla="*/ 44 w 81"/>
                  <a:gd name="T9" fmla="*/ 1550 h 1699"/>
                  <a:gd name="T10" fmla="*/ 44 w 81"/>
                  <a:gd name="T11" fmla="*/ 0 h 1699"/>
                  <a:gd name="T12" fmla="*/ 37 w 81"/>
                  <a:gd name="T13" fmla="*/ 0 h 1699"/>
                  <a:gd name="T14" fmla="*/ 37 w 81"/>
                  <a:gd name="T15" fmla="*/ 1550 h 1699"/>
                  <a:gd name="T16" fmla="*/ 18 w 81"/>
                  <a:gd name="T17" fmla="*/ 1555 h 1699"/>
                  <a:gd name="T18" fmla="*/ 10 w 81"/>
                  <a:gd name="T19" fmla="*/ 1580 h 1699"/>
                  <a:gd name="T20" fmla="*/ 15 w 81"/>
                  <a:gd name="T21" fmla="*/ 1589 h 1699"/>
                  <a:gd name="T22" fmla="*/ 17 w 81"/>
                  <a:gd name="T23" fmla="*/ 1601 h 1699"/>
                  <a:gd name="T24" fmla="*/ 0 w 81"/>
                  <a:gd name="T25" fmla="*/ 1695 h 1699"/>
                  <a:gd name="T26" fmla="*/ 2 w 81"/>
                  <a:gd name="T27" fmla="*/ 1698 h 1699"/>
                  <a:gd name="T28" fmla="*/ 6 w 81"/>
                  <a:gd name="T29" fmla="*/ 1696 h 1699"/>
                  <a:gd name="T30" fmla="*/ 23 w 81"/>
                  <a:gd name="T31" fmla="*/ 1602 h 1699"/>
                  <a:gd name="T32" fmla="*/ 23 w 81"/>
                  <a:gd name="T33" fmla="*/ 1602 h 1699"/>
                  <a:gd name="T34" fmla="*/ 20 w 81"/>
                  <a:gd name="T35" fmla="*/ 1587 h 1699"/>
                  <a:gd name="T36" fmla="*/ 15 w 81"/>
                  <a:gd name="T37" fmla="*/ 1577 h 1699"/>
                  <a:gd name="T38" fmla="*/ 21 w 81"/>
                  <a:gd name="T39" fmla="*/ 1561 h 1699"/>
                  <a:gd name="T40" fmla="*/ 37 w 81"/>
                  <a:gd name="T41" fmla="*/ 1556 h 1699"/>
                  <a:gd name="T42" fmla="*/ 37 w 81"/>
                  <a:gd name="T43" fmla="*/ 1561 h 1699"/>
                  <a:gd name="T44" fmla="*/ 40 w 81"/>
                  <a:gd name="T45" fmla="*/ 1564 h 1699"/>
                  <a:gd name="T46" fmla="*/ 44 w 81"/>
                  <a:gd name="T47" fmla="*/ 1561 h 1699"/>
                  <a:gd name="T48" fmla="*/ 44 w 81"/>
                  <a:gd name="T49" fmla="*/ 1556 h 1699"/>
                  <a:gd name="T50" fmla="*/ 60 w 81"/>
                  <a:gd name="T51" fmla="*/ 1561 h 1699"/>
                  <a:gd name="T52" fmla="*/ 66 w 81"/>
                  <a:gd name="T53" fmla="*/ 1577 h 1699"/>
                  <a:gd name="T54" fmla="*/ 61 w 81"/>
                  <a:gd name="T55" fmla="*/ 1586 h 1699"/>
                  <a:gd name="T56" fmla="*/ 58 w 81"/>
                  <a:gd name="T57" fmla="*/ 1602 h 1699"/>
                  <a:gd name="T58" fmla="*/ 75 w 81"/>
                  <a:gd name="T59" fmla="*/ 1696 h 1699"/>
                  <a:gd name="T60" fmla="*/ 78 w 81"/>
                  <a:gd name="T61" fmla="*/ 1699 h 1699"/>
                  <a:gd name="T62" fmla="*/ 79 w 81"/>
                  <a:gd name="T63" fmla="*/ 1698 h 1699"/>
                  <a:gd name="T64" fmla="*/ 81 w 81"/>
                  <a:gd name="T65" fmla="*/ 1695 h 1699"/>
                  <a:gd name="T66" fmla="*/ 64 w 81"/>
                  <a:gd name="T67" fmla="*/ 1601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 h="1699">
                    <a:moveTo>
                      <a:pt x="64" y="1601"/>
                    </a:moveTo>
                    <a:cubicBezTo>
                      <a:pt x="64" y="1597"/>
                      <a:pt x="64" y="1593"/>
                      <a:pt x="66" y="1589"/>
                    </a:cubicBezTo>
                    <a:cubicBezTo>
                      <a:pt x="71" y="1580"/>
                      <a:pt x="71" y="1580"/>
                      <a:pt x="71" y="1580"/>
                    </a:cubicBezTo>
                    <a:cubicBezTo>
                      <a:pt x="76" y="1571"/>
                      <a:pt x="72" y="1560"/>
                      <a:pt x="63" y="1555"/>
                    </a:cubicBezTo>
                    <a:cubicBezTo>
                      <a:pt x="57" y="1552"/>
                      <a:pt x="51" y="1550"/>
                      <a:pt x="44" y="1550"/>
                    </a:cubicBezTo>
                    <a:cubicBezTo>
                      <a:pt x="44" y="0"/>
                      <a:pt x="44" y="0"/>
                      <a:pt x="44" y="0"/>
                    </a:cubicBezTo>
                    <a:cubicBezTo>
                      <a:pt x="37" y="0"/>
                      <a:pt x="37" y="0"/>
                      <a:pt x="37" y="0"/>
                    </a:cubicBezTo>
                    <a:cubicBezTo>
                      <a:pt x="37" y="1550"/>
                      <a:pt x="37" y="1550"/>
                      <a:pt x="37" y="1550"/>
                    </a:cubicBezTo>
                    <a:cubicBezTo>
                      <a:pt x="30" y="1551"/>
                      <a:pt x="24" y="1552"/>
                      <a:pt x="18" y="1555"/>
                    </a:cubicBezTo>
                    <a:cubicBezTo>
                      <a:pt x="9" y="1560"/>
                      <a:pt x="5" y="1571"/>
                      <a:pt x="10" y="1580"/>
                    </a:cubicBezTo>
                    <a:cubicBezTo>
                      <a:pt x="15" y="1589"/>
                      <a:pt x="15" y="1589"/>
                      <a:pt x="15" y="1589"/>
                    </a:cubicBezTo>
                    <a:cubicBezTo>
                      <a:pt x="17" y="1593"/>
                      <a:pt x="17" y="1597"/>
                      <a:pt x="17" y="1601"/>
                    </a:cubicBezTo>
                    <a:cubicBezTo>
                      <a:pt x="0" y="1695"/>
                      <a:pt x="0" y="1695"/>
                      <a:pt x="0" y="1695"/>
                    </a:cubicBezTo>
                    <a:cubicBezTo>
                      <a:pt x="0" y="1696"/>
                      <a:pt x="1" y="1698"/>
                      <a:pt x="2" y="1698"/>
                    </a:cubicBezTo>
                    <a:cubicBezTo>
                      <a:pt x="4" y="1698"/>
                      <a:pt x="5" y="1697"/>
                      <a:pt x="6" y="1696"/>
                    </a:cubicBezTo>
                    <a:cubicBezTo>
                      <a:pt x="23" y="1602"/>
                      <a:pt x="23" y="1602"/>
                      <a:pt x="23" y="1602"/>
                    </a:cubicBezTo>
                    <a:cubicBezTo>
                      <a:pt x="23" y="1602"/>
                      <a:pt x="23" y="1602"/>
                      <a:pt x="23" y="1602"/>
                    </a:cubicBezTo>
                    <a:cubicBezTo>
                      <a:pt x="24" y="1596"/>
                      <a:pt x="23" y="1591"/>
                      <a:pt x="20" y="1587"/>
                    </a:cubicBezTo>
                    <a:cubicBezTo>
                      <a:pt x="15" y="1577"/>
                      <a:pt x="15" y="1577"/>
                      <a:pt x="15" y="1577"/>
                    </a:cubicBezTo>
                    <a:cubicBezTo>
                      <a:pt x="12" y="1571"/>
                      <a:pt x="15" y="1564"/>
                      <a:pt x="21" y="1561"/>
                    </a:cubicBezTo>
                    <a:cubicBezTo>
                      <a:pt x="26" y="1558"/>
                      <a:pt x="31" y="1557"/>
                      <a:pt x="37" y="1556"/>
                    </a:cubicBezTo>
                    <a:cubicBezTo>
                      <a:pt x="37" y="1561"/>
                      <a:pt x="37" y="1561"/>
                      <a:pt x="37" y="1561"/>
                    </a:cubicBezTo>
                    <a:cubicBezTo>
                      <a:pt x="37" y="1562"/>
                      <a:pt x="39" y="1564"/>
                      <a:pt x="40" y="1564"/>
                    </a:cubicBezTo>
                    <a:cubicBezTo>
                      <a:pt x="42" y="1564"/>
                      <a:pt x="44" y="1562"/>
                      <a:pt x="44" y="1561"/>
                    </a:cubicBezTo>
                    <a:cubicBezTo>
                      <a:pt x="44" y="1556"/>
                      <a:pt x="44" y="1556"/>
                      <a:pt x="44" y="1556"/>
                    </a:cubicBezTo>
                    <a:cubicBezTo>
                      <a:pt x="50" y="1556"/>
                      <a:pt x="55" y="1558"/>
                      <a:pt x="60" y="1561"/>
                    </a:cubicBezTo>
                    <a:cubicBezTo>
                      <a:pt x="66" y="1564"/>
                      <a:pt x="69" y="1571"/>
                      <a:pt x="66" y="1577"/>
                    </a:cubicBezTo>
                    <a:cubicBezTo>
                      <a:pt x="61" y="1586"/>
                      <a:pt x="61" y="1586"/>
                      <a:pt x="61" y="1586"/>
                    </a:cubicBezTo>
                    <a:cubicBezTo>
                      <a:pt x="58" y="1591"/>
                      <a:pt x="58" y="1597"/>
                      <a:pt x="58" y="1602"/>
                    </a:cubicBezTo>
                    <a:cubicBezTo>
                      <a:pt x="75" y="1696"/>
                      <a:pt x="75" y="1696"/>
                      <a:pt x="75" y="1696"/>
                    </a:cubicBezTo>
                    <a:cubicBezTo>
                      <a:pt x="75" y="1697"/>
                      <a:pt x="77" y="1699"/>
                      <a:pt x="78" y="1699"/>
                    </a:cubicBezTo>
                    <a:cubicBezTo>
                      <a:pt x="78" y="1699"/>
                      <a:pt x="78" y="1698"/>
                      <a:pt x="79" y="1698"/>
                    </a:cubicBezTo>
                    <a:cubicBezTo>
                      <a:pt x="80" y="1698"/>
                      <a:pt x="81" y="1697"/>
                      <a:pt x="81" y="1695"/>
                    </a:cubicBezTo>
                    <a:lnTo>
                      <a:pt x="64" y="1601"/>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grpSp>
      </p:grpSp>
      <p:sp>
        <p:nvSpPr>
          <p:cNvPr id="49" name="Freeform 124">
            <a:extLst>
              <a:ext uri="{FF2B5EF4-FFF2-40B4-BE49-F238E27FC236}">
                <a16:creationId xmlns:a16="http://schemas.microsoft.com/office/drawing/2014/main" id="{37461692-DA14-4D03-8B9F-36BE2659A6AA}"/>
              </a:ext>
            </a:extLst>
          </p:cNvPr>
          <p:cNvSpPr>
            <a:spLocks noEditPoints="1"/>
          </p:cNvSpPr>
          <p:nvPr/>
        </p:nvSpPr>
        <p:spPr bwMode="auto">
          <a:xfrm>
            <a:off x="10096639" y="3281320"/>
            <a:ext cx="399054" cy="352042"/>
          </a:xfrm>
          <a:custGeom>
            <a:avLst/>
            <a:gdLst>
              <a:gd name="T0" fmla="*/ 1495 w 3650"/>
              <a:gd name="T1" fmla="*/ 3047 h 3224"/>
              <a:gd name="T2" fmla="*/ 1498 w 3650"/>
              <a:gd name="T3" fmla="*/ 3044 h 3224"/>
              <a:gd name="T4" fmla="*/ 198 w 3650"/>
              <a:gd name="T5" fmla="*/ 981 h 3224"/>
              <a:gd name="T6" fmla="*/ 179 w 3650"/>
              <a:gd name="T7" fmla="*/ 1543 h 3224"/>
              <a:gd name="T8" fmla="*/ 342 w 3650"/>
              <a:gd name="T9" fmla="*/ 1579 h 3224"/>
              <a:gd name="T10" fmla="*/ 3250 w 3650"/>
              <a:gd name="T11" fmla="*/ 1591 h 3224"/>
              <a:gd name="T12" fmla="*/ 3423 w 3650"/>
              <a:gd name="T13" fmla="*/ 1451 h 3224"/>
              <a:gd name="T14" fmla="*/ 3470 w 3650"/>
              <a:gd name="T15" fmla="*/ 1227 h 3224"/>
              <a:gd name="T16" fmla="*/ 3366 w 3650"/>
              <a:gd name="T17" fmla="*/ 1029 h 3224"/>
              <a:gd name="T18" fmla="*/ 617 w 3650"/>
              <a:gd name="T19" fmla="*/ 728 h 3224"/>
              <a:gd name="T20" fmla="*/ 529 w 3650"/>
              <a:gd name="T21" fmla="*/ 784 h 3224"/>
              <a:gd name="T22" fmla="*/ 521 w 3650"/>
              <a:gd name="T23" fmla="*/ 1746 h 3224"/>
              <a:gd name="T24" fmla="*/ 585 w 3650"/>
              <a:gd name="T25" fmla="*/ 1816 h 3224"/>
              <a:gd name="T26" fmla="*/ 627 w 3650"/>
              <a:gd name="T27" fmla="*/ 1821 h 3224"/>
              <a:gd name="T28" fmla="*/ 761 w 3650"/>
              <a:gd name="T29" fmla="*/ 1822 h 3224"/>
              <a:gd name="T30" fmla="*/ 949 w 3650"/>
              <a:gd name="T31" fmla="*/ 1822 h 3224"/>
              <a:gd name="T32" fmla="*/ 1083 w 3650"/>
              <a:gd name="T33" fmla="*/ 1822 h 3224"/>
              <a:gd name="T34" fmla="*/ 3024 w 3650"/>
              <a:gd name="T35" fmla="*/ 175 h 3224"/>
              <a:gd name="T36" fmla="*/ 2568 w 3650"/>
              <a:gd name="T37" fmla="*/ 398 h 3224"/>
              <a:gd name="T38" fmla="*/ 1772 w 3650"/>
              <a:gd name="T39" fmla="*/ 645 h 3224"/>
              <a:gd name="T40" fmla="*/ 1441 w 3650"/>
              <a:gd name="T41" fmla="*/ 1850 h 3224"/>
              <a:gd name="T42" fmla="*/ 2255 w 3650"/>
              <a:gd name="T43" fmla="*/ 2034 h 3224"/>
              <a:gd name="T44" fmla="*/ 3022 w 3650"/>
              <a:gd name="T45" fmla="*/ 2373 h 3224"/>
              <a:gd name="T46" fmla="*/ 3028 w 3650"/>
              <a:gd name="T47" fmla="*/ 2371 h 3224"/>
              <a:gd name="T48" fmla="*/ 3026 w 3650"/>
              <a:gd name="T49" fmla="*/ 177 h 3224"/>
              <a:gd name="T50" fmla="*/ 3116 w 3650"/>
              <a:gd name="T51" fmla="*/ 24 h 3224"/>
              <a:gd name="T52" fmla="*/ 3202 w 3650"/>
              <a:gd name="T53" fmla="*/ 148 h 3224"/>
              <a:gd name="T54" fmla="*/ 3368 w 3650"/>
              <a:gd name="T55" fmla="*/ 817 h 3224"/>
              <a:gd name="T56" fmla="*/ 3571 w 3650"/>
              <a:gd name="T57" fmla="*/ 1003 h 3224"/>
              <a:gd name="T58" fmla="*/ 3650 w 3650"/>
              <a:gd name="T59" fmla="*/ 1274 h 3224"/>
              <a:gd name="T60" fmla="*/ 3571 w 3650"/>
              <a:gd name="T61" fmla="*/ 1546 h 3224"/>
              <a:gd name="T62" fmla="*/ 3368 w 3650"/>
              <a:gd name="T63" fmla="*/ 1732 h 3224"/>
              <a:gd name="T64" fmla="*/ 3202 w 3650"/>
              <a:gd name="T65" fmla="*/ 2402 h 3224"/>
              <a:gd name="T66" fmla="*/ 3116 w 3650"/>
              <a:gd name="T67" fmla="*/ 2525 h 3224"/>
              <a:gd name="T68" fmla="*/ 2964 w 3650"/>
              <a:gd name="T69" fmla="*/ 2540 h 3224"/>
              <a:gd name="T70" fmla="*/ 2369 w 3650"/>
              <a:gd name="T71" fmla="*/ 2262 h 3224"/>
              <a:gd name="T72" fmla="*/ 1621 w 3650"/>
              <a:gd name="T73" fmla="*/ 2055 h 3224"/>
              <a:gd name="T74" fmla="*/ 1675 w 3650"/>
              <a:gd name="T75" fmla="*/ 3040 h 3224"/>
              <a:gd name="T76" fmla="*/ 1624 w 3650"/>
              <a:gd name="T77" fmla="*/ 3170 h 3224"/>
              <a:gd name="T78" fmla="*/ 1495 w 3650"/>
              <a:gd name="T79" fmla="*/ 3224 h 3224"/>
              <a:gd name="T80" fmla="*/ 969 w 3650"/>
              <a:gd name="T81" fmla="*/ 3182 h 3224"/>
              <a:gd name="T82" fmla="*/ 470 w 3650"/>
              <a:gd name="T83" fmla="*/ 1956 h 3224"/>
              <a:gd name="T84" fmla="*/ 352 w 3650"/>
              <a:gd name="T85" fmla="*/ 1797 h 3224"/>
              <a:gd name="T86" fmla="*/ 124 w 3650"/>
              <a:gd name="T87" fmla="*/ 1729 h 3224"/>
              <a:gd name="T88" fmla="*/ 12 w 3650"/>
              <a:gd name="T89" fmla="*/ 1598 h 3224"/>
              <a:gd name="T90" fmla="*/ 12 w 3650"/>
              <a:gd name="T91" fmla="*/ 951 h 3224"/>
              <a:gd name="T92" fmla="*/ 124 w 3650"/>
              <a:gd name="T93" fmla="*/ 821 h 3224"/>
              <a:gd name="T94" fmla="*/ 352 w 3650"/>
              <a:gd name="T95" fmla="*/ 755 h 3224"/>
              <a:gd name="T96" fmla="*/ 465 w 3650"/>
              <a:gd name="T97" fmla="*/ 598 h 3224"/>
              <a:gd name="T98" fmla="*/ 622 w 3650"/>
              <a:gd name="T99" fmla="*/ 552 h 3224"/>
              <a:gd name="T100" fmla="*/ 739 w 3650"/>
              <a:gd name="T101" fmla="*/ 552 h 3224"/>
              <a:gd name="T102" fmla="*/ 940 w 3650"/>
              <a:gd name="T103" fmla="*/ 551 h 3224"/>
              <a:gd name="T104" fmla="*/ 1123 w 3650"/>
              <a:gd name="T105" fmla="*/ 549 h 3224"/>
              <a:gd name="T106" fmla="*/ 1352 w 3650"/>
              <a:gd name="T107" fmla="*/ 533 h 3224"/>
              <a:gd name="T108" fmla="*/ 2169 w 3650"/>
              <a:gd name="T109" fmla="*/ 357 h 3224"/>
              <a:gd name="T110" fmla="*/ 2935 w 3650"/>
              <a:gd name="T111" fmla="*/ 23 h 3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50" h="3224">
                <a:moveTo>
                  <a:pt x="702" y="1998"/>
                </a:moveTo>
                <a:lnTo>
                  <a:pt x="1082" y="3046"/>
                </a:lnTo>
                <a:lnTo>
                  <a:pt x="1083" y="3047"/>
                </a:lnTo>
                <a:lnTo>
                  <a:pt x="1084" y="3047"/>
                </a:lnTo>
                <a:lnTo>
                  <a:pt x="1495" y="3047"/>
                </a:lnTo>
                <a:lnTo>
                  <a:pt x="1497" y="3047"/>
                </a:lnTo>
                <a:lnTo>
                  <a:pt x="1498" y="3046"/>
                </a:lnTo>
                <a:lnTo>
                  <a:pt x="1498" y="3046"/>
                </a:lnTo>
                <a:lnTo>
                  <a:pt x="1498" y="3045"/>
                </a:lnTo>
                <a:lnTo>
                  <a:pt x="1498" y="3044"/>
                </a:lnTo>
                <a:lnTo>
                  <a:pt x="1118" y="1998"/>
                </a:lnTo>
                <a:lnTo>
                  <a:pt x="702" y="1998"/>
                </a:lnTo>
                <a:close/>
                <a:moveTo>
                  <a:pt x="229" y="971"/>
                </a:moveTo>
                <a:lnTo>
                  <a:pt x="212" y="974"/>
                </a:lnTo>
                <a:lnTo>
                  <a:pt x="198" y="981"/>
                </a:lnTo>
                <a:lnTo>
                  <a:pt x="187" y="993"/>
                </a:lnTo>
                <a:lnTo>
                  <a:pt x="179" y="1008"/>
                </a:lnTo>
                <a:lnTo>
                  <a:pt x="176" y="1023"/>
                </a:lnTo>
                <a:lnTo>
                  <a:pt x="176" y="1527"/>
                </a:lnTo>
                <a:lnTo>
                  <a:pt x="179" y="1543"/>
                </a:lnTo>
                <a:lnTo>
                  <a:pt x="187" y="1558"/>
                </a:lnTo>
                <a:lnTo>
                  <a:pt x="198" y="1569"/>
                </a:lnTo>
                <a:lnTo>
                  <a:pt x="212" y="1576"/>
                </a:lnTo>
                <a:lnTo>
                  <a:pt x="229" y="1579"/>
                </a:lnTo>
                <a:lnTo>
                  <a:pt x="342" y="1579"/>
                </a:lnTo>
                <a:lnTo>
                  <a:pt x="342" y="971"/>
                </a:lnTo>
                <a:lnTo>
                  <a:pt x="229" y="971"/>
                </a:lnTo>
                <a:close/>
                <a:moveTo>
                  <a:pt x="3204" y="946"/>
                </a:moveTo>
                <a:lnTo>
                  <a:pt x="3204" y="1604"/>
                </a:lnTo>
                <a:lnTo>
                  <a:pt x="3250" y="1591"/>
                </a:lnTo>
                <a:lnTo>
                  <a:pt x="3292" y="1573"/>
                </a:lnTo>
                <a:lnTo>
                  <a:pt x="3330" y="1550"/>
                </a:lnTo>
                <a:lnTo>
                  <a:pt x="3366" y="1521"/>
                </a:lnTo>
                <a:lnTo>
                  <a:pt x="3397" y="1489"/>
                </a:lnTo>
                <a:lnTo>
                  <a:pt x="3423" y="1451"/>
                </a:lnTo>
                <a:lnTo>
                  <a:pt x="3444" y="1411"/>
                </a:lnTo>
                <a:lnTo>
                  <a:pt x="3461" y="1368"/>
                </a:lnTo>
                <a:lnTo>
                  <a:pt x="3470" y="1323"/>
                </a:lnTo>
                <a:lnTo>
                  <a:pt x="3474" y="1274"/>
                </a:lnTo>
                <a:lnTo>
                  <a:pt x="3470" y="1227"/>
                </a:lnTo>
                <a:lnTo>
                  <a:pt x="3461" y="1181"/>
                </a:lnTo>
                <a:lnTo>
                  <a:pt x="3444" y="1138"/>
                </a:lnTo>
                <a:lnTo>
                  <a:pt x="3423" y="1098"/>
                </a:lnTo>
                <a:lnTo>
                  <a:pt x="3397" y="1061"/>
                </a:lnTo>
                <a:lnTo>
                  <a:pt x="3366" y="1029"/>
                </a:lnTo>
                <a:lnTo>
                  <a:pt x="3330" y="1000"/>
                </a:lnTo>
                <a:lnTo>
                  <a:pt x="3292" y="977"/>
                </a:lnTo>
                <a:lnTo>
                  <a:pt x="3250" y="958"/>
                </a:lnTo>
                <a:lnTo>
                  <a:pt x="3204" y="946"/>
                </a:lnTo>
                <a:close/>
                <a:moveTo>
                  <a:pt x="617" y="728"/>
                </a:moveTo>
                <a:lnTo>
                  <a:pt x="595" y="731"/>
                </a:lnTo>
                <a:lnTo>
                  <a:pt x="574" y="739"/>
                </a:lnTo>
                <a:lnTo>
                  <a:pt x="555" y="750"/>
                </a:lnTo>
                <a:lnTo>
                  <a:pt x="540" y="765"/>
                </a:lnTo>
                <a:lnTo>
                  <a:pt x="529" y="784"/>
                </a:lnTo>
                <a:lnTo>
                  <a:pt x="521" y="805"/>
                </a:lnTo>
                <a:lnTo>
                  <a:pt x="518" y="827"/>
                </a:lnTo>
                <a:lnTo>
                  <a:pt x="518" y="827"/>
                </a:lnTo>
                <a:lnTo>
                  <a:pt x="518" y="1722"/>
                </a:lnTo>
                <a:lnTo>
                  <a:pt x="521" y="1746"/>
                </a:lnTo>
                <a:lnTo>
                  <a:pt x="529" y="1768"/>
                </a:lnTo>
                <a:lnTo>
                  <a:pt x="541" y="1785"/>
                </a:lnTo>
                <a:lnTo>
                  <a:pt x="557" y="1801"/>
                </a:lnTo>
                <a:lnTo>
                  <a:pt x="577" y="1813"/>
                </a:lnTo>
                <a:lnTo>
                  <a:pt x="585" y="1816"/>
                </a:lnTo>
                <a:lnTo>
                  <a:pt x="592" y="1819"/>
                </a:lnTo>
                <a:lnTo>
                  <a:pt x="601" y="1820"/>
                </a:lnTo>
                <a:lnTo>
                  <a:pt x="611" y="1821"/>
                </a:lnTo>
                <a:lnTo>
                  <a:pt x="615" y="1821"/>
                </a:lnTo>
                <a:lnTo>
                  <a:pt x="627" y="1821"/>
                </a:lnTo>
                <a:lnTo>
                  <a:pt x="645" y="1821"/>
                </a:lnTo>
                <a:lnTo>
                  <a:pt x="667" y="1821"/>
                </a:lnTo>
                <a:lnTo>
                  <a:pt x="696" y="1822"/>
                </a:lnTo>
                <a:lnTo>
                  <a:pt x="727" y="1822"/>
                </a:lnTo>
                <a:lnTo>
                  <a:pt x="761" y="1822"/>
                </a:lnTo>
                <a:lnTo>
                  <a:pt x="797" y="1822"/>
                </a:lnTo>
                <a:lnTo>
                  <a:pt x="836" y="1822"/>
                </a:lnTo>
                <a:lnTo>
                  <a:pt x="874" y="1822"/>
                </a:lnTo>
                <a:lnTo>
                  <a:pt x="911" y="1822"/>
                </a:lnTo>
                <a:lnTo>
                  <a:pt x="949" y="1822"/>
                </a:lnTo>
                <a:lnTo>
                  <a:pt x="983" y="1822"/>
                </a:lnTo>
                <a:lnTo>
                  <a:pt x="1014" y="1822"/>
                </a:lnTo>
                <a:lnTo>
                  <a:pt x="1042" y="1822"/>
                </a:lnTo>
                <a:lnTo>
                  <a:pt x="1065" y="1822"/>
                </a:lnTo>
                <a:lnTo>
                  <a:pt x="1083" y="1822"/>
                </a:lnTo>
                <a:lnTo>
                  <a:pt x="1094" y="1822"/>
                </a:lnTo>
                <a:lnTo>
                  <a:pt x="1097" y="1822"/>
                </a:lnTo>
                <a:lnTo>
                  <a:pt x="1097" y="728"/>
                </a:lnTo>
                <a:lnTo>
                  <a:pt x="617" y="728"/>
                </a:lnTo>
                <a:close/>
                <a:moveTo>
                  <a:pt x="3024" y="175"/>
                </a:moveTo>
                <a:lnTo>
                  <a:pt x="3023" y="175"/>
                </a:lnTo>
                <a:lnTo>
                  <a:pt x="3022" y="177"/>
                </a:lnTo>
                <a:lnTo>
                  <a:pt x="2872" y="256"/>
                </a:lnTo>
                <a:lnTo>
                  <a:pt x="2722" y="330"/>
                </a:lnTo>
                <a:lnTo>
                  <a:pt x="2568" y="398"/>
                </a:lnTo>
                <a:lnTo>
                  <a:pt x="2413" y="459"/>
                </a:lnTo>
                <a:lnTo>
                  <a:pt x="2255" y="514"/>
                </a:lnTo>
                <a:lnTo>
                  <a:pt x="2096" y="564"/>
                </a:lnTo>
                <a:lnTo>
                  <a:pt x="1936" y="607"/>
                </a:lnTo>
                <a:lnTo>
                  <a:pt x="1772" y="645"/>
                </a:lnTo>
                <a:lnTo>
                  <a:pt x="1608" y="676"/>
                </a:lnTo>
                <a:lnTo>
                  <a:pt x="1441" y="700"/>
                </a:lnTo>
                <a:lnTo>
                  <a:pt x="1274" y="719"/>
                </a:lnTo>
                <a:lnTo>
                  <a:pt x="1274" y="1831"/>
                </a:lnTo>
                <a:lnTo>
                  <a:pt x="1441" y="1850"/>
                </a:lnTo>
                <a:lnTo>
                  <a:pt x="1608" y="1874"/>
                </a:lnTo>
                <a:lnTo>
                  <a:pt x="1772" y="1905"/>
                </a:lnTo>
                <a:lnTo>
                  <a:pt x="1936" y="1943"/>
                </a:lnTo>
                <a:lnTo>
                  <a:pt x="2096" y="1986"/>
                </a:lnTo>
                <a:lnTo>
                  <a:pt x="2255" y="2034"/>
                </a:lnTo>
                <a:lnTo>
                  <a:pt x="2412" y="2091"/>
                </a:lnTo>
                <a:lnTo>
                  <a:pt x="2568" y="2152"/>
                </a:lnTo>
                <a:lnTo>
                  <a:pt x="2722" y="2219"/>
                </a:lnTo>
                <a:lnTo>
                  <a:pt x="2872" y="2293"/>
                </a:lnTo>
                <a:lnTo>
                  <a:pt x="3022" y="2373"/>
                </a:lnTo>
                <a:lnTo>
                  <a:pt x="3023" y="2373"/>
                </a:lnTo>
                <a:lnTo>
                  <a:pt x="3024" y="2374"/>
                </a:lnTo>
                <a:lnTo>
                  <a:pt x="3026" y="2373"/>
                </a:lnTo>
                <a:lnTo>
                  <a:pt x="3027" y="2372"/>
                </a:lnTo>
                <a:lnTo>
                  <a:pt x="3028" y="2371"/>
                </a:lnTo>
                <a:lnTo>
                  <a:pt x="3028" y="2370"/>
                </a:lnTo>
                <a:lnTo>
                  <a:pt x="3028" y="180"/>
                </a:lnTo>
                <a:lnTo>
                  <a:pt x="3028" y="179"/>
                </a:lnTo>
                <a:lnTo>
                  <a:pt x="3027" y="178"/>
                </a:lnTo>
                <a:lnTo>
                  <a:pt x="3026" y="177"/>
                </a:lnTo>
                <a:lnTo>
                  <a:pt x="3024" y="175"/>
                </a:lnTo>
                <a:close/>
                <a:moveTo>
                  <a:pt x="3026" y="0"/>
                </a:moveTo>
                <a:lnTo>
                  <a:pt x="3056" y="2"/>
                </a:lnTo>
                <a:lnTo>
                  <a:pt x="3087" y="11"/>
                </a:lnTo>
                <a:lnTo>
                  <a:pt x="3116" y="24"/>
                </a:lnTo>
                <a:lnTo>
                  <a:pt x="3141" y="43"/>
                </a:lnTo>
                <a:lnTo>
                  <a:pt x="3163" y="65"/>
                </a:lnTo>
                <a:lnTo>
                  <a:pt x="3181" y="90"/>
                </a:lnTo>
                <a:lnTo>
                  <a:pt x="3194" y="118"/>
                </a:lnTo>
                <a:lnTo>
                  <a:pt x="3202" y="148"/>
                </a:lnTo>
                <a:lnTo>
                  <a:pt x="3204" y="180"/>
                </a:lnTo>
                <a:lnTo>
                  <a:pt x="3204" y="767"/>
                </a:lnTo>
                <a:lnTo>
                  <a:pt x="3262" y="779"/>
                </a:lnTo>
                <a:lnTo>
                  <a:pt x="3316" y="795"/>
                </a:lnTo>
                <a:lnTo>
                  <a:pt x="3368" y="817"/>
                </a:lnTo>
                <a:lnTo>
                  <a:pt x="3417" y="845"/>
                </a:lnTo>
                <a:lnTo>
                  <a:pt x="3461" y="878"/>
                </a:lnTo>
                <a:lnTo>
                  <a:pt x="3503" y="916"/>
                </a:lnTo>
                <a:lnTo>
                  <a:pt x="3539" y="957"/>
                </a:lnTo>
                <a:lnTo>
                  <a:pt x="3571" y="1003"/>
                </a:lnTo>
                <a:lnTo>
                  <a:pt x="3599" y="1052"/>
                </a:lnTo>
                <a:lnTo>
                  <a:pt x="3620" y="1104"/>
                </a:lnTo>
                <a:lnTo>
                  <a:pt x="3637" y="1158"/>
                </a:lnTo>
                <a:lnTo>
                  <a:pt x="3647" y="1216"/>
                </a:lnTo>
                <a:lnTo>
                  <a:pt x="3650" y="1274"/>
                </a:lnTo>
                <a:lnTo>
                  <a:pt x="3647" y="1334"/>
                </a:lnTo>
                <a:lnTo>
                  <a:pt x="3637" y="1390"/>
                </a:lnTo>
                <a:lnTo>
                  <a:pt x="3620" y="1446"/>
                </a:lnTo>
                <a:lnTo>
                  <a:pt x="3599" y="1498"/>
                </a:lnTo>
                <a:lnTo>
                  <a:pt x="3571" y="1546"/>
                </a:lnTo>
                <a:lnTo>
                  <a:pt x="3539" y="1592"/>
                </a:lnTo>
                <a:lnTo>
                  <a:pt x="3503" y="1634"/>
                </a:lnTo>
                <a:lnTo>
                  <a:pt x="3461" y="1672"/>
                </a:lnTo>
                <a:lnTo>
                  <a:pt x="3417" y="1705"/>
                </a:lnTo>
                <a:lnTo>
                  <a:pt x="3368" y="1732"/>
                </a:lnTo>
                <a:lnTo>
                  <a:pt x="3316" y="1755"/>
                </a:lnTo>
                <a:lnTo>
                  <a:pt x="3262" y="1771"/>
                </a:lnTo>
                <a:lnTo>
                  <a:pt x="3204" y="1782"/>
                </a:lnTo>
                <a:lnTo>
                  <a:pt x="3204" y="2370"/>
                </a:lnTo>
                <a:lnTo>
                  <a:pt x="3202" y="2402"/>
                </a:lnTo>
                <a:lnTo>
                  <a:pt x="3194" y="2432"/>
                </a:lnTo>
                <a:lnTo>
                  <a:pt x="3181" y="2459"/>
                </a:lnTo>
                <a:lnTo>
                  <a:pt x="3163" y="2485"/>
                </a:lnTo>
                <a:lnTo>
                  <a:pt x="3141" y="2507"/>
                </a:lnTo>
                <a:lnTo>
                  <a:pt x="3116" y="2525"/>
                </a:lnTo>
                <a:lnTo>
                  <a:pt x="3086" y="2539"/>
                </a:lnTo>
                <a:lnTo>
                  <a:pt x="3055" y="2548"/>
                </a:lnTo>
                <a:lnTo>
                  <a:pt x="3024" y="2550"/>
                </a:lnTo>
                <a:lnTo>
                  <a:pt x="2994" y="2548"/>
                </a:lnTo>
                <a:lnTo>
                  <a:pt x="2964" y="2540"/>
                </a:lnTo>
                <a:lnTo>
                  <a:pt x="2935" y="2527"/>
                </a:lnTo>
                <a:lnTo>
                  <a:pt x="2797" y="2453"/>
                </a:lnTo>
                <a:lnTo>
                  <a:pt x="2657" y="2384"/>
                </a:lnTo>
                <a:lnTo>
                  <a:pt x="2514" y="2320"/>
                </a:lnTo>
                <a:lnTo>
                  <a:pt x="2369" y="2262"/>
                </a:lnTo>
                <a:lnTo>
                  <a:pt x="2223" y="2210"/>
                </a:lnTo>
                <a:lnTo>
                  <a:pt x="2075" y="2163"/>
                </a:lnTo>
                <a:lnTo>
                  <a:pt x="1926" y="2122"/>
                </a:lnTo>
                <a:lnTo>
                  <a:pt x="1774" y="2086"/>
                </a:lnTo>
                <a:lnTo>
                  <a:pt x="1621" y="2055"/>
                </a:lnTo>
                <a:lnTo>
                  <a:pt x="1467" y="2031"/>
                </a:lnTo>
                <a:lnTo>
                  <a:pt x="1312" y="2012"/>
                </a:lnTo>
                <a:lnTo>
                  <a:pt x="1664" y="2984"/>
                </a:lnTo>
                <a:lnTo>
                  <a:pt x="1671" y="3012"/>
                </a:lnTo>
                <a:lnTo>
                  <a:pt x="1675" y="3040"/>
                </a:lnTo>
                <a:lnTo>
                  <a:pt x="1672" y="3068"/>
                </a:lnTo>
                <a:lnTo>
                  <a:pt x="1667" y="3096"/>
                </a:lnTo>
                <a:lnTo>
                  <a:pt x="1657" y="3122"/>
                </a:lnTo>
                <a:lnTo>
                  <a:pt x="1641" y="3148"/>
                </a:lnTo>
                <a:lnTo>
                  <a:pt x="1624" y="3170"/>
                </a:lnTo>
                <a:lnTo>
                  <a:pt x="1602" y="3189"/>
                </a:lnTo>
                <a:lnTo>
                  <a:pt x="1578" y="3204"/>
                </a:lnTo>
                <a:lnTo>
                  <a:pt x="1552" y="3215"/>
                </a:lnTo>
                <a:lnTo>
                  <a:pt x="1524" y="3222"/>
                </a:lnTo>
                <a:lnTo>
                  <a:pt x="1495" y="3224"/>
                </a:lnTo>
                <a:lnTo>
                  <a:pt x="1084" y="3224"/>
                </a:lnTo>
                <a:lnTo>
                  <a:pt x="1053" y="3221"/>
                </a:lnTo>
                <a:lnTo>
                  <a:pt x="1022" y="3213"/>
                </a:lnTo>
                <a:lnTo>
                  <a:pt x="994" y="3200"/>
                </a:lnTo>
                <a:lnTo>
                  <a:pt x="969" y="3182"/>
                </a:lnTo>
                <a:lnTo>
                  <a:pt x="948" y="3160"/>
                </a:lnTo>
                <a:lnTo>
                  <a:pt x="929" y="3134"/>
                </a:lnTo>
                <a:lnTo>
                  <a:pt x="916" y="3106"/>
                </a:lnTo>
                <a:lnTo>
                  <a:pt x="507" y="1975"/>
                </a:lnTo>
                <a:lnTo>
                  <a:pt x="470" y="1956"/>
                </a:lnTo>
                <a:lnTo>
                  <a:pt x="438" y="1932"/>
                </a:lnTo>
                <a:lnTo>
                  <a:pt x="409" y="1903"/>
                </a:lnTo>
                <a:lnTo>
                  <a:pt x="385" y="1871"/>
                </a:lnTo>
                <a:lnTo>
                  <a:pt x="366" y="1835"/>
                </a:lnTo>
                <a:lnTo>
                  <a:pt x="352" y="1797"/>
                </a:lnTo>
                <a:lnTo>
                  <a:pt x="344" y="1755"/>
                </a:lnTo>
                <a:lnTo>
                  <a:pt x="229" y="1755"/>
                </a:lnTo>
                <a:lnTo>
                  <a:pt x="191" y="1752"/>
                </a:lnTo>
                <a:lnTo>
                  <a:pt x="156" y="1743"/>
                </a:lnTo>
                <a:lnTo>
                  <a:pt x="124" y="1729"/>
                </a:lnTo>
                <a:lnTo>
                  <a:pt x="94" y="1710"/>
                </a:lnTo>
                <a:lnTo>
                  <a:pt x="67" y="1688"/>
                </a:lnTo>
                <a:lnTo>
                  <a:pt x="44" y="1662"/>
                </a:lnTo>
                <a:lnTo>
                  <a:pt x="25" y="1632"/>
                </a:lnTo>
                <a:lnTo>
                  <a:pt x="12" y="1598"/>
                </a:lnTo>
                <a:lnTo>
                  <a:pt x="3" y="1563"/>
                </a:lnTo>
                <a:lnTo>
                  <a:pt x="0" y="1527"/>
                </a:lnTo>
                <a:lnTo>
                  <a:pt x="0" y="1023"/>
                </a:lnTo>
                <a:lnTo>
                  <a:pt x="3" y="987"/>
                </a:lnTo>
                <a:lnTo>
                  <a:pt x="12" y="951"/>
                </a:lnTo>
                <a:lnTo>
                  <a:pt x="25" y="919"/>
                </a:lnTo>
                <a:lnTo>
                  <a:pt x="44" y="888"/>
                </a:lnTo>
                <a:lnTo>
                  <a:pt x="67" y="862"/>
                </a:lnTo>
                <a:lnTo>
                  <a:pt x="94" y="839"/>
                </a:lnTo>
                <a:lnTo>
                  <a:pt x="124" y="821"/>
                </a:lnTo>
                <a:lnTo>
                  <a:pt x="156" y="806"/>
                </a:lnTo>
                <a:lnTo>
                  <a:pt x="191" y="797"/>
                </a:lnTo>
                <a:lnTo>
                  <a:pt x="229" y="795"/>
                </a:lnTo>
                <a:lnTo>
                  <a:pt x="344" y="795"/>
                </a:lnTo>
                <a:lnTo>
                  <a:pt x="352" y="755"/>
                </a:lnTo>
                <a:lnTo>
                  <a:pt x="365" y="717"/>
                </a:lnTo>
                <a:lnTo>
                  <a:pt x="384" y="682"/>
                </a:lnTo>
                <a:lnTo>
                  <a:pt x="406" y="650"/>
                </a:lnTo>
                <a:lnTo>
                  <a:pt x="434" y="623"/>
                </a:lnTo>
                <a:lnTo>
                  <a:pt x="465" y="598"/>
                </a:lnTo>
                <a:lnTo>
                  <a:pt x="499" y="578"/>
                </a:lnTo>
                <a:lnTo>
                  <a:pt x="536" y="564"/>
                </a:lnTo>
                <a:lnTo>
                  <a:pt x="576" y="555"/>
                </a:lnTo>
                <a:lnTo>
                  <a:pt x="617" y="552"/>
                </a:lnTo>
                <a:lnTo>
                  <a:pt x="622" y="552"/>
                </a:lnTo>
                <a:lnTo>
                  <a:pt x="633" y="552"/>
                </a:lnTo>
                <a:lnTo>
                  <a:pt x="651" y="552"/>
                </a:lnTo>
                <a:lnTo>
                  <a:pt x="676" y="552"/>
                </a:lnTo>
                <a:lnTo>
                  <a:pt x="705" y="552"/>
                </a:lnTo>
                <a:lnTo>
                  <a:pt x="739" y="552"/>
                </a:lnTo>
                <a:lnTo>
                  <a:pt x="775" y="551"/>
                </a:lnTo>
                <a:lnTo>
                  <a:pt x="815" y="551"/>
                </a:lnTo>
                <a:lnTo>
                  <a:pt x="856" y="551"/>
                </a:lnTo>
                <a:lnTo>
                  <a:pt x="898" y="551"/>
                </a:lnTo>
                <a:lnTo>
                  <a:pt x="940" y="551"/>
                </a:lnTo>
                <a:lnTo>
                  <a:pt x="982" y="551"/>
                </a:lnTo>
                <a:lnTo>
                  <a:pt x="1022" y="549"/>
                </a:lnTo>
                <a:lnTo>
                  <a:pt x="1059" y="549"/>
                </a:lnTo>
                <a:lnTo>
                  <a:pt x="1093" y="549"/>
                </a:lnTo>
                <a:lnTo>
                  <a:pt x="1123" y="549"/>
                </a:lnTo>
                <a:lnTo>
                  <a:pt x="1147" y="549"/>
                </a:lnTo>
                <a:lnTo>
                  <a:pt x="1166" y="549"/>
                </a:lnTo>
                <a:lnTo>
                  <a:pt x="1178" y="549"/>
                </a:lnTo>
                <a:lnTo>
                  <a:pt x="1183" y="548"/>
                </a:lnTo>
                <a:lnTo>
                  <a:pt x="1352" y="533"/>
                </a:lnTo>
                <a:lnTo>
                  <a:pt x="1519" y="511"/>
                </a:lnTo>
                <a:lnTo>
                  <a:pt x="1683" y="482"/>
                </a:lnTo>
                <a:lnTo>
                  <a:pt x="1847" y="447"/>
                </a:lnTo>
                <a:lnTo>
                  <a:pt x="2009" y="406"/>
                </a:lnTo>
                <a:lnTo>
                  <a:pt x="2169" y="357"/>
                </a:lnTo>
                <a:lnTo>
                  <a:pt x="2326" y="303"/>
                </a:lnTo>
                <a:lnTo>
                  <a:pt x="2482" y="242"/>
                </a:lnTo>
                <a:lnTo>
                  <a:pt x="2636" y="175"/>
                </a:lnTo>
                <a:lnTo>
                  <a:pt x="2786" y="102"/>
                </a:lnTo>
                <a:lnTo>
                  <a:pt x="2935" y="23"/>
                </a:lnTo>
                <a:lnTo>
                  <a:pt x="2964" y="9"/>
                </a:lnTo>
                <a:lnTo>
                  <a:pt x="2995" y="2"/>
                </a:lnTo>
                <a:lnTo>
                  <a:pt x="3026" y="0"/>
                </a:lnTo>
                <a:close/>
              </a:path>
            </a:pathLst>
          </a:custGeom>
          <a:solidFill>
            <a:srgbClr val="DE223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solidFill>
                <a:prstClr val="black"/>
              </a:solidFill>
              <a:effectLst/>
              <a:uLnTx/>
              <a:uFillTx/>
              <a:cs typeface="+mn-ea"/>
              <a:sym typeface="+mn-lt"/>
            </a:endParaRPr>
          </a:p>
        </p:txBody>
      </p:sp>
      <p:sp>
        <p:nvSpPr>
          <p:cNvPr id="50" name="Rectangle 3">
            <a:extLst>
              <a:ext uri="{FF2B5EF4-FFF2-40B4-BE49-F238E27FC236}">
                <a16:creationId xmlns:a16="http://schemas.microsoft.com/office/drawing/2014/main" id="{A0BD7144-B10D-4C0C-AF34-76BACA3BAA46}"/>
              </a:ext>
            </a:extLst>
          </p:cNvPr>
          <p:cNvSpPr/>
          <p:nvPr/>
        </p:nvSpPr>
        <p:spPr>
          <a:xfrm>
            <a:off x="9335662" y="3669759"/>
            <a:ext cx="1931080" cy="45719"/>
          </a:xfrm>
          <a:prstGeom prst="rect">
            <a:avLst/>
          </a:prstGeom>
          <a:solidFill>
            <a:srgbClr val="DE22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solidFill>
                <a:prstClr val="white"/>
              </a:solidFill>
              <a:effectLst/>
              <a:uLnTx/>
              <a:uFillTx/>
              <a:cs typeface="+mn-ea"/>
              <a:sym typeface="+mn-lt"/>
            </a:endParaRPr>
          </a:p>
        </p:txBody>
      </p:sp>
      <p:sp>
        <p:nvSpPr>
          <p:cNvPr id="51" name="Inhaltsplatzhalter 4">
            <a:extLst>
              <a:ext uri="{FF2B5EF4-FFF2-40B4-BE49-F238E27FC236}">
                <a16:creationId xmlns:a16="http://schemas.microsoft.com/office/drawing/2014/main" id="{E92C19F1-1763-46FF-88AC-AF32CE95F28B}"/>
              </a:ext>
            </a:extLst>
          </p:cNvPr>
          <p:cNvSpPr txBox="1">
            <a:spLocks/>
          </p:cNvSpPr>
          <p:nvPr/>
        </p:nvSpPr>
        <p:spPr>
          <a:xfrm>
            <a:off x="9293925" y="4064960"/>
            <a:ext cx="2014555" cy="1374735"/>
          </a:xfrm>
          <a:prstGeom prst="rect">
            <a:avLst/>
          </a:prstGeom>
          <a:noFill/>
        </p:spPr>
        <p:txBody>
          <a:bodyPr wrap="square" rtlCol="0">
            <a:spAutoFit/>
          </a:bodyPr>
          <a:lstStyle>
            <a:defPPr>
              <a:defRPr lang="zh-CN"/>
            </a:defPPr>
            <a:lvl1pPr algn="ctr">
              <a:lnSpc>
                <a:spcPts val="2500"/>
              </a:lnSpc>
              <a:spcBef>
                <a:spcPct val="0"/>
              </a:spcBef>
              <a:defRPr sz="1600" b="1">
                <a:solidFill>
                  <a:schemeClr val="tx1">
                    <a:lumMod val="75000"/>
                    <a:lumOff val="25000"/>
                  </a:schemeClr>
                </a:solidFill>
                <a:latin typeface="字魂57号-创细黑" panose="00000500000000000000" pitchFamily="2" charset="-122"/>
                <a:ea typeface="字魂57号-创细黑" panose="00000500000000000000" pitchFamily="2" charset="-122"/>
              </a:defRPr>
            </a:lvl1pPr>
            <a:lvl2pPr marL="807798" indent="-272967" defTabSz="914127">
              <a:lnSpc>
                <a:spcPct val="90000"/>
              </a:lnSpc>
              <a:spcBef>
                <a:spcPts val="0"/>
              </a:spcBef>
              <a:spcAft>
                <a:spcPts val="1000"/>
              </a:spcAft>
              <a:buFont typeface="Symbol" panose="05050102010706020507" pitchFamily="18" charset="2"/>
              <a:buChar char="-"/>
              <a:defRPr sz="2000">
                <a:solidFill>
                  <a:schemeClr val="bg1"/>
                </a:solidFill>
                <a:latin typeface="Calibri Light" panose="020F0302020204030204" pitchFamily="34" charset="0"/>
              </a:defRPr>
            </a:lvl2pPr>
            <a:lvl3pPr marL="1080764" indent="-177748" defTabSz="914127">
              <a:lnSpc>
                <a:spcPct val="90000"/>
              </a:lnSpc>
              <a:spcBef>
                <a:spcPts val="0"/>
              </a:spcBef>
              <a:spcAft>
                <a:spcPts val="1000"/>
              </a:spcAft>
              <a:buFont typeface="Symbol" panose="05050102010706020507" pitchFamily="18" charset="2"/>
              <a:buChar char="-"/>
              <a:defRPr sz="1900">
                <a:solidFill>
                  <a:schemeClr val="bg1"/>
                </a:solidFill>
                <a:latin typeface="Calibri Light" panose="020F0302020204030204" pitchFamily="34" charset="0"/>
              </a:defRPr>
            </a:lvl3pPr>
            <a:lvl4pPr marL="1436256" indent="-177748" defTabSz="914127">
              <a:lnSpc>
                <a:spcPct val="90000"/>
              </a:lnSpc>
              <a:spcBef>
                <a:spcPts val="0"/>
              </a:spcBef>
              <a:spcAft>
                <a:spcPts val="1000"/>
              </a:spcAft>
              <a:buFont typeface="Symbol" panose="05050102010706020507" pitchFamily="18" charset="2"/>
              <a:buChar char="-"/>
              <a:defRPr sz="1600">
                <a:solidFill>
                  <a:schemeClr val="bg1"/>
                </a:solidFill>
                <a:latin typeface="Calibri Light" panose="020F0302020204030204" pitchFamily="34" charset="0"/>
              </a:defRPr>
            </a:lvl4pPr>
            <a:lvl5pPr marL="1793335" indent="-179335" defTabSz="914127">
              <a:lnSpc>
                <a:spcPct val="90000"/>
              </a:lnSpc>
              <a:spcBef>
                <a:spcPts val="0"/>
              </a:spcBef>
              <a:spcAft>
                <a:spcPts val="1000"/>
              </a:spcAft>
              <a:buFont typeface="Symbol" panose="05050102010706020507" pitchFamily="18" charset="2"/>
              <a:buChar char="-"/>
              <a:defRPr sz="1600">
                <a:solidFill>
                  <a:schemeClr val="bg1"/>
                </a:solidFill>
                <a:latin typeface="Calibri Light" panose="020F0302020204030204" pitchFamily="34" charset="0"/>
              </a:defRPr>
            </a:lvl5pPr>
            <a:lvl6pPr marL="2513847" indent="-228532" defTabSz="914127">
              <a:spcBef>
                <a:spcPct val="20000"/>
              </a:spcBef>
              <a:buFont typeface="Arial" panose="020B0604020202020204" pitchFamily="34" charset="0"/>
              <a:buChar char="•"/>
              <a:defRPr sz="2000"/>
            </a:lvl6pPr>
            <a:lvl7pPr marL="2970910" indent="-228532" defTabSz="914127">
              <a:spcBef>
                <a:spcPct val="20000"/>
              </a:spcBef>
              <a:buFont typeface="Arial" panose="020B0604020202020204" pitchFamily="34" charset="0"/>
              <a:buChar char="•"/>
              <a:defRPr sz="2000"/>
            </a:lvl7pPr>
            <a:lvl8pPr marL="3427972" indent="-228532" defTabSz="914127">
              <a:spcBef>
                <a:spcPct val="20000"/>
              </a:spcBef>
              <a:buFont typeface="Arial" panose="020B0604020202020204" pitchFamily="34" charset="0"/>
              <a:buChar char="•"/>
              <a:defRPr sz="2000"/>
            </a:lvl8pPr>
            <a:lvl9pPr marL="3885034" indent="-228532" defTabSz="914127">
              <a:spcBef>
                <a:spcPct val="20000"/>
              </a:spcBef>
              <a:buFont typeface="Arial" panose="020B0604020202020204" pitchFamily="34" charset="0"/>
              <a:buChar char="•"/>
              <a:defRPr sz="2000"/>
            </a:lvl9pPr>
          </a:lstStyle>
          <a:p>
            <a:r>
              <a:rPr lang="en-US" altLang="zh-CN" b="0" dirty="0">
                <a:latin typeface="+mn-lt"/>
                <a:ea typeface="+mn-ea"/>
                <a:cs typeface="+mn-ea"/>
                <a:sym typeface="+mn-lt"/>
              </a:rPr>
              <a:t>Add title text</a:t>
            </a:r>
            <a:br>
              <a:rPr lang="en-US" altLang="zh-CN" sz="1100" b="0" dirty="0">
                <a:latin typeface="+mn-lt"/>
                <a:ea typeface="+mn-ea"/>
                <a:cs typeface="+mn-ea"/>
                <a:sym typeface="+mn-lt"/>
              </a:rPr>
            </a:br>
            <a:r>
              <a:rPr lang="en-US" altLang="zh-CN" sz="1100" b="0" dirty="0">
                <a:latin typeface="+mn-lt"/>
                <a:ea typeface="+mn-ea"/>
                <a:cs typeface="+mn-ea"/>
                <a:sym typeface="+mn-lt"/>
              </a:rPr>
              <a:t>Never forget what you are, </a:t>
            </a:r>
          </a:p>
          <a:p>
            <a:r>
              <a:rPr lang="en-US" altLang="zh-CN" sz="1100" b="0" dirty="0">
                <a:latin typeface="+mn-lt"/>
                <a:ea typeface="+mn-ea"/>
                <a:cs typeface="+mn-ea"/>
                <a:sym typeface="+mn-lt"/>
              </a:rPr>
              <a:t>for surely the world will not. Make it your strength. </a:t>
            </a:r>
          </a:p>
        </p:txBody>
      </p:sp>
      <p:grpSp>
        <p:nvGrpSpPr>
          <p:cNvPr id="65" name="Group 18">
            <a:extLst>
              <a:ext uri="{FF2B5EF4-FFF2-40B4-BE49-F238E27FC236}">
                <a16:creationId xmlns:a16="http://schemas.microsoft.com/office/drawing/2014/main" id="{8F9C616D-DA22-4E90-A032-3A00C5926ADC}"/>
              </a:ext>
            </a:extLst>
          </p:cNvPr>
          <p:cNvGrpSpPr/>
          <p:nvPr/>
        </p:nvGrpSpPr>
        <p:grpSpPr>
          <a:xfrm>
            <a:off x="3504005" y="1545762"/>
            <a:ext cx="2403536" cy="4334513"/>
            <a:chOff x="785692" y="-287591"/>
            <a:chExt cx="2641600" cy="6235380"/>
          </a:xfrm>
        </p:grpSpPr>
        <p:sp>
          <p:nvSpPr>
            <p:cNvPr id="66" name="Rectangle 17">
              <a:extLst>
                <a:ext uri="{FF2B5EF4-FFF2-40B4-BE49-F238E27FC236}">
                  <a16:creationId xmlns:a16="http://schemas.microsoft.com/office/drawing/2014/main" id="{6EB0BA94-FC8C-4651-82BD-E44011BEA381}"/>
                </a:ext>
              </a:extLst>
            </p:cNvPr>
            <p:cNvSpPr/>
            <p:nvPr/>
          </p:nvSpPr>
          <p:spPr>
            <a:xfrm>
              <a:off x="785692" y="2101504"/>
              <a:ext cx="2641600" cy="3846285"/>
            </a:xfrm>
            <a:prstGeom prst="rect">
              <a:avLst/>
            </a:prstGeom>
            <a:solidFill>
              <a:sysClr val="window" lastClr="FFFFFF"/>
            </a:solidFill>
            <a:ln w="12700" cap="flat" cmpd="sng" algn="ctr">
              <a:noFill/>
              <a:prstDash val="solid"/>
              <a:miter lim="800000"/>
            </a:ln>
            <a:effectLst>
              <a:outerShdw blurRad="254000" dist="38100" dir="3300000" algn="tr"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grpSp>
          <p:nvGrpSpPr>
            <p:cNvPr id="67" name="Group 16">
              <a:extLst>
                <a:ext uri="{FF2B5EF4-FFF2-40B4-BE49-F238E27FC236}">
                  <a16:creationId xmlns:a16="http://schemas.microsoft.com/office/drawing/2014/main" id="{F5F63079-C27B-445E-85AE-81AEBEF0C8B0}"/>
                </a:ext>
              </a:extLst>
            </p:cNvPr>
            <p:cNvGrpSpPr/>
            <p:nvPr/>
          </p:nvGrpSpPr>
          <p:grpSpPr>
            <a:xfrm>
              <a:off x="1971438" y="-287591"/>
              <a:ext cx="261471" cy="2449791"/>
              <a:chOff x="5655153" y="392607"/>
              <a:chExt cx="547688" cy="5131435"/>
            </a:xfrm>
          </p:grpSpPr>
          <p:sp>
            <p:nvSpPr>
              <p:cNvPr id="68" name="Freeform 12">
                <a:extLst>
                  <a:ext uri="{FF2B5EF4-FFF2-40B4-BE49-F238E27FC236}">
                    <a16:creationId xmlns:a16="http://schemas.microsoft.com/office/drawing/2014/main" id="{D67F5370-A614-4958-B3CB-AF6830137ECA}"/>
                  </a:ext>
                </a:extLst>
              </p:cNvPr>
              <p:cNvSpPr>
                <a:spLocks/>
              </p:cNvSpPr>
              <p:nvPr/>
            </p:nvSpPr>
            <p:spPr bwMode="auto">
              <a:xfrm>
                <a:off x="5655153" y="5038095"/>
                <a:ext cx="547688" cy="300036"/>
              </a:xfrm>
              <a:custGeom>
                <a:avLst/>
                <a:gdLst>
                  <a:gd name="T0" fmla="*/ 143 w 143"/>
                  <a:gd name="T1" fmla="*/ 4 h 80"/>
                  <a:gd name="T2" fmla="*/ 138 w 143"/>
                  <a:gd name="T3" fmla="*/ 0 h 80"/>
                  <a:gd name="T4" fmla="*/ 5 w 143"/>
                  <a:gd name="T5" fmla="*/ 0 h 80"/>
                  <a:gd name="T6" fmla="*/ 0 w 143"/>
                  <a:gd name="T7" fmla="*/ 4 h 80"/>
                  <a:gd name="T8" fmla="*/ 0 w 143"/>
                  <a:gd name="T9" fmla="*/ 75 h 80"/>
                  <a:gd name="T10" fmla="*/ 5 w 143"/>
                  <a:gd name="T11" fmla="*/ 80 h 80"/>
                  <a:gd name="T12" fmla="*/ 24 w 143"/>
                  <a:gd name="T13" fmla="*/ 80 h 80"/>
                  <a:gd name="T14" fmla="*/ 24 w 143"/>
                  <a:gd name="T15" fmla="*/ 79 h 80"/>
                  <a:gd name="T16" fmla="*/ 35 w 143"/>
                  <a:gd name="T17" fmla="*/ 68 h 80"/>
                  <a:gd name="T18" fmla="*/ 46 w 143"/>
                  <a:gd name="T19" fmla="*/ 79 h 80"/>
                  <a:gd name="T20" fmla="*/ 46 w 143"/>
                  <a:gd name="T21" fmla="*/ 80 h 80"/>
                  <a:gd name="T22" fmla="*/ 99 w 143"/>
                  <a:gd name="T23" fmla="*/ 80 h 80"/>
                  <a:gd name="T24" fmla="*/ 99 w 143"/>
                  <a:gd name="T25" fmla="*/ 79 h 80"/>
                  <a:gd name="T26" fmla="*/ 110 w 143"/>
                  <a:gd name="T27" fmla="*/ 68 h 80"/>
                  <a:gd name="T28" fmla="*/ 121 w 143"/>
                  <a:gd name="T29" fmla="*/ 79 h 80"/>
                  <a:gd name="T30" fmla="*/ 121 w 143"/>
                  <a:gd name="T31" fmla="*/ 80 h 80"/>
                  <a:gd name="T32" fmla="*/ 138 w 143"/>
                  <a:gd name="T33" fmla="*/ 80 h 80"/>
                  <a:gd name="T34" fmla="*/ 143 w 143"/>
                  <a:gd name="T35" fmla="*/ 75 h 80"/>
                  <a:gd name="T36" fmla="*/ 143 w 143"/>
                  <a:gd name="T3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 h="80">
                    <a:moveTo>
                      <a:pt x="143" y="4"/>
                    </a:moveTo>
                    <a:cubicBezTo>
                      <a:pt x="143" y="2"/>
                      <a:pt x="140" y="0"/>
                      <a:pt x="138" y="0"/>
                    </a:cubicBezTo>
                    <a:cubicBezTo>
                      <a:pt x="5" y="0"/>
                      <a:pt x="5" y="0"/>
                      <a:pt x="5" y="0"/>
                    </a:cubicBezTo>
                    <a:cubicBezTo>
                      <a:pt x="2" y="0"/>
                      <a:pt x="0" y="2"/>
                      <a:pt x="0" y="4"/>
                    </a:cubicBezTo>
                    <a:cubicBezTo>
                      <a:pt x="0" y="75"/>
                      <a:pt x="0" y="75"/>
                      <a:pt x="0" y="75"/>
                    </a:cubicBezTo>
                    <a:cubicBezTo>
                      <a:pt x="0" y="78"/>
                      <a:pt x="2" y="80"/>
                      <a:pt x="5" y="80"/>
                    </a:cubicBezTo>
                    <a:cubicBezTo>
                      <a:pt x="24" y="80"/>
                      <a:pt x="24" y="80"/>
                      <a:pt x="24" y="80"/>
                    </a:cubicBezTo>
                    <a:cubicBezTo>
                      <a:pt x="24" y="79"/>
                      <a:pt x="24" y="79"/>
                      <a:pt x="24" y="79"/>
                    </a:cubicBezTo>
                    <a:cubicBezTo>
                      <a:pt x="24" y="73"/>
                      <a:pt x="29" y="68"/>
                      <a:pt x="35" y="68"/>
                    </a:cubicBezTo>
                    <a:cubicBezTo>
                      <a:pt x="41" y="68"/>
                      <a:pt x="46" y="73"/>
                      <a:pt x="46" y="79"/>
                    </a:cubicBezTo>
                    <a:cubicBezTo>
                      <a:pt x="46" y="79"/>
                      <a:pt x="46" y="79"/>
                      <a:pt x="46" y="80"/>
                    </a:cubicBezTo>
                    <a:cubicBezTo>
                      <a:pt x="99" y="80"/>
                      <a:pt x="99" y="80"/>
                      <a:pt x="99" y="80"/>
                    </a:cubicBezTo>
                    <a:cubicBezTo>
                      <a:pt x="99" y="79"/>
                      <a:pt x="99" y="79"/>
                      <a:pt x="99" y="79"/>
                    </a:cubicBezTo>
                    <a:cubicBezTo>
                      <a:pt x="99" y="73"/>
                      <a:pt x="104" y="68"/>
                      <a:pt x="110" y="68"/>
                    </a:cubicBezTo>
                    <a:cubicBezTo>
                      <a:pt x="116" y="68"/>
                      <a:pt x="121" y="73"/>
                      <a:pt x="121" y="79"/>
                    </a:cubicBezTo>
                    <a:cubicBezTo>
                      <a:pt x="121" y="79"/>
                      <a:pt x="121" y="79"/>
                      <a:pt x="121" y="80"/>
                    </a:cubicBezTo>
                    <a:cubicBezTo>
                      <a:pt x="138" y="80"/>
                      <a:pt x="138" y="80"/>
                      <a:pt x="138" y="80"/>
                    </a:cubicBezTo>
                    <a:cubicBezTo>
                      <a:pt x="140" y="80"/>
                      <a:pt x="143" y="78"/>
                      <a:pt x="143" y="75"/>
                    </a:cubicBezTo>
                    <a:lnTo>
                      <a:pt x="143" y="4"/>
                    </a:lnTo>
                    <a:close/>
                  </a:path>
                </a:pathLst>
              </a:custGeom>
              <a:solidFill>
                <a:srgbClr val="41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mn-ea"/>
                  <a:sym typeface="+mn-lt"/>
                </a:endParaRPr>
              </a:p>
            </p:txBody>
          </p:sp>
          <p:sp>
            <p:nvSpPr>
              <p:cNvPr id="69" name="Freeform 13">
                <a:extLst>
                  <a:ext uri="{FF2B5EF4-FFF2-40B4-BE49-F238E27FC236}">
                    <a16:creationId xmlns:a16="http://schemas.microsoft.com/office/drawing/2014/main" id="{67DC9ED2-910F-4DD5-96D6-82739985929F}"/>
                  </a:ext>
                </a:extLst>
              </p:cNvPr>
              <p:cNvSpPr>
                <a:spLocks/>
              </p:cNvSpPr>
              <p:nvPr/>
            </p:nvSpPr>
            <p:spPr bwMode="auto">
              <a:xfrm>
                <a:off x="6005513" y="5210175"/>
                <a:ext cx="79375" cy="258763"/>
              </a:xfrm>
              <a:custGeom>
                <a:avLst/>
                <a:gdLst>
                  <a:gd name="T0" fmla="*/ 2 w 21"/>
                  <a:gd name="T1" fmla="*/ 0 h 69"/>
                  <a:gd name="T2" fmla="*/ 0 w 21"/>
                  <a:gd name="T3" fmla="*/ 9 h 69"/>
                  <a:gd name="T4" fmla="*/ 16 w 21"/>
                  <a:gd name="T5" fmla="*/ 69 h 69"/>
                  <a:gd name="T6" fmla="*/ 21 w 21"/>
                  <a:gd name="T7" fmla="*/ 68 h 69"/>
                  <a:gd name="T8" fmla="*/ 21 w 21"/>
                  <a:gd name="T9" fmla="*/ 68 h 69"/>
                  <a:gd name="T10" fmla="*/ 6 w 21"/>
                  <a:gd name="T11" fmla="*/ 8 h 69"/>
                  <a:gd name="T12" fmla="*/ 8 w 21"/>
                  <a:gd name="T13" fmla="*/ 0 h 69"/>
                  <a:gd name="T14" fmla="*/ 2 w 21"/>
                  <a:gd name="T15" fmla="*/ 0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69">
                    <a:moveTo>
                      <a:pt x="2" y="0"/>
                    </a:moveTo>
                    <a:cubicBezTo>
                      <a:pt x="0" y="3"/>
                      <a:pt x="0" y="6"/>
                      <a:pt x="0" y="9"/>
                    </a:cubicBezTo>
                    <a:cubicBezTo>
                      <a:pt x="16" y="69"/>
                      <a:pt x="16" y="69"/>
                      <a:pt x="16" y="69"/>
                    </a:cubicBezTo>
                    <a:cubicBezTo>
                      <a:pt x="17" y="68"/>
                      <a:pt x="19" y="68"/>
                      <a:pt x="21" y="68"/>
                    </a:cubicBezTo>
                    <a:cubicBezTo>
                      <a:pt x="21" y="68"/>
                      <a:pt x="21" y="68"/>
                      <a:pt x="21" y="68"/>
                    </a:cubicBezTo>
                    <a:cubicBezTo>
                      <a:pt x="6" y="8"/>
                      <a:pt x="6" y="8"/>
                      <a:pt x="6" y="8"/>
                    </a:cubicBezTo>
                    <a:cubicBezTo>
                      <a:pt x="6" y="5"/>
                      <a:pt x="6" y="2"/>
                      <a:pt x="8" y="0"/>
                    </a:cubicBezTo>
                    <a:lnTo>
                      <a:pt x="2" y="0"/>
                    </a:lnTo>
                    <a:close/>
                  </a:path>
                </a:pathLst>
              </a:custGeom>
              <a:solidFill>
                <a:srgbClr val="2828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70" name="Freeform 14">
                <a:extLst>
                  <a:ext uri="{FF2B5EF4-FFF2-40B4-BE49-F238E27FC236}">
                    <a16:creationId xmlns:a16="http://schemas.microsoft.com/office/drawing/2014/main" id="{6046C1AA-901A-4E8A-960E-49CBC4FD78CF}"/>
                  </a:ext>
                </a:extLst>
              </p:cNvPr>
              <p:cNvSpPr>
                <a:spLocks/>
              </p:cNvSpPr>
              <p:nvPr/>
            </p:nvSpPr>
            <p:spPr bwMode="auto">
              <a:xfrm>
                <a:off x="5786438" y="5210175"/>
                <a:ext cx="84138" cy="255588"/>
              </a:xfrm>
              <a:custGeom>
                <a:avLst/>
                <a:gdLst>
                  <a:gd name="T0" fmla="*/ 0 w 22"/>
                  <a:gd name="T1" fmla="*/ 68 h 68"/>
                  <a:gd name="T2" fmla="*/ 3 w 22"/>
                  <a:gd name="T3" fmla="*/ 68 h 68"/>
                  <a:gd name="T4" fmla="*/ 6 w 22"/>
                  <a:gd name="T5" fmla="*/ 68 h 68"/>
                  <a:gd name="T6" fmla="*/ 22 w 22"/>
                  <a:gd name="T7" fmla="*/ 9 h 68"/>
                  <a:gd name="T8" fmla="*/ 22 w 22"/>
                  <a:gd name="T9" fmla="*/ 8 h 68"/>
                  <a:gd name="T10" fmla="*/ 20 w 22"/>
                  <a:gd name="T11" fmla="*/ 0 h 68"/>
                  <a:gd name="T12" fmla="*/ 14 w 22"/>
                  <a:gd name="T13" fmla="*/ 0 h 68"/>
                  <a:gd name="T14" fmla="*/ 14 w 22"/>
                  <a:gd name="T15" fmla="*/ 0 h 68"/>
                  <a:gd name="T16" fmla="*/ 16 w 22"/>
                  <a:gd name="T17" fmla="*/ 8 h 68"/>
                  <a:gd name="T18" fmla="*/ 0 w 22"/>
                  <a:gd name="T1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68">
                    <a:moveTo>
                      <a:pt x="0" y="68"/>
                    </a:moveTo>
                    <a:cubicBezTo>
                      <a:pt x="1" y="68"/>
                      <a:pt x="2" y="68"/>
                      <a:pt x="3" y="68"/>
                    </a:cubicBezTo>
                    <a:cubicBezTo>
                      <a:pt x="4" y="68"/>
                      <a:pt x="5" y="68"/>
                      <a:pt x="6" y="68"/>
                    </a:cubicBezTo>
                    <a:cubicBezTo>
                      <a:pt x="22" y="9"/>
                      <a:pt x="22" y="9"/>
                      <a:pt x="22" y="9"/>
                    </a:cubicBezTo>
                    <a:cubicBezTo>
                      <a:pt x="22" y="8"/>
                      <a:pt x="22" y="8"/>
                      <a:pt x="22" y="8"/>
                    </a:cubicBezTo>
                    <a:cubicBezTo>
                      <a:pt x="22" y="6"/>
                      <a:pt x="22" y="3"/>
                      <a:pt x="20" y="0"/>
                    </a:cubicBezTo>
                    <a:cubicBezTo>
                      <a:pt x="14" y="0"/>
                      <a:pt x="14" y="0"/>
                      <a:pt x="14" y="0"/>
                    </a:cubicBezTo>
                    <a:cubicBezTo>
                      <a:pt x="14" y="0"/>
                      <a:pt x="14" y="0"/>
                      <a:pt x="14" y="0"/>
                    </a:cubicBezTo>
                    <a:cubicBezTo>
                      <a:pt x="16" y="2"/>
                      <a:pt x="16" y="5"/>
                      <a:pt x="16" y="8"/>
                    </a:cubicBezTo>
                    <a:lnTo>
                      <a:pt x="0" y="68"/>
                    </a:lnTo>
                    <a:close/>
                  </a:path>
                </a:pathLst>
              </a:custGeom>
              <a:solidFill>
                <a:srgbClr val="2828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71" name="Freeform 15">
                <a:extLst>
                  <a:ext uri="{FF2B5EF4-FFF2-40B4-BE49-F238E27FC236}">
                    <a16:creationId xmlns:a16="http://schemas.microsoft.com/office/drawing/2014/main" id="{9235AB5B-EDE9-43CB-953A-9E4CFA23E91F}"/>
                  </a:ext>
                </a:extLst>
              </p:cNvPr>
              <p:cNvSpPr>
                <a:spLocks/>
              </p:cNvSpPr>
              <p:nvPr/>
            </p:nvSpPr>
            <p:spPr bwMode="auto">
              <a:xfrm>
                <a:off x="5783265" y="392607"/>
                <a:ext cx="291465" cy="5131435"/>
              </a:xfrm>
              <a:custGeom>
                <a:avLst/>
                <a:gdLst>
                  <a:gd name="T0" fmla="*/ 64 w 81"/>
                  <a:gd name="T1" fmla="*/ 1601 h 1699"/>
                  <a:gd name="T2" fmla="*/ 66 w 81"/>
                  <a:gd name="T3" fmla="*/ 1589 h 1699"/>
                  <a:gd name="T4" fmla="*/ 71 w 81"/>
                  <a:gd name="T5" fmla="*/ 1580 h 1699"/>
                  <a:gd name="T6" fmla="*/ 63 w 81"/>
                  <a:gd name="T7" fmla="*/ 1555 h 1699"/>
                  <a:gd name="T8" fmla="*/ 44 w 81"/>
                  <a:gd name="T9" fmla="*/ 1550 h 1699"/>
                  <a:gd name="T10" fmla="*/ 44 w 81"/>
                  <a:gd name="T11" fmla="*/ 0 h 1699"/>
                  <a:gd name="T12" fmla="*/ 37 w 81"/>
                  <a:gd name="T13" fmla="*/ 0 h 1699"/>
                  <a:gd name="T14" fmla="*/ 37 w 81"/>
                  <a:gd name="T15" fmla="*/ 1550 h 1699"/>
                  <a:gd name="T16" fmla="*/ 18 w 81"/>
                  <a:gd name="T17" fmla="*/ 1555 h 1699"/>
                  <a:gd name="T18" fmla="*/ 10 w 81"/>
                  <a:gd name="T19" fmla="*/ 1580 h 1699"/>
                  <a:gd name="T20" fmla="*/ 15 w 81"/>
                  <a:gd name="T21" fmla="*/ 1589 h 1699"/>
                  <a:gd name="T22" fmla="*/ 17 w 81"/>
                  <a:gd name="T23" fmla="*/ 1601 h 1699"/>
                  <a:gd name="T24" fmla="*/ 0 w 81"/>
                  <a:gd name="T25" fmla="*/ 1695 h 1699"/>
                  <a:gd name="T26" fmla="*/ 2 w 81"/>
                  <a:gd name="T27" fmla="*/ 1698 h 1699"/>
                  <a:gd name="T28" fmla="*/ 6 w 81"/>
                  <a:gd name="T29" fmla="*/ 1696 h 1699"/>
                  <a:gd name="T30" fmla="*/ 23 w 81"/>
                  <a:gd name="T31" fmla="*/ 1602 h 1699"/>
                  <a:gd name="T32" fmla="*/ 23 w 81"/>
                  <a:gd name="T33" fmla="*/ 1602 h 1699"/>
                  <a:gd name="T34" fmla="*/ 20 w 81"/>
                  <a:gd name="T35" fmla="*/ 1587 h 1699"/>
                  <a:gd name="T36" fmla="*/ 15 w 81"/>
                  <a:gd name="T37" fmla="*/ 1577 h 1699"/>
                  <a:gd name="T38" fmla="*/ 21 w 81"/>
                  <a:gd name="T39" fmla="*/ 1561 h 1699"/>
                  <a:gd name="T40" fmla="*/ 37 w 81"/>
                  <a:gd name="T41" fmla="*/ 1556 h 1699"/>
                  <a:gd name="T42" fmla="*/ 37 w 81"/>
                  <a:gd name="T43" fmla="*/ 1561 h 1699"/>
                  <a:gd name="T44" fmla="*/ 40 w 81"/>
                  <a:gd name="T45" fmla="*/ 1564 h 1699"/>
                  <a:gd name="T46" fmla="*/ 44 w 81"/>
                  <a:gd name="T47" fmla="*/ 1561 h 1699"/>
                  <a:gd name="T48" fmla="*/ 44 w 81"/>
                  <a:gd name="T49" fmla="*/ 1556 h 1699"/>
                  <a:gd name="T50" fmla="*/ 60 w 81"/>
                  <a:gd name="T51" fmla="*/ 1561 h 1699"/>
                  <a:gd name="T52" fmla="*/ 66 w 81"/>
                  <a:gd name="T53" fmla="*/ 1577 h 1699"/>
                  <a:gd name="T54" fmla="*/ 61 w 81"/>
                  <a:gd name="T55" fmla="*/ 1586 h 1699"/>
                  <a:gd name="T56" fmla="*/ 58 w 81"/>
                  <a:gd name="T57" fmla="*/ 1602 h 1699"/>
                  <a:gd name="T58" fmla="*/ 75 w 81"/>
                  <a:gd name="T59" fmla="*/ 1696 h 1699"/>
                  <a:gd name="T60" fmla="*/ 78 w 81"/>
                  <a:gd name="T61" fmla="*/ 1699 h 1699"/>
                  <a:gd name="T62" fmla="*/ 79 w 81"/>
                  <a:gd name="T63" fmla="*/ 1698 h 1699"/>
                  <a:gd name="T64" fmla="*/ 81 w 81"/>
                  <a:gd name="T65" fmla="*/ 1695 h 1699"/>
                  <a:gd name="T66" fmla="*/ 64 w 81"/>
                  <a:gd name="T67" fmla="*/ 1601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 h="1699">
                    <a:moveTo>
                      <a:pt x="64" y="1601"/>
                    </a:moveTo>
                    <a:cubicBezTo>
                      <a:pt x="64" y="1597"/>
                      <a:pt x="64" y="1593"/>
                      <a:pt x="66" y="1589"/>
                    </a:cubicBezTo>
                    <a:cubicBezTo>
                      <a:pt x="71" y="1580"/>
                      <a:pt x="71" y="1580"/>
                      <a:pt x="71" y="1580"/>
                    </a:cubicBezTo>
                    <a:cubicBezTo>
                      <a:pt x="76" y="1571"/>
                      <a:pt x="72" y="1560"/>
                      <a:pt x="63" y="1555"/>
                    </a:cubicBezTo>
                    <a:cubicBezTo>
                      <a:pt x="57" y="1552"/>
                      <a:pt x="51" y="1550"/>
                      <a:pt x="44" y="1550"/>
                    </a:cubicBezTo>
                    <a:cubicBezTo>
                      <a:pt x="44" y="0"/>
                      <a:pt x="44" y="0"/>
                      <a:pt x="44" y="0"/>
                    </a:cubicBezTo>
                    <a:cubicBezTo>
                      <a:pt x="37" y="0"/>
                      <a:pt x="37" y="0"/>
                      <a:pt x="37" y="0"/>
                    </a:cubicBezTo>
                    <a:cubicBezTo>
                      <a:pt x="37" y="1550"/>
                      <a:pt x="37" y="1550"/>
                      <a:pt x="37" y="1550"/>
                    </a:cubicBezTo>
                    <a:cubicBezTo>
                      <a:pt x="30" y="1551"/>
                      <a:pt x="24" y="1552"/>
                      <a:pt x="18" y="1555"/>
                    </a:cubicBezTo>
                    <a:cubicBezTo>
                      <a:pt x="9" y="1560"/>
                      <a:pt x="5" y="1571"/>
                      <a:pt x="10" y="1580"/>
                    </a:cubicBezTo>
                    <a:cubicBezTo>
                      <a:pt x="15" y="1589"/>
                      <a:pt x="15" y="1589"/>
                      <a:pt x="15" y="1589"/>
                    </a:cubicBezTo>
                    <a:cubicBezTo>
                      <a:pt x="17" y="1593"/>
                      <a:pt x="17" y="1597"/>
                      <a:pt x="17" y="1601"/>
                    </a:cubicBezTo>
                    <a:cubicBezTo>
                      <a:pt x="0" y="1695"/>
                      <a:pt x="0" y="1695"/>
                      <a:pt x="0" y="1695"/>
                    </a:cubicBezTo>
                    <a:cubicBezTo>
                      <a:pt x="0" y="1696"/>
                      <a:pt x="1" y="1698"/>
                      <a:pt x="2" y="1698"/>
                    </a:cubicBezTo>
                    <a:cubicBezTo>
                      <a:pt x="4" y="1698"/>
                      <a:pt x="5" y="1697"/>
                      <a:pt x="6" y="1696"/>
                    </a:cubicBezTo>
                    <a:cubicBezTo>
                      <a:pt x="23" y="1602"/>
                      <a:pt x="23" y="1602"/>
                      <a:pt x="23" y="1602"/>
                    </a:cubicBezTo>
                    <a:cubicBezTo>
                      <a:pt x="23" y="1602"/>
                      <a:pt x="23" y="1602"/>
                      <a:pt x="23" y="1602"/>
                    </a:cubicBezTo>
                    <a:cubicBezTo>
                      <a:pt x="24" y="1596"/>
                      <a:pt x="23" y="1591"/>
                      <a:pt x="20" y="1587"/>
                    </a:cubicBezTo>
                    <a:cubicBezTo>
                      <a:pt x="15" y="1577"/>
                      <a:pt x="15" y="1577"/>
                      <a:pt x="15" y="1577"/>
                    </a:cubicBezTo>
                    <a:cubicBezTo>
                      <a:pt x="12" y="1571"/>
                      <a:pt x="15" y="1564"/>
                      <a:pt x="21" y="1561"/>
                    </a:cubicBezTo>
                    <a:cubicBezTo>
                      <a:pt x="26" y="1558"/>
                      <a:pt x="31" y="1557"/>
                      <a:pt x="37" y="1556"/>
                    </a:cubicBezTo>
                    <a:cubicBezTo>
                      <a:pt x="37" y="1561"/>
                      <a:pt x="37" y="1561"/>
                      <a:pt x="37" y="1561"/>
                    </a:cubicBezTo>
                    <a:cubicBezTo>
                      <a:pt x="37" y="1562"/>
                      <a:pt x="39" y="1564"/>
                      <a:pt x="40" y="1564"/>
                    </a:cubicBezTo>
                    <a:cubicBezTo>
                      <a:pt x="42" y="1564"/>
                      <a:pt x="44" y="1562"/>
                      <a:pt x="44" y="1561"/>
                    </a:cubicBezTo>
                    <a:cubicBezTo>
                      <a:pt x="44" y="1556"/>
                      <a:pt x="44" y="1556"/>
                      <a:pt x="44" y="1556"/>
                    </a:cubicBezTo>
                    <a:cubicBezTo>
                      <a:pt x="50" y="1556"/>
                      <a:pt x="55" y="1558"/>
                      <a:pt x="60" y="1561"/>
                    </a:cubicBezTo>
                    <a:cubicBezTo>
                      <a:pt x="66" y="1564"/>
                      <a:pt x="69" y="1571"/>
                      <a:pt x="66" y="1577"/>
                    </a:cubicBezTo>
                    <a:cubicBezTo>
                      <a:pt x="61" y="1586"/>
                      <a:pt x="61" y="1586"/>
                      <a:pt x="61" y="1586"/>
                    </a:cubicBezTo>
                    <a:cubicBezTo>
                      <a:pt x="58" y="1591"/>
                      <a:pt x="58" y="1597"/>
                      <a:pt x="58" y="1602"/>
                    </a:cubicBezTo>
                    <a:cubicBezTo>
                      <a:pt x="75" y="1696"/>
                      <a:pt x="75" y="1696"/>
                      <a:pt x="75" y="1696"/>
                    </a:cubicBezTo>
                    <a:cubicBezTo>
                      <a:pt x="75" y="1697"/>
                      <a:pt x="77" y="1699"/>
                      <a:pt x="78" y="1699"/>
                    </a:cubicBezTo>
                    <a:cubicBezTo>
                      <a:pt x="78" y="1699"/>
                      <a:pt x="78" y="1698"/>
                      <a:pt x="79" y="1698"/>
                    </a:cubicBezTo>
                    <a:cubicBezTo>
                      <a:pt x="80" y="1698"/>
                      <a:pt x="81" y="1697"/>
                      <a:pt x="81" y="1695"/>
                    </a:cubicBezTo>
                    <a:lnTo>
                      <a:pt x="64" y="1601"/>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grpSp>
      </p:grpSp>
      <p:sp>
        <p:nvSpPr>
          <p:cNvPr id="72" name="Freeform 124">
            <a:extLst>
              <a:ext uri="{FF2B5EF4-FFF2-40B4-BE49-F238E27FC236}">
                <a16:creationId xmlns:a16="http://schemas.microsoft.com/office/drawing/2014/main" id="{AC5282CE-C762-45CD-B560-02BA3E559917}"/>
              </a:ext>
            </a:extLst>
          </p:cNvPr>
          <p:cNvSpPr>
            <a:spLocks noEditPoints="1"/>
          </p:cNvSpPr>
          <p:nvPr/>
        </p:nvSpPr>
        <p:spPr bwMode="auto">
          <a:xfrm>
            <a:off x="4501210" y="3318672"/>
            <a:ext cx="399054" cy="352042"/>
          </a:xfrm>
          <a:custGeom>
            <a:avLst/>
            <a:gdLst>
              <a:gd name="T0" fmla="*/ 1495 w 3650"/>
              <a:gd name="T1" fmla="*/ 3047 h 3224"/>
              <a:gd name="T2" fmla="*/ 1498 w 3650"/>
              <a:gd name="T3" fmla="*/ 3044 h 3224"/>
              <a:gd name="T4" fmla="*/ 198 w 3650"/>
              <a:gd name="T5" fmla="*/ 981 h 3224"/>
              <a:gd name="T6" fmla="*/ 179 w 3650"/>
              <a:gd name="T7" fmla="*/ 1543 h 3224"/>
              <a:gd name="T8" fmla="*/ 342 w 3650"/>
              <a:gd name="T9" fmla="*/ 1579 h 3224"/>
              <a:gd name="T10" fmla="*/ 3250 w 3650"/>
              <a:gd name="T11" fmla="*/ 1591 h 3224"/>
              <a:gd name="T12" fmla="*/ 3423 w 3650"/>
              <a:gd name="T13" fmla="*/ 1451 h 3224"/>
              <a:gd name="T14" fmla="*/ 3470 w 3650"/>
              <a:gd name="T15" fmla="*/ 1227 h 3224"/>
              <a:gd name="T16" fmla="*/ 3366 w 3650"/>
              <a:gd name="T17" fmla="*/ 1029 h 3224"/>
              <a:gd name="T18" fmla="*/ 617 w 3650"/>
              <a:gd name="T19" fmla="*/ 728 h 3224"/>
              <a:gd name="T20" fmla="*/ 529 w 3650"/>
              <a:gd name="T21" fmla="*/ 784 h 3224"/>
              <a:gd name="T22" fmla="*/ 521 w 3650"/>
              <a:gd name="T23" fmla="*/ 1746 h 3224"/>
              <a:gd name="T24" fmla="*/ 585 w 3650"/>
              <a:gd name="T25" fmla="*/ 1816 h 3224"/>
              <a:gd name="T26" fmla="*/ 627 w 3650"/>
              <a:gd name="T27" fmla="*/ 1821 h 3224"/>
              <a:gd name="T28" fmla="*/ 761 w 3650"/>
              <a:gd name="T29" fmla="*/ 1822 h 3224"/>
              <a:gd name="T30" fmla="*/ 949 w 3650"/>
              <a:gd name="T31" fmla="*/ 1822 h 3224"/>
              <a:gd name="T32" fmla="*/ 1083 w 3650"/>
              <a:gd name="T33" fmla="*/ 1822 h 3224"/>
              <a:gd name="T34" fmla="*/ 3024 w 3650"/>
              <a:gd name="T35" fmla="*/ 175 h 3224"/>
              <a:gd name="T36" fmla="*/ 2568 w 3650"/>
              <a:gd name="T37" fmla="*/ 398 h 3224"/>
              <a:gd name="T38" fmla="*/ 1772 w 3650"/>
              <a:gd name="T39" fmla="*/ 645 h 3224"/>
              <a:gd name="T40" fmla="*/ 1441 w 3650"/>
              <a:gd name="T41" fmla="*/ 1850 h 3224"/>
              <a:gd name="T42" fmla="*/ 2255 w 3650"/>
              <a:gd name="T43" fmla="*/ 2034 h 3224"/>
              <a:gd name="T44" fmla="*/ 3022 w 3650"/>
              <a:gd name="T45" fmla="*/ 2373 h 3224"/>
              <a:gd name="T46" fmla="*/ 3028 w 3650"/>
              <a:gd name="T47" fmla="*/ 2371 h 3224"/>
              <a:gd name="T48" fmla="*/ 3026 w 3650"/>
              <a:gd name="T49" fmla="*/ 177 h 3224"/>
              <a:gd name="T50" fmla="*/ 3116 w 3650"/>
              <a:gd name="T51" fmla="*/ 24 h 3224"/>
              <a:gd name="T52" fmla="*/ 3202 w 3650"/>
              <a:gd name="T53" fmla="*/ 148 h 3224"/>
              <a:gd name="T54" fmla="*/ 3368 w 3650"/>
              <a:gd name="T55" fmla="*/ 817 h 3224"/>
              <a:gd name="T56" fmla="*/ 3571 w 3650"/>
              <a:gd name="T57" fmla="*/ 1003 h 3224"/>
              <a:gd name="T58" fmla="*/ 3650 w 3650"/>
              <a:gd name="T59" fmla="*/ 1274 h 3224"/>
              <a:gd name="T60" fmla="*/ 3571 w 3650"/>
              <a:gd name="T61" fmla="*/ 1546 h 3224"/>
              <a:gd name="T62" fmla="*/ 3368 w 3650"/>
              <a:gd name="T63" fmla="*/ 1732 h 3224"/>
              <a:gd name="T64" fmla="*/ 3202 w 3650"/>
              <a:gd name="T65" fmla="*/ 2402 h 3224"/>
              <a:gd name="T66" fmla="*/ 3116 w 3650"/>
              <a:gd name="T67" fmla="*/ 2525 h 3224"/>
              <a:gd name="T68" fmla="*/ 2964 w 3650"/>
              <a:gd name="T69" fmla="*/ 2540 h 3224"/>
              <a:gd name="T70" fmla="*/ 2369 w 3650"/>
              <a:gd name="T71" fmla="*/ 2262 h 3224"/>
              <a:gd name="T72" fmla="*/ 1621 w 3650"/>
              <a:gd name="T73" fmla="*/ 2055 h 3224"/>
              <a:gd name="T74" fmla="*/ 1675 w 3650"/>
              <a:gd name="T75" fmla="*/ 3040 h 3224"/>
              <a:gd name="T76" fmla="*/ 1624 w 3650"/>
              <a:gd name="T77" fmla="*/ 3170 h 3224"/>
              <a:gd name="T78" fmla="*/ 1495 w 3650"/>
              <a:gd name="T79" fmla="*/ 3224 h 3224"/>
              <a:gd name="T80" fmla="*/ 969 w 3650"/>
              <a:gd name="T81" fmla="*/ 3182 h 3224"/>
              <a:gd name="T82" fmla="*/ 470 w 3650"/>
              <a:gd name="T83" fmla="*/ 1956 h 3224"/>
              <a:gd name="T84" fmla="*/ 352 w 3650"/>
              <a:gd name="T85" fmla="*/ 1797 h 3224"/>
              <a:gd name="T86" fmla="*/ 124 w 3650"/>
              <a:gd name="T87" fmla="*/ 1729 h 3224"/>
              <a:gd name="T88" fmla="*/ 12 w 3650"/>
              <a:gd name="T89" fmla="*/ 1598 h 3224"/>
              <a:gd name="T90" fmla="*/ 12 w 3650"/>
              <a:gd name="T91" fmla="*/ 951 h 3224"/>
              <a:gd name="T92" fmla="*/ 124 w 3650"/>
              <a:gd name="T93" fmla="*/ 821 h 3224"/>
              <a:gd name="T94" fmla="*/ 352 w 3650"/>
              <a:gd name="T95" fmla="*/ 755 h 3224"/>
              <a:gd name="T96" fmla="*/ 465 w 3650"/>
              <a:gd name="T97" fmla="*/ 598 h 3224"/>
              <a:gd name="T98" fmla="*/ 622 w 3650"/>
              <a:gd name="T99" fmla="*/ 552 h 3224"/>
              <a:gd name="T100" fmla="*/ 739 w 3650"/>
              <a:gd name="T101" fmla="*/ 552 h 3224"/>
              <a:gd name="T102" fmla="*/ 940 w 3650"/>
              <a:gd name="T103" fmla="*/ 551 h 3224"/>
              <a:gd name="T104" fmla="*/ 1123 w 3650"/>
              <a:gd name="T105" fmla="*/ 549 h 3224"/>
              <a:gd name="T106" fmla="*/ 1352 w 3650"/>
              <a:gd name="T107" fmla="*/ 533 h 3224"/>
              <a:gd name="T108" fmla="*/ 2169 w 3650"/>
              <a:gd name="T109" fmla="*/ 357 h 3224"/>
              <a:gd name="T110" fmla="*/ 2935 w 3650"/>
              <a:gd name="T111" fmla="*/ 23 h 3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50" h="3224">
                <a:moveTo>
                  <a:pt x="702" y="1998"/>
                </a:moveTo>
                <a:lnTo>
                  <a:pt x="1082" y="3046"/>
                </a:lnTo>
                <a:lnTo>
                  <a:pt x="1083" y="3047"/>
                </a:lnTo>
                <a:lnTo>
                  <a:pt x="1084" y="3047"/>
                </a:lnTo>
                <a:lnTo>
                  <a:pt x="1495" y="3047"/>
                </a:lnTo>
                <a:lnTo>
                  <a:pt x="1497" y="3047"/>
                </a:lnTo>
                <a:lnTo>
                  <a:pt x="1498" y="3046"/>
                </a:lnTo>
                <a:lnTo>
                  <a:pt x="1498" y="3046"/>
                </a:lnTo>
                <a:lnTo>
                  <a:pt x="1498" y="3045"/>
                </a:lnTo>
                <a:lnTo>
                  <a:pt x="1498" y="3044"/>
                </a:lnTo>
                <a:lnTo>
                  <a:pt x="1118" y="1998"/>
                </a:lnTo>
                <a:lnTo>
                  <a:pt x="702" y="1998"/>
                </a:lnTo>
                <a:close/>
                <a:moveTo>
                  <a:pt x="229" y="971"/>
                </a:moveTo>
                <a:lnTo>
                  <a:pt x="212" y="974"/>
                </a:lnTo>
                <a:lnTo>
                  <a:pt x="198" y="981"/>
                </a:lnTo>
                <a:lnTo>
                  <a:pt x="187" y="993"/>
                </a:lnTo>
                <a:lnTo>
                  <a:pt x="179" y="1008"/>
                </a:lnTo>
                <a:lnTo>
                  <a:pt x="176" y="1023"/>
                </a:lnTo>
                <a:lnTo>
                  <a:pt x="176" y="1527"/>
                </a:lnTo>
                <a:lnTo>
                  <a:pt x="179" y="1543"/>
                </a:lnTo>
                <a:lnTo>
                  <a:pt x="187" y="1558"/>
                </a:lnTo>
                <a:lnTo>
                  <a:pt x="198" y="1569"/>
                </a:lnTo>
                <a:lnTo>
                  <a:pt x="212" y="1576"/>
                </a:lnTo>
                <a:lnTo>
                  <a:pt x="229" y="1579"/>
                </a:lnTo>
                <a:lnTo>
                  <a:pt x="342" y="1579"/>
                </a:lnTo>
                <a:lnTo>
                  <a:pt x="342" y="971"/>
                </a:lnTo>
                <a:lnTo>
                  <a:pt x="229" y="971"/>
                </a:lnTo>
                <a:close/>
                <a:moveTo>
                  <a:pt x="3204" y="946"/>
                </a:moveTo>
                <a:lnTo>
                  <a:pt x="3204" y="1604"/>
                </a:lnTo>
                <a:lnTo>
                  <a:pt x="3250" y="1591"/>
                </a:lnTo>
                <a:lnTo>
                  <a:pt x="3292" y="1573"/>
                </a:lnTo>
                <a:lnTo>
                  <a:pt x="3330" y="1550"/>
                </a:lnTo>
                <a:lnTo>
                  <a:pt x="3366" y="1521"/>
                </a:lnTo>
                <a:lnTo>
                  <a:pt x="3397" y="1489"/>
                </a:lnTo>
                <a:lnTo>
                  <a:pt x="3423" y="1451"/>
                </a:lnTo>
                <a:lnTo>
                  <a:pt x="3444" y="1411"/>
                </a:lnTo>
                <a:lnTo>
                  <a:pt x="3461" y="1368"/>
                </a:lnTo>
                <a:lnTo>
                  <a:pt x="3470" y="1323"/>
                </a:lnTo>
                <a:lnTo>
                  <a:pt x="3474" y="1274"/>
                </a:lnTo>
                <a:lnTo>
                  <a:pt x="3470" y="1227"/>
                </a:lnTo>
                <a:lnTo>
                  <a:pt x="3461" y="1181"/>
                </a:lnTo>
                <a:lnTo>
                  <a:pt x="3444" y="1138"/>
                </a:lnTo>
                <a:lnTo>
                  <a:pt x="3423" y="1098"/>
                </a:lnTo>
                <a:lnTo>
                  <a:pt x="3397" y="1061"/>
                </a:lnTo>
                <a:lnTo>
                  <a:pt x="3366" y="1029"/>
                </a:lnTo>
                <a:lnTo>
                  <a:pt x="3330" y="1000"/>
                </a:lnTo>
                <a:lnTo>
                  <a:pt x="3292" y="977"/>
                </a:lnTo>
                <a:lnTo>
                  <a:pt x="3250" y="958"/>
                </a:lnTo>
                <a:lnTo>
                  <a:pt x="3204" y="946"/>
                </a:lnTo>
                <a:close/>
                <a:moveTo>
                  <a:pt x="617" y="728"/>
                </a:moveTo>
                <a:lnTo>
                  <a:pt x="595" y="731"/>
                </a:lnTo>
                <a:lnTo>
                  <a:pt x="574" y="739"/>
                </a:lnTo>
                <a:lnTo>
                  <a:pt x="555" y="750"/>
                </a:lnTo>
                <a:lnTo>
                  <a:pt x="540" y="765"/>
                </a:lnTo>
                <a:lnTo>
                  <a:pt x="529" y="784"/>
                </a:lnTo>
                <a:lnTo>
                  <a:pt x="521" y="805"/>
                </a:lnTo>
                <a:lnTo>
                  <a:pt x="518" y="827"/>
                </a:lnTo>
                <a:lnTo>
                  <a:pt x="518" y="827"/>
                </a:lnTo>
                <a:lnTo>
                  <a:pt x="518" y="1722"/>
                </a:lnTo>
                <a:lnTo>
                  <a:pt x="521" y="1746"/>
                </a:lnTo>
                <a:lnTo>
                  <a:pt x="529" y="1768"/>
                </a:lnTo>
                <a:lnTo>
                  <a:pt x="541" y="1785"/>
                </a:lnTo>
                <a:lnTo>
                  <a:pt x="557" y="1801"/>
                </a:lnTo>
                <a:lnTo>
                  <a:pt x="577" y="1813"/>
                </a:lnTo>
                <a:lnTo>
                  <a:pt x="585" y="1816"/>
                </a:lnTo>
                <a:lnTo>
                  <a:pt x="592" y="1819"/>
                </a:lnTo>
                <a:lnTo>
                  <a:pt x="601" y="1820"/>
                </a:lnTo>
                <a:lnTo>
                  <a:pt x="611" y="1821"/>
                </a:lnTo>
                <a:lnTo>
                  <a:pt x="615" y="1821"/>
                </a:lnTo>
                <a:lnTo>
                  <a:pt x="627" y="1821"/>
                </a:lnTo>
                <a:lnTo>
                  <a:pt x="645" y="1821"/>
                </a:lnTo>
                <a:lnTo>
                  <a:pt x="667" y="1821"/>
                </a:lnTo>
                <a:lnTo>
                  <a:pt x="696" y="1822"/>
                </a:lnTo>
                <a:lnTo>
                  <a:pt x="727" y="1822"/>
                </a:lnTo>
                <a:lnTo>
                  <a:pt x="761" y="1822"/>
                </a:lnTo>
                <a:lnTo>
                  <a:pt x="797" y="1822"/>
                </a:lnTo>
                <a:lnTo>
                  <a:pt x="836" y="1822"/>
                </a:lnTo>
                <a:lnTo>
                  <a:pt x="874" y="1822"/>
                </a:lnTo>
                <a:lnTo>
                  <a:pt x="911" y="1822"/>
                </a:lnTo>
                <a:lnTo>
                  <a:pt x="949" y="1822"/>
                </a:lnTo>
                <a:lnTo>
                  <a:pt x="983" y="1822"/>
                </a:lnTo>
                <a:lnTo>
                  <a:pt x="1014" y="1822"/>
                </a:lnTo>
                <a:lnTo>
                  <a:pt x="1042" y="1822"/>
                </a:lnTo>
                <a:lnTo>
                  <a:pt x="1065" y="1822"/>
                </a:lnTo>
                <a:lnTo>
                  <a:pt x="1083" y="1822"/>
                </a:lnTo>
                <a:lnTo>
                  <a:pt x="1094" y="1822"/>
                </a:lnTo>
                <a:lnTo>
                  <a:pt x="1097" y="1822"/>
                </a:lnTo>
                <a:lnTo>
                  <a:pt x="1097" y="728"/>
                </a:lnTo>
                <a:lnTo>
                  <a:pt x="617" y="728"/>
                </a:lnTo>
                <a:close/>
                <a:moveTo>
                  <a:pt x="3024" y="175"/>
                </a:moveTo>
                <a:lnTo>
                  <a:pt x="3023" y="175"/>
                </a:lnTo>
                <a:lnTo>
                  <a:pt x="3022" y="177"/>
                </a:lnTo>
                <a:lnTo>
                  <a:pt x="2872" y="256"/>
                </a:lnTo>
                <a:lnTo>
                  <a:pt x="2722" y="330"/>
                </a:lnTo>
                <a:lnTo>
                  <a:pt x="2568" y="398"/>
                </a:lnTo>
                <a:lnTo>
                  <a:pt x="2413" y="459"/>
                </a:lnTo>
                <a:lnTo>
                  <a:pt x="2255" y="514"/>
                </a:lnTo>
                <a:lnTo>
                  <a:pt x="2096" y="564"/>
                </a:lnTo>
                <a:lnTo>
                  <a:pt x="1936" y="607"/>
                </a:lnTo>
                <a:lnTo>
                  <a:pt x="1772" y="645"/>
                </a:lnTo>
                <a:lnTo>
                  <a:pt x="1608" y="676"/>
                </a:lnTo>
                <a:lnTo>
                  <a:pt x="1441" y="700"/>
                </a:lnTo>
                <a:lnTo>
                  <a:pt x="1274" y="719"/>
                </a:lnTo>
                <a:lnTo>
                  <a:pt x="1274" y="1831"/>
                </a:lnTo>
                <a:lnTo>
                  <a:pt x="1441" y="1850"/>
                </a:lnTo>
                <a:lnTo>
                  <a:pt x="1608" y="1874"/>
                </a:lnTo>
                <a:lnTo>
                  <a:pt x="1772" y="1905"/>
                </a:lnTo>
                <a:lnTo>
                  <a:pt x="1936" y="1943"/>
                </a:lnTo>
                <a:lnTo>
                  <a:pt x="2096" y="1986"/>
                </a:lnTo>
                <a:lnTo>
                  <a:pt x="2255" y="2034"/>
                </a:lnTo>
                <a:lnTo>
                  <a:pt x="2412" y="2091"/>
                </a:lnTo>
                <a:lnTo>
                  <a:pt x="2568" y="2152"/>
                </a:lnTo>
                <a:lnTo>
                  <a:pt x="2722" y="2219"/>
                </a:lnTo>
                <a:lnTo>
                  <a:pt x="2872" y="2293"/>
                </a:lnTo>
                <a:lnTo>
                  <a:pt x="3022" y="2373"/>
                </a:lnTo>
                <a:lnTo>
                  <a:pt x="3023" y="2373"/>
                </a:lnTo>
                <a:lnTo>
                  <a:pt x="3024" y="2374"/>
                </a:lnTo>
                <a:lnTo>
                  <a:pt x="3026" y="2373"/>
                </a:lnTo>
                <a:lnTo>
                  <a:pt x="3027" y="2372"/>
                </a:lnTo>
                <a:lnTo>
                  <a:pt x="3028" y="2371"/>
                </a:lnTo>
                <a:lnTo>
                  <a:pt x="3028" y="2370"/>
                </a:lnTo>
                <a:lnTo>
                  <a:pt x="3028" y="180"/>
                </a:lnTo>
                <a:lnTo>
                  <a:pt x="3028" y="179"/>
                </a:lnTo>
                <a:lnTo>
                  <a:pt x="3027" y="178"/>
                </a:lnTo>
                <a:lnTo>
                  <a:pt x="3026" y="177"/>
                </a:lnTo>
                <a:lnTo>
                  <a:pt x="3024" y="175"/>
                </a:lnTo>
                <a:close/>
                <a:moveTo>
                  <a:pt x="3026" y="0"/>
                </a:moveTo>
                <a:lnTo>
                  <a:pt x="3056" y="2"/>
                </a:lnTo>
                <a:lnTo>
                  <a:pt x="3087" y="11"/>
                </a:lnTo>
                <a:lnTo>
                  <a:pt x="3116" y="24"/>
                </a:lnTo>
                <a:lnTo>
                  <a:pt x="3141" y="43"/>
                </a:lnTo>
                <a:lnTo>
                  <a:pt x="3163" y="65"/>
                </a:lnTo>
                <a:lnTo>
                  <a:pt x="3181" y="90"/>
                </a:lnTo>
                <a:lnTo>
                  <a:pt x="3194" y="118"/>
                </a:lnTo>
                <a:lnTo>
                  <a:pt x="3202" y="148"/>
                </a:lnTo>
                <a:lnTo>
                  <a:pt x="3204" y="180"/>
                </a:lnTo>
                <a:lnTo>
                  <a:pt x="3204" y="767"/>
                </a:lnTo>
                <a:lnTo>
                  <a:pt x="3262" y="779"/>
                </a:lnTo>
                <a:lnTo>
                  <a:pt x="3316" y="795"/>
                </a:lnTo>
                <a:lnTo>
                  <a:pt x="3368" y="817"/>
                </a:lnTo>
                <a:lnTo>
                  <a:pt x="3417" y="845"/>
                </a:lnTo>
                <a:lnTo>
                  <a:pt x="3461" y="878"/>
                </a:lnTo>
                <a:lnTo>
                  <a:pt x="3503" y="916"/>
                </a:lnTo>
                <a:lnTo>
                  <a:pt x="3539" y="957"/>
                </a:lnTo>
                <a:lnTo>
                  <a:pt x="3571" y="1003"/>
                </a:lnTo>
                <a:lnTo>
                  <a:pt x="3599" y="1052"/>
                </a:lnTo>
                <a:lnTo>
                  <a:pt x="3620" y="1104"/>
                </a:lnTo>
                <a:lnTo>
                  <a:pt x="3637" y="1158"/>
                </a:lnTo>
                <a:lnTo>
                  <a:pt x="3647" y="1216"/>
                </a:lnTo>
                <a:lnTo>
                  <a:pt x="3650" y="1274"/>
                </a:lnTo>
                <a:lnTo>
                  <a:pt x="3647" y="1334"/>
                </a:lnTo>
                <a:lnTo>
                  <a:pt x="3637" y="1390"/>
                </a:lnTo>
                <a:lnTo>
                  <a:pt x="3620" y="1446"/>
                </a:lnTo>
                <a:lnTo>
                  <a:pt x="3599" y="1498"/>
                </a:lnTo>
                <a:lnTo>
                  <a:pt x="3571" y="1546"/>
                </a:lnTo>
                <a:lnTo>
                  <a:pt x="3539" y="1592"/>
                </a:lnTo>
                <a:lnTo>
                  <a:pt x="3503" y="1634"/>
                </a:lnTo>
                <a:lnTo>
                  <a:pt x="3461" y="1672"/>
                </a:lnTo>
                <a:lnTo>
                  <a:pt x="3417" y="1705"/>
                </a:lnTo>
                <a:lnTo>
                  <a:pt x="3368" y="1732"/>
                </a:lnTo>
                <a:lnTo>
                  <a:pt x="3316" y="1755"/>
                </a:lnTo>
                <a:lnTo>
                  <a:pt x="3262" y="1771"/>
                </a:lnTo>
                <a:lnTo>
                  <a:pt x="3204" y="1782"/>
                </a:lnTo>
                <a:lnTo>
                  <a:pt x="3204" y="2370"/>
                </a:lnTo>
                <a:lnTo>
                  <a:pt x="3202" y="2402"/>
                </a:lnTo>
                <a:lnTo>
                  <a:pt x="3194" y="2432"/>
                </a:lnTo>
                <a:lnTo>
                  <a:pt x="3181" y="2459"/>
                </a:lnTo>
                <a:lnTo>
                  <a:pt x="3163" y="2485"/>
                </a:lnTo>
                <a:lnTo>
                  <a:pt x="3141" y="2507"/>
                </a:lnTo>
                <a:lnTo>
                  <a:pt x="3116" y="2525"/>
                </a:lnTo>
                <a:lnTo>
                  <a:pt x="3086" y="2539"/>
                </a:lnTo>
                <a:lnTo>
                  <a:pt x="3055" y="2548"/>
                </a:lnTo>
                <a:lnTo>
                  <a:pt x="3024" y="2550"/>
                </a:lnTo>
                <a:lnTo>
                  <a:pt x="2994" y="2548"/>
                </a:lnTo>
                <a:lnTo>
                  <a:pt x="2964" y="2540"/>
                </a:lnTo>
                <a:lnTo>
                  <a:pt x="2935" y="2527"/>
                </a:lnTo>
                <a:lnTo>
                  <a:pt x="2797" y="2453"/>
                </a:lnTo>
                <a:lnTo>
                  <a:pt x="2657" y="2384"/>
                </a:lnTo>
                <a:lnTo>
                  <a:pt x="2514" y="2320"/>
                </a:lnTo>
                <a:lnTo>
                  <a:pt x="2369" y="2262"/>
                </a:lnTo>
                <a:lnTo>
                  <a:pt x="2223" y="2210"/>
                </a:lnTo>
                <a:lnTo>
                  <a:pt x="2075" y="2163"/>
                </a:lnTo>
                <a:lnTo>
                  <a:pt x="1926" y="2122"/>
                </a:lnTo>
                <a:lnTo>
                  <a:pt x="1774" y="2086"/>
                </a:lnTo>
                <a:lnTo>
                  <a:pt x="1621" y="2055"/>
                </a:lnTo>
                <a:lnTo>
                  <a:pt x="1467" y="2031"/>
                </a:lnTo>
                <a:lnTo>
                  <a:pt x="1312" y="2012"/>
                </a:lnTo>
                <a:lnTo>
                  <a:pt x="1664" y="2984"/>
                </a:lnTo>
                <a:lnTo>
                  <a:pt x="1671" y="3012"/>
                </a:lnTo>
                <a:lnTo>
                  <a:pt x="1675" y="3040"/>
                </a:lnTo>
                <a:lnTo>
                  <a:pt x="1672" y="3068"/>
                </a:lnTo>
                <a:lnTo>
                  <a:pt x="1667" y="3096"/>
                </a:lnTo>
                <a:lnTo>
                  <a:pt x="1657" y="3122"/>
                </a:lnTo>
                <a:lnTo>
                  <a:pt x="1641" y="3148"/>
                </a:lnTo>
                <a:lnTo>
                  <a:pt x="1624" y="3170"/>
                </a:lnTo>
                <a:lnTo>
                  <a:pt x="1602" y="3189"/>
                </a:lnTo>
                <a:lnTo>
                  <a:pt x="1578" y="3204"/>
                </a:lnTo>
                <a:lnTo>
                  <a:pt x="1552" y="3215"/>
                </a:lnTo>
                <a:lnTo>
                  <a:pt x="1524" y="3222"/>
                </a:lnTo>
                <a:lnTo>
                  <a:pt x="1495" y="3224"/>
                </a:lnTo>
                <a:lnTo>
                  <a:pt x="1084" y="3224"/>
                </a:lnTo>
                <a:lnTo>
                  <a:pt x="1053" y="3221"/>
                </a:lnTo>
                <a:lnTo>
                  <a:pt x="1022" y="3213"/>
                </a:lnTo>
                <a:lnTo>
                  <a:pt x="994" y="3200"/>
                </a:lnTo>
                <a:lnTo>
                  <a:pt x="969" y="3182"/>
                </a:lnTo>
                <a:lnTo>
                  <a:pt x="948" y="3160"/>
                </a:lnTo>
                <a:lnTo>
                  <a:pt x="929" y="3134"/>
                </a:lnTo>
                <a:lnTo>
                  <a:pt x="916" y="3106"/>
                </a:lnTo>
                <a:lnTo>
                  <a:pt x="507" y="1975"/>
                </a:lnTo>
                <a:lnTo>
                  <a:pt x="470" y="1956"/>
                </a:lnTo>
                <a:lnTo>
                  <a:pt x="438" y="1932"/>
                </a:lnTo>
                <a:lnTo>
                  <a:pt x="409" y="1903"/>
                </a:lnTo>
                <a:lnTo>
                  <a:pt x="385" y="1871"/>
                </a:lnTo>
                <a:lnTo>
                  <a:pt x="366" y="1835"/>
                </a:lnTo>
                <a:lnTo>
                  <a:pt x="352" y="1797"/>
                </a:lnTo>
                <a:lnTo>
                  <a:pt x="344" y="1755"/>
                </a:lnTo>
                <a:lnTo>
                  <a:pt x="229" y="1755"/>
                </a:lnTo>
                <a:lnTo>
                  <a:pt x="191" y="1752"/>
                </a:lnTo>
                <a:lnTo>
                  <a:pt x="156" y="1743"/>
                </a:lnTo>
                <a:lnTo>
                  <a:pt x="124" y="1729"/>
                </a:lnTo>
                <a:lnTo>
                  <a:pt x="94" y="1710"/>
                </a:lnTo>
                <a:lnTo>
                  <a:pt x="67" y="1688"/>
                </a:lnTo>
                <a:lnTo>
                  <a:pt x="44" y="1662"/>
                </a:lnTo>
                <a:lnTo>
                  <a:pt x="25" y="1632"/>
                </a:lnTo>
                <a:lnTo>
                  <a:pt x="12" y="1598"/>
                </a:lnTo>
                <a:lnTo>
                  <a:pt x="3" y="1563"/>
                </a:lnTo>
                <a:lnTo>
                  <a:pt x="0" y="1527"/>
                </a:lnTo>
                <a:lnTo>
                  <a:pt x="0" y="1023"/>
                </a:lnTo>
                <a:lnTo>
                  <a:pt x="3" y="987"/>
                </a:lnTo>
                <a:lnTo>
                  <a:pt x="12" y="951"/>
                </a:lnTo>
                <a:lnTo>
                  <a:pt x="25" y="919"/>
                </a:lnTo>
                <a:lnTo>
                  <a:pt x="44" y="888"/>
                </a:lnTo>
                <a:lnTo>
                  <a:pt x="67" y="862"/>
                </a:lnTo>
                <a:lnTo>
                  <a:pt x="94" y="839"/>
                </a:lnTo>
                <a:lnTo>
                  <a:pt x="124" y="821"/>
                </a:lnTo>
                <a:lnTo>
                  <a:pt x="156" y="806"/>
                </a:lnTo>
                <a:lnTo>
                  <a:pt x="191" y="797"/>
                </a:lnTo>
                <a:lnTo>
                  <a:pt x="229" y="795"/>
                </a:lnTo>
                <a:lnTo>
                  <a:pt x="344" y="795"/>
                </a:lnTo>
                <a:lnTo>
                  <a:pt x="352" y="755"/>
                </a:lnTo>
                <a:lnTo>
                  <a:pt x="365" y="717"/>
                </a:lnTo>
                <a:lnTo>
                  <a:pt x="384" y="682"/>
                </a:lnTo>
                <a:lnTo>
                  <a:pt x="406" y="650"/>
                </a:lnTo>
                <a:lnTo>
                  <a:pt x="434" y="623"/>
                </a:lnTo>
                <a:lnTo>
                  <a:pt x="465" y="598"/>
                </a:lnTo>
                <a:lnTo>
                  <a:pt x="499" y="578"/>
                </a:lnTo>
                <a:lnTo>
                  <a:pt x="536" y="564"/>
                </a:lnTo>
                <a:lnTo>
                  <a:pt x="576" y="555"/>
                </a:lnTo>
                <a:lnTo>
                  <a:pt x="617" y="552"/>
                </a:lnTo>
                <a:lnTo>
                  <a:pt x="622" y="552"/>
                </a:lnTo>
                <a:lnTo>
                  <a:pt x="633" y="552"/>
                </a:lnTo>
                <a:lnTo>
                  <a:pt x="651" y="552"/>
                </a:lnTo>
                <a:lnTo>
                  <a:pt x="676" y="552"/>
                </a:lnTo>
                <a:lnTo>
                  <a:pt x="705" y="552"/>
                </a:lnTo>
                <a:lnTo>
                  <a:pt x="739" y="552"/>
                </a:lnTo>
                <a:lnTo>
                  <a:pt x="775" y="551"/>
                </a:lnTo>
                <a:lnTo>
                  <a:pt x="815" y="551"/>
                </a:lnTo>
                <a:lnTo>
                  <a:pt x="856" y="551"/>
                </a:lnTo>
                <a:lnTo>
                  <a:pt x="898" y="551"/>
                </a:lnTo>
                <a:lnTo>
                  <a:pt x="940" y="551"/>
                </a:lnTo>
                <a:lnTo>
                  <a:pt x="982" y="551"/>
                </a:lnTo>
                <a:lnTo>
                  <a:pt x="1022" y="549"/>
                </a:lnTo>
                <a:lnTo>
                  <a:pt x="1059" y="549"/>
                </a:lnTo>
                <a:lnTo>
                  <a:pt x="1093" y="549"/>
                </a:lnTo>
                <a:lnTo>
                  <a:pt x="1123" y="549"/>
                </a:lnTo>
                <a:lnTo>
                  <a:pt x="1147" y="549"/>
                </a:lnTo>
                <a:lnTo>
                  <a:pt x="1166" y="549"/>
                </a:lnTo>
                <a:lnTo>
                  <a:pt x="1178" y="549"/>
                </a:lnTo>
                <a:lnTo>
                  <a:pt x="1183" y="548"/>
                </a:lnTo>
                <a:lnTo>
                  <a:pt x="1352" y="533"/>
                </a:lnTo>
                <a:lnTo>
                  <a:pt x="1519" y="511"/>
                </a:lnTo>
                <a:lnTo>
                  <a:pt x="1683" y="482"/>
                </a:lnTo>
                <a:lnTo>
                  <a:pt x="1847" y="447"/>
                </a:lnTo>
                <a:lnTo>
                  <a:pt x="2009" y="406"/>
                </a:lnTo>
                <a:lnTo>
                  <a:pt x="2169" y="357"/>
                </a:lnTo>
                <a:lnTo>
                  <a:pt x="2326" y="303"/>
                </a:lnTo>
                <a:lnTo>
                  <a:pt x="2482" y="242"/>
                </a:lnTo>
                <a:lnTo>
                  <a:pt x="2636" y="175"/>
                </a:lnTo>
                <a:lnTo>
                  <a:pt x="2786" y="102"/>
                </a:lnTo>
                <a:lnTo>
                  <a:pt x="2935" y="23"/>
                </a:lnTo>
                <a:lnTo>
                  <a:pt x="2964" y="9"/>
                </a:lnTo>
                <a:lnTo>
                  <a:pt x="2995" y="2"/>
                </a:lnTo>
                <a:lnTo>
                  <a:pt x="3026" y="0"/>
                </a:lnTo>
                <a:close/>
              </a:path>
            </a:pathLst>
          </a:custGeom>
          <a:solidFill>
            <a:srgbClr val="DE223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solidFill>
                <a:prstClr val="black"/>
              </a:solidFill>
              <a:effectLst/>
              <a:uLnTx/>
              <a:uFillTx/>
              <a:cs typeface="+mn-ea"/>
              <a:sym typeface="+mn-lt"/>
            </a:endParaRPr>
          </a:p>
        </p:txBody>
      </p:sp>
      <p:sp>
        <p:nvSpPr>
          <p:cNvPr id="73" name="Rectangle 3">
            <a:extLst>
              <a:ext uri="{FF2B5EF4-FFF2-40B4-BE49-F238E27FC236}">
                <a16:creationId xmlns:a16="http://schemas.microsoft.com/office/drawing/2014/main" id="{BAB2169A-137E-4543-AE00-FAB5F080D163}"/>
              </a:ext>
            </a:extLst>
          </p:cNvPr>
          <p:cNvSpPr/>
          <p:nvPr/>
        </p:nvSpPr>
        <p:spPr>
          <a:xfrm>
            <a:off x="3740233" y="3707111"/>
            <a:ext cx="1931080" cy="45719"/>
          </a:xfrm>
          <a:prstGeom prst="rect">
            <a:avLst/>
          </a:prstGeom>
          <a:solidFill>
            <a:srgbClr val="DE22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solidFill>
                <a:prstClr val="white"/>
              </a:solidFill>
              <a:effectLst/>
              <a:uLnTx/>
              <a:uFillTx/>
              <a:cs typeface="+mn-ea"/>
              <a:sym typeface="+mn-lt"/>
            </a:endParaRPr>
          </a:p>
        </p:txBody>
      </p:sp>
      <p:sp>
        <p:nvSpPr>
          <p:cNvPr id="74" name="Inhaltsplatzhalter 4">
            <a:extLst>
              <a:ext uri="{FF2B5EF4-FFF2-40B4-BE49-F238E27FC236}">
                <a16:creationId xmlns:a16="http://schemas.microsoft.com/office/drawing/2014/main" id="{ECC02258-1A7E-40FF-BC05-5DAADDA88959}"/>
              </a:ext>
            </a:extLst>
          </p:cNvPr>
          <p:cNvSpPr txBox="1">
            <a:spLocks/>
          </p:cNvSpPr>
          <p:nvPr/>
        </p:nvSpPr>
        <p:spPr>
          <a:xfrm>
            <a:off x="3698496" y="4102312"/>
            <a:ext cx="2014555" cy="1374735"/>
          </a:xfrm>
          <a:prstGeom prst="rect">
            <a:avLst/>
          </a:prstGeom>
          <a:noFill/>
        </p:spPr>
        <p:txBody>
          <a:bodyPr wrap="square" rtlCol="0">
            <a:spAutoFit/>
          </a:bodyPr>
          <a:lstStyle>
            <a:defPPr>
              <a:defRPr lang="zh-CN"/>
            </a:defPPr>
            <a:lvl1pPr algn="ctr">
              <a:lnSpc>
                <a:spcPts val="2500"/>
              </a:lnSpc>
              <a:spcBef>
                <a:spcPct val="0"/>
              </a:spcBef>
              <a:defRPr sz="1600" b="1">
                <a:solidFill>
                  <a:schemeClr val="tx1">
                    <a:lumMod val="75000"/>
                    <a:lumOff val="25000"/>
                  </a:schemeClr>
                </a:solidFill>
                <a:latin typeface="字魂57号-创细黑" panose="00000500000000000000" pitchFamily="2" charset="-122"/>
                <a:ea typeface="字魂57号-创细黑" panose="00000500000000000000" pitchFamily="2" charset="-122"/>
              </a:defRPr>
            </a:lvl1pPr>
            <a:lvl2pPr marL="807798" indent="-272967" defTabSz="914127">
              <a:lnSpc>
                <a:spcPct val="90000"/>
              </a:lnSpc>
              <a:spcBef>
                <a:spcPts val="0"/>
              </a:spcBef>
              <a:spcAft>
                <a:spcPts val="1000"/>
              </a:spcAft>
              <a:buFont typeface="Symbol" panose="05050102010706020507" pitchFamily="18" charset="2"/>
              <a:buChar char="-"/>
              <a:defRPr sz="2000">
                <a:solidFill>
                  <a:schemeClr val="bg1"/>
                </a:solidFill>
                <a:latin typeface="Calibri Light" panose="020F0302020204030204" pitchFamily="34" charset="0"/>
              </a:defRPr>
            </a:lvl2pPr>
            <a:lvl3pPr marL="1080764" indent="-177748" defTabSz="914127">
              <a:lnSpc>
                <a:spcPct val="90000"/>
              </a:lnSpc>
              <a:spcBef>
                <a:spcPts val="0"/>
              </a:spcBef>
              <a:spcAft>
                <a:spcPts val="1000"/>
              </a:spcAft>
              <a:buFont typeface="Symbol" panose="05050102010706020507" pitchFamily="18" charset="2"/>
              <a:buChar char="-"/>
              <a:defRPr sz="1900">
                <a:solidFill>
                  <a:schemeClr val="bg1"/>
                </a:solidFill>
                <a:latin typeface="Calibri Light" panose="020F0302020204030204" pitchFamily="34" charset="0"/>
              </a:defRPr>
            </a:lvl3pPr>
            <a:lvl4pPr marL="1436256" indent="-177748" defTabSz="914127">
              <a:lnSpc>
                <a:spcPct val="90000"/>
              </a:lnSpc>
              <a:spcBef>
                <a:spcPts val="0"/>
              </a:spcBef>
              <a:spcAft>
                <a:spcPts val="1000"/>
              </a:spcAft>
              <a:buFont typeface="Symbol" panose="05050102010706020507" pitchFamily="18" charset="2"/>
              <a:buChar char="-"/>
              <a:defRPr sz="1600">
                <a:solidFill>
                  <a:schemeClr val="bg1"/>
                </a:solidFill>
                <a:latin typeface="Calibri Light" panose="020F0302020204030204" pitchFamily="34" charset="0"/>
              </a:defRPr>
            </a:lvl4pPr>
            <a:lvl5pPr marL="1793335" indent="-179335" defTabSz="914127">
              <a:lnSpc>
                <a:spcPct val="90000"/>
              </a:lnSpc>
              <a:spcBef>
                <a:spcPts val="0"/>
              </a:spcBef>
              <a:spcAft>
                <a:spcPts val="1000"/>
              </a:spcAft>
              <a:buFont typeface="Symbol" panose="05050102010706020507" pitchFamily="18" charset="2"/>
              <a:buChar char="-"/>
              <a:defRPr sz="1600">
                <a:solidFill>
                  <a:schemeClr val="bg1"/>
                </a:solidFill>
                <a:latin typeface="Calibri Light" panose="020F0302020204030204" pitchFamily="34" charset="0"/>
              </a:defRPr>
            </a:lvl5pPr>
            <a:lvl6pPr marL="2513847" indent="-228532" defTabSz="914127">
              <a:spcBef>
                <a:spcPct val="20000"/>
              </a:spcBef>
              <a:buFont typeface="Arial" panose="020B0604020202020204" pitchFamily="34" charset="0"/>
              <a:buChar char="•"/>
              <a:defRPr sz="2000"/>
            </a:lvl6pPr>
            <a:lvl7pPr marL="2970910" indent="-228532" defTabSz="914127">
              <a:spcBef>
                <a:spcPct val="20000"/>
              </a:spcBef>
              <a:buFont typeface="Arial" panose="020B0604020202020204" pitchFamily="34" charset="0"/>
              <a:buChar char="•"/>
              <a:defRPr sz="2000"/>
            </a:lvl7pPr>
            <a:lvl8pPr marL="3427972" indent="-228532" defTabSz="914127">
              <a:spcBef>
                <a:spcPct val="20000"/>
              </a:spcBef>
              <a:buFont typeface="Arial" panose="020B0604020202020204" pitchFamily="34" charset="0"/>
              <a:buChar char="•"/>
              <a:defRPr sz="2000"/>
            </a:lvl8pPr>
            <a:lvl9pPr marL="3885034" indent="-228532" defTabSz="914127">
              <a:spcBef>
                <a:spcPct val="20000"/>
              </a:spcBef>
              <a:buFont typeface="Arial" panose="020B0604020202020204" pitchFamily="34" charset="0"/>
              <a:buChar char="•"/>
              <a:defRPr sz="2000"/>
            </a:lvl9pPr>
          </a:lstStyle>
          <a:p>
            <a:r>
              <a:rPr lang="en-US" altLang="zh-CN" b="0" dirty="0">
                <a:latin typeface="+mn-lt"/>
                <a:ea typeface="+mn-ea"/>
                <a:cs typeface="+mn-ea"/>
                <a:sym typeface="+mn-lt"/>
              </a:rPr>
              <a:t>Add title text</a:t>
            </a:r>
            <a:br>
              <a:rPr lang="en-US" altLang="zh-CN" sz="1100" b="0" dirty="0">
                <a:latin typeface="+mn-lt"/>
                <a:ea typeface="+mn-ea"/>
                <a:cs typeface="+mn-ea"/>
                <a:sym typeface="+mn-lt"/>
              </a:rPr>
            </a:br>
            <a:r>
              <a:rPr lang="en-US" altLang="zh-CN" sz="1100" b="0" dirty="0">
                <a:latin typeface="+mn-lt"/>
                <a:ea typeface="+mn-ea"/>
                <a:cs typeface="+mn-ea"/>
                <a:sym typeface="+mn-lt"/>
              </a:rPr>
              <a:t>Never forget what you are, </a:t>
            </a:r>
          </a:p>
          <a:p>
            <a:r>
              <a:rPr lang="en-US" altLang="zh-CN" sz="1100" b="0" dirty="0">
                <a:latin typeface="+mn-lt"/>
                <a:ea typeface="+mn-ea"/>
                <a:cs typeface="+mn-ea"/>
                <a:sym typeface="+mn-lt"/>
              </a:rPr>
              <a:t>for surely the world will not. Make it your strength. </a:t>
            </a:r>
          </a:p>
        </p:txBody>
      </p:sp>
    </p:spTree>
    <p:extLst>
      <p:ext uri="{BB962C8B-B14F-4D97-AF65-F5344CB8AC3E}">
        <p14:creationId xmlns:p14="http://schemas.microsoft.com/office/powerpoint/2010/main" val="1790537053"/>
      </p:ext>
    </p:extLst>
  </p:cSld>
  <p:clrMapOvr>
    <a:masterClrMapping/>
  </p:clrMapOvr>
  <mc:AlternateContent xmlns:mc="http://schemas.openxmlformats.org/markup-compatibility/2006" xmlns:p14="http://schemas.microsoft.com/office/powerpoint/2010/main">
    <mc:Choice Requires="p14">
      <p:transition spd="slow" p14:dur="1750" advClick="0" advTm="0">
        <p14:doors dir="vert"/>
      </p:transition>
    </mc:Choice>
    <mc:Fallback xmlns="" xmlns:a16="http://schemas.microsoft.com/office/drawing/2014/main" xmlns:a14="http://schemas.microsoft.com/office/drawing/2010/main">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750"/>
                                            <p:tgtEl>
                                              <p:spTgt spid="8"/>
                                            </p:tgtEl>
                                          </p:cBhvr>
                                        </p:animEffect>
                                      </p:childTnLst>
                                    </p:cTn>
                                  </p:par>
                                </p:childTnLst>
                              </p:cTn>
                            </p:par>
                            <p:par>
                              <p:cTn id="12" fill="hold">
                                <p:stCondLst>
                                  <p:cond delay="1500"/>
                                </p:stCondLst>
                                <p:childTnLst>
                                  <p:par>
                                    <p:cTn id="13" presetID="2" presetClass="entr" presetSubtype="1" accel="20000" fill="hold" nodeType="afterEffect" p14:presetBounceEnd="40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40000">
                                          <p:cBhvr additive="base">
                                            <p:cTn id="15" dur="75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16" dur="750" fill="hold"/>
                                            <p:tgtEl>
                                              <p:spTgt spid="10"/>
                                            </p:tgtEl>
                                            <p:attrNameLst>
                                              <p:attrName>ppt_y</p:attrName>
                                            </p:attrNameLst>
                                          </p:cBhvr>
                                          <p:tavLst>
                                            <p:tav tm="0">
                                              <p:val>
                                                <p:strVal val="0-#ppt_h/2"/>
                                              </p:val>
                                            </p:tav>
                                            <p:tav tm="100000">
                                              <p:val>
                                                <p:strVal val="#ppt_y"/>
                                              </p:val>
                                            </p:tav>
                                          </p:tavLst>
                                        </p:anim>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750" fill="hold"/>
                                            <p:tgtEl>
                                              <p:spTgt spid="32"/>
                                            </p:tgtEl>
                                            <p:attrNameLst>
                                              <p:attrName>ppt_w</p:attrName>
                                            </p:attrNameLst>
                                          </p:cBhvr>
                                          <p:tavLst>
                                            <p:tav tm="0">
                                              <p:val>
                                                <p:fltVal val="0"/>
                                              </p:val>
                                            </p:tav>
                                            <p:tav tm="100000">
                                              <p:val>
                                                <p:strVal val="#ppt_w"/>
                                              </p:val>
                                            </p:tav>
                                          </p:tavLst>
                                        </p:anim>
                                        <p:anim calcmode="lin" valueType="num">
                                          <p:cBhvr>
                                            <p:cTn id="21" dur="750" fill="hold"/>
                                            <p:tgtEl>
                                              <p:spTgt spid="32"/>
                                            </p:tgtEl>
                                            <p:attrNameLst>
                                              <p:attrName>ppt_h</p:attrName>
                                            </p:attrNameLst>
                                          </p:cBhvr>
                                          <p:tavLst>
                                            <p:tav tm="0">
                                              <p:val>
                                                <p:fltVal val="0"/>
                                              </p:val>
                                            </p:tav>
                                            <p:tav tm="100000">
                                              <p:val>
                                                <p:strVal val="#ppt_h"/>
                                              </p:val>
                                            </p:tav>
                                          </p:tavLst>
                                        </p:anim>
                                        <p:animEffect transition="in" filter="fade">
                                          <p:cBhvr>
                                            <p:cTn id="22" dur="750"/>
                                            <p:tgtEl>
                                              <p:spTgt spid="32"/>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arn(outVertical)">
                                          <p:cBhvr>
                                            <p:cTn id="25" dur="750"/>
                                            <p:tgtEl>
                                              <p:spTgt spid="34"/>
                                            </p:tgtEl>
                                          </p:cBhvr>
                                        </p:animEffect>
                                      </p:childTnLst>
                                    </p:cTn>
                                  </p:par>
                                </p:childTnLst>
                              </p:cTn>
                            </p:par>
                            <p:par>
                              <p:cTn id="26" fill="hold">
                                <p:stCondLst>
                                  <p:cond delay="3000"/>
                                </p:stCondLst>
                                <p:childTnLst>
                                  <p:par>
                                    <p:cTn id="27" presetID="2" presetClass="entr" presetSubtype="4" accel="20000" decel="80000"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750" fill="hold"/>
                                            <p:tgtEl>
                                              <p:spTgt spid="38"/>
                                            </p:tgtEl>
                                            <p:attrNameLst>
                                              <p:attrName>ppt_x</p:attrName>
                                            </p:attrNameLst>
                                          </p:cBhvr>
                                          <p:tavLst>
                                            <p:tav tm="0">
                                              <p:val>
                                                <p:strVal val="#ppt_x"/>
                                              </p:val>
                                            </p:tav>
                                            <p:tav tm="100000">
                                              <p:val>
                                                <p:strVal val="#ppt_x"/>
                                              </p:val>
                                            </p:tav>
                                          </p:tavLst>
                                        </p:anim>
                                        <p:anim calcmode="lin" valueType="num">
                                          <p:cBhvr additive="base">
                                            <p:cTn id="30" dur="750" fill="hold"/>
                                            <p:tgtEl>
                                              <p:spTgt spid="38"/>
                                            </p:tgtEl>
                                            <p:attrNameLst>
                                              <p:attrName>ppt_y</p:attrName>
                                            </p:attrNameLst>
                                          </p:cBhvr>
                                          <p:tavLst>
                                            <p:tav tm="0">
                                              <p:val>
                                                <p:strVal val="1+#ppt_h/2"/>
                                              </p:val>
                                            </p:tav>
                                            <p:tav tm="100000">
                                              <p:val>
                                                <p:strVal val="#ppt_y"/>
                                              </p:val>
                                            </p:tav>
                                          </p:tavLst>
                                        </p:anim>
                                      </p:childTnLst>
                                    </p:cTn>
                                  </p:par>
                                </p:childTnLst>
                              </p:cTn>
                            </p:par>
                            <p:par>
                              <p:cTn id="31" fill="hold">
                                <p:stCondLst>
                                  <p:cond delay="3750"/>
                                </p:stCondLst>
                                <p:childTnLst>
                                  <p:par>
                                    <p:cTn id="32" presetID="2" presetClass="entr" presetSubtype="1" accel="20000" fill="hold" nodeType="afterEffect" p14:presetBounceEnd="40000">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14:bounceEnd="40000">
                                          <p:cBhvr additive="base">
                                            <p:cTn id="34" dur="75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35" dur="750" fill="hold"/>
                                            <p:tgtEl>
                                              <p:spTgt spid="17"/>
                                            </p:tgtEl>
                                            <p:attrNameLst>
                                              <p:attrName>ppt_y</p:attrName>
                                            </p:attrNameLst>
                                          </p:cBhvr>
                                          <p:tavLst>
                                            <p:tav tm="0">
                                              <p:val>
                                                <p:strVal val="0-#ppt_h/2"/>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750" fill="hold"/>
                                            <p:tgtEl>
                                              <p:spTgt spid="24"/>
                                            </p:tgtEl>
                                            <p:attrNameLst>
                                              <p:attrName>ppt_w</p:attrName>
                                            </p:attrNameLst>
                                          </p:cBhvr>
                                          <p:tavLst>
                                            <p:tav tm="0">
                                              <p:val>
                                                <p:fltVal val="0"/>
                                              </p:val>
                                            </p:tav>
                                            <p:tav tm="100000">
                                              <p:val>
                                                <p:strVal val="#ppt_w"/>
                                              </p:val>
                                            </p:tav>
                                          </p:tavLst>
                                        </p:anim>
                                        <p:anim calcmode="lin" valueType="num">
                                          <p:cBhvr>
                                            <p:cTn id="40" dur="750" fill="hold"/>
                                            <p:tgtEl>
                                              <p:spTgt spid="24"/>
                                            </p:tgtEl>
                                            <p:attrNameLst>
                                              <p:attrName>ppt_h</p:attrName>
                                            </p:attrNameLst>
                                          </p:cBhvr>
                                          <p:tavLst>
                                            <p:tav tm="0">
                                              <p:val>
                                                <p:fltVal val="0"/>
                                              </p:val>
                                            </p:tav>
                                            <p:tav tm="100000">
                                              <p:val>
                                                <p:strVal val="#ppt_h"/>
                                              </p:val>
                                            </p:tav>
                                          </p:tavLst>
                                        </p:anim>
                                        <p:animEffect transition="in" filter="fade">
                                          <p:cBhvr>
                                            <p:cTn id="41" dur="750"/>
                                            <p:tgtEl>
                                              <p:spTgt spid="24"/>
                                            </p:tgtEl>
                                          </p:cBhvr>
                                        </p:animEffect>
                                      </p:childTnLst>
                                    </p:cTn>
                                  </p:par>
                                  <p:par>
                                    <p:cTn id="42" presetID="16" presetClass="entr" presetSubtype="37"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barn(outVertical)">
                                          <p:cBhvr>
                                            <p:cTn id="44" dur="750"/>
                                            <p:tgtEl>
                                              <p:spTgt spid="35"/>
                                            </p:tgtEl>
                                          </p:cBhvr>
                                        </p:animEffect>
                                      </p:childTnLst>
                                    </p:cTn>
                                  </p:par>
                                </p:childTnLst>
                              </p:cTn>
                            </p:par>
                            <p:par>
                              <p:cTn id="45" fill="hold">
                                <p:stCondLst>
                                  <p:cond delay="5250"/>
                                </p:stCondLst>
                                <p:childTnLst>
                                  <p:par>
                                    <p:cTn id="46" presetID="2" presetClass="entr" presetSubtype="4" accel="20000" decel="8000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750" fill="hold"/>
                                            <p:tgtEl>
                                              <p:spTgt spid="39"/>
                                            </p:tgtEl>
                                            <p:attrNameLst>
                                              <p:attrName>ppt_x</p:attrName>
                                            </p:attrNameLst>
                                          </p:cBhvr>
                                          <p:tavLst>
                                            <p:tav tm="0">
                                              <p:val>
                                                <p:strVal val="#ppt_x"/>
                                              </p:val>
                                            </p:tav>
                                            <p:tav tm="100000">
                                              <p:val>
                                                <p:strVal val="#ppt_x"/>
                                              </p:val>
                                            </p:tav>
                                          </p:tavLst>
                                        </p:anim>
                                        <p:anim calcmode="lin" valueType="num">
                                          <p:cBhvr additive="base">
                                            <p:cTn id="49" dur="750" fill="hold"/>
                                            <p:tgtEl>
                                              <p:spTgt spid="39"/>
                                            </p:tgtEl>
                                            <p:attrNameLst>
                                              <p:attrName>ppt_y</p:attrName>
                                            </p:attrNameLst>
                                          </p:cBhvr>
                                          <p:tavLst>
                                            <p:tav tm="0">
                                              <p:val>
                                                <p:strVal val="1+#ppt_h/2"/>
                                              </p:val>
                                            </p:tav>
                                            <p:tav tm="100000">
                                              <p:val>
                                                <p:strVal val="#ppt_y"/>
                                              </p:val>
                                            </p:tav>
                                          </p:tavLst>
                                        </p:anim>
                                      </p:childTnLst>
                                    </p:cTn>
                                  </p:par>
                                </p:childTnLst>
                              </p:cTn>
                            </p:par>
                            <p:par>
                              <p:cTn id="50" fill="hold">
                                <p:stCondLst>
                                  <p:cond delay="6000"/>
                                </p:stCondLst>
                                <p:childTnLst>
                                  <p:par>
                                    <p:cTn id="51" presetID="2" presetClass="entr" presetSubtype="1" accel="20000" fill="hold" nodeType="afterEffect" p14:presetBounceEnd="40000">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14:bounceEnd="40000">
                                          <p:cBhvr additive="base">
                                            <p:cTn id="53" dur="750" fill="hold"/>
                                            <p:tgtEl>
                                              <p:spTgt spid="42"/>
                                            </p:tgtEl>
                                            <p:attrNameLst>
                                              <p:attrName>ppt_x</p:attrName>
                                            </p:attrNameLst>
                                          </p:cBhvr>
                                          <p:tavLst>
                                            <p:tav tm="0">
                                              <p:val>
                                                <p:strVal val="#ppt_x"/>
                                              </p:val>
                                            </p:tav>
                                            <p:tav tm="100000">
                                              <p:val>
                                                <p:strVal val="#ppt_x"/>
                                              </p:val>
                                            </p:tav>
                                          </p:tavLst>
                                        </p:anim>
                                        <p:anim calcmode="lin" valueType="num" p14:bounceEnd="40000">
                                          <p:cBhvr additive="base">
                                            <p:cTn id="54" dur="750" fill="hold"/>
                                            <p:tgtEl>
                                              <p:spTgt spid="42"/>
                                            </p:tgtEl>
                                            <p:attrNameLst>
                                              <p:attrName>ppt_y</p:attrName>
                                            </p:attrNameLst>
                                          </p:cBhvr>
                                          <p:tavLst>
                                            <p:tav tm="0">
                                              <p:val>
                                                <p:strVal val="0-#ppt_h/2"/>
                                              </p:val>
                                            </p:tav>
                                            <p:tav tm="100000">
                                              <p:val>
                                                <p:strVal val="#ppt_y"/>
                                              </p:val>
                                            </p:tav>
                                          </p:tavLst>
                                        </p:anim>
                                      </p:childTnLst>
                                    </p:cTn>
                                  </p:par>
                                </p:childTnLst>
                              </p:cTn>
                            </p:par>
                            <p:par>
                              <p:cTn id="55" fill="hold">
                                <p:stCondLst>
                                  <p:cond delay="675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750" fill="hold"/>
                                            <p:tgtEl>
                                              <p:spTgt spid="49"/>
                                            </p:tgtEl>
                                            <p:attrNameLst>
                                              <p:attrName>ppt_w</p:attrName>
                                            </p:attrNameLst>
                                          </p:cBhvr>
                                          <p:tavLst>
                                            <p:tav tm="0">
                                              <p:val>
                                                <p:fltVal val="0"/>
                                              </p:val>
                                            </p:tav>
                                            <p:tav tm="100000">
                                              <p:val>
                                                <p:strVal val="#ppt_w"/>
                                              </p:val>
                                            </p:tav>
                                          </p:tavLst>
                                        </p:anim>
                                        <p:anim calcmode="lin" valueType="num">
                                          <p:cBhvr>
                                            <p:cTn id="59" dur="750" fill="hold"/>
                                            <p:tgtEl>
                                              <p:spTgt spid="49"/>
                                            </p:tgtEl>
                                            <p:attrNameLst>
                                              <p:attrName>ppt_h</p:attrName>
                                            </p:attrNameLst>
                                          </p:cBhvr>
                                          <p:tavLst>
                                            <p:tav tm="0">
                                              <p:val>
                                                <p:fltVal val="0"/>
                                              </p:val>
                                            </p:tav>
                                            <p:tav tm="100000">
                                              <p:val>
                                                <p:strVal val="#ppt_h"/>
                                              </p:val>
                                            </p:tav>
                                          </p:tavLst>
                                        </p:anim>
                                        <p:animEffect transition="in" filter="fade">
                                          <p:cBhvr>
                                            <p:cTn id="60" dur="750"/>
                                            <p:tgtEl>
                                              <p:spTgt spid="49"/>
                                            </p:tgtEl>
                                          </p:cBhvr>
                                        </p:animEffect>
                                      </p:childTnLst>
                                    </p:cTn>
                                  </p:par>
                                  <p:par>
                                    <p:cTn id="61" presetID="16" presetClass="entr" presetSubtype="37"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barn(outVertical)">
                                          <p:cBhvr>
                                            <p:cTn id="63" dur="750"/>
                                            <p:tgtEl>
                                              <p:spTgt spid="50"/>
                                            </p:tgtEl>
                                          </p:cBhvr>
                                        </p:animEffect>
                                      </p:childTnLst>
                                    </p:cTn>
                                  </p:par>
                                </p:childTnLst>
                              </p:cTn>
                            </p:par>
                            <p:par>
                              <p:cTn id="64" fill="hold">
                                <p:stCondLst>
                                  <p:cond delay="7500"/>
                                </p:stCondLst>
                                <p:childTnLst>
                                  <p:par>
                                    <p:cTn id="65" presetID="2" presetClass="entr" presetSubtype="4" accel="20000" decel="8000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 calcmode="lin" valueType="num">
                                          <p:cBhvr additive="base">
                                            <p:cTn id="67" dur="750" fill="hold"/>
                                            <p:tgtEl>
                                              <p:spTgt spid="51"/>
                                            </p:tgtEl>
                                            <p:attrNameLst>
                                              <p:attrName>ppt_x</p:attrName>
                                            </p:attrNameLst>
                                          </p:cBhvr>
                                          <p:tavLst>
                                            <p:tav tm="0">
                                              <p:val>
                                                <p:strVal val="#ppt_x"/>
                                              </p:val>
                                            </p:tav>
                                            <p:tav tm="100000">
                                              <p:val>
                                                <p:strVal val="#ppt_x"/>
                                              </p:val>
                                            </p:tav>
                                          </p:tavLst>
                                        </p:anim>
                                        <p:anim calcmode="lin" valueType="num">
                                          <p:cBhvr additive="base">
                                            <p:cTn id="68" dur="750" fill="hold"/>
                                            <p:tgtEl>
                                              <p:spTgt spid="51"/>
                                            </p:tgtEl>
                                            <p:attrNameLst>
                                              <p:attrName>ppt_y</p:attrName>
                                            </p:attrNameLst>
                                          </p:cBhvr>
                                          <p:tavLst>
                                            <p:tav tm="0">
                                              <p:val>
                                                <p:strVal val="1+#ppt_h/2"/>
                                              </p:val>
                                            </p:tav>
                                            <p:tav tm="100000">
                                              <p:val>
                                                <p:strVal val="#ppt_y"/>
                                              </p:val>
                                            </p:tav>
                                          </p:tavLst>
                                        </p:anim>
                                      </p:childTnLst>
                                    </p:cTn>
                                  </p:par>
                                </p:childTnLst>
                              </p:cTn>
                            </p:par>
                            <p:par>
                              <p:cTn id="69" fill="hold">
                                <p:stCondLst>
                                  <p:cond delay="8250"/>
                                </p:stCondLst>
                                <p:childTnLst>
                                  <p:par>
                                    <p:cTn id="70" presetID="2" presetClass="entr" presetSubtype="1" accel="20000" fill="hold" nodeType="afterEffect" p14:presetBounceEnd="40000">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14:bounceEnd="40000">
                                          <p:cBhvr additive="base">
                                            <p:cTn id="72" dur="750" fill="hold"/>
                                            <p:tgtEl>
                                              <p:spTgt spid="65"/>
                                            </p:tgtEl>
                                            <p:attrNameLst>
                                              <p:attrName>ppt_x</p:attrName>
                                            </p:attrNameLst>
                                          </p:cBhvr>
                                          <p:tavLst>
                                            <p:tav tm="0">
                                              <p:val>
                                                <p:strVal val="#ppt_x"/>
                                              </p:val>
                                            </p:tav>
                                            <p:tav tm="100000">
                                              <p:val>
                                                <p:strVal val="#ppt_x"/>
                                              </p:val>
                                            </p:tav>
                                          </p:tavLst>
                                        </p:anim>
                                        <p:anim calcmode="lin" valueType="num" p14:bounceEnd="40000">
                                          <p:cBhvr additive="base">
                                            <p:cTn id="73" dur="750" fill="hold"/>
                                            <p:tgtEl>
                                              <p:spTgt spid="65"/>
                                            </p:tgtEl>
                                            <p:attrNameLst>
                                              <p:attrName>ppt_y</p:attrName>
                                            </p:attrNameLst>
                                          </p:cBhvr>
                                          <p:tavLst>
                                            <p:tav tm="0">
                                              <p:val>
                                                <p:strVal val="0-#ppt_h/2"/>
                                              </p:val>
                                            </p:tav>
                                            <p:tav tm="100000">
                                              <p:val>
                                                <p:strVal val="#ppt_y"/>
                                              </p:val>
                                            </p:tav>
                                          </p:tavLst>
                                        </p:anim>
                                      </p:childTnLst>
                                    </p:cTn>
                                  </p:par>
                                </p:childTnLst>
                              </p:cTn>
                            </p:par>
                            <p:par>
                              <p:cTn id="74" fill="hold">
                                <p:stCondLst>
                                  <p:cond delay="9000"/>
                                </p:stCondLst>
                                <p:childTnLst>
                                  <p:par>
                                    <p:cTn id="75" presetID="53" presetClass="entr" presetSubtype="16" fill="hold" grpId="0" nodeType="afterEffect">
                                      <p:stCondLst>
                                        <p:cond delay="0"/>
                                      </p:stCondLst>
                                      <p:childTnLst>
                                        <p:set>
                                          <p:cBhvr>
                                            <p:cTn id="76" dur="1" fill="hold">
                                              <p:stCondLst>
                                                <p:cond delay="0"/>
                                              </p:stCondLst>
                                            </p:cTn>
                                            <p:tgtEl>
                                              <p:spTgt spid="72"/>
                                            </p:tgtEl>
                                            <p:attrNameLst>
                                              <p:attrName>style.visibility</p:attrName>
                                            </p:attrNameLst>
                                          </p:cBhvr>
                                          <p:to>
                                            <p:strVal val="visible"/>
                                          </p:to>
                                        </p:set>
                                        <p:anim calcmode="lin" valueType="num">
                                          <p:cBhvr>
                                            <p:cTn id="77" dur="750" fill="hold"/>
                                            <p:tgtEl>
                                              <p:spTgt spid="72"/>
                                            </p:tgtEl>
                                            <p:attrNameLst>
                                              <p:attrName>ppt_w</p:attrName>
                                            </p:attrNameLst>
                                          </p:cBhvr>
                                          <p:tavLst>
                                            <p:tav tm="0">
                                              <p:val>
                                                <p:fltVal val="0"/>
                                              </p:val>
                                            </p:tav>
                                            <p:tav tm="100000">
                                              <p:val>
                                                <p:strVal val="#ppt_w"/>
                                              </p:val>
                                            </p:tav>
                                          </p:tavLst>
                                        </p:anim>
                                        <p:anim calcmode="lin" valueType="num">
                                          <p:cBhvr>
                                            <p:cTn id="78" dur="750" fill="hold"/>
                                            <p:tgtEl>
                                              <p:spTgt spid="72"/>
                                            </p:tgtEl>
                                            <p:attrNameLst>
                                              <p:attrName>ppt_h</p:attrName>
                                            </p:attrNameLst>
                                          </p:cBhvr>
                                          <p:tavLst>
                                            <p:tav tm="0">
                                              <p:val>
                                                <p:fltVal val="0"/>
                                              </p:val>
                                            </p:tav>
                                            <p:tav tm="100000">
                                              <p:val>
                                                <p:strVal val="#ppt_h"/>
                                              </p:val>
                                            </p:tav>
                                          </p:tavLst>
                                        </p:anim>
                                        <p:animEffect transition="in" filter="fade">
                                          <p:cBhvr>
                                            <p:cTn id="79" dur="750"/>
                                            <p:tgtEl>
                                              <p:spTgt spid="72"/>
                                            </p:tgtEl>
                                          </p:cBhvr>
                                        </p:animEffect>
                                      </p:childTnLst>
                                    </p:cTn>
                                  </p:par>
                                  <p:par>
                                    <p:cTn id="80" presetID="16" presetClass="entr" presetSubtype="37" fill="hold" grpId="0" nodeType="with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barn(outVertical)">
                                          <p:cBhvr>
                                            <p:cTn id="82" dur="750"/>
                                            <p:tgtEl>
                                              <p:spTgt spid="73"/>
                                            </p:tgtEl>
                                          </p:cBhvr>
                                        </p:animEffect>
                                      </p:childTnLst>
                                    </p:cTn>
                                  </p:par>
                                </p:childTnLst>
                              </p:cTn>
                            </p:par>
                            <p:par>
                              <p:cTn id="83" fill="hold">
                                <p:stCondLst>
                                  <p:cond delay="9750"/>
                                </p:stCondLst>
                                <p:childTnLst>
                                  <p:par>
                                    <p:cTn id="84" presetID="2" presetClass="entr" presetSubtype="4" accel="20000" decel="80000" fill="hold" grpId="0" nodeType="afterEffect">
                                      <p:stCondLst>
                                        <p:cond delay="0"/>
                                      </p:stCondLst>
                                      <p:childTnLst>
                                        <p:set>
                                          <p:cBhvr>
                                            <p:cTn id="85" dur="1" fill="hold">
                                              <p:stCondLst>
                                                <p:cond delay="0"/>
                                              </p:stCondLst>
                                            </p:cTn>
                                            <p:tgtEl>
                                              <p:spTgt spid="74"/>
                                            </p:tgtEl>
                                            <p:attrNameLst>
                                              <p:attrName>style.visibility</p:attrName>
                                            </p:attrNameLst>
                                          </p:cBhvr>
                                          <p:to>
                                            <p:strVal val="visible"/>
                                          </p:to>
                                        </p:set>
                                        <p:anim calcmode="lin" valueType="num">
                                          <p:cBhvr additive="base">
                                            <p:cTn id="86" dur="750" fill="hold"/>
                                            <p:tgtEl>
                                              <p:spTgt spid="74"/>
                                            </p:tgtEl>
                                            <p:attrNameLst>
                                              <p:attrName>ppt_x</p:attrName>
                                            </p:attrNameLst>
                                          </p:cBhvr>
                                          <p:tavLst>
                                            <p:tav tm="0">
                                              <p:val>
                                                <p:strVal val="#ppt_x"/>
                                              </p:val>
                                            </p:tav>
                                            <p:tav tm="100000">
                                              <p:val>
                                                <p:strVal val="#ppt_x"/>
                                              </p:val>
                                            </p:tav>
                                          </p:tavLst>
                                        </p:anim>
                                        <p:anim calcmode="lin" valueType="num">
                                          <p:cBhvr additive="base">
                                            <p:cTn id="87" dur="75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34" grpId="0" animBg="1"/>
          <p:bldP spid="35" grpId="0" animBg="1"/>
          <p:bldP spid="38" grpId="0"/>
          <p:bldP spid="39" grpId="0"/>
          <p:bldP spid="49" grpId="0" animBg="1"/>
          <p:bldP spid="50" grpId="0" animBg="1"/>
          <p:bldP spid="51" grpId="0"/>
          <p:bldP spid="72" grpId="0" animBg="1"/>
          <p:bldP spid="73" grpId="0" animBg="1"/>
          <p:bldP spid="7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750"/>
                                            <p:tgtEl>
                                              <p:spTgt spid="8"/>
                                            </p:tgtEl>
                                          </p:cBhvr>
                                        </p:animEffect>
                                      </p:childTnLst>
                                    </p:cTn>
                                  </p:par>
                                </p:childTnLst>
                              </p:cTn>
                            </p:par>
                            <p:par>
                              <p:cTn id="12" fill="hold">
                                <p:stCondLst>
                                  <p:cond delay="1500"/>
                                </p:stCondLst>
                                <p:childTnLst>
                                  <p:par>
                                    <p:cTn id="13" presetID="2" presetClass="entr" presetSubtype="1" accel="2000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ppt_x"/>
                                              </p:val>
                                            </p:tav>
                                            <p:tav tm="100000">
                                              <p:val>
                                                <p:strVal val="#ppt_x"/>
                                              </p:val>
                                            </p:tav>
                                          </p:tavLst>
                                        </p:anim>
                                        <p:anim calcmode="lin" valueType="num">
                                          <p:cBhvr additive="base">
                                            <p:cTn id="16" dur="750" fill="hold"/>
                                            <p:tgtEl>
                                              <p:spTgt spid="10"/>
                                            </p:tgtEl>
                                            <p:attrNameLst>
                                              <p:attrName>ppt_y</p:attrName>
                                            </p:attrNameLst>
                                          </p:cBhvr>
                                          <p:tavLst>
                                            <p:tav tm="0">
                                              <p:val>
                                                <p:strVal val="0-#ppt_h/2"/>
                                              </p:val>
                                            </p:tav>
                                            <p:tav tm="100000">
                                              <p:val>
                                                <p:strVal val="#ppt_y"/>
                                              </p:val>
                                            </p:tav>
                                          </p:tavLst>
                                        </p:anim>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750" fill="hold"/>
                                            <p:tgtEl>
                                              <p:spTgt spid="32"/>
                                            </p:tgtEl>
                                            <p:attrNameLst>
                                              <p:attrName>ppt_w</p:attrName>
                                            </p:attrNameLst>
                                          </p:cBhvr>
                                          <p:tavLst>
                                            <p:tav tm="0">
                                              <p:val>
                                                <p:fltVal val="0"/>
                                              </p:val>
                                            </p:tav>
                                            <p:tav tm="100000">
                                              <p:val>
                                                <p:strVal val="#ppt_w"/>
                                              </p:val>
                                            </p:tav>
                                          </p:tavLst>
                                        </p:anim>
                                        <p:anim calcmode="lin" valueType="num">
                                          <p:cBhvr>
                                            <p:cTn id="21" dur="750" fill="hold"/>
                                            <p:tgtEl>
                                              <p:spTgt spid="32"/>
                                            </p:tgtEl>
                                            <p:attrNameLst>
                                              <p:attrName>ppt_h</p:attrName>
                                            </p:attrNameLst>
                                          </p:cBhvr>
                                          <p:tavLst>
                                            <p:tav tm="0">
                                              <p:val>
                                                <p:fltVal val="0"/>
                                              </p:val>
                                            </p:tav>
                                            <p:tav tm="100000">
                                              <p:val>
                                                <p:strVal val="#ppt_h"/>
                                              </p:val>
                                            </p:tav>
                                          </p:tavLst>
                                        </p:anim>
                                        <p:animEffect transition="in" filter="fade">
                                          <p:cBhvr>
                                            <p:cTn id="22" dur="750"/>
                                            <p:tgtEl>
                                              <p:spTgt spid="32"/>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arn(outVertical)">
                                          <p:cBhvr>
                                            <p:cTn id="25" dur="750"/>
                                            <p:tgtEl>
                                              <p:spTgt spid="34"/>
                                            </p:tgtEl>
                                          </p:cBhvr>
                                        </p:animEffect>
                                      </p:childTnLst>
                                    </p:cTn>
                                  </p:par>
                                </p:childTnLst>
                              </p:cTn>
                            </p:par>
                            <p:par>
                              <p:cTn id="26" fill="hold">
                                <p:stCondLst>
                                  <p:cond delay="3000"/>
                                </p:stCondLst>
                                <p:childTnLst>
                                  <p:par>
                                    <p:cTn id="27" presetID="2" presetClass="entr" presetSubtype="4" accel="20000" decel="80000"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750" fill="hold"/>
                                            <p:tgtEl>
                                              <p:spTgt spid="38"/>
                                            </p:tgtEl>
                                            <p:attrNameLst>
                                              <p:attrName>ppt_x</p:attrName>
                                            </p:attrNameLst>
                                          </p:cBhvr>
                                          <p:tavLst>
                                            <p:tav tm="0">
                                              <p:val>
                                                <p:strVal val="#ppt_x"/>
                                              </p:val>
                                            </p:tav>
                                            <p:tav tm="100000">
                                              <p:val>
                                                <p:strVal val="#ppt_x"/>
                                              </p:val>
                                            </p:tav>
                                          </p:tavLst>
                                        </p:anim>
                                        <p:anim calcmode="lin" valueType="num">
                                          <p:cBhvr additive="base">
                                            <p:cTn id="30" dur="750" fill="hold"/>
                                            <p:tgtEl>
                                              <p:spTgt spid="38"/>
                                            </p:tgtEl>
                                            <p:attrNameLst>
                                              <p:attrName>ppt_y</p:attrName>
                                            </p:attrNameLst>
                                          </p:cBhvr>
                                          <p:tavLst>
                                            <p:tav tm="0">
                                              <p:val>
                                                <p:strVal val="1+#ppt_h/2"/>
                                              </p:val>
                                            </p:tav>
                                            <p:tav tm="100000">
                                              <p:val>
                                                <p:strVal val="#ppt_y"/>
                                              </p:val>
                                            </p:tav>
                                          </p:tavLst>
                                        </p:anim>
                                      </p:childTnLst>
                                    </p:cTn>
                                  </p:par>
                                </p:childTnLst>
                              </p:cTn>
                            </p:par>
                            <p:par>
                              <p:cTn id="31" fill="hold">
                                <p:stCondLst>
                                  <p:cond delay="3750"/>
                                </p:stCondLst>
                                <p:childTnLst>
                                  <p:par>
                                    <p:cTn id="32" presetID="2" presetClass="entr" presetSubtype="1" accel="2000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750" fill="hold"/>
                                            <p:tgtEl>
                                              <p:spTgt spid="17"/>
                                            </p:tgtEl>
                                            <p:attrNameLst>
                                              <p:attrName>ppt_x</p:attrName>
                                            </p:attrNameLst>
                                          </p:cBhvr>
                                          <p:tavLst>
                                            <p:tav tm="0">
                                              <p:val>
                                                <p:strVal val="#ppt_x"/>
                                              </p:val>
                                            </p:tav>
                                            <p:tav tm="100000">
                                              <p:val>
                                                <p:strVal val="#ppt_x"/>
                                              </p:val>
                                            </p:tav>
                                          </p:tavLst>
                                        </p:anim>
                                        <p:anim calcmode="lin" valueType="num">
                                          <p:cBhvr additive="base">
                                            <p:cTn id="35" dur="750" fill="hold"/>
                                            <p:tgtEl>
                                              <p:spTgt spid="17"/>
                                            </p:tgtEl>
                                            <p:attrNameLst>
                                              <p:attrName>ppt_y</p:attrName>
                                            </p:attrNameLst>
                                          </p:cBhvr>
                                          <p:tavLst>
                                            <p:tav tm="0">
                                              <p:val>
                                                <p:strVal val="0-#ppt_h/2"/>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750" fill="hold"/>
                                            <p:tgtEl>
                                              <p:spTgt spid="24"/>
                                            </p:tgtEl>
                                            <p:attrNameLst>
                                              <p:attrName>ppt_w</p:attrName>
                                            </p:attrNameLst>
                                          </p:cBhvr>
                                          <p:tavLst>
                                            <p:tav tm="0">
                                              <p:val>
                                                <p:fltVal val="0"/>
                                              </p:val>
                                            </p:tav>
                                            <p:tav tm="100000">
                                              <p:val>
                                                <p:strVal val="#ppt_w"/>
                                              </p:val>
                                            </p:tav>
                                          </p:tavLst>
                                        </p:anim>
                                        <p:anim calcmode="lin" valueType="num">
                                          <p:cBhvr>
                                            <p:cTn id="40" dur="750" fill="hold"/>
                                            <p:tgtEl>
                                              <p:spTgt spid="24"/>
                                            </p:tgtEl>
                                            <p:attrNameLst>
                                              <p:attrName>ppt_h</p:attrName>
                                            </p:attrNameLst>
                                          </p:cBhvr>
                                          <p:tavLst>
                                            <p:tav tm="0">
                                              <p:val>
                                                <p:fltVal val="0"/>
                                              </p:val>
                                            </p:tav>
                                            <p:tav tm="100000">
                                              <p:val>
                                                <p:strVal val="#ppt_h"/>
                                              </p:val>
                                            </p:tav>
                                          </p:tavLst>
                                        </p:anim>
                                        <p:animEffect transition="in" filter="fade">
                                          <p:cBhvr>
                                            <p:cTn id="41" dur="750"/>
                                            <p:tgtEl>
                                              <p:spTgt spid="24"/>
                                            </p:tgtEl>
                                          </p:cBhvr>
                                        </p:animEffect>
                                      </p:childTnLst>
                                    </p:cTn>
                                  </p:par>
                                  <p:par>
                                    <p:cTn id="42" presetID="16" presetClass="entr" presetSubtype="37"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barn(outVertical)">
                                          <p:cBhvr>
                                            <p:cTn id="44" dur="750"/>
                                            <p:tgtEl>
                                              <p:spTgt spid="35"/>
                                            </p:tgtEl>
                                          </p:cBhvr>
                                        </p:animEffect>
                                      </p:childTnLst>
                                    </p:cTn>
                                  </p:par>
                                </p:childTnLst>
                              </p:cTn>
                            </p:par>
                            <p:par>
                              <p:cTn id="45" fill="hold">
                                <p:stCondLst>
                                  <p:cond delay="5250"/>
                                </p:stCondLst>
                                <p:childTnLst>
                                  <p:par>
                                    <p:cTn id="46" presetID="2" presetClass="entr" presetSubtype="4" accel="20000" decel="8000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750" fill="hold"/>
                                            <p:tgtEl>
                                              <p:spTgt spid="39"/>
                                            </p:tgtEl>
                                            <p:attrNameLst>
                                              <p:attrName>ppt_x</p:attrName>
                                            </p:attrNameLst>
                                          </p:cBhvr>
                                          <p:tavLst>
                                            <p:tav tm="0">
                                              <p:val>
                                                <p:strVal val="#ppt_x"/>
                                              </p:val>
                                            </p:tav>
                                            <p:tav tm="100000">
                                              <p:val>
                                                <p:strVal val="#ppt_x"/>
                                              </p:val>
                                            </p:tav>
                                          </p:tavLst>
                                        </p:anim>
                                        <p:anim calcmode="lin" valueType="num">
                                          <p:cBhvr additive="base">
                                            <p:cTn id="49" dur="750" fill="hold"/>
                                            <p:tgtEl>
                                              <p:spTgt spid="39"/>
                                            </p:tgtEl>
                                            <p:attrNameLst>
                                              <p:attrName>ppt_y</p:attrName>
                                            </p:attrNameLst>
                                          </p:cBhvr>
                                          <p:tavLst>
                                            <p:tav tm="0">
                                              <p:val>
                                                <p:strVal val="1+#ppt_h/2"/>
                                              </p:val>
                                            </p:tav>
                                            <p:tav tm="100000">
                                              <p:val>
                                                <p:strVal val="#ppt_y"/>
                                              </p:val>
                                            </p:tav>
                                          </p:tavLst>
                                        </p:anim>
                                      </p:childTnLst>
                                    </p:cTn>
                                  </p:par>
                                </p:childTnLst>
                              </p:cTn>
                            </p:par>
                            <p:par>
                              <p:cTn id="50" fill="hold">
                                <p:stCondLst>
                                  <p:cond delay="6000"/>
                                </p:stCondLst>
                                <p:childTnLst>
                                  <p:par>
                                    <p:cTn id="51" presetID="2" presetClass="entr" presetSubtype="1" accel="2000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additive="base">
                                            <p:cTn id="53" dur="750" fill="hold"/>
                                            <p:tgtEl>
                                              <p:spTgt spid="42"/>
                                            </p:tgtEl>
                                            <p:attrNameLst>
                                              <p:attrName>ppt_x</p:attrName>
                                            </p:attrNameLst>
                                          </p:cBhvr>
                                          <p:tavLst>
                                            <p:tav tm="0">
                                              <p:val>
                                                <p:strVal val="#ppt_x"/>
                                              </p:val>
                                            </p:tav>
                                            <p:tav tm="100000">
                                              <p:val>
                                                <p:strVal val="#ppt_x"/>
                                              </p:val>
                                            </p:tav>
                                          </p:tavLst>
                                        </p:anim>
                                        <p:anim calcmode="lin" valueType="num">
                                          <p:cBhvr additive="base">
                                            <p:cTn id="54" dur="750" fill="hold"/>
                                            <p:tgtEl>
                                              <p:spTgt spid="42"/>
                                            </p:tgtEl>
                                            <p:attrNameLst>
                                              <p:attrName>ppt_y</p:attrName>
                                            </p:attrNameLst>
                                          </p:cBhvr>
                                          <p:tavLst>
                                            <p:tav tm="0">
                                              <p:val>
                                                <p:strVal val="0-#ppt_h/2"/>
                                              </p:val>
                                            </p:tav>
                                            <p:tav tm="100000">
                                              <p:val>
                                                <p:strVal val="#ppt_y"/>
                                              </p:val>
                                            </p:tav>
                                          </p:tavLst>
                                        </p:anim>
                                      </p:childTnLst>
                                    </p:cTn>
                                  </p:par>
                                </p:childTnLst>
                              </p:cTn>
                            </p:par>
                            <p:par>
                              <p:cTn id="55" fill="hold">
                                <p:stCondLst>
                                  <p:cond delay="675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750" fill="hold"/>
                                            <p:tgtEl>
                                              <p:spTgt spid="49"/>
                                            </p:tgtEl>
                                            <p:attrNameLst>
                                              <p:attrName>ppt_w</p:attrName>
                                            </p:attrNameLst>
                                          </p:cBhvr>
                                          <p:tavLst>
                                            <p:tav tm="0">
                                              <p:val>
                                                <p:fltVal val="0"/>
                                              </p:val>
                                            </p:tav>
                                            <p:tav tm="100000">
                                              <p:val>
                                                <p:strVal val="#ppt_w"/>
                                              </p:val>
                                            </p:tav>
                                          </p:tavLst>
                                        </p:anim>
                                        <p:anim calcmode="lin" valueType="num">
                                          <p:cBhvr>
                                            <p:cTn id="59" dur="750" fill="hold"/>
                                            <p:tgtEl>
                                              <p:spTgt spid="49"/>
                                            </p:tgtEl>
                                            <p:attrNameLst>
                                              <p:attrName>ppt_h</p:attrName>
                                            </p:attrNameLst>
                                          </p:cBhvr>
                                          <p:tavLst>
                                            <p:tav tm="0">
                                              <p:val>
                                                <p:fltVal val="0"/>
                                              </p:val>
                                            </p:tav>
                                            <p:tav tm="100000">
                                              <p:val>
                                                <p:strVal val="#ppt_h"/>
                                              </p:val>
                                            </p:tav>
                                          </p:tavLst>
                                        </p:anim>
                                        <p:animEffect transition="in" filter="fade">
                                          <p:cBhvr>
                                            <p:cTn id="60" dur="750"/>
                                            <p:tgtEl>
                                              <p:spTgt spid="49"/>
                                            </p:tgtEl>
                                          </p:cBhvr>
                                        </p:animEffect>
                                      </p:childTnLst>
                                    </p:cTn>
                                  </p:par>
                                  <p:par>
                                    <p:cTn id="61" presetID="16" presetClass="entr" presetSubtype="37"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barn(outVertical)">
                                          <p:cBhvr>
                                            <p:cTn id="63" dur="750"/>
                                            <p:tgtEl>
                                              <p:spTgt spid="50"/>
                                            </p:tgtEl>
                                          </p:cBhvr>
                                        </p:animEffect>
                                      </p:childTnLst>
                                    </p:cTn>
                                  </p:par>
                                </p:childTnLst>
                              </p:cTn>
                            </p:par>
                            <p:par>
                              <p:cTn id="64" fill="hold">
                                <p:stCondLst>
                                  <p:cond delay="7500"/>
                                </p:stCondLst>
                                <p:childTnLst>
                                  <p:par>
                                    <p:cTn id="65" presetID="2" presetClass="entr" presetSubtype="4" accel="20000" decel="8000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 calcmode="lin" valueType="num">
                                          <p:cBhvr additive="base">
                                            <p:cTn id="67" dur="750" fill="hold"/>
                                            <p:tgtEl>
                                              <p:spTgt spid="51"/>
                                            </p:tgtEl>
                                            <p:attrNameLst>
                                              <p:attrName>ppt_x</p:attrName>
                                            </p:attrNameLst>
                                          </p:cBhvr>
                                          <p:tavLst>
                                            <p:tav tm="0">
                                              <p:val>
                                                <p:strVal val="#ppt_x"/>
                                              </p:val>
                                            </p:tav>
                                            <p:tav tm="100000">
                                              <p:val>
                                                <p:strVal val="#ppt_x"/>
                                              </p:val>
                                            </p:tav>
                                          </p:tavLst>
                                        </p:anim>
                                        <p:anim calcmode="lin" valueType="num">
                                          <p:cBhvr additive="base">
                                            <p:cTn id="68" dur="750" fill="hold"/>
                                            <p:tgtEl>
                                              <p:spTgt spid="51"/>
                                            </p:tgtEl>
                                            <p:attrNameLst>
                                              <p:attrName>ppt_y</p:attrName>
                                            </p:attrNameLst>
                                          </p:cBhvr>
                                          <p:tavLst>
                                            <p:tav tm="0">
                                              <p:val>
                                                <p:strVal val="1+#ppt_h/2"/>
                                              </p:val>
                                            </p:tav>
                                            <p:tav tm="100000">
                                              <p:val>
                                                <p:strVal val="#ppt_y"/>
                                              </p:val>
                                            </p:tav>
                                          </p:tavLst>
                                        </p:anim>
                                      </p:childTnLst>
                                    </p:cTn>
                                  </p:par>
                                </p:childTnLst>
                              </p:cTn>
                            </p:par>
                            <p:par>
                              <p:cTn id="69" fill="hold">
                                <p:stCondLst>
                                  <p:cond delay="8250"/>
                                </p:stCondLst>
                                <p:childTnLst>
                                  <p:par>
                                    <p:cTn id="70" presetID="2" presetClass="entr" presetSubtype="1" accel="20000" fill="hold" nodeType="after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additive="base">
                                            <p:cTn id="72" dur="750" fill="hold"/>
                                            <p:tgtEl>
                                              <p:spTgt spid="65"/>
                                            </p:tgtEl>
                                            <p:attrNameLst>
                                              <p:attrName>ppt_x</p:attrName>
                                            </p:attrNameLst>
                                          </p:cBhvr>
                                          <p:tavLst>
                                            <p:tav tm="0">
                                              <p:val>
                                                <p:strVal val="#ppt_x"/>
                                              </p:val>
                                            </p:tav>
                                            <p:tav tm="100000">
                                              <p:val>
                                                <p:strVal val="#ppt_x"/>
                                              </p:val>
                                            </p:tav>
                                          </p:tavLst>
                                        </p:anim>
                                        <p:anim calcmode="lin" valueType="num">
                                          <p:cBhvr additive="base">
                                            <p:cTn id="73" dur="750" fill="hold"/>
                                            <p:tgtEl>
                                              <p:spTgt spid="65"/>
                                            </p:tgtEl>
                                            <p:attrNameLst>
                                              <p:attrName>ppt_y</p:attrName>
                                            </p:attrNameLst>
                                          </p:cBhvr>
                                          <p:tavLst>
                                            <p:tav tm="0">
                                              <p:val>
                                                <p:strVal val="0-#ppt_h/2"/>
                                              </p:val>
                                            </p:tav>
                                            <p:tav tm="100000">
                                              <p:val>
                                                <p:strVal val="#ppt_y"/>
                                              </p:val>
                                            </p:tav>
                                          </p:tavLst>
                                        </p:anim>
                                      </p:childTnLst>
                                    </p:cTn>
                                  </p:par>
                                </p:childTnLst>
                              </p:cTn>
                            </p:par>
                            <p:par>
                              <p:cTn id="74" fill="hold">
                                <p:stCondLst>
                                  <p:cond delay="9000"/>
                                </p:stCondLst>
                                <p:childTnLst>
                                  <p:par>
                                    <p:cTn id="75" presetID="53" presetClass="entr" presetSubtype="16" fill="hold" grpId="0" nodeType="afterEffect">
                                      <p:stCondLst>
                                        <p:cond delay="0"/>
                                      </p:stCondLst>
                                      <p:childTnLst>
                                        <p:set>
                                          <p:cBhvr>
                                            <p:cTn id="76" dur="1" fill="hold">
                                              <p:stCondLst>
                                                <p:cond delay="0"/>
                                              </p:stCondLst>
                                            </p:cTn>
                                            <p:tgtEl>
                                              <p:spTgt spid="72"/>
                                            </p:tgtEl>
                                            <p:attrNameLst>
                                              <p:attrName>style.visibility</p:attrName>
                                            </p:attrNameLst>
                                          </p:cBhvr>
                                          <p:to>
                                            <p:strVal val="visible"/>
                                          </p:to>
                                        </p:set>
                                        <p:anim calcmode="lin" valueType="num">
                                          <p:cBhvr>
                                            <p:cTn id="77" dur="750" fill="hold"/>
                                            <p:tgtEl>
                                              <p:spTgt spid="72"/>
                                            </p:tgtEl>
                                            <p:attrNameLst>
                                              <p:attrName>ppt_w</p:attrName>
                                            </p:attrNameLst>
                                          </p:cBhvr>
                                          <p:tavLst>
                                            <p:tav tm="0">
                                              <p:val>
                                                <p:fltVal val="0"/>
                                              </p:val>
                                            </p:tav>
                                            <p:tav tm="100000">
                                              <p:val>
                                                <p:strVal val="#ppt_w"/>
                                              </p:val>
                                            </p:tav>
                                          </p:tavLst>
                                        </p:anim>
                                        <p:anim calcmode="lin" valueType="num">
                                          <p:cBhvr>
                                            <p:cTn id="78" dur="750" fill="hold"/>
                                            <p:tgtEl>
                                              <p:spTgt spid="72"/>
                                            </p:tgtEl>
                                            <p:attrNameLst>
                                              <p:attrName>ppt_h</p:attrName>
                                            </p:attrNameLst>
                                          </p:cBhvr>
                                          <p:tavLst>
                                            <p:tav tm="0">
                                              <p:val>
                                                <p:fltVal val="0"/>
                                              </p:val>
                                            </p:tav>
                                            <p:tav tm="100000">
                                              <p:val>
                                                <p:strVal val="#ppt_h"/>
                                              </p:val>
                                            </p:tav>
                                          </p:tavLst>
                                        </p:anim>
                                        <p:animEffect transition="in" filter="fade">
                                          <p:cBhvr>
                                            <p:cTn id="79" dur="750"/>
                                            <p:tgtEl>
                                              <p:spTgt spid="72"/>
                                            </p:tgtEl>
                                          </p:cBhvr>
                                        </p:animEffect>
                                      </p:childTnLst>
                                    </p:cTn>
                                  </p:par>
                                  <p:par>
                                    <p:cTn id="80" presetID="16" presetClass="entr" presetSubtype="37" fill="hold" grpId="0" nodeType="with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barn(outVertical)">
                                          <p:cBhvr>
                                            <p:cTn id="82" dur="750"/>
                                            <p:tgtEl>
                                              <p:spTgt spid="73"/>
                                            </p:tgtEl>
                                          </p:cBhvr>
                                        </p:animEffect>
                                      </p:childTnLst>
                                    </p:cTn>
                                  </p:par>
                                </p:childTnLst>
                              </p:cTn>
                            </p:par>
                            <p:par>
                              <p:cTn id="83" fill="hold">
                                <p:stCondLst>
                                  <p:cond delay="9750"/>
                                </p:stCondLst>
                                <p:childTnLst>
                                  <p:par>
                                    <p:cTn id="84" presetID="2" presetClass="entr" presetSubtype="4" accel="20000" decel="80000" fill="hold" grpId="0" nodeType="afterEffect">
                                      <p:stCondLst>
                                        <p:cond delay="0"/>
                                      </p:stCondLst>
                                      <p:childTnLst>
                                        <p:set>
                                          <p:cBhvr>
                                            <p:cTn id="85" dur="1" fill="hold">
                                              <p:stCondLst>
                                                <p:cond delay="0"/>
                                              </p:stCondLst>
                                            </p:cTn>
                                            <p:tgtEl>
                                              <p:spTgt spid="74"/>
                                            </p:tgtEl>
                                            <p:attrNameLst>
                                              <p:attrName>style.visibility</p:attrName>
                                            </p:attrNameLst>
                                          </p:cBhvr>
                                          <p:to>
                                            <p:strVal val="visible"/>
                                          </p:to>
                                        </p:set>
                                        <p:anim calcmode="lin" valueType="num">
                                          <p:cBhvr additive="base">
                                            <p:cTn id="86" dur="750" fill="hold"/>
                                            <p:tgtEl>
                                              <p:spTgt spid="74"/>
                                            </p:tgtEl>
                                            <p:attrNameLst>
                                              <p:attrName>ppt_x</p:attrName>
                                            </p:attrNameLst>
                                          </p:cBhvr>
                                          <p:tavLst>
                                            <p:tav tm="0">
                                              <p:val>
                                                <p:strVal val="#ppt_x"/>
                                              </p:val>
                                            </p:tav>
                                            <p:tav tm="100000">
                                              <p:val>
                                                <p:strVal val="#ppt_x"/>
                                              </p:val>
                                            </p:tav>
                                          </p:tavLst>
                                        </p:anim>
                                        <p:anim calcmode="lin" valueType="num">
                                          <p:cBhvr additive="base">
                                            <p:cTn id="87" dur="75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34" grpId="0" animBg="1"/>
          <p:bldP spid="35" grpId="0" animBg="1"/>
          <p:bldP spid="38" grpId="0"/>
          <p:bldP spid="39" grpId="0"/>
          <p:bldP spid="49" grpId="0" animBg="1"/>
          <p:bldP spid="50" grpId="0" animBg="1"/>
          <p:bldP spid="51" grpId="0"/>
          <p:bldP spid="72" grpId="0" animBg="1"/>
          <p:bldP spid="73" grpId="0" animBg="1"/>
          <p:bldP spid="74"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707BE5C6-CD90-4A83-AD43-CE0F5E3EE712}"/>
              </a:ext>
            </a:extLst>
          </p:cNvPr>
          <p:cNvSpPr/>
          <p:nvPr/>
        </p:nvSpPr>
        <p:spPr>
          <a:xfrm>
            <a:off x="0" y="0"/>
            <a:ext cx="12192000" cy="6858000"/>
          </a:xfrm>
          <a:prstGeom prst="rect">
            <a:avLst/>
          </a:prstGeom>
          <a:pattFill prst="lt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a:extLst>
              <a:ext uri="{FF2B5EF4-FFF2-40B4-BE49-F238E27FC236}">
                <a16:creationId xmlns:a16="http://schemas.microsoft.com/office/drawing/2014/main" id="{21D4EAD4-41AE-4B99-ABD1-40F901F3C604}"/>
              </a:ext>
            </a:extLst>
          </p:cNvPr>
          <p:cNvGrpSpPr/>
          <p:nvPr/>
        </p:nvGrpSpPr>
        <p:grpSpPr>
          <a:xfrm>
            <a:off x="0" y="469673"/>
            <a:ext cx="1054894" cy="143783"/>
            <a:chOff x="3919538" y="551542"/>
            <a:chExt cx="1054894" cy="246744"/>
          </a:xfrm>
        </p:grpSpPr>
        <p:sp>
          <p:nvSpPr>
            <p:cNvPr id="5" name="矩形 4">
              <a:extLst>
                <a:ext uri="{FF2B5EF4-FFF2-40B4-BE49-F238E27FC236}">
                  <a16:creationId xmlns:a16="http://schemas.microsoft.com/office/drawing/2014/main" id="{1708E934-A96E-4F43-81CB-7D9B94E24279}"/>
                </a:ext>
              </a:extLst>
            </p:cNvPr>
            <p:cNvSpPr/>
            <p:nvPr/>
          </p:nvSpPr>
          <p:spPr>
            <a:xfrm>
              <a:off x="3919538" y="551544"/>
              <a:ext cx="928233" cy="246742"/>
            </a:xfrm>
            <a:prstGeom prst="rect">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2F4D0E31-8B67-48A3-A616-0FB7C91ABC9A}"/>
                </a:ext>
              </a:extLst>
            </p:cNvPr>
            <p:cNvSpPr/>
            <p:nvPr/>
          </p:nvSpPr>
          <p:spPr>
            <a:xfrm>
              <a:off x="4847772" y="551542"/>
              <a:ext cx="126660" cy="24674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标题 1">
            <a:extLst>
              <a:ext uri="{FF2B5EF4-FFF2-40B4-BE49-F238E27FC236}">
                <a16:creationId xmlns:a16="http://schemas.microsoft.com/office/drawing/2014/main" id="{B21AA6B6-1737-4BEB-86EB-095FC051120C}"/>
              </a:ext>
            </a:extLst>
          </p:cNvPr>
          <p:cNvSpPr txBox="1">
            <a:spLocks/>
          </p:cNvSpPr>
          <p:nvPr/>
        </p:nvSpPr>
        <p:spPr>
          <a:xfrm>
            <a:off x="1054894" y="329293"/>
            <a:ext cx="3393937" cy="42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dirty="0">
                <a:solidFill>
                  <a:schemeClr val="tx1">
                    <a:lumMod val="75000"/>
                    <a:lumOff val="25000"/>
                  </a:schemeClr>
                </a:solidFill>
                <a:latin typeface="+mn-lt"/>
                <a:ea typeface="+mn-ea"/>
                <a:cs typeface="+mn-ea"/>
                <a:sym typeface="+mn-lt"/>
              </a:rPr>
              <a:t>4. Add title text</a:t>
            </a:r>
            <a:endParaRPr lang="zh-CN" altLang="en-US" sz="3200" dirty="0">
              <a:solidFill>
                <a:schemeClr val="tx1">
                  <a:lumMod val="75000"/>
                  <a:lumOff val="25000"/>
                </a:schemeClr>
              </a:solidFill>
              <a:latin typeface="+mn-lt"/>
              <a:ea typeface="+mn-ea"/>
              <a:cs typeface="+mn-ea"/>
              <a:sym typeface="+mn-lt"/>
            </a:endParaRPr>
          </a:p>
        </p:txBody>
      </p:sp>
      <p:sp>
        <p:nvSpPr>
          <p:cNvPr id="11" name="任意多边形 1">
            <a:extLst>
              <a:ext uri="{FF2B5EF4-FFF2-40B4-BE49-F238E27FC236}">
                <a16:creationId xmlns:a16="http://schemas.microsoft.com/office/drawing/2014/main" id="{C5E8D7AA-329F-4F71-B16B-8F23D6B36C5F}"/>
              </a:ext>
            </a:extLst>
          </p:cNvPr>
          <p:cNvSpPr/>
          <p:nvPr/>
        </p:nvSpPr>
        <p:spPr>
          <a:xfrm>
            <a:off x="9830380" y="3393241"/>
            <a:ext cx="1061450" cy="919242"/>
          </a:xfrm>
          <a:custGeom>
            <a:avLst/>
            <a:gdLst/>
            <a:ahLst/>
            <a:cxnLst/>
            <a:rect l="0" t="0" r="0" b="0"/>
            <a:pathLst>
              <a:path w="872328" h="755458">
                <a:moveTo>
                  <a:pt x="654246" y="0"/>
                </a:moveTo>
                <a:lnTo>
                  <a:pt x="872328" y="377729"/>
                </a:lnTo>
                <a:lnTo>
                  <a:pt x="654246" y="755458"/>
                </a:lnTo>
                <a:lnTo>
                  <a:pt x="218082" y="755458"/>
                </a:lnTo>
                <a:lnTo>
                  <a:pt x="0" y="377729"/>
                </a:lnTo>
                <a:lnTo>
                  <a:pt x="218082" y="0"/>
                </a:lnTo>
                <a:lnTo>
                  <a:pt x="654246" y="0"/>
                </a:lnTo>
                <a:close/>
              </a:path>
            </a:pathLst>
          </a:custGeom>
          <a:solidFill>
            <a:srgbClr val="DE2230"/>
          </a:solidFill>
          <a:ln w="7600" cap="flat">
            <a:noFill/>
            <a:bevel/>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400" i="0" u="none" strike="noStrike" kern="0" cap="none" spc="0" normalizeH="0" baseline="0" noProof="0" dirty="0">
              <a:ln>
                <a:noFill/>
              </a:ln>
              <a:solidFill>
                <a:prstClr val="black"/>
              </a:solidFill>
              <a:effectLst/>
              <a:uLnTx/>
              <a:uFillTx/>
              <a:cs typeface="+mn-ea"/>
              <a:sym typeface="+mn-lt"/>
            </a:endParaRPr>
          </a:p>
        </p:txBody>
      </p:sp>
      <p:grpSp>
        <p:nvGrpSpPr>
          <p:cNvPr id="17" name="组合 16">
            <a:extLst>
              <a:ext uri="{FF2B5EF4-FFF2-40B4-BE49-F238E27FC236}">
                <a16:creationId xmlns:a16="http://schemas.microsoft.com/office/drawing/2014/main" id="{B055A140-0020-4309-964E-4C172B339900}"/>
              </a:ext>
            </a:extLst>
          </p:cNvPr>
          <p:cNvGrpSpPr/>
          <p:nvPr/>
        </p:nvGrpSpPr>
        <p:grpSpPr>
          <a:xfrm>
            <a:off x="5641229" y="3752493"/>
            <a:ext cx="200738" cy="200738"/>
            <a:chOff x="4062782" y="2822614"/>
            <a:chExt cx="164972" cy="164972"/>
          </a:xfrm>
        </p:grpSpPr>
        <p:sp>
          <p:nvSpPr>
            <p:cNvPr id="18" name="任意多边形 8">
              <a:extLst>
                <a:ext uri="{FF2B5EF4-FFF2-40B4-BE49-F238E27FC236}">
                  <a16:creationId xmlns:a16="http://schemas.microsoft.com/office/drawing/2014/main" id="{AD4A3BB4-37B7-405D-8F1A-C8F7F831A264}"/>
                </a:ext>
              </a:extLst>
            </p:cNvPr>
            <p:cNvSpPr/>
            <p:nvPr/>
          </p:nvSpPr>
          <p:spPr>
            <a:xfrm>
              <a:off x="4062782" y="2822614"/>
              <a:ext cx="164972" cy="164972"/>
            </a:xfrm>
            <a:custGeom>
              <a:avLst/>
              <a:gdLst/>
              <a:ahLst/>
              <a:cxnLst/>
              <a:rect l="0" t="0" r="0" b="0"/>
              <a:pathLst>
                <a:path w="164972" h="164972">
                  <a:moveTo>
                    <a:pt x="0" y="82486"/>
                  </a:moveTo>
                  <a:cubicBezTo>
                    <a:pt x="0" y="36859"/>
                    <a:pt x="36811" y="0"/>
                    <a:pt x="82486" y="0"/>
                  </a:cubicBezTo>
                  <a:cubicBezTo>
                    <a:pt x="127888" y="0"/>
                    <a:pt x="164804" y="36859"/>
                    <a:pt x="164804" y="82486"/>
                  </a:cubicBezTo>
                  <a:cubicBezTo>
                    <a:pt x="164804" y="127992"/>
                    <a:pt x="127888" y="164972"/>
                    <a:pt x="82486" y="164972"/>
                  </a:cubicBezTo>
                  <a:cubicBezTo>
                    <a:pt x="36811" y="164972"/>
                    <a:pt x="0" y="127992"/>
                    <a:pt x="0" y="82486"/>
                  </a:cubicBezTo>
                  <a:close/>
                </a:path>
              </a:pathLst>
            </a:custGeom>
            <a:solidFill>
              <a:srgbClr val="262626"/>
            </a:solidFill>
            <a:ln w="7600" cap="flat">
              <a:noFill/>
              <a:bevel/>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400" i="0" u="none" strike="noStrike" kern="0" cap="none" spc="0" normalizeH="0" baseline="0" noProof="0">
                <a:ln>
                  <a:noFill/>
                </a:ln>
                <a:solidFill>
                  <a:prstClr val="black"/>
                </a:solidFill>
                <a:effectLst/>
                <a:uLnTx/>
                <a:uFillTx/>
                <a:cs typeface="+mn-ea"/>
                <a:sym typeface="+mn-lt"/>
              </a:endParaRPr>
            </a:p>
          </p:txBody>
        </p:sp>
        <p:sp>
          <p:nvSpPr>
            <p:cNvPr id="19" name="任意多边形 9">
              <a:extLst>
                <a:ext uri="{FF2B5EF4-FFF2-40B4-BE49-F238E27FC236}">
                  <a16:creationId xmlns:a16="http://schemas.microsoft.com/office/drawing/2014/main" id="{2A0EC89E-9725-459E-A82B-1DAF0AA2C28C}"/>
                </a:ext>
              </a:extLst>
            </p:cNvPr>
            <p:cNvSpPr/>
            <p:nvPr/>
          </p:nvSpPr>
          <p:spPr>
            <a:xfrm>
              <a:off x="4120392" y="2863021"/>
              <a:ext cx="64400" cy="83463"/>
            </a:xfrm>
            <a:custGeom>
              <a:avLst/>
              <a:gdLst/>
              <a:ahLst/>
              <a:cxnLst/>
              <a:rect l="0" t="0" r="0" b="0"/>
              <a:pathLst>
                <a:path w="64400" h="83463">
                  <a:moveTo>
                    <a:pt x="0" y="0"/>
                  </a:moveTo>
                  <a:lnTo>
                    <a:pt x="0" y="83463"/>
                  </a:lnTo>
                  <a:lnTo>
                    <a:pt x="64400" y="41731"/>
                  </a:lnTo>
                  <a:lnTo>
                    <a:pt x="0" y="0"/>
                  </a:lnTo>
                  <a:close/>
                </a:path>
              </a:pathLst>
            </a:custGeom>
            <a:solidFill>
              <a:srgbClr val="FFFFFF"/>
            </a:solidFill>
            <a:ln w="7600" cap="flat">
              <a:noFill/>
              <a:bevel/>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400" i="0" u="none" strike="noStrike" kern="0" cap="none" spc="0" normalizeH="0" baseline="0" noProof="0">
                <a:ln>
                  <a:noFill/>
                </a:ln>
                <a:solidFill>
                  <a:prstClr val="black"/>
                </a:solidFill>
                <a:effectLst/>
                <a:uLnTx/>
                <a:uFillTx/>
                <a:cs typeface="+mn-ea"/>
                <a:sym typeface="+mn-lt"/>
              </a:endParaRPr>
            </a:p>
          </p:txBody>
        </p:sp>
      </p:grpSp>
      <p:grpSp>
        <p:nvGrpSpPr>
          <p:cNvPr id="20" name="组合 19">
            <a:extLst>
              <a:ext uri="{FF2B5EF4-FFF2-40B4-BE49-F238E27FC236}">
                <a16:creationId xmlns:a16="http://schemas.microsoft.com/office/drawing/2014/main" id="{773906BD-E8ED-43F7-A836-BAF5D4887E0A}"/>
              </a:ext>
            </a:extLst>
          </p:cNvPr>
          <p:cNvGrpSpPr/>
          <p:nvPr/>
        </p:nvGrpSpPr>
        <p:grpSpPr>
          <a:xfrm>
            <a:off x="7483470" y="3752493"/>
            <a:ext cx="200738" cy="200738"/>
            <a:chOff x="5576785" y="2822614"/>
            <a:chExt cx="164972" cy="164972"/>
          </a:xfrm>
        </p:grpSpPr>
        <p:sp>
          <p:nvSpPr>
            <p:cNvPr id="21" name="任意多边形 11">
              <a:extLst>
                <a:ext uri="{FF2B5EF4-FFF2-40B4-BE49-F238E27FC236}">
                  <a16:creationId xmlns:a16="http://schemas.microsoft.com/office/drawing/2014/main" id="{DD983A03-04CF-4C2D-8973-97B4F924219B}"/>
                </a:ext>
              </a:extLst>
            </p:cNvPr>
            <p:cNvSpPr/>
            <p:nvPr/>
          </p:nvSpPr>
          <p:spPr>
            <a:xfrm>
              <a:off x="5576785" y="2822614"/>
              <a:ext cx="164972" cy="164972"/>
            </a:xfrm>
            <a:custGeom>
              <a:avLst/>
              <a:gdLst/>
              <a:ahLst/>
              <a:cxnLst/>
              <a:rect l="0" t="0" r="0" b="0"/>
              <a:pathLst>
                <a:path w="164972" h="164972">
                  <a:moveTo>
                    <a:pt x="0" y="82486"/>
                  </a:moveTo>
                  <a:cubicBezTo>
                    <a:pt x="0" y="36859"/>
                    <a:pt x="36811" y="0"/>
                    <a:pt x="82486" y="0"/>
                  </a:cubicBezTo>
                  <a:cubicBezTo>
                    <a:pt x="127888" y="0"/>
                    <a:pt x="164804" y="36859"/>
                    <a:pt x="164804" y="82486"/>
                  </a:cubicBezTo>
                  <a:cubicBezTo>
                    <a:pt x="164804" y="127992"/>
                    <a:pt x="127888" y="164972"/>
                    <a:pt x="82486" y="164972"/>
                  </a:cubicBezTo>
                  <a:cubicBezTo>
                    <a:pt x="36811" y="164972"/>
                    <a:pt x="0" y="127992"/>
                    <a:pt x="0" y="82486"/>
                  </a:cubicBezTo>
                  <a:close/>
                </a:path>
              </a:pathLst>
            </a:custGeom>
            <a:solidFill>
              <a:srgbClr val="262626"/>
            </a:solidFill>
            <a:ln w="7600" cap="flat">
              <a:noFill/>
              <a:bevel/>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400" i="0" u="none" strike="noStrike" kern="0" cap="none" spc="0" normalizeH="0" baseline="0" noProof="0">
                <a:ln>
                  <a:noFill/>
                </a:ln>
                <a:solidFill>
                  <a:prstClr val="black"/>
                </a:solidFill>
                <a:effectLst/>
                <a:uLnTx/>
                <a:uFillTx/>
                <a:cs typeface="+mn-ea"/>
                <a:sym typeface="+mn-lt"/>
              </a:endParaRPr>
            </a:p>
          </p:txBody>
        </p:sp>
        <p:sp>
          <p:nvSpPr>
            <p:cNvPr id="22" name="任意多边形 12">
              <a:extLst>
                <a:ext uri="{FF2B5EF4-FFF2-40B4-BE49-F238E27FC236}">
                  <a16:creationId xmlns:a16="http://schemas.microsoft.com/office/drawing/2014/main" id="{EBF7F3B1-4F48-406A-9630-6D41C89D72D2}"/>
                </a:ext>
              </a:extLst>
            </p:cNvPr>
            <p:cNvSpPr/>
            <p:nvPr/>
          </p:nvSpPr>
          <p:spPr>
            <a:xfrm>
              <a:off x="5634396" y="2863021"/>
              <a:ext cx="64400" cy="83463"/>
            </a:xfrm>
            <a:custGeom>
              <a:avLst/>
              <a:gdLst/>
              <a:ahLst/>
              <a:cxnLst/>
              <a:rect l="0" t="0" r="0" b="0"/>
              <a:pathLst>
                <a:path w="64400" h="83463">
                  <a:moveTo>
                    <a:pt x="0" y="0"/>
                  </a:moveTo>
                  <a:lnTo>
                    <a:pt x="0" y="83463"/>
                  </a:lnTo>
                  <a:lnTo>
                    <a:pt x="64400" y="41731"/>
                  </a:lnTo>
                  <a:lnTo>
                    <a:pt x="0" y="0"/>
                  </a:lnTo>
                  <a:close/>
                </a:path>
              </a:pathLst>
            </a:custGeom>
            <a:solidFill>
              <a:srgbClr val="FFFFFF"/>
            </a:solidFill>
            <a:ln w="7600" cap="flat">
              <a:noFill/>
              <a:bevel/>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400" i="0" u="none" strike="noStrike" kern="0" cap="none" spc="0" normalizeH="0" baseline="0" noProof="0">
                <a:ln>
                  <a:noFill/>
                </a:ln>
                <a:solidFill>
                  <a:prstClr val="black"/>
                </a:solidFill>
                <a:effectLst/>
                <a:uLnTx/>
                <a:uFillTx/>
                <a:cs typeface="+mn-ea"/>
                <a:sym typeface="+mn-lt"/>
              </a:endParaRPr>
            </a:p>
          </p:txBody>
        </p:sp>
      </p:grpSp>
      <p:sp>
        <p:nvSpPr>
          <p:cNvPr id="23" name="任意多边形 24">
            <a:extLst>
              <a:ext uri="{FF2B5EF4-FFF2-40B4-BE49-F238E27FC236}">
                <a16:creationId xmlns:a16="http://schemas.microsoft.com/office/drawing/2014/main" id="{117391C1-E6DA-42CD-8FE3-E120D0A9053D}"/>
              </a:ext>
            </a:extLst>
          </p:cNvPr>
          <p:cNvSpPr/>
          <p:nvPr/>
        </p:nvSpPr>
        <p:spPr>
          <a:xfrm>
            <a:off x="1135069" y="2737864"/>
            <a:ext cx="2545651" cy="2204597"/>
          </a:xfrm>
          <a:custGeom>
            <a:avLst/>
            <a:gdLst/>
            <a:ahLst/>
            <a:cxnLst/>
            <a:rect l="0" t="0" r="0" b="0"/>
            <a:pathLst>
              <a:path w="872328" h="755458">
                <a:moveTo>
                  <a:pt x="654245" y="0"/>
                </a:moveTo>
                <a:lnTo>
                  <a:pt x="872328" y="377729"/>
                </a:lnTo>
                <a:lnTo>
                  <a:pt x="654245" y="755458"/>
                </a:lnTo>
                <a:lnTo>
                  <a:pt x="218082" y="755458"/>
                </a:lnTo>
                <a:lnTo>
                  <a:pt x="0" y="377729"/>
                </a:lnTo>
                <a:lnTo>
                  <a:pt x="218082" y="0"/>
                </a:lnTo>
                <a:lnTo>
                  <a:pt x="654245" y="0"/>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7600" cap="flat">
            <a:noFill/>
            <a:bevel/>
          </a:ln>
        </p:spPr>
        <p:txBody>
          <a:bodyPr/>
          <a:lstStyle/>
          <a:p>
            <a:pPr defTabSz="457200"/>
            <a:endParaRPr lang="zh-CN" altLang="en-US" sz="1400" dirty="0">
              <a:solidFill>
                <a:prstClr val="black"/>
              </a:solidFill>
              <a:cs typeface="+mn-ea"/>
              <a:sym typeface="+mn-lt"/>
            </a:endParaRPr>
          </a:p>
        </p:txBody>
      </p:sp>
      <p:sp>
        <p:nvSpPr>
          <p:cNvPr id="25" name="任意多边形 14">
            <a:extLst>
              <a:ext uri="{FF2B5EF4-FFF2-40B4-BE49-F238E27FC236}">
                <a16:creationId xmlns:a16="http://schemas.microsoft.com/office/drawing/2014/main" id="{B2CCAAA6-C9C9-4F58-9EB0-CFCE05822A70}"/>
              </a:ext>
            </a:extLst>
          </p:cNvPr>
          <p:cNvSpPr/>
          <p:nvPr/>
        </p:nvSpPr>
        <p:spPr>
          <a:xfrm>
            <a:off x="4275803" y="3393241"/>
            <a:ext cx="1061450" cy="919242"/>
          </a:xfrm>
          <a:custGeom>
            <a:avLst/>
            <a:gdLst/>
            <a:ahLst/>
            <a:cxnLst/>
            <a:rect l="0" t="0" r="0" b="0"/>
            <a:pathLst>
              <a:path w="872328" h="755458">
                <a:moveTo>
                  <a:pt x="654245" y="0"/>
                </a:moveTo>
                <a:lnTo>
                  <a:pt x="872328" y="377729"/>
                </a:lnTo>
                <a:lnTo>
                  <a:pt x="654245" y="755458"/>
                </a:lnTo>
                <a:lnTo>
                  <a:pt x="218082" y="755458"/>
                </a:lnTo>
                <a:lnTo>
                  <a:pt x="0" y="377729"/>
                </a:lnTo>
                <a:lnTo>
                  <a:pt x="218082" y="0"/>
                </a:lnTo>
                <a:lnTo>
                  <a:pt x="654245" y="0"/>
                </a:lnTo>
                <a:close/>
              </a:path>
            </a:pathLst>
          </a:custGeom>
          <a:solidFill>
            <a:srgbClr val="DE2230"/>
          </a:solidFill>
          <a:ln w="7600" cap="flat">
            <a:noFill/>
            <a:bevel/>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400" i="0" u="none" strike="noStrike" kern="0" cap="none" spc="0" normalizeH="0" baseline="0" noProof="0" dirty="0">
              <a:ln>
                <a:noFill/>
              </a:ln>
              <a:solidFill>
                <a:prstClr val="black"/>
              </a:solidFill>
              <a:effectLst/>
              <a:uLnTx/>
              <a:uFillTx/>
              <a:cs typeface="+mn-ea"/>
              <a:sym typeface="+mn-lt"/>
            </a:endParaRPr>
          </a:p>
        </p:txBody>
      </p:sp>
      <p:sp>
        <p:nvSpPr>
          <p:cNvPr id="28" name="任意多边形 16">
            <a:extLst>
              <a:ext uri="{FF2B5EF4-FFF2-40B4-BE49-F238E27FC236}">
                <a16:creationId xmlns:a16="http://schemas.microsoft.com/office/drawing/2014/main" id="{675E1F92-2620-45D0-A7EE-BB7558C8AE57}"/>
              </a:ext>
            </a:extLst>
          </p:cNvPr>
          <p:cNvSpPr/>
          <p:nvPr/>
        </p:nvSpPr>
        <p:spPr>
          <a:xfrm>
            <a:off x="6160758" y="3385183"/>
            <a:ext cx="994626" cy="861376"/>
          </a:xfrm>
          <a:custGeom>
            <a:avLst/>
            <a:gdLst/>
            <a:ahLst/>
            <a:cxnLst/>
            <a:rect l="0" t="0" r="0" b="0"/>
            <a:pathLst>
              <a:path w="817410" h="707902">
                <a:moveTo>
                  <a:pt x="613058" y="0"/>
                </a:moveTo>
                <a:lnTo>
                  <a:pt x="817410" y="353951"/>
                </a:lnTo>
                <a:lnTo>
                  <a:pt x="613058" y="707902"/>
                </a:lnTo>
                <a:lnTo>
                  <a:pt x="204353" y="707902"/>
                </a:lnTo>
                <a:lnTo>
                  <a:pt x="0" y="353951"/>
                </a:lnTo>
                <a:lnTo>
                  <a:pt x="204353" y="0"/>
                </a:lnTo>
                <a:lnTo>
                  <a:pt x="613058" y="0"/>
                </a:lnTo>
                <a:close/>
              </a:path>
            </a:pathLst>
          </a:custGeom>
          <a:solidFill>
            <a:srgbClr val="DE2230"/>
          </a:solidFill>
          <a:ln w="7600" cap="flat">
            <a:noFill/>
            <a:bevel/>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400" i="0" u="none" strike="noStrike" kern="0" cap="none" spc="0" normalizeH="0" baseline="0" noProof="0">
              <a:ln>
                <a:noFill/>
              </a:ln>
              <a:solidFill>
                <a:prstClr val="black"/>
              </a:solidFill>
              <a:effectLst/>
              <a:uLnTx/>
              <a:uFillTx/>
              <a:cs typeface="+mn-ea"/>
              <a:sym typeface="+mn-lt"/>
            </a:endParaRPr>
          </a:p>
        </p:txBody>
      </p:sp>
      <p:sp>
        <p:nvSpPr>
          <p:cNvPr id="31" name="任意多边形 18">
            <a:extLst>
              <a:ext uri="{FF2B5EF4-FFF2-40B4-BE49-F238E27FC236}">
                <a16:creationId xmlns:a16="http://schemas.microsoft.com/office/drawing/2014/main" id="{C194A35D-D9C9-45FB-82C1-4EF21B3641AB}"/>
              </a:ext>
            </a:extLst>
          </p:cNvPr>
          <p:cNvSpPr/>
          <p:nvPr/>
        </p:nvSpPr>
        <p:spPr>
          <a:xfrm>
            <a:off x="7978892" y="3393241"/>
            <a:ext cx="1061450" cy="919242"/>
          </a:xfrm>
          <a:custGeom>
            <a:avLst/>
            <a:gdLst/>
            <a:ahLst/>
            <a:cxnLst/>
            <a:rect l="0" t="0" r="0" b="0"/>
            <a:pathLst>
              <a:path w="872328" h="755458">
                <a:moveTo>
                  <a:pt x="654246" y="0"/>
                </a:moveTo>
                <a:lnTo>
                  <a:pt x="872328" y="377729"/>
                </a:lnTo>
                <a:lnTo>
                  <a:pt x="654246" y="755458"/>
                </a:lnTo>
                <a:lnTo>
                  <a:pt x="218082" y="755458"/>
                </a:lnTo>
                <a:lnTo>
                  <a:pt x="0" y="377729"/>
                </a:lnTo>
                <a:lnTo>
                  <a:pt x="218082" y="0"/>
                </a:lnTo>
                <a:lnTo>
                  <a:pt x="654246" y="0"/>
                </a:lnTo>
                <a:close/>
              </a:path>
            </a:pathLst>
          </a:custGeom>
          <a:solidFill>
            <a:srgbClr val="262626"/>
          </a:solidFill>
          <a:ln w="7600" cap="flat">
            <a:noFill/>
            <a:bevel/>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400" i="0" u="none" strike="noStrike" kern="0" cap="none" spc="0" normalizeH="0" baseline="0" noProof="0">
              <a:ln>
                <a:noFill/>
              </a:ln>
              <a:solidFill>
                <a:prstClr val="black"/>
              </a:solidFill>
              <a:effectLst/>
              <a:uLnTx/>
              <a:uFillTx/>
              <a:cs typeface="+mn-ea"/>
              <a:sym typeface="+mn-lt"/>
            </a:endParaRPr>
          </a:p>
        </p:txBody>
      </p:sp>
      <p:grpSp>
        <p:nvGrpSpPr>
          <p:cNvPr id="33" name="组合 32">
            <a:extLst>
              <a:ext uri="{FF2B5EF4-FFF2-40B4-BE49-F238E27FC236}">
                <a16:creationId xmlns:a16="http://schemas.microsoft.com/office/drawing/2014/main" id="{FB6A98DD-5D01-4EBF-87B8-FBCB1D0B00F4}"/>
              </a:ext>
            </a:extLst>
          </p:cNvPr>
          <p:cNvGrpSpPr/>
          <p:nvPr/>
        </p:nvGrpSpPr>
        <p:grpSpPr>
          <a:xfrm>
            <a:off x="9335016" y="3752493"/>
            <a:ext cx="200738" cy="200738"/>
            <a:chOff x="7098435" y="2822614"/>
            <a:chExt cx="164972" cy="164972"/>
          </a:xfrm>
        </p:grpSpPr>
        <p:sp>
          <p:nvSpPr>
            <p:cNvPr id="34" name="任意多边形 21">
              <a:extLst>
                <a:ext uri="{FF2B5EF4-FFF2-40B4-BE49-F238E27FC236}">
                  <a16:creationId xmlns:a16="http://schemas.microsoft.com/office/drawing/2014/main" id="{6077796A-0408-43F1-8BB9-AB99C73E68E3}"/>
                </a:ext>
              </a:extLst>
            </p:cNvPr>
            <p:cNvSpPr/>
            <p:nvPr/>
          </p:nvSpPr>
          <p:spPr>
            <a:xfrm>
              <a:off x="7098435" y="2822614"/>
              <a:ext cx="164972" cy="164972"/>
            </a:xfrm>
            <a:custGeom>
              <a:avLst/>
              <a:gdLst/>
              <a:ahLst/>
              <a:cxnLst/>
              <a:rect l="0" t="0" r="0" b="0"/>
              <a:pathLst>
                <a:path w="164972" h="164972">
                  <a:moveTo>
                    <a:pt x="0" y="82486"/>
                  </a:moveTo>
                  <a:cubicBezTo>
                    <a:pt x="0" y="36859"/>
                    <a:pt x="36811" y="0"/>
                    <a:pt x="82486" y="0"/>
                  </a:cubicBezTo>
                  <a:cubicBezTo>
                    <a:pt x="127888" y="0"/>
                    <a:pt x="164804" y="36859"/>
                    <a:pt x="164804" y="82486"/>
                  </a:cubicBezTo>
                  <a:cubicBezTo>
                    <a:pt x="164804" y="127992"/>
                    <a:pt x="127888" y="164972"/>
                    <a:pt x="82486" y="164972"/>
                  </a:cubicBezTo>
                  <a:cubicBezTo>
                    <a:pt x="36811" y="164972"/>
                    <a:pt x="0" y="127992"/>
                    <a:pt x="0" y="82486"/>
                  </a:cubicBezTo>
                  <a:close/>
                </a:path>
              </a:pathLst>
            </a:custGeom>
            <a:solidFill>
              <a:srgbClr val="262626"/>
            </a:solidFill>
            <a:ln w="7600" cap="flat">
              <a:noFill/>
              <a:bevel/>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400" i="0" u="none" strike="noStrike" kern="0" cap="none" spc="0" normalizeH="0" baseline="0" noProof="0">
                <a:ln>
                  <a:noFill/>
                </a:ln>
                <a:solidFill>
                  <a:prstClr val="black"/>
                </a:solidFill>
                <a:effectLst/>
                <a:uLnTx/>
                <a:uFillTx/>
                <a:cs typeface="+mn-ea"/>
                <a:sym typeface="+mn-lt"/>
              </a:endParaRPr>
            </a:p>
          </p:txBody>
        </p:sp>
        <p:sp>
          <p:nvSpPr>
            <p:cNvPr id="35" name="任意多边形 22">
              <a:extLst>
                <a:ext uri="{FF2B5EF4-FFF2-40B4-BE49-F238E27FC236}">
                  <a16:creationId xmlns:a16="http://schemas.microsoft.com/office/drawing/2014/main" id="{2E014D5B-E9A4-4D4F-A4C7-F1FC3369BC99}"/>
                </a:ext>
              </a:extLst>
            </p:cNvPr>
            <p:cNvSpPr/>
            <p:nvPr/>
          </p:nvSpPr>
          <p:spPr>
            <a:xfrm>
              <a:off x="7156045" y="2863021"/>
              <a:ext cx="64400" cy="83463"/>
            </a:xfrm>
            <a:custGeom>
              <a:avLst/>
              <a:gdLst/>
              <a:ahLst/>
              <a:cxnLst/>
              <a:rect l="0" t="0" r="0" b="0"/>
              <a:pathLst>
                <a:path w="64400" h="83463">
                  <a:moveTo>
                    <a:pt x="0" y="0"/>
                  </a:moveTo>
                  <a:lnTo>
                    <a:pt x="0" y="83463"/>
                  </a:lnTo>
                  <a:lnTo>
                    <a:pt x="64400" y="41731"/>
                  </a:lnTo>
                  <a:lnTo>
                    <a:pt x="0" y="0"/>
                  </a:lnTo>
                  <a:close/>
                </a:path>
              </a:pathLst>
            </a:custGeom>
            <a:solidFill>
              <a:srgbClr val="FFFFFF"/>
            </a:solidFill>
            <a:ln w="7600" cap="flat">
              <a:noFill/>
              <a:bevel/>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400" i="0" u="none" strike="noStrike" kern="0" cap="none" spc="0" normalizeH="0" baseline="0" noProof="0">
                <a:ln>
                  <a:noFill/>
                </a:ln>
                <a:solidFill>
                  <a:prstClr val="black"/>
                </a:solidFill>
                <a:effectLst/>
                <a:uLnTx/>
                <a:uFillTx/>
                <a:cs typeface="+mn-ea"/>
                <a:sym typeface="+mn-lt"/>
              </a:endParaRPr>
            </a:p>
          </p:txBody>
        </p:sp>
      </p:grpSp>
      <p:grpSp>
        <p:nvGrpSpPr>
          <p:cNvPr id="36" name="组合 35">
            <a:extLst>
              <a:ext uri="{FF2B5EF4-FFF2-40B4-BE49-F238E27FC236}">
                <a16:creationId xmlns:a16="http://schemas.microsoft.com/office/drawing/2014/main" id="{F56452A0-55A4-4085-AF85-07F0CF9B7512}"/>
              </a:ext>
            </a:extLst>
          </p:cNvPr>
          <p:cNvGrpSpPr/>
          <p:nvPr/>
        </p:nvGrpSpPr>
        <p:grpSpPr>
          <a:xfrm>
            <a:off x="4275803" y="4632033"/>
            <a:ext cx="2351472" cy="1200328"/>
            <a:chOff x="3624780" y="2412339"/>
            <a:chExt cx="2351472" cy="1200328"/>
          </a:xfrm>
        </p:grpSpPr>
        <p:sp>
          <p:nvSpPr>
            <p:cNvPr id="37" name="文本框 36">
              <a:extLst>
                <a:ext uri="{FF2B5EF4-FFF2-40B4-BE49-F238E27FC236}">
                  <a16:creationId xmlns:a16="http://schemas.microsoft.com/office/drawing/2014/main" id="{0C846AF2-9B13-43CF-8BEC-29A427D00978}"/>
                </a:ext>
              </a:extLst>
            </p:cNvPr>
            <p:cNvSpPr txBox="1"/>
            <p:nvPr/>
          </p:nvSpPr>
          <p:spPr>
            <a:xfrm>
              <a:off x="3624780" y="2412339"/>
              <a:ext cx="2133781" cy="338554"/>
            </a:xfrm>
            <a:prstGeom prst="rect">
              <a:avLst/>
            </a:prstGeom>
            <a:noFill/>
          </p:spPr>
          <p:txBody>
            <a:bodyPr wrap="square" rtlCol="0">
              <a:spAutoFit/>
              <a:scene3d>
                <a:camera prst="orthographicFront"/>
                <a:lightRig rig="threePt" dir="t"/>
              </a:scene3d>
              <a:sp3d contourW="12700"/>
            </a:bodyPr>
            <a:lstStyle/>
            <a:p>
              <a:pPr defTabSz="457200"/>
              <a:r>
                <a:rPr lang="en-US" altLang="zh-CN" sz="1600" dirty="0">
                  <a:solidFill>
                    <a:prstClr val="black">
                      <a:lumMod val="75000"/>
                      <a:lumOff val="25000"/>
                    </a:prstClr>
                  </a:solidFill>
                  <a:cs typeface="+mn-ea"/>
                  <a:sym typeface="+mn-lt"/>
                </a:rPr>
                <a:t>Add title text</a:t>
              </a:r>
              <a:endParaRPr lang="zh-CN" altLang="en-US" sz="1600" dirty="0">
                <a:solidFill>
                  <a:prstClr val="black">
                    <a:lumMod val="75000"/>
                    <a:lumOff val="25000"/>
                  </a:prstClr>
                </a:solidFill>
                <a:cs typeface="+mn-ea"/>
                <a:sym typeface="+mn-lt"/>
              </a:endParaRPr>
            </a:p>
          </p:txBody>
        </p:sp>
        <p:sp>
          <p:nvSpPr>
            <p:cNvPr id="38" name="文本框 37">
              <a:extLst>
                <a:ext uri="{FF2B5EF4-FFF2-40B4-BE49-F238E27FC236}">
                  <a16:creationId xmlns:a16="http://schemas.microsoft.com/office/drawing/2014/main" id="{1CDC6AF6-5F11-4DA5-B170-CE78D84898EA}"/>
                </a:ext>
              </a:extLst>
            </p:cNvPr>
            <p:cNvSpPr txBox="1"/>
            <p:nvPr/>
          </p:nvSpPr>
          <p:spPr>
            <a:xfrm>
              <a:off x="3624780" y="2750893"/>
              <a:ext cx="2351472" cy="861774"/>
            </a:xfrm>
            <a:prstGeom prst="rect">
              <a:avLst/>
            </a:prstGeom>
            <a:noFill/>
          </p:spPr>
          <p:txBody>
            <a:bodyPr wrap="square" rtlCol="0">
              <a:spAutoFit/>
            </a:bodyPr>
            <a:lstStyle>
              <a:defPPr>
                <a:defRPr lang="zh-CN"/>
              </a:defPPr>
              <a:lvl1pPr algn="ctr">
                <a:lnSpc>
                  <a:spcPts val="2500"/>
                </a:lnSpc>
                <a:spcBef>
                  <a:spcPct val="0"/>
                </a:spcBef>
                <a:defRPr sz="1600" b="1">
                  <a:solidFill>
                    <a:schemeClr val="tx1">
                      <a:lumMod val="75000"/>
                      <a:lumOff val="25000"/>
                    </a:schemeClr>
                  </a:solidFill>
                  <a:latin typeface="字魂57号-创细黑" panose="00000500000000000000" pitchFamily="2" charset="-122"/>
                  <a:ea typeface="字魂57号-创细黑" panose="00000500000000000000" pitchFamily="2" charset="-122"/>
                </a:defRPr>
              </a:lvl1pPr>
            </a:lstStyle>
            <a:p>
              <a:pPr algn="l">
                <a:lnSpc>
                  <a:spcPts val="2000"/>
                </a:lnSpc>
              </a:pPr>
              <a:r>
                <a:rPr lang="en-US" altLang="zh-CN" sz="1200" b="0" dirty="0">
                  <a:latin typeface="+mn-lt"/>
                  <a:ea typeface="+mn-ea"/>
                  <a:cs typeface="+mn-ea"/>
                  <a:sym typeface="+mn-lt"/>
                </a:rPr>
                <a:t>Never forget what you are, </a:t>
              </a:r>
            </a:p>
            <a:p>
              <a:pPr algn="l">
                <a:lnSpc>
                  <a:spcPts val="2000"/>
                </a:lnSpc>
              </a:pPr>
              <a:r>
                <a:rPr lang="en-US" altLang="zh-CN" sz="1200" b="0" dirty="0">
                  <a:latin typeface="+mn-lt"/>
                  <a:ea typeface="+mn-ea"/>
                  <a:cs typeface="+mn-ea"/>
                  <a:sym typeface="+mn-lt"/>
                </a:rPr>
                <a:t>for surely the world will not. Make it your strength. </a:t>
              </a:r>
              <a:endParaRPr lang="zh-CN" altLang="en-US" sz="1200" b="0" dirty="0">
                <a:latin typeface="+mn-lt"/>
                <a:ea typeface="+mn-ea"/>
                <a:cs typeface="+mn-ea"/>
                <a:sym typeface="+mn-lt"/>
              </a:endParaRPr>
            </a:p>
          </p:txBody>
        </p:sp>
      </p:grpSp>
      <p:grpSp>
        <p:nvGrpSpPr>
          <p:cNvPr id="39" name="组合 38">
            <a:extLst>
              <a:ext uri="{FF2B5EF4-FFF2-40B4-BE49-F238E27FC236}">
                <a16:creationId xmlns:a16="http://schemas.microsoft.com/office/drawing/2014/main" id="{093689A4-F890-44EF-8E31-89DBE2167333}"/>
              </a:ext>
            </a:extLst>
          </p:cNvPr>
          <p:cNvGrpSpPr/>
          <p:nvPr/>
        </p:nvGrpSpPr>
        <p:grpSpPr>
          <a:xfrm>
            <a:off x="7973198" y="4632033"/>
            <a:ext cx="2351472" cy="1200328"/>
            <a:chOff x="3624780" y="2412339"/>
            <a:chExt cx="2351472" cy="1200328"/>
          </a:xfrm>
        </p:grpSpPr>
        <p:sp>
          <p:nvSpPr>
            <p:cNvPr id="40" name="文本框 39">
              <a:extLst>
                <a:ext uri="{FF2B5EF4-FFF2-40B4-BE49-F238E27FC236}">
                  <a16:creationId xmlns:a16="http://schemas.microsoft.com/office/drawing/2014/main" id="{DB1859F1-0B11-45A4-8A80-C1772E2A451A}"/>
                </a:ext>
              </a:extLst>
            </p:cNvPr>
            <p:cNvSpPr txBox="1"/>
            <p:nvPr/>
          </p:nvSpPr>
          <p:spPr>
            <a:xfrm>
              <a:off x="3624780" y="2412339"/>
              <a:ext cx="2133781" cy="338554"/>
            </a:xfrm>
            <a:prstGeom prst="rect">
              <a:avLst/>
            </a:prstGeom>
            <a:noFill/>
          </p:spPr>
          <p:txBody>
            <a:bodyPr wrap="square" rtlCol="0">
              <a:spAutoFit/>
              <a:scene3d>
                <a:camera prst="orthographicFront"/>
                <a:lightRig rig="threePt" dir="t"/>
              </a:scene3d>
              <a:sp3d contourW="12700"/>
            </a:bodyPr>
            <a:lstStyle>
              <a:defPPr>
                <a:defRPr lang="zh-CN"/>
              </a:defPPr>
              <a:lvl1pPr defTabSz="457200">
                <a:defRPr sz="1600">
                  <a:solidFill>
                    <a:prstClr val="black">
                      <a:lumMod val="75000"/>
                      <a:lumOff val="25000"/>
                    </a:prstClr>
                  </a:solidFill>
                  <a:cs typeface="+mn-ea"/>
                </a:defRPr>
              </a:lvl1pPr>
            </a:lstStyle>
            <a:p>
              <a:r>
                <a:rPr lang="en-US" altLang="zh-CN" dirty="0">
                  <a:sym typeface="+mn-lt"/>
                </a:rPr>
                <a:t>Add title text</a:t>
              </a:r>
              <a:endParaRPr lang="zh-CN" altLang="en-US" dirty="0">
                <a:sym typeface="+mn-lt"/>
              </a:endParaRPr>
            </a:p>
          </p:txBody>
        </p:sp>
        <p:sp>
          <p:nvSpPr>
            <p:cNvPr id="41" name="文本框 40">
              <a:extLst>
                <a:ext uri="{FF2B5EF4-FFF2-40B4-BE49-F238E27FC236}">
                  <a16:creationId xmlns:a16="http://schemas.microsoft.com/office/drawing/2014/main" id="{7916BC41-8579-4F04-A29E-D1D1E5D1CD7D}"/>
                </a:ext>
              </a:extLst>
            </p:cNvPr>
            <p:cNvSpPr txBox="1"/>
            <p:nvPr/>
          </p:nvSpPr>
          <p:spPr>
            <a:xfrm>
              <a:off x="3624780" y="2750893"/>
              <a:ext cx="2351472" cy="861774"/>
            </a:xfrm>
            <a:prstGeom prst="rect">
              <a:avLst/>
            </a:prstGeom>
            <a:noFill/>
          </p:spPr>
          <p:txBody>
            <a:bodyPr wrap="square" rtlCol="0">
              <a:spAutoFit/>
            </a:bodyPr>
            <a:lstStyle>
              <a:defPPr>
                <a:defRPr lang="zh-CN"/>
              </a:defPPr>
              <a:lvl1pPr>
                <a:lnSpc>
                  <a:spcPts val="2000"/>
                </a:lnSpc>
                <a:spcBef>
                  <a:spcPct val="0"/>
                </a:spcBef>
                <a:defRPr sz="1600" b="1">
                  <a:solidFill>
                    <a:schemeClr val="tx1">
                      <a:lumMod val="75000"/>
                      <a:lumOff val="25000"/>
                    </a:schemeClr>
                  </a:solidFill>
                  <a:latin typeface="字魂57号-创细黑" panose="00000500000000000000" pitchFamily="2" charset="-122"/>
                  <a:ea typeface="字魂57号-创细黑" panose="00000500000000000000" pitchFamily="2" charset="-122"/>
                </a:defRPr>
              </a:lvl1pPr>
            </a:lstStyle>
            <a:p>
              <a:r>
                <a:rPr lang="en-US" altLang="zh-CN" sz="1200" b="0" dirty="0">
                  <a:latin typeface="+mn-lt"/>
                  <a:ea typeface="+mn-ea"/>
                  <a:cs typeface="+mn-ea"/>
                  <a:sym typeface="+mn-lt"/>
                </a:rPr>
                <a:t>Never forget what you are, </a:t>
              </a:r>
            </a:p>
            <a:p>
              <a:r>
                <a:rPr lang="en-US" altLang="zh-CN" sz="1200" b="0" dirty="0">
                  <a:latin typeface="+mn-lt"/>
                  <a:ea typeface="+mn-ea"/>
                  <a:cs typeface="+mn-ea"/>
                  <a:sym typeface="+mn-lt"/>
                </a:rPr>
                <a:t>for surely the world will not. Make it your strength. </a:t>
              </a:r>
              <a:endParaRPr lang="zh-CN" altLang="en-US" sz="1200" b="0" dirty="0">
                <a:latin typeface="+mn-lt"/>
                <a:ea typeface="+mn-ea"/>
                <a:cs typeface="+mn-ea"/>
                <a:sym typeface="+mn-lt"/>
              </a:endParaRPr>
            </a:p>
          </p:txBody>
        </p:sp>
      </p:grpSp>
      <p:grpSp>
        <p:nvGrpSpPr>
          <p:cNvPr id="42" name="组合 41">
            <a:extLst>
              <a:ext uri="{FF2B5EF4-FFF2-40B4-BE49-F238E27FC236}">
                <a16:creationId xmlns:a16="http://schemas.microsoft.com/office/drawing/2014/main" id="{F9ED2B3B-CD2C-4B94-B653-E118419EABE3}"/>
              </a:ext>
            </a:extLst>
          </p:cNvPr>
          <p:cNvGrpSpPr/>
          <p:nvPr/>
        </p:nvGrpSpPr>
        <p:grpSpPr>
          <a:xfrm>
            <a:off x="4854189" y="1968809"/>
            <a:ext cx="2351472" cy="1200328"/>
            <a:chOff x="3624780" y="2412339"/>
            <a:chExt cx="2351472" cy="1200328"/>
          </a:xfrm>
        </p:grpSpPr>
        <p:sp>
          <p:nvSpPr>
            <p:cNvPr id="43" name="文本框 42">
              <a:extLst>
                <a:ext uri="{FF2B5EF4-FFF2-40B4-BE49-F238E27FC236}">
                  <a16:creationId xmlns:a16="http://schemas.microsoft.com/office/drawing/2014/main" id="{D18A5B21-85A0-4A47-8E97-C42736F55983}"/>
                </a:ext>
              </a:extLst>
            </p:cNvPr>
            <p:cNvSpPr txBox="1"/>
            <p:nvPr/>
          </p:nvSpPr>
          <p:spPr>
            <a:xfrm>
              <a:off x="3842471" y="2412339"/>
              <a:ext cx="2133781" cy="338554"/>
            </a:xfrm>
            <a:prstGeom prst="rect">
              <a:avLst/>
            </a:prstGeom>
            <a:noFill/>
          </p:spPr>
          <p:txBody>
            <a:bodyPr wrap="square" rtlCol="0">
              <a:spAutoFit/>
              <a:scene3d>
                <a:camera prst="orthographicFront"/>
                <a:lightRig rig="threePt" dir="t"/>
              </a:scene3d>
              <a:sp3d contourW="12700"/>
            </a:bodyPr>
            <a:lstStyle>
              <a:defPPr>
                <a:defRPr lang="zh-CN"/>
              </a:defPPr>
              <a:lvl1pPr defTabSz="457200">
                <a:defRPr sz="1600">
                  <a:solidFill>
                    <a:prstClr val="black">
                      <a:lumMod val="75000"/>
                      <a:lumOff val="25000"/>
                    </a:prstClr>
                  </a:solidFill>
                  <a:cs typeface="+mn-ea"/>
                </a:defRPr>
              </a:lvl1pPr>
            </a:lstStyle>
            <a:p>
              <a:r>
                <a:rPr lang="en-US" altLang="zh-CN" dirty="0">
                  <a:sym typeface="+mn-lt"/>
                </a:rPr>
                <a:t>Add title text</a:t>
              </a:r>
              <a:endParaRPr lang="zh-CN" altLang="en-US" dirty="0">
                <a:sym typeface="+mn-lt"/>
              </a:endParaRPr>
            </a:p>
          </p:txBody>
        </p:sp>
        <p:sp>
          <p:nvSpPr>
            <p:cNvPr id="44" name="文本框 43">
              <a:extLst>
                <a:ext uri="{FF2B5EF4-FFF2-40B4-BE49-F238E27FC236}">
                  <a16:creationId xmlns:a16="http://schemas.microsoft.com/office/drawing/2014/main" id="{A02F72B3-6DBF-4F94-A552-3BE97782F904}"/>
                </a:ext>
              </a:extLst>
            </p:cNvPr>
            <p:cNvSpPr txBox="1"/>
            <p:nvPr/>
          </p:nvSpPr>
          <p:spPr>
            <a:xfrm>
              <a:off x="3624780" y="2750893"/>
              <a:ext cx="2351472" cy="861774"/>
            </a:xfrm>
            <a:prstGeom prst="rect">
              <a:avLst/>
            </a:prstGeom>
            <a:noFill/>
          </p:spPr>
          <p:txBody>
            <a:bodyPr wrap="square" rtlCol="0">
              <a:spAutoFit/>
            </a:bodyPr>
            <a:lstStyle>
              <a:defPPr>
                <a:defRPr lang="zh-CN"/>
              </a:defPPr>
              <a:lvl1pPr>
                <a:lnSpc>
                  <a:spcPts val="2000"/>
                </a:lnSpc>
                <a:spcBef>
                  <a:spcPct val="0"/>
                </a:spcBef>
                <a:defRPr sz="1600" b="1">
                  <a:solidFill>
                    <a:schemeClr val="tx1">
                      <a:lumMod val="75000"/>
                      <a:lumOff val="25000"/>
                    </a:schemeClr>
                  </a:solidFill>
                  <a:latin typeface="字魂57号-创细黑" panose="00000500000000000000" pitchFamily="2" charset="-122"/>
                  <a:ea typeface="字魂57号-创细黑" panose="00000500000000000000" pitchFamily="2" charset="-122"/>
                </a:defRPr>
              </a:lvl1pPr>
            </a:lstStyle>
            <a:p>
              <a:r>
                <a:rPr lang="en-US" altLang="zh-CN" sz="1200" b="0" dirty="0">
                  <a:latin typeface="+mn-lt"/>
                  <a:ea typeface="+mn-ea"/>
                  <a:cs typeface="+mn-ea"/>
                  <a:sym typeface="+mn-lt"/>
                </a:rPr>
                <a:t>Never forget what you are, </a:t>
              </a:r>
            </a:p>
            <a:p>
              <a:r>
                <a:rPr lang="en-US" altLang="zh-CN" sz="1200" b="0" dirty="0">
                  <a:latin typeface="+mn-lt"/>
                  <a:ea typeface="+mn-ea"/>
                  <a:cs typeface="+mn-ea"/>
                  <a:sym typeface="+mn-lt"/>
                </a:rPr>
                <a:t>for surely the world will not. Make it your strength. </a:t>
              </a:r>
              <a:endParaRPr lang="zh-CN" altLang="en-US" sz="1200" b="0" dirty="0">
                <a:latin typeface="+mn-lt"/>
                <a:ea typeface="+mn-ea"/>
                <a:cs typeface="+mn-ea"/>
                <a:sym typeface="+mn-lt"/>
              </a:endParaRPr>
            </a:p>
          </p:txBody>
        </p:sp>
      </p:grpSp>
      <p:grpSp>
        <p:nvGrpSpPr>
          <p:cNvPr id="45" name="组合 44">
            <a:extLst>
              <a:ext uri="{FF2B5EF4-FFF2-40B4-BE49-F238E27FC236}">
                <a16:creationId xmlns:a16="http://schemas.microsoft.com/office/drawing/2014/main" id="{E028A4C3-9D81-4807-9FA4-0067F9D36957}"/>
              </a:ext>
            </a:extLst>
          </p:cNvPr>
          <p:cNvGrpSpPr/>
          <p:nvPr/>
        </p:nvGrpSpPr>
        <p:grpSpPr>
          <a:xfrm>
            <a:off x="8551584" y="1968809"/>
            <a:ext cx="2351472" cy="1200328"/>
            <a:chOff x="3624780" y="2412339"/>
            <a:chExt cx="2351472" cy="1200328"/>
          </a:xfrm>
        </p:grpSpPr>
        <p:sp>
          <p:nvSpPr>
            <p:cNvPr id="46" name="文本框 45">
              <a:extLst>
                <a:ext uri="{FF2B5EF4-FFF2-40B4-BE49-F238E27FC236}">
                  <a16:creationId xmlns:a16="http://schemas.microsoft.com/office/drawing/2014/main" id="{A9367592-7214-450D-8D7A-BB32386A80B6}"/>
                </a:ext>
              </a:extLst>
            </p:cNvPr>
            <p:cNvSpPr txBox="1"/>
            <p:nvPr/>
          </p:nvSpPr>
          <p:spPr>
            <a:xfrm>
              <a:off x="3842471" y="2412339"/>
              <a:ext cx="2133781" cy="338554"/>
            </a:xfrm>
            <a:prstGeom prst="rect">
              <a:avLst/>
            </a:prstGeom>
            <a:noFill/>
          </p:spPr>
          <p:txBody>
            <a:bodyPr wrap="square" rtlCol="0">
              <a:spAutoFit/>
              <a:scene3d>
                <a:camera prst="orthographicFront"/>
                <a:lightRig rig="threePt" dir="t"/>
              </a:scene3d>
              <a:sp3d contourW="12700"/>
            </a:bodyPr>
            <a:lstStyle>
              <a:defPPr>
                <a:defRPr lang="zh-CN"/>
              </a:defPPr>
              <a:lvl1pPr defTabSz="457200">
                <a:defRPr sz="1600">
                  <a:solidFill>
                    <a:prstClr val="black">
                      <a:lumMod val="75000"/>
                      <a:lumOff val="25000"/>
                    </a:prstClr>
                  </a:solidFill>
                  <a:cs typeface="+mn-ea"/>
                </a:defRPr>
              </a:lvl1pPr>
            </a:lstStyle>
            <a:p>
              <a:r>
                <a:rPr lang="en-US" altLang="zh-CN" dirty="0">
                  <a:sym typeface="+mn-lt"/>
                </a:rPr>
                <a:t>Add title text</a:t>
              </a:r>
              <a:endParaRPr lang="zh-CN" altLang="en-US" dirty="0">
                <a:sym typeface="+mn-lt"/>
              </a:endParaRPr>
            </a:p>
          </p:txBody>
        </p:sp>
        <p:sp>
          <p:nvSpPr>
            <p:cNvPr id="47" name="文本框 46">
              <a:extLst>
                <a:ext uri="{FF2B5EF4-FFF2-40B4-BE49-F238E27FC236}">
                  <a16:creationId xmlns:a16="http://schemas.microsoft.com/office/drawing/2014/main" id="{260DA8DE-AD97-4BEE-8D49-8E6AA4F3C16F}"/>
                </a:ext>
              </a:extLst>
            </p:cNvPr>
            <p:cNvSpPr txBox="1"/>
            <p:nvPr/>
          </p:nvSpPr>
          <p:spPr>
            <a:xfrm>
              <a:off x="3624780" y="2750893"/>
              <a:ext cx="2351472" cy="861774"/>
            </a:xfrm>
            <a:prstGeom prst="rect">
              <a:avLst/>
            </a:prstGeom>
            <a:noFill/>
          </p:spPr>
          <p:txBody>
            <a:bodyPr wrap="square" rtlCol="0">
              <a:spAutoFit/>
            </a:bodyPr>
            <a:lstStyle>
              <a:defPPr>
                <a:defRPr lang="zh-CN"/>
              </a:defPPr>
              <a:lvl1pPr algn="r">
                <a:lnSpc>
                  <a:spcPts val="2000"/>
                </a:lnSpc>
                <a:spcBef>
                  <a:spcPct val="0"/>
                </a:spcBef>
                <a:defRPr sz="1600" b="1">
                  <a:solidFill>
                    <a:schemeClr val="tx1">
                      <a:lumMod val="75000"/>
                      <a:lumOff val="25000"/>
                    </a:schemeClr>
                  </a:solidFill>
                  <a:latin typeface="字魂57号-创细黑" panose="00000500000000000000" pitchFamily="2" charset="-122"/>
                  <a:ea typeface="字魂57号-创细黑" panose="00000500000000000000" pitchFamily="2" charset="-122"/>
                </a:defRPr>
              </a:lvl1pPr>
            </a:lstStyle>
            <a:p>
              <a:pPr algn="l"/>
              <a:r>
                <a:rPr lang="en-US" altLang="zh-CN" sz="1200" b="0" dirty="0">
                  <a:latin typeface="+mn-lt"/>
                  <a:ea typeface="+mn-ea"/>
                  <a:cs typeface="+mn-ea"/>
                  <a:sym typeface="+mn-lt"/>
                </a:rPr>
                <a:t>Never forget what you are, </a:t>
              </a:r>
            </a:p>
            <a:p>
              <a:pPr algn="l"/>
              <a:r>
                <a:rPr lang="en-US" altLang="zh-CN" sz="1200" b="0" dirty="0">
                  <a:latin typeface="+mn-lt"/>
                  <a:ea typeface="+mn-ea"/>
                  <a:cs typeface="+mn-ea"/>
                  <a:sym typeface="+mn-lt"/>
                </a:rPr>
                <a:t>for surely the world will not. Make it your strength. </a:t>
              </a:r>
              <a:endParaRPr lang="zh-CN" altLang="en-US" sz="1200" b="0" dirty="0">
                <a:latin typeface="+mn-lt"/>
                <a:ea typeface="+mn-ea"/>
                <a:cs typeface="+mn-ea"/>
                <a:sym typeface="+mn-lt"/>
              </a:endParaRPr>
            </a:p>
          </p:txBody>
        </p:sp>
      </p:grpSp>
      <p:grpSp>
        <p:nvGrpSpPr>
          <p:cNvPr id="48" name="组合 47">
            <a:extLst>
              <a:ext uri="{FF2B5EF4-FFF2-40B4-BE49-F238E27FC236}">
                <a16:creationId xmlns:a16="http://schemas.microsoft.com/office/drawing/2014/main" id="{FB728CA8-7CFD-4AD0-812C-83AD82EEC390}"/>
              </a:ext>
            </a:extLst>
          </p:cNvPr>
          <p:cNvGrpSpPr/>
          <p:nvPr/>
        </p:nvGrpSpPr>
        <p:grpSpPr>
          <a:xfrm rot="1044875" flipH="1">
            <a:off x="799213" y="1508730"/>
            <a:ext cx="1214487" cy="2206172"/>
            <a:chOff x="10768299" y="-447081"/>
            <a:chExt cx="1214487" cy="2206172"/>
          </a:xfrm>
        </p:grpSpPr>
        <p:cxnSp>
          <p:nvCxnSpPr>
            <p:cNvPr id="49" name="直接连接符 48">
              <a:extLst>
                <a:ext uri="{FF2B5EF4-FFF2-40B4-BE49-F238E27FC236}">
                  <a16:creationId xmlns:a16="http://schemas.microsoft.com/office/drawing/2014/main" id="{8EA1F12C-48FD-42CD-B639-C88DF3CA1011}"/>
                </a:ext>
              </a:extLst>
            </p:cNvPr>
            <p:cNvCxnSpPr/>
            <p:nvPr/>
          </p:nvCxnSpPr>
          <p:spPr>
            <a:xfrm>
              <a:off x="10768299" y="-173932"/>
              <a:ext cx="691125" cy="1456676"/>
            </a:xfrm>
            <a:prstGeom prst="line">
              <a:avLst/>
            </a:prstGeom>
            <a:noFill/>
            <a:ln w="28575" cap="flat" cmpd="sng" algn="ctr">
              <a:solidFill>
                <a:srgbClr val="E7E6E6">
                  <a:lumMod val="10000"/>
                </a:srgbClr>
              </a:solidFill>
              <a:prstDash val="solid"/>
              <a:miter lim="800000"/>
            </a:ln>
            <a:effectLst/>
          </p:spPr>
        </p:cxnSp>
        <p:cxnSp>
          <p:nvCxnSpPr>
            <p:cNvPr id="50" name="直接连接符 49">
              <a:extLst>
                <a:ext uri="{FF2B5EF4-FFF2-40B4-BE49-F238E27FC236}">
                  <a16:creationId xmlns:a16="http://schemas.microsoft.com/office/drawing/2014/main" id="{911101D4-EBD2-488A-A02C-61A5B158713D}"/>
                </a:ext>
              </a:extLst>
            </p:cNvPr>
            <p:cNvCxnSpPr/>
            <p:nvPr/>
          </p:nvCxnSpPr>
          <p:spPr>
            <a:xfrm>
              <a:off x="10936061" y="-447081"/>
              <a:ext cx="1046725" cy="2206172"/>
            </a:xfrm>
            <a:prstGeom prst="line">
              <a:avLst/>
            </a:prstGeom>
            <a:noFill/>
            <a:ln w="28575" cap="flat" cmpd="sng" algn="ctr">
              <a:solidFill>
                <a:srgbClr val="BF1B22"/>
              </a:solidFill>
              <a:prstDash val="solid"/>
              <a:miter lim="800000"/>
            </a:ln>
            <a:effectLst/>
          </p:spPr>
        </p:cxnSp>
      </p:grpSp>
      <p:sp>
        <p:nvSpPr>
          <p:cNvPr id="51" name="文本框 50">
            <a:extLst>
              <a:ext uri="{FF2B5EF4-FFF2-40B4-BE49-F238E27FC236}">
                <a16:creationId xmlns:a16="http://schemas.microsoft.com/office/drawing/2014/main" id="{B6DD3296-7C8E-43D0-8B38-6CF3104F27B6}"/>
              </a:ext>
            </a:extLst>
          </p:cNvPr>
          <p:cNvSpPr txBox="1"/>
          <p:nvPr/>
        </p:nvSpPr>
        <p:spPr bwMode="auto">
          <a:xfrm>
            <a:off x="4419787" y="3562134"/>
            <a:ext cx="826423" cy="46166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altLang="zh-CN" sz="2400" dirty="0">
                <a:solidFill>
                  <a:schemeClr val="bg1"/>
                </a:solidFill>
                <a:cs typeface="+mn-ea"/>
                <a:sym typeface="+mn-lt"/>
              </a:rPr>
              <a:t>01</a:t>
            </a:r>
          </a:p>
        </p:txBody>
      </p:sp>
      <p:sp>
        <p:nvSpPr>
          <p:cNvPr id="52" name="文本框 51">
            <a:extLst>
              <a:ext uri="{FF2B5EF4-FFF2-40B4-BE49-F238E27FC236}">
                <a16:creationId xmlns:a16="http://schemas.microsoft.com/office/drawing/2014/main" id="{3433FED2-30A7-400E-AB7B-CF8C5F6DBB0F}"/>
              </a:ext>
            </a:extLst>
          </p:cNvPr>
          <p:cNvSpPr txBox="1"/>
          <p:nvPr/>
        </p:nvSpPr>
        <p:spPr bwMode="auto">
          <a:xfrm>
            <a:off x="9947893" y="3562134"/>
            <a:ext cx="826423" cy="46166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altLang="zh-CN" sz="2400" dirty="0">
                <a:solidFill>
                  <a:schemeClr val="bg1"/>
                </a:solidFill>
                <a:cs typeface="+mn-ea"/>
                <a:sym typeface="+mn-lt"/>
              </a:rPr>
              <a:t>04</a:t>
            </a:r>
          </a:p>
        </p:txBody>
      </p:sp>
      <p:sp>
        <p:nvSpPr>
          <p:cNvPr id="53" name="文本框 52">
            <a:extLst>
              <a:ext uri="{FF2B5EF4-FFF2-40B4-BE49-F238E27FC236}">
                <a16:creationId xmlns:a16="http://schemas.microsoft.com/office/drawing/2014/main" id="{60763EDF-F802-4874-B863-194D1C56573A}"/>
              </a:ext>
            </a:extLst>
          </p:cNvPr>
          <p:cNvSpPr txBox="1"/>
          <p:nvPr/>
        </p:nvSpPr>
        <p:spPr bwMode="auto">
          <a:xfrm>
            <a:off x="8113574" y="3547774"/>
            <a:ext cx="826423" cy="46166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altLang="zh-CN" sz="2400" dirty="0">
                <a:solidFill>
                  <a:schemeClr val="bg1"/>
                </a:solidFill>
                <a:cs typeface="+mn-ea"/>
                <a:sym typeface="+mn-lt"/>
              </a:rPr>
              <a:t>03</a:t>
            </a:r>
          </a:p>
        </p:txBody>
      </p:sp>
      <p:sp>
        <p:nvSpPr>
          <p:cNvPr id="54" name="文本框 53">
            <a:extLst>
              <a:ext uri="{FF2B5EF4-FFF2-40B4-BE49-F238E27FC236}">
                <a16:creationId xmlns:a16="http://schemas.microsoft.com/office/drawing/2014/main" id="{5967CB80-94B8-48F0-9678-EAB4A9B139B9}"/>
              </a:ext>
            </a:extLst>
          </p:cNvPr>
          <p:cNvSpPr txBox="1"/>
          <p:nvPr/>
        </p:nvSpPr>
        <p:spPr bwMode="auto">
          <a:xfrm>
            <a:off x="6252078" y="3509272"/>
            <a:ext cx="826423" cy="46166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altLang="zh-CN" sz="2400" dirty="0">
                <a:solidFill>
                  <a:schemeClr val="bg1"/>
                </a:solidFill>
                <a:cs typeface="+mn-ea"/>
                <a:sym typeface="+mn-lt"/>
              </a:rPr>
              <a:t>02</a:t>
            </a:r>
          </a:p>
        </p:txBody>
      </p:sp>
    </p:spTree>
    <p:extLst>
      <p:ext uri="{BB962C8B-B14F-4D97-AF65-F5344CB8AC3E}">
        <p14:creationId xmlns:p14="http://schemas.microsoft.com/office/powerpoint/2010/main" val="3427399811"/>
      </p:ext>
    </p:extLst>
  </p:cSld>
  <p:clrMapOvr>
    <a:masterClrMapping/>
  </p:clrMapOvr>
  <mc:AlternateContent xmlns:mc="http://schemas.openxmlformats.org/markup-compatibility/2006" xmlns:p14="http://schemas.microsoft.com/office/powerpoint/2010/main">
    <mc:Choice Requires="p14">
      <p:transition spd="slow" p14:dur="1750" advClick="0" advTm="0">
        <p14:prism isInverted="1"/>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750"/>
                                        <p:tgtEl>
                                          <p:spTgt spid="8"/>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750"/>
                                        <p:tgtEl>
                                          <p:spTgt spid="48"/>
                                        </p:tgtEl>
                                      </p:cBhvr>
                                    </p:animEffect>
                                  </p:childTnLst>
                                </p:cTn>
                              </p:par>
                            </p:childTnLst>
                          </p:cTn>
                        </p:par>
                        <p:par>
                          <p:cTn id="16" fill="hold">
                            <p:stCondLst>
                              <p:cond delay="2250"/>
                            </p:stCondLst>
                            <p:childTnLst>
                              <p:par>
                                <p:cTn id="17" presetID="53" presetClass="entr" presetSubtype="16"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750" fill="hold"/>
                                        <p:tgtEl>
                                          <p:spTgt spid="23"/>
                                        </p:tgtEl>
                                        <p:attrNameLst>
                                          <p:attrName>ppt_w</p:attrName>
                                        </p:attrNameLst>
                                      </p:cBhvr>
                                      <p:tavLst>
                                        <p:tav tm="0">
                                          <p:val>
                                            <p:fltVal val="0"/>
                                          </p:val>
                                        </p:tav>
                                        <p:tav tm="100000">
                                          <p:val>
                                            <p:strVal val="#ppt_w"/>
                                          </p:val>
                                        </p:tav>
                                      </p:tavLst>
                                    </p:anim>
                                    <p:anim calcmode="lin" valueType="num">
                                      <p:cBhvr>
                                        <p:cTn id="20" dur="750" fill="hold"/>
                                        <p:tgtEl>
                                          <p:spTgt spid="23"/>
                                        </p:tgtEl>
                                        <p:attrNameLst>
                                          <p:attrName>ppt_h</p:attrName>
                                        </p:attrNameLst>
                                      </p:cBhvr>
                                      <p:tavLst>
                                        <p:tav tm="0">
                                          <p:val>
                                            <p:fltVal val="0"/>
                                          </p:val>
                                        </p:tav>
                                        <p:tav tm="100000">
                                          <p:val>
                                            <p:strVal val="#ppt_h"/>
                                          </p:val>
                                        </p:tav>
                                      </p:tavLst>
                                    </p:anim>
                                    <p:animEffect transition="in" filter="fade">
                                      <p:cBhvr>
                                        <p:cTn id="21" dur="750"/>
                                        <p:tgtEl>
                                          <p:spTgt spid="23"/>
                                        </p:tgtEl>
                                      </p:cBhvr>
                                    </p:animEffect>
                                  </p:childTnLst>
                                </p:cTn>
                              </p:par>
                            </p:childTnLst>
                          </p:cTn>
                        </p:par>
                        <p:par>
                          <p:cTn id="22" fill="hold">
                            <p:stCondLst>
                              <p:cond delay="3000"/>
                            </p:stCondLst>
                            <p:childTnLst>
                              <p:par>
                                <p:cTn id="23" presetID="2" presetClass="entr" presetSubtype="2"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750" fill="hold"/>
                                        <p:tgtEl>
                                          <p:spTgt spid="11"/>
                                        </p:tgtEl>
                                        <p:attrNameLst>
                                          <p:attrName>ppt_x</p:attrName>
                                        </p:attrNameLst>
                                      </p:cBhvr>
                                      <p:tavLst>
                                        <p:tav tm="0">
                                          <p:val>
                                            <p:strVal val="1+#ppt_w/2"/>
                                          </p:val>
                                        </p:tav>
                                        <p:tav tm="100000">
                                          <p:val>
                                            <p:strVal val="#ppt_x"/>
                                          </p:val>
                                        </p:tav>
                                      </p:tavLst>
                                    </p:anim>
                                    <p:anim calcmode="lin" valueType="num">
                                      <p:cBhvr additive="base">
                                        <p:cTn id="26" dur="75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1+#ppt_w/2"/>
                                          </p:val>
                                        </p:tav>
                                        <p:tav tm="100000">
                                          <p:val>
                                            <p:strVal val="#ppt_x"/>
                                          </p:val>
                                        </p:tav>
                                      </p:tavLst>
                                    </p:anim>
                                    <p:anim calcmode="lin" valueType="num">
                                      <p:cBhvr additive="base">
                                        <p:cTn id="30" dur="750" fill="hold"/>
                                        <p:tgtEl>
                                          <p:spTgt spid="17"/>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1+#ppt_w/2"/>
                                          </p:val>
                                        </p:tav>
                                        <p:tav tm="100000">
                                          <p:val>
                                            <p:strVal val="#ppt_x"/>
                                          </p:val>
                                        </p:tav>
                                      </p:tavLst>
                                    </p:anim>
                                    <p:anim calcmode="lin" valueType="num">
                                      <p:cBhvr additive="base">
                                        <p:cTn id="34" dur="750" fill="hold"/>
                                        <p:tgtEl>
                                          <p:spTgt spid="20"/>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750" fill="hold"/>
                                        <p:tgtEl>
                                          <p:spTgt spid="25"/>
                                        </p:tgtEl>
                                        <p:attrNameLst>
                                          <p:attrName>ppt_x</p:attrName>
                                        </p:attrNameLst>
                                      </p:cBhvr>
                                      <p:tavLst>
                                        <p:tav tm="0">
                                          <p:val>
                                            <p:strVal val="1+#ppt_w/2"/>
                                          </p:val>
                                        </p:tav>
                                        <p:tav tm="100000">
                                          <p:val>
                                            <p:strVal val="#ppt_x"/>
                                          </p:val>
                                        </p:tav>
                                      </p:tavLst>
                                    </p:anim>
                                    <p:anim calcmode="lin" valueType="num">
                                      <p:cBhvr additive="base">
                                        <p:cTn id="38" dur="750" fill="hold"/>
                                        <p:tgtEl>
                                          <p:spTgt spid="25"/>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1+#ppt_w/2"/>
                                          </p:val>
                                        </p:tav>
                                        <p:tav tm="100000">
                                          <p:val>
                                            <p:strVal val="#ppt_x"/>
                                          </p:val>
                                        </p:tav>
                                      </p:tavLst>
                                    </p:anim>
                                    <p:anim calcmode="lin" valueType="num">
                                      <p:cBhvr additive="base">
                                        <p:cTn id="42" dur="750" fill="hold"/>
                                        <p:tgtEl>
                                          <p:spTgt spid="28"/>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750" fill="hold"/>
                                        <p:tgtEl>
                                          <p:spTgt spid="31"/>
                                        </p:tgtEl>
                                        <p:attrNameLst>
                                          <p:attrName>ppt_x</p:attrName>
                                        </p:attrNameLst>
                                      </p:cBhvr>
                                      <p:tavLst>
                                        <p:tav tm="0">
                                          <p:val>
                                            <p:strVal val="1+#ppt_w/2"/>
                                          </p:val>
                                        </p:tav>
                                        <p:tav tm="100000">
                                          <p:val>
                                            <p:strVal val="#ppt_x"/>
                                          </p:val>
                                        </p:tav>
                                      </p:tavLst>
                                    </p:anim>
                                    <p:anim calcmode="lin" valueType="num">
                                      <p:cBhvr additive="base">
                                        <p:cTn id="46" dur="750" fill="hold"/>
                                        <p:tgtEl>
                                          <p:spTgt spid="31"/>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750" fill="hold"/>
                                        <p:tgtEl>
                                          <p:spTgt spid="33"/>
                                        </p:tgtEl>
                                        <p:attrNameLst>
                                          <p:attrName>ppt_x</p:attrName>
                                        </p:attrNameLst>
                                      </p:cBhvr>
                                      <p:tavLst>
                                        <p:tav tm="0">
                                          <p:val>
                                            <p:strVal val="1+#ppt_w/2"/>
                                          </p:val>
                                        </p:tav>
                                        <p:tav tm="100000">
                                          <p:val>
                                            <p:strVal val="#ppt_x"/>
                                          </p:val>
                                        </p:tav>
                                      </p:tavLst>
                                    </p:anim>
                                    <p:anim calcmode="lin" valueType="num">
                                      <p:cBhvr additive="base">
                                        <p:cTn id="50" dur="750" fill="hold"/>
                                        <p:tgtEl>
                                          <p:spTgt spid="33"/>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additive="base">
                                        <p:cTn id="53" dur="750" fill="hold"/>
                                        <p:tgtEl>
                                          <p:spTgt spid="36"/>
                                        </p:tgtEl>
                                        <p:attrNameLst>
                                          <p:attrName>ppt_x</p:attrName>
                                        </p:attrNameLst>
                                      </p:cBhvr>
                                      <p:tavLst>
                                        <p:tav tm="0">
                                          <p:val>
                                            <p:strVal val="1+#ppt_w/2"/>
                                          </p:val>
                                        </p:tav>
                                        <p:tav tm="100000">
                                          <p:val>
                                            <p:strVal val="#ppt_x"/>
                                          </p:val>
                                        </p:tav>
                                      </p:tavLst>
                                    </p:anim>
                                    <p:anim calcmode="lin" valueType="num">
                                      <p:cBhvr additive="base">
                                        <p:cTn id="54" dur="750" fill="hold"/>
                                        <p:tgtEl>
                                          <p:spTgt spid="36"/>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additive="base">
                                        <p:cTn id="57" dur="750" fill="hold"/>
                                        <p:tgtEl>
                                          <p:spTgt spid="39"/>
                                        </p:tgtEl>
                                        <p:attrNameLst>
                                          <p:attrName>ppt_x</p:attrName>
                                        </p:attrNameLst>
                                      </p:cBhvr>
                                      <p:tavLst>
                                        <p:tav tm="0">
                                          <p:val>
                                            <p:strVal val="1+#ppt_w/2"/>
                                          </p:val>
                                        </p:tav>
                                        <p:tav tm="100000">
                                          <p:val>
                                            <p:strVal val="#ppt_x"/>
                                          </p:val>
                                        </p:tav>
                                      </p:tavLst>
                                    </p:anim>
                                    <p:anim calcmode="lin" valueType="num">
                                      <p:cBhvr additive="base">
                                        <p:cTn id="58" dur="750" fill="hold"/>
                                        <p:tgtEl>
                                          <p:spTgt spid="39"/>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additive="base">
                                        <p:cTn id="61" dur="750" fill="hold"/>
                                        <p:tgtEl>
                                          <p:spTgt spid="42"/>
                                        </p:tgtEl>
                                        <p:attrNameLst>
                                          <p:attrName>ppt_x</p:attrName>
                                        </p:attrNameLst>
                                      </p:cBhvr>
                                      <p:tavLst>
                                        <p:tav tm="0">
                                          <p:val>
                                            <p:strVal val="1+#ppt_w/2"/>
                                          </p:val>
                                        </p:tav>
                                        <p:tav tm="100000">
                                          <p:val>
                                            <p:strVal val="#ppt_x"/>
                                          </p:val>
                                        </p:tav>
                                      </p:tavLst>
                                    </p:anim>
                                    <p:anim calcmode="lin" valueType="num">
                                      <p:cBhvr additive="base">
                                        <p:cTn id="62" dur="750" fill="hold"/>
                                        <p:tgtEl>
                                          <p:spTgt spid="42"/>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additive="base">
                                        <p:cTn id="65" dur="750" fill="hold"/>
                                        <p:tgtEl>
                                          <p:spTgt spid="45"/>
                                        </p:tgtEl>
                                        <p:attrNameLst>
                                          <p:attrName>ppt_x</p:attrName>
                                        </p:attrNameLst>
                                      </p:cBhvr>
                                      <p:tavLst>
                                        <p:tav tm="0">
                                          <p:val>
                                            <p:strVal val="1+#ppt_w/2"/>
                                          </p:val>
                                        </p:tav>
                                        <p:tav tm="100000">
                                          <p:val>
                                            <p:strVal val="#ppt_x"/>
                                          </p:val>
                                        </p:tav>
                                      </p:tavLst>
                                    </p:anim>
                                    <p:anim calcmode="lin" valueType="num">
                                      <p:cBhvr additive="base">
                                        <p:cTn id="66" dur="750" fill="hold"/>
                                        <p:tgtEl>
                                          <p:spTgt spid="45"/>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anim calcmode="lin" valueType="num">
                                      <p:cBhvr additive="base">
                                        <p:cTn id="69" dur="750" fill="hold"/>
                                        <p:tgtEl>
                                          <p:spTgt spid="51"/>
                                        </p:tgtEl>
                                        <p:attrNameLst>
                                          <p:attrName>ppt_x</p:attrName>
                                        </p:attrNameLst>
                                      </p:cBhvr>
                                      <p:tavLst>
                                        <p:tav tm="0">
                                          <p:val>
                                            <p:strVal val="1+#ppt_w/2"/>
                                          </p:val>
                                        </p:tav>
                                        <p:tav tm="100000">
                                          <p:val>
                                            <p:strVal val="#ppt_x"/>
                                          </p:val>
                                        </p:tav>
                                      </p:tavLst>
                                    </p:anim>
                                    <p:anim calcmode="lin" valueType="num">
                                      <p:cBhvr additive="base">
                                        <p:cTn id="70" dur="750" fill="hold"/>
                                        <p:tgtEl>
                                          <p:spTgt spid="51"/>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anim calcmode="lin" valueType="num">
                                      <p:cBhvr additive="base">
                                        <p:cTn id="73" dur="750" fill="hold"/>
                                        <p:tgtEl>
                                          <p:spTgt spid="52"/>
                                        </p:tgtEl>
                                        <p:attrNameLst>
                                          <p:attrName>ppt_x</p:attrName>
                                        </p:attrNameLst>
                                      </p:cBhvr>
                                      <p:tavLst>
                                        <p:tav tm="0">
                                          <p:val>
                                            <p:strVal val="1+#ppt_w/2"/>
                                          </p:val>
                                        </p:tav>
                                        <p:tav tm="100000">
                                          <p:val>
                                            <p:strVal val="#ppt_x"/>
                                          </p:val>
                                        </p:tav>
                                      </p:tavLst>
                                    </p:anim>
                                    <p:anim calcmode="lin" valueType="num">
                                      <p:cBhvr additive="base">
                                        <p:cTn id="74" dur="750" fill="hold"/>
                                        <p:tgtEl>
                                          <p:spTgt spid="52"/>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additive="base">
                                        <p:cTn id="77" dur="750" fill="hold"/>
                                        <p:tgtEl>
                                          <p:spTgt spid="53"/>
                                        </p:tgtEl>
                                        <p:attrNameLst>
                                          <p:attrName>ppt_x</p:attrName>
                                        </p:attrNameLst>
                                      </p:cBhvr>
                                      <p:tavLst>
                                        <p:tav tm="0">
                                          <p:val>
                                            <p:strVal val="1+#ppt_w/2"/>
                                          </p:val>
                                        </p:tav>
                                        <p:tav tm="100000">
                                          <p:val>
                                            <p:strVal val="#ppt_x"/>
                                          </p:val>
                                        </p:tav>
                                      </p:tavLst>
                                    </p:anim>
                                    <p:anim calcmode="lin" valueType="num">
                                      <p:cBhvr additive="base">
                                        <p:cTn id="78" dur="750" fill="hold"/>
                                        <p:tgtEl>
                                          <p:spTgt spid="53"/>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additive="base">
                                        <p:cTn id="81" dur="750" fill="hold"/>
                                        <p:tgtEl>
                                          <p:spTgt spid="54"/>
                                        </p:tgtEl>
                                        <p:attrNameLst>
                                          <p:attrName>ppt_x</p:attrName>
                                        </p:attrNameLst>
                                      </p:cBhvr>
                                      <p:tavLst>
                                        <p:tav tm="0">
                                          <p:val>
                                            <p:strVal val="1+#ppt_w/2"/>
                                          </p:val>
                                        </p:tav>
                                        <p:tav tm="100000">
                                          <p:val>
                                            <p:strVal val="#ppt_x"/>
                                          </p:val>
                                        </p:tav>
                                      </p:tavLst>
                                    </p:anim>
                                    <p:anim calcmode="lin" valueType="num">
                                      <p:cBhvr additive="base">
                                        <p:cTn id="82"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23" grpId="0" animBg="1"/>
      <p:bldP spid="25" grpId="0" animBg="1"/>
      <p:bldP spid="28" grpId="0" animBg="1"/>
      <p:bldP spid="31" grpId="0" animBg="1"/>
      <p:bldP spid="51" grpId="0"/>
      <p:bldP spid="52" grpId="0"/>
      <p:bldP spid="53"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707BE5C6-CD90-4A83-AD43-CE0F5E3EE712}"/>
              </a:ext>
            </a:extLst>
          </p:cNvPr>
          <p:cNvSpPr/>
          <p:nvPr/>
        </p:nvSpPr>
        <p:spPr>
          <a:xfrm>
            <a:off x="0" y="0"/>
            <a:ext cx="12192000" cy="6858000"/>
          </a:xfrm>
          <a:prstGeom prst="rect">
            <a:avLst/>
          </a:prstGeom>
          <a:pattFill prst="lt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a:extLst>
              <a:ext uri="{FF2B5EF4-FFF2-40B4-BE49-F238E27FC236}">
                <a16:creationId xmlns:a16="http://schemas.microsoft.com/office/drawing/2014/main" id="{21D4EAD4-41AE-4B99-ABD1-40F901F3C604}"/>
              </a:ext>
            </a:extLst>
          </p:cNvPr>
          <p:cNvGrpSpPr/>
          <p:nvPr/>
        </p:nvGrpSpPr>
        <p:grpSpPr>
          <a:xfrm>
            <a:off x="0" y="469673"/>
            <a:ext cx="1054894" cy="143783"/>
            <a:chOff x="3919538" y="551542"/>
            <a:chExt cx="1054894" cy="246744"/>
          </a:xfrm>
        </p:grpSpPr>
        <p:sp>
          <p:nvSpPr>
            <p:cNvPr id="5" name="矩形 4">
              <a:extLst>
                <a:ext uri="{FF2B5EF4-FFF2-40B4-BE49-F238E27FC236}">
                  <a16:creationId xmlns:a16="http://schemas.microsoft.com/office/drawing/2014/main" id="{1708E934-A96E-4F43-81CB-7D9B94E24279}"/>
                </a:ext>
              </a:extLst>
            </p:cNvPr>
            <p:cNvSpPr/>
            <p:nvPr/>
          </p:nvSpPr>
          <p:spPr>
            <a:xfrm>
              <a:off x="3919538" y="551544"/>
              <a:ext cx="928233" cy="246742"/>
            </a:xfrm>
            <a:prstGeom prst="rect">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2F4D0E31-8B67-48A3-A616-0FB7C91ABC9A}"/>
                </a:ext>
              </a:extLst>
            </p:cNvPr>
            <p:cNvSpPr/>
            <p:nvPr/>
          </p:nvSpPr>
          <p:spPr>
            <a:xfrm>
              <a:off x="4847772" y="551542"/>
              <a:ext cx="126660" cy="24674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标题 1">
            <a:extLst>
              <a:ext uri="{FF2B5EF4-FFF2-40B4-BE49-F238E27FC236}">
                <a16:creationId xmlns:a16="http://schemas.microsoft.com/office/drawing/2014/main" id="{B21AA6B6-1737-4BEB-86EB-095FC051120C}"/>
              </a:ext>
            </a:extLst>
          </p:cNvPr>
          <p:cNvSpPr txBox="1">
            <a:spLocks/>
          </p:cNvSpPr>
          <p:nvPr/>
        </p:nvSpPr>
        <p:spPr>
          <a:xfrm>
            <a:off x="1054894" y="329293"/>
            <a:ext cx="3393937" cy="42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dirty="0">
                <a:solidFill>
                  <a:schemeClr val="tx1">
                    <a:lumMod val="75000"/>
                    <a:lumOff val="25000"/>
                  </a:schemeClr>
                </a:solidFill>
                <a:latin typeface="+mn-lt"/>
                <a:ea typeface="+mn-ea"/>
                <a:cs typeface="+mn-ea"/>
                <a:sym typeface="+mn-lt"/>
              </a:rPr>
              <a:t>4. Add title text</a:t>
            </a:r>
            <a:endParaRPr lang="zh-CN" altLang="en-US" sz="3200" dirty="0">
              <a:solidFill>
                <a:schemeClr val="tx1">
                  <a:lumMod val="75000"/>
                  <a:lumOff val="25000"/>
                </a:schemeClr>
              </a:solidFill>
              <a:latin typeface="+mn-lt"/>
              <a:ea typeface="+mn-ea"/>
              <a:cs typeface="+mn-ea"/>
              <a:sym typeface="+mn-lt"/>
            </a:endParaRPr>
          </a:p>
        </p:txBody>
      </p:sp>
      <p:grpSp>
        <p:nvGrpSpPr>
          <p:cNvPr id="10" name="组合 9">
            <a:extLst>
              <a:ext uri="{FF2B5EF4-FFF2-40B4-BE49-F238E27FC236}">
                <a16:creationId xmlns:a16="http://schemas.microsoft.com/office/drawing/2014/main" id="{0362E3FF-3AE8-4ECD-BAB1-DFB0F4439447}"/>
              </a:ext>
            </a:extLst>
          </p:cNvPr>
          <p:cNvGrpSpPr/>
          <p:nvPr/>
        </p:nvGrpSpPr>
        <p:grpSpPr>
          <a:xfrm>
            <a:off x="1783364" y="4660900"/>
            <a:ext cx="2351472" cy="1607163"/>
            <a:chOff x="1783364" y="4660900"/>
            <a:chExt cx="2351472" cy="1607163"/>
          </a:xfrm>
        </p:grpSpPr>
        <p:sp>
          <p:nvSpPr>
            <p:cNvPr id="11" name="圆角矩形 4">
              <a:extLst>
                <a:ext uri="{FF2B5EF4-FFF2-40B4-BE49-F238E27FC236}">
                  <a16:creationId xmlns:a16="http://schemas.microsoft.com/office/drawing/2014/main" id="{75CD4783-FF2C-45B1-B0C2-818B153C381D}"/>
                </a:ext>
              </a:extLst>
            </p:cNvPr>
            <p:cNvSpPr/>
            <p:nvPr/>
          </p:nvSpPr>
          <p:spPr>
            <a:xfrm>
              <a:off x="1930400" y="4660900"/>
              <a:ext cx="2057400" cy="466882"/>
            </a:xfrm>
            <a:prstGeom prst="roundRect">
              <a:avLst>
                <a:gd name="adj" fmla="val 0"/>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0">
                <a:ln>
                  <a:noFill/>
                </a:ln>
                <a:solidFill>
                  <a:prstClr val="white"/>
                </a:solidFill>
                <a:effectLst/>
                <a:uLnTx/>
                <a:uFillTx/>
                <a:cs typeface="+mn-ea"/>
                <a:sym typeface="+mn-lt"/>
              </a:endParaRPr>
            </a:p>
          </p:txBody>
        </p:sp>
        <p:sp>
          <p:nvSpPr>
            <p:cNvPr id="12" name="文本框 11">
              <a:extLst>
                <a:ext uri="{FF2B5EF4-FFF2-40B4-BE49-F238E27FC236}">
                  <a16:creationId xmlns:a16="http://schemas.microsoft.com/office/drawing/2014/main" id="{DB43D25E-156D-424A-850D-11D60BC02674}"/>
                </a:ext>
              </a:extLst>
            </p:cNvPr>
            <p:cNvSpPr txBox="1"/>
            <p:nvPr/>
          </p:nvSpPr>
          <p:spPr>
            <a:xfrm>
              <a:off x="1930400" y="4718728"/>
              <a:ext cx="2057401" cy="369332"/>
            </a:xfrm>
            <a:prstGeom prst="rect">
              <a:avLst/>
            </a:prstGeom>
            <a:noFill/>
          </p:spPr>
          <p:txBody>
            <a:bodyPr wrap="square" rtlCol="0">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i="0" u="none" strike="noStrike" kern="1200" cap="none" spc="0" normalizeH="0" baseline="0" noProof="0" dirty="0">
                  <a:ln>
                    <a:noFill/>
                  </a:ln>
                  <a:solidFill>
                    <a:prstClr val="white"/>
                  </a:solidFill>
                  <a:effectLst/>
                  <a:uLnTx/>
                  <a:uFillTx/>
                  <a:cs typeface="+mn-ea"/>
                  <a:sym typeface="+mn-lt"/>
                </a:rPr>
                <a:t>Add title text</a:t>
              </a:r>
              <a:endParaRPr kumimoji="0" lang="zh-CN" altLang="en-US" i="0" u="none" strike="noStrike" kern="1200" cap="none" spc="0" normalizeH="0" baseline="0" noProof="0" dirty="0">
                <a:ln>
                  <a:noFill/>
                </a:ln>
                <a:solidFill>
                  <a:prstClr val="white"/>
                </a:solidFill>
                <a:effectLst/>
                <a:uLnTx/>
                <a:uFillTx/>
                <a:cs typeface="+mn-ea"/>
                <a:sym typeface="+mn-lt"/>
              </a:endParaRPr>
            </a:p>
          </p:txBody>
        </p:sp>
        <p:sp>
          <p:nvSpPr>
            <p:cNvPr id="13" name="文本框 12">
              <a:extLst>
                <a:ext uri="{FF2B5EF4-FFF2-40B4-BE49-F238E27FC236}">
                  <a16:creationId xmlns:a16="http://schemas.microsoft.com/office/drawing/2014/main" id="{BF546ABF-7789-434A-A759-BF9514262951}"/>
                </a:ext>
              </a:extLst>
            </p:cNvPr>
            <p:cNvSpPr txBox="1"/>
            <p:nvPr/>
          </p:nvSpPr>
          <p:spPr>
            <a:xfrm>
              <a:off x="1783364" y="5257465"/>
              <a:ext cx="2351472" cy="1010598"/>
            </a:xfrm>
            <a:prstGeom prst="rect">
              <a:avLst/>
            </a:prstGeom>
            <a:noFill/>
          </p:spPr>
          <p:txBody>
            <a:bodyPr wrap="square" rtlCol="0">
              <a:spAutoFit/>
            </a:bodyPr>
            <a:lstStyle>
              <a:defPPr>
                <a:defRPr lang="zh-CN"/>
              </a:defPPr>
              <a:lvl1pPr algn="ctr">
                <a:lnSpc>
                  <a:spcPts val="2500"/>
                </a:lnSpc>
                <a:spcBef>
                  <a:spcPct val="0"/>
                </a:spcBef>
                <a:defRPr sz="1600" b="1">
                  <a:solidFill>
                    <a:schemeClr val="tx1">
                      <a:lumMod val="75000"/>
                      <a:lumOff val="25000"/>
                    </a:schemeClr>
                  </a:solidFill>
                  <a:latin typeface="字魂57号-创细黑" panose="00000500000000000000" pitchFamily="2" charset="-122"/>
                  <a:ea typeface="字魂57号-创细黑" panose="00000500000000000000" pitchFamily="2" charset="-122"/>
                </a:defRPr>
              </a:lvl1pPr>
              <a:lvl2pPr marL="807798" indent="-272967" defTabSz="914127">
                <a:lnSpc>
                  <a:spcPct val="90000"/>
                </a:lnSpc>
                <a:spcBef>
                  <a:spcPts val="0"/>
                </a:spcBef>
                <a:spcAft>
                  <a:spcPts val="1000"/>
                </a:spcAft>
                <a:buFont typeface="Symbol" panose="05050102010706020507" pitchFamily="18" charset="2"/>
                <a:buChar char="-"/>
                <a:defRPr sz="2000">
                  <a:solidFill>
                    <a:schemeClr val="bg1"/>
                  </a:solidFill>
                  <a:latin typeface="Calibri Light" panose="020F0302020204030204" pitchFamily="34" charset="0"/>
                </a:defRPr>
              </a:lvl2pPr>
              <a:lvl3pPr marL="1080764" indent="-177748" defTabSz="914127">
                <a:lnSpc>
                  <a:spcPct val="90000"/>
                </a:lnSpc>
                <a:spcBef>
                  <a:spcPts val="0"/>
                </a:spcBef>
                <a:spcAft>
                  <a:spcPts val="1000"/>
                </a:spcAft>
                <a:buFont typeface="Symbol" panose="05050102010706020507" pitchFamily="18" charset="2"/>
                <a:buChar char="-"/>
                <a:defRPr sz="1900">
                  <a:solidFill>
                    <a:schemeClr val="bg1"/>
                  </a:solidFill>
                  <a:latin typeface="Calibri Light" panose="020F0302020204030204" pitchFamily="34" charset="0"/>
                </a:defRPr>
              </a:lvl3pPr>
              <a:lvl4pPr marL="1436256" indent="-177748" defTabSz="914127">
                <a:lnSpc>
                  <a:spcPct val="90000"/>
                </a:lnSpc>
                <a:spcBef>
                  <a:spcPts val="0"/>
                </a:spcBef>
                <a:spcAft>
                  <a:spcPts val="1000"/>
                </a:spcAft>
                <a:buFont typeface="Symbol" panose="05050102010706020507" pitchFamily="18" charset="2"/>
                <a:buChar char="-"/>
                <a:defRPr sz="1600">
                  <a:solidFill>
                    <a:schemeClr val="bg1"/>
                  </a:solidFill>
                  <a:latin typeface="Calibri Light" panose="020F0302020204030204" pitchFamily="34" charset="0"/>
                </a:defRPr>
              </a:lvl4pPr>
              <a:lvl5pPr marL="1793335" indent="-179335" defTabSz="914127">
                <a:lnSpc>
                  <a:spcPct val="90000"/>
                </a:lnSpc>
                <a:spcBef>
                  <a:spcPts val="0"/>
                </a:spcBef>
                <a:spcAft>
                  <a:spcPts val="1000"/>
                </a:spcAft>
                <a:buFont typeface="Symbol" panose="05050102010706020507" pitchFamily="18" charset="2"/>
                <a:buChar char="-"/>
                <a:defRPr sz="1600">
                  <a:solidFill>
                    <a:schemeClr val="bg1"/>
                  </a:solidFill>
                  <a:latin typeface="Calibri Light" panose="020F0302020204030204" pitchFamily="34" charset="0"/>
                </a:defRPr>
              </a:lvl5pPr>
              <a:lvl6pPr marL="2513847" indent="-228532" defTabSz="914127">
                <a:spcBef>
                  <a:spcPct val="20000"/>
                </a:spcBef>
                <a:buFont typeface="Arial" panose="020B0604020202020204" pitchFamily="34" charset="0"/>
                <a:buChar char="•"/>
                <a:defRPr sz="2000"/>
              </a:lvl6pPr>
              <a:lvl7pPr marL="2970910" indent="-228532" defTabSz="914127">
                <a:spcBef>
                  <a:spcPct val="20000"/>
                </a:spcBef>
                <a:buFont typeface="Arial" panose="020B0604020202020204" pitchFamily="34" charset="0"/>
                <a:buChar char="•"/>
                <a:defRPr sz="2000"/>
              </a:lvl7pPr>
              <a:lvl8pPr marL="3427972" indent="-228532" defTabSz="914127">
                <a:spcBef>
                  <a:spcPct val="20000"/>
                </a:spcBef>
                <a:buFont typeface="Arial" panose="020B0604020202020204" pitchFamily="34" charset="0"/>
                <a:buChar char="•"/>
                <a:defRPr sz="2000"/>
              </a:lvl8pPr>
              <a:lvl9pPr marL="3885034" indent="-228532" defTabSz="914127">
                <a:spcBef>
                  <a:spcPct val="20000"/>
                </a:spcBef>
                <a:buFont typeface="Arial" panose="020B0604020202020204" pitchFamily="34" charset="0"/>
                <a:buChar char="•"/>
                <a:defRPr sz="2000"/>
              </a:lvl9pPr>
            </a:lstStyle>
            <a:p>
              <a:r>
                <a:rPr lang="en-US" altLang="zh-CN" sz="1200" b="0" dirty="0">
                  <a:latin typeface="+mn-lt"/>
                  <a:ea typeface="+mn-ea"/>
                  <a:cs typeface="+mn-ea"/>
                  <a:sym typeface="+mn-lt"/>
                </a:rPr>
                <a:t>Never forget what you are, </a:t>
              </a:r>
            </a:p>
            <a:p>
              <a:r>
                <a:rPr lang="en-US" altLang="zh-CN" sz="1200" b="0" dirty="0">
                  <a:latin typeface="+mn-lt"/>
                  <a:ea typeface="+mn-ea"/>
                  <a:cs typeface="+mn-ea"/>
                  <a:sym typeface="+mn-lt"/>
                </a:rPr>
                <a:t>for surely the world will not. Make it your strength. </a:t>
              </a:r>
            </a:p>
          </p:txBody>
        </p:sp>
      </p:grpSp>
      <p:grpSp>
        <p:nvGrpSpPr>
          <p:cNvPr id="14" name="组合 13">
            <a:extLst>
              <a:ext uri="{FF2B5EF4-FFF2-40B4-BE49-F238E27FC236}">
                <a16:creationId xmlns:a16="http://schemas.microsoft.com/office/drawing/2014/main" id="{198E1DB4-9540-4183-B92A-A51312D47C82}"/>
              </a:ext>
            </a:extLst>
          </p:cNvPr>
          <p:cNvGrpSpPr/>
          <p:nvPr/>
        </p:nvGrpSpPr>
        <p:grpSpPr>
          <a:xfrm>
            <a:off x="4920264" y="4660900"/>
            <a:ext cx="2351472" cy="1607163"/>
            <a:chOff x="4920264" y="4660900"/>
            <a:chExt cx="2351472" cy="1607163"/>
          </a:xfrm>
        </p:grpSpPr>
        <p:sp>
          <p:nvSpPr>
            <p:cNvPr id="15" name="圆角矩形 7">
              <a:extLst>
                <a:ext uri="{FF2B5EF4-FFF2-40B4-BE49-F238E27FC236}">
                  <a16:creationId xmlns:a16="http://schemas.microsoft.com/office/drawing/2014/main" id="{68804805-CF67-44B1-99E3-B8005A045A28}"/>
                </a:ext>
              </a:extLst>
            </p:cNvPr>
            <p:cNvSpPr/>
            <p:nvPr/>
          </p:nvSpPr>
          <p:spPr>
            <a:xfrm>
              <a:off x="5067300" y="4660900"/>
              <a:ext cx="2057400" cy="466882"/>
            </a:xfrm>
            <a:prstGeom prst="roundRect">
              <a:avLst>
                <a:gd name="adj" fmla="val 0"/>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0">
                <a:ln>
                  <a:noFill/>
                </a:ln>
                <a:solidFill>
                  <a:prstClr val="white"/>
                </a:solidFill>
                <a:effectLst/>
                <a:uLnTx/>
                <a:uFillTx/>
                <a:cs typeface="+mn-ea"/>
                <a:sym typeface="+mn-lt"/>
              </a:endParaRPr>
            </a:p>
          </p:txBody>
        </p:sp>
        <p:sp>
          <p:nvSpPr>
            <p:cNvPr id="16" name="文本框 15">
              <a:extLst>
                <a:ext uri="{FF2B5EF4-FFF2-40B4-BE49-F238E27FC236}">
                  <a16:creationId xmlns:a16="http://schemas.microsoft.com/office/drawing/2014/main" id="{E7CD9F63-3146-487C-AFF7-7BD86387A20B}"/>
                </a:ext>
              </a:extLst>
            </p:cNvPr>
            <p:cNvSpPr txBox="1"/>
            <p:nvPr/>
          </p:nvSpPr>
          <p:spPr>
            <a:xfrm>
              <a:off x="5067299" y="4718728"/>
              <a:ext cx="2057401" cy="369332"/>
            </a:xfrm>
            <a:prstGeom prst="rect">
              <a:avLst/>
            </a:prstGeom>
            <a:noFill/>
          </p:spPr>
          <p:txBody>
            <a:bodyPr wrap="square" rtlCol="0">
              <a:spAutoFit/>
              <a:scene3d>
                <a:camera prst="orthographicFront"/>
                <a:lightRig rig="threePt" dir="t"/>
              </a:scene3d>
              <a:sp3d contourW="12700"/>
            </a:bodyPr>
            <a:lstStyle>
              <a:defPPr>
                <a:defRPr lang="zh-CN"/>
              </a:defPPr>
              <a:lvl1pPr marR="0" lvl="0" indent="0" algn="ctr" defTabSz="457200" fontAlgn="auto">
                <a:lnSpc>
                  <a:spcPct val="100000"/>
                </a:lnSpc>
                <a:spcBef>
                  <a:spcPts val="0"/>
                </a:spcBef>
                <a:spcAft>
                  <a:spcPts val="0"/>
                </a:spcAft>
                <a:buClrTx/>
                <a:buSzTx/>
                <a:buFontTx/>
                <a:buNone/>
                <a:tabLst/>
                <a:defRPr kumimoji="0" i="0" u="none" strike="noStrike" cap="none" spc="0" normalizeH="0" baseline="0">
                  <a:ln>
                    <a:noFill/>
                  </a:ln>
                  <a:solidFill>
                    <a:prstClr val="white"/>
                  </a:solidFill>
                  <a:effectLst/>
                  <a:uLnTx/>
                  <a:uFillTx/>
                  <a:cs typeface="+mn-ea"/>
                </a:defRPr>
              </a:lvl1pPr>
            </a:lstStyle>
            <a:p>
              <a:r>
                <a:rPr lang="en-US" altLang="zh-CN" dirty="0">
                  <a:sym typeface="+mn-lt"/>
                </a:rPr>
                <a:t>Add title text</a:t>
              </a:r>
              <a:endParaRPr lang="zh-CN" altLang="en-US" dirty="0">
                <a:sym typeface="+mn-lt"/>
              </a:endParaRPr>
            </a:p>
          </p:txBody>
        </p:sp>
        <p:sp>
          <p:nvSpPr>
            <p:cNvPr id="17" name="文本框 16">
              <a:extLst>
                <a:ext uri="{FF2B5EF4-FFF2-40B4-BE49-F238E27FC236}">
                  <a16:creationId xmlns:a16="http://schemas.microsoft.com/office/drawing/2014/main" id="{CF777C67-1D00-43CF-97A6-891A75AD3B22}"/>
                </a:ext>
              </a:extLst>
            </p:cNvPr>
            <p:cNvSpPr txBox="1"/>
            <p:nvPr/>
          </p:nvSpPr>
          <p:spPr>
            <a:xfrm>
              <a:off x="4920264" y="5257465"/>
              <a:ext cx="2351472" cy="1010598"/>
            </a:xfrm>
            <a:prstGeom prst="rect">
              <a:avLst/>
            </a:prstGeom>
            <a:noFill/>
          </p:spPr>
          <p:txBody>
            <a:bodyPr wrap="square" rtlCol="0">
              <a:spAutoFit/>
            </a:bodyPr>
            <a:lstStyle>
              <a:defPPr>
                <a:defRPr lang="zh-CN"/>
              </a:defPPr>
              <a:lvl1pPr algn="ctr">
                <a:lnSpc>
                  <a:spcPts val="2500"/>
                </a:lnSpc>
                <a:spcBef>
                  <a:spcPct val="0"/>
                </a:spcBef>
                <a:defRPr sz="1600" b="1">
                  <a:solidFill>
                    <a:schemeClr val="tx1">
                      <a:lumMod val="75000"/>
                      <a:lumOff val="25000"/>
                    </a:schemeClr>
                  </a:solidFill>
                  <a:latin typeface="字魂57号-创细黑" panose="00000500000000000000" pitchFamily="2" charset="-122"/>
                  <a:ea typeface="字魂57号-创细黑" panose="00000500000000000000" pitchFamily="2" charset="-122"/>
                </a:defRPr>
              </a:lvl1pPr>
              <a:lvl2pPr marL="807798" indent="-272967" defTabSz="914127">
                <a:lnSpc>
                  <a:spcPct val="90000"/>
                </a:lnSpc>
                <a:spcBef>
                  <a:spcPts val="0"/>
                </a:spcBef>
                <a:spcAft>
                  <a:spcPts val="1000"/>
                </a:spcAft>
                <a:buFont typeface="Symbol" panose="05050102010706020507" pitchFamily="18" charset="2"/>
                <a:buChar char="-"/>
                <a:defRPr sz="2000">
                  <a:solidFill>
                    <a:schemeClr val="bg1"/>
                  </a:solidFill>
                  <a:latin typeface="Calibri Light" panose="020F0302020204030204" pitchFamily="34" charset="0"/>
                </a:defRPr>
              </a:lvl2pPr>
              <a:lvl3pPr marL="1080764" indent="-177748" defTabSz="914127">
                <a:lnSpc>
                  <a:spcPct val="90000"/>
                </a:lnSpc>
                <a:spcBef>
                  <a:spcPts val="0"/>
                </a:spcBef>
                <a:spcAft>
                  <a:spcPts val="1000"/>
                </a:spcAft>
                <a:buFont typeface="Symbol" panose="05050102010706020507" pitchFamily="18" charset="2"/>
                <a:buChar char="-"/>
                <a:defRPr sz="1900">
                  <a:solidFill>
                    <a:schemeClr val="bg1"/>
                  </a:solidFill>
                  <a:latin typeface="Calibri Light" panose="020F0302020204030204" pitchFamily="34" charset="0"/>
                </a:defRPr>
              </a:lvl3pPr>
              <a:lvl4pPr marL="1436256" indent="-177748" defTabSz="914127">
                <a:lnSpc>
                  <a:spcPct val="90000"/>
                </a:lnSpc>
                <a:spcBef>
                  <a:spcPts val="0"/>
                </a:spcBef>
                <a:spcAft>
                  <a:spcPts val="1000"/>
                </a:spcAft>
                <a:buFont typeface="Symbol" panose="05050102010706020507" pitchFamily="18" charset="2"/>
                <a:buChar char="-"/>
                <a:defRPr sz="1600">
                  <a:solidFill>
                    <a:schemeClr val="bg1"/>
                  </a:solidFill>
                  <a:latin typeface="Calibri Light" panose="020F0302020204030204" pitchFamily="34" charset="0"/>
                </a:defRPr>
              </a:lvl4pPr>
              <a:lvl5pPr marL="1793335" indent="-179335" defTabSz="914127">
                <a:lnSpc>
                  <a:spcPct val="90000"/>
                </a:lnSpc>
                <a:spcBef>
                  <a:spcPts val="0"/>
                </a:spcBef>
                <a:spcAft>
                  <a:spcPts val="1000"/>
                </a:spcAft>
                <a:buFont typeface="Symbol" panose="05050102010706020507" pitchFamily="18" charset="2"/>
                <a:buChar char="-"/>
                <a:defRPr sz="1600">
                  <a:solidFill>
                    <a:schemeClr val="bg1"/>
                  </a:solidFill>
                  <a:latin typeface="Calibri Light" panose="020F0302020204030204" pitchFamily="34" charset="0"/>
                </a:defRPr>
              </a:lvl5pPr>
              <a:lvl6pPr marL="2513847" indent="-228532" defTabSz="914127">
                <a:spcBef>
                  <a:spcPct val="20000"/>
                </a:spcBef>
                <a:buFont typeface="Arial" panose="020B0604020202020204" pitchFamily="34" charset="0"/>
                <a:buChar char="•"/>
                <a:defRPr sz="2000"/>
              </a:lvl6pPr>
              <a:lvl7pPr marL="2970910" indent="-228532" defTabSz="914127">
                <a:spcBef>
                  <a:spcPct val="20000"/>
                </a:spcBef>
                <a:buFont typeface="Arial" panose="020B0604020202020204" pitchFamily="34" charset="0"/>
                <a:buChar char="•"/>
                <a:defRPr sz="2000"/>
              </a:lvl7pPr>
              <a:lvl8pPr marL="3427972" indent="-228532" defTabSz="914127">
                <a:spcBef>
                  <a:spcPct val="20000"/>
                </a:spcBef>
                <a:buFont typeface="Arial" panose="020B0604020202020204" pitchFamily="34" charset="0"/>
                <a:buChar char="•"/>
                <a:defRPr sz="2000"/>
              </a:lvl8pPr>
              <a:lvl9pPr marL="3885034" indent="-228532" defTabSz="914127">
                <a:spcBef>
                  <a:spcPct val="20000"/>
                </a:spcBef>
                <a:buFont typeface="Arial" panose="020B0604020202020204" pitchFamily="34" charset="0"/>
                <a:buChar char="•"/>
                <a:defRPr sz="2000"/>
              </a:lvl9pPr>
            </a:lstStyle>
            <a:p>
              <a:r>
                <a:rPr lang="en-US" altLang="zh-CN" sz="1200" b="0" dirty="0">
                  <a:latin typeface="+mn-lt"/>
                  <a:ea typeface="+mn-ea"/>
                  <a:cs typeface="+mn-ea"/>
                  <a:sym typeface="+mn-lt"/>
                </a:rPr>
                <a:t>Never forget what you are, </a:t>
              </a:r>
            </a:p>
            <a:p>
              <a:r>
                <a:rPr lang="en-US" altLang="zh-CN" sz="1200" b="0" dirty="0">
                  <a:latin typeface="+mn-lt"/>
                  <a:ea typeface="+mn-ea"/>
                  <a:cs typeface="+mn-ea"/>
                  <a:sym typeface="+mn-lt"/>
                </a:rPr>
                <a:t>for surely the world will not. Make it your strength. </a:t>
              </a:r>
            </a:p>
          </p:txBody>
        </p:sp>
      </p:grpSp>
      <p:grpSp>
        <p:nvGrpSpPr>
          <p:cNvPr id="18" name="组合 17">
            <a:extLst>
              <a:ext uri="{FF2B5EF4-FFF2-40B4-BE49-F238E27FC236}">
                <a16:creationId xmlns:a16="http://schemas.microsoft.com/office/drawing/2014/main" id="{D3B86AB3-B7F5-4B50-BBE1-3F9E179F251A}"/>
              </a:ext>
            </a:extLst>
          </p:cNvPr>
          <p:cNvGrpSpPr/>
          <p:nvPr/>
        </p:nvGrpSpPr>
        <p:grpSpPr>
          <a:xfrm>
            <a:off x="8057164" y="4660900"/>
            <a:ext cx="2351472" cy="1607163"/>
            <a:chOff x="8057164" y="4660900"/>
            <a:chExt cx="2351472" cy="1607163"/>
          </a:xfrm>
        </p:grpSpPr>
        <p:sp>
          <p:nvSpPr>
            <p:cNvPr id="19" name="圆角矩形 8">
              <a:extLst>
                <a:ext uri="{FF2B5EF4-FFF2-40B4-BE49-F238E27FC236}">
                  <a16:creationId xmlns:a16="http://schemas.microsoft.com/office/drawing/2014/main" id="{6DFE555B-A783-49A5-912E-ABC9F71B79EC}"/>
                </a:ext>
              </a:extLst>
            </p:cNvPr>
            <p:cNvSpPr/>
            <p:nvPr/>
          </p:nvSpPr>
          <p:spPr>
            <a:xfrm>
              <a:off x="8204200" y="4660900"/>
              <a:ext cx="2057400" cy="466882"/>
            </a:xfrm>
            <a:prstGeom prst="roundRect">
              <a:avLst>
                <a:gd name="adj" fmla="val 0"/>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0">
                <a:ln>
                  <a:noFill/>
                </a:ln>
                <a:solidFill>
                  <a:prstClr val="white"/>
                </a:solidFill>
                <a:effectLst/>
                <a:uLnTx/>
                <a:uFillTx/>
                <a:cs typeface="+mn-ea"/>
                <a:sym typeface="+mn-lt"/>
              </a:endParaRPr>
            </a:p>
          </p:txBody>
        </p:sp>
        <p:sp>
          <p:nvSpPr>
            <p:cNvPr id="20" name="文本框 19">
              <a:extLst>
                <a:ext uri="{FF2B5EF4-FFF2-40B4-BE49-F238E27FC236}">
                  <a16:creationId xmlns:a16="http://schemas.microsoft.com/office/drawing/2014/main" id="{37AEEEC9-45A9-467B-B821-08906BDE7C0A}"/>
                </a:ext>
              </a:extLst>
            </p:cNvPr>
            <p:cNvSpPr txBox="1"/>
            <p:nvPr/>
          </p:nvSpPr>
          <p:spPr>
            <a:xfrm>
              <a:off x="8197699" y="4718728"/>
              <a:ext cx="2057401" cy="369332"/>
            </a:xfrm>
            <a:prstGeom prst="rect">
              <a:avLst/>
            </a:prstGeom>
            <a:noFill/>
          </p:spPr>
          <p:txBody>
            <a:bodyPr wrap="square" rtlCol="0">
              <a:spAutoFit/>
              <a:scene3d>
                <a:camera prst="orthographicFront"/>
                <a:lightRig rig="threePt" dir="t"/>
              </a:scene3d>
              <a:sp3d contourW="12700"/>
            </a:bodyPr>
            <a:lstStyle>
              <a:defPPr>
                <a:defRPr lang="zh-CN"/>
              </a:defPPr>
              <a:lvl1pPr marR="0" lvl="0" indent="0" algn="ctr" defTabSz="457200" fontAlgn="auto">
                <a:lnSpc>
                  <a:spcPct val="100000"/>
                </a:lnSpc>
                <a:spcBef>
                  <a:spcPts val="0"/>
                </a:spcBef>
                <a:spcAft>
                  <a:spcPts val="0"/>
                </a:spcAft>
                <a:buClrTx/>
                <a:buSzTx/>
                <a:buFontTx/>
                <a:buNone/>
                <a:tabLst/>
                <a:defRPr kumimoji="0" i="0" u="none" strike="noStrike" cap="none" spc="0" normalizeH="0" baseline="0">
                  <a:ln>
                    <a:noFill/>
                  </a:ln>
                  <a:solidFill>
                    <a:prstClr val="white"/>
                  </a:solidFill>
                  <a:effectLst/>
                  <a:uLnTx/>
                  <a:uFillTx/>
                  <a:cs typeface="+mn-ea"/>
                </a:defRPr>
              </a:lvl1pPr>
            </a:lstStyle>
            <a:p>
              <a:r>
                <a:rPr lang="en-US" altLang="zh-CN" dirty="0">
                  <a:sym typeface="+mn-lt"/>
                </a:rPr>
                <a:t>Add title text</a:t>
              </a:r>
              <a:endParaRPr lang="zh-CN" altLang="en-US" dirty="0">
                <a:sym typeface="+mn-lt"/>
              </a:endParaRPr>
            </a:p>
          </p:txBody>
        </p:sp>
        <p:sp>
          <p:nvSpPr>
            <p:cNvPr id="21" name="文本框 20">
              <a:extLst>
                <a:ext uri="{FF2B5EF4-FFF2-40B4-BE49-F238E27FC236}">
                  <a16:creationId xmlns:a16="http://schemas.microsoft.com/office/drawing/2014/main" id="{4570BE70-2B0F-47E9-9FAD-6B984D623780}"/>
                </a:ext>
              </a:extLst>
            </p:cNvPr>
            <p:cNvSpPr txBox="1"/>
            <p:nvPr/>
          </p:nvSpPr>
          <p:spPr>
            <a:xfrm>
              <a:off x="8057164" y="5257465"/>
              <a:ext cx="2351472" cy="1010598"/>
            </a:xfrm>
            <a:prstGeom prst="rect">
              <a:avLst/>
            </a:prstGeom>
            <a:noFill/>
          </p:spPr>
          <p:txBody>
            <a:bodyPr wrap="square" rtlCol="0">
              <a:spAutoFit/>
            </a:bodyPr>
            <a:lstStyle>
              <a:defPPr>
                <a:defRPr lang="zh-CN"/>
              </a:defPPr>
              <a:lvl1pPr algn="ctr">
                <a:lnSpc>
                  <a:spcPts val="2500"/>
                </a:lnSpc>
                <a:spcBef>
                  <a:spcPct val="0"/>
                </a:spcBef>
                <a:defRPr sz="1600" b="1">
                  <a:solidFill>
                    <a:schemeClr val="tx1">
                      <a:lumMod val="75000"/>
                      <a:lumOff val="25000"/>
                    </a:schemeClr>
                  </a:solidFill>
                  <a:latin typeface="字魂57号-创细黑" panose="00000500000000000000" pitchFamily="2" charset="-122"/>
                  <a:ea typeface="字魂57号-创细黑" panose="00000500000000000000" pitchFamily="2" charset="-122"/>
                </a:defRPr>
              </a:lvl1pPr>
              <a:lvl2pPr marL="807798" indent="-272967" defTabSz="914127">
                <a:lnSpc>
                  <a:spcPct val="90000"/>
                </a:lnSpc>
                <a:spcBef>
                  <a:spcPts val="0"/>
                </a:spcBef>
                <a:spcAft>
                  <a:spcPts val="1000"/>
                </a:spcAft>
                <a:buFont typeface="Symbol" panose="05050102010706020507" pitchFamily="18" charset="2"/>
                <a:buChar char="-"/>
                <a:defRPr sz="2000">
                  <a:solidFill>
                    <a:schemeClr val="bg1"/>
                  </a:solidFill>
                  <a:latin typeface="Calibri Light" panose="020F0302020204030204" pitchFamily="34" charset="0"/>
                </a:defRPr>
              </a:lvl2pPr>
              <a:lvl3pPr marL="1080764" indent="-177748" defTabSz="914127">
                <a:lnSpc>
                  <a:spcPct val="90000"/>
                </a:lnSpc>
                <a:spcBef>
                  <a:spcPts val="0"/>
                </a:spcBef>
                <a:spcAft>
                  <a:spcPts val="1000"/>
                </a:spcAft>
                <a:buFont typeface="Symbol" panose="05050102010706020507" pitchFamily="18" charset="2"/>
                <a:buChar char="-"/>
                <a:defRPr sz="1900">
                  <a:solidFill>
                    <a:schemeClr val="bg1"/>
                  </a:solidFill>
                  <a:latin typeface="Calibri Light" panose="020F0302020204030204" pitchFamily="34" charset="0"/>
                </a:defRPr>
              </a:lvl3pPr>
              <a:lvl4pPr marL="1436256" indent="-177748" defTabSz="914127">
                <a:lnSpc>
                  <a:spcPct val="90000"/>
                </a:lnSpc>
                <a:spcBef>
                  <a:spcPts val="0"/>
                </a:spcBef>
                <a:spcAft>
                  <a:spcPts val="1000"/>
                </a:spcAft>
                <a:buFont typeface="Symbol" panose="05050102010706020507" pitchFamily="18" charset="2"/>
                <a:buChar char="-"/>
                <a:defRPr sz="1600">
                  <a:solidFill>
                    <a:schemeClr val="bg1"/>
                  </a:solidFill>
                  <a:latin typeface="Calibri Light" panose="020F0302020204030204" pitchFamily="34" charset="0"/>
                </a:defRPr>
              </a:lvl4pPr>
              <a:lvl5pPr marL="1793335" indent="-179335" defTabSz="914127">
                <a:lnSpc>
                  <a:spcPct val="90000"/>
                </a:lnSpc>
                <a:spcBef>
                  <a:spcPts val="0"/>
                </a:spcBef>
                <a:spcAft>
                  <a:spcPts val="1000"/>
                </a:spcAft>
                <a:buFont typeface="Symbol" panose="05050102010706020507" pitchFamily="18" charset="2"/>
                <a:buChar char="-"/>
                <a:defRPr sz="1600">
                  <a:solidFill>
                    <a:schemeClr val="bg1"/>
                  </a:solidFill>
                  <a:latin typeface="Calibri Light" panose="020F0302020204030204" pitchFamily="34" charset="0"/>
                </a:defRPr>
              </a:lvl5pPr>
              <a:lvl6pPr marL="2513847" indent="-228532" defTabSz="914127">
                <a:spcBef>
                  <a:spcPct val="20000"/>
                </a:spcBef>
                <a:buFont typeface="Arial" panose="020B0604020202020204" pitchFamily="34" charset="0"/>
                <a:buChar char="•"/>
                <a:defRPr sz="2000"/>
              </a:lvl6pPr>
              <a:lvl7pPr marL="2970910" indent="-228532" defTabSz="914127">
                <a:spcBef>
                  <a:spcPct val="20000"/>
                </a:spcBef>
                <a:buFont typeface="Arial" panose="020B0604020202020204" pitchFamily="34" charset="0"/>
                <a:buChar char="•"/>
                <a:defRPr sz="2000"/>
              </a:lvl7pPr>
              <a:lvl8pPr marL="3427972" indent="-228532" defTabSz="914127">
                <a:spcBef>
                  <a:spcPct val="20000"/>
                </a:spcBef>
                <a:buFont typeface="Arial" panose="020B0604020202020204" pitchFamily="34" charset="0"/>
                <a:buChar char="•"/>
                <a:defRPr sz="2000"/>
              </a:lvl8pPr>
              <a:lvl9pPr marL="3885034" indent="-228532" defTabSz="914127">
                <a:spcBef>
                  <a:spcPct val="20000"/>
                </a:spcBef>
                <a:buFont typeface="Arial" panose="020B0604020202020204" pitchFamily="34" charset="0"/>
                <a:buChar char="•"/>
                <a:defRPr sz="2000"/>
              </a:lvl9pPr>
            </a:lstStyle>
            <a:p>
              <a:r>
                <a:rPr lang="en-US" altLang="zh-CN" sz="1200" b="0" dirty="0">
                  <a:latin typeface="+mn-lt"/>
                  <a:ea typeface="+mn-ea"/>
                  <a:cs typeface="+mn-ea"/>
                  <a:sym typeface="+mn-lt"/>
                </a:rPr>
                <a:t>Never forget what you are, </a:t>
              </a:r>
            </a:p>
            <a:p>
              <a:r>
                <a:rPr lang="en-US" altLang="zh-CN" sz="1200" b="0" dirty="0">
                  <a:latin typeface="+mn-lt"/>
                  <a:ea typeface="+mn-ea"/>
                  <a:cs typeface="+mn-ea"/>
                  <a:sym typeface="+mn-lt"/>
                </a:rPr>
                <a:t>for surely the world will not. Make it your strength. </a:t>
              </a:r>
            </a:p>
          </p:txBody>
        </p:sp>
      </p:grpSp>
      <p:grpSp>
        <p:nvGrpSpPr>
          <p:cNvPr id="22" name="组合 21">
            <a:extLst>
              <a:ext uri="{FF2B5EF4-FFF2-40B4-BE49-F238E27FC236}">
                <a16:creationId xmlns:a16="http://schemas.microsoft.com/office/drawing/2014/main" id="{10456A51-6BE4-44CA-924F-F231DC8814F1}"/>
              </a:ext>
            </a:extLst>
          </p:cNvPr>
          <p:cNvGrpSpPr/>
          <p:nvPr/>
        </p:nvGrpSpPr>
        <p:grpSpPr>
          <a:xfrm>
            <a:off x="874713" y="1676400"/>
            <a:ext cx="10442575" cy="2641600"/>
            <a:chOff x="874713" y="1676400"/>
            <a:chExt cx="10442575" cy="2641600"/>
          </a:xfrm>
        </p:grpSpPr>
        <p:sp>
          <p:nvSpPr>
            <p:cNvPr id="23" name="矩形 22">
              <a:extLst>
                <a:ext uri="{FF2B5EF4-FFF2-40B4-BE49-F238E27FC236}">
                  <a16:creationId xmlns:a16="http://schemas.microsoft.com/office/drawing/2014/main" id="{83C0633E-251F-4EAD-9CB1-371301C50BCE}"/>
                </a:ext>
              </a:extLst>
            </p:cNvPr>
            <p:cNvSpPr/>
            <p:nvPr/>
          </p:nvSpPr>
          <p:spPr>
            <a:xfrm>
              <a:off x="874713" y="1676400"/>
              <a:ext cx="10442575" cy="2641600"/>
            </a:xfrm>
            <a:prstGeom prst="rect">
              <a:avLst/>
            </a:prstGeom>
            <a:blipFill dpi="0" rotWithShape="1">
              <a:blip r:embed="rId2" cstate="screen">
                <a:extLst>
                  <a:ext uri="{28A0092B-C50C-407E-A947-70E740481C1C}">
                    <a14:useLocalDpi xmlns:a14="http://schemas.microsoft.com/office/drawing/2010/main"/>
                  </a:ext>
                </a:extLst>
              </a:blip>
              <a:srcRect/>
              <a:stretch>
                <a:fillRect b="-20000"/>
              </a:stretch>
            </a:blipFill>
            <a:ln w="7600" cap="flat">
              <a:noFill/>
              <a:beve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4" name="矩形 23">
              <a:extLst>
                <a:ext uri="{FF2B5EF4-FFF2-40B4-BE49-F238E27FC236}">
                  <a16:creationId xmlns:a16="http://schemas.microsoft.com/office/drawing/2014/main" id="{A15E951C-9000-4612-A35D-92AB94A8E6CC}"/>
                </a:ext>
              </a:extLst>
            </p:cNvPr>
            <p:cNvSpPr/>
            <p:nvPr/>
          </p:nvSpPr>
          <p:spPr>
            <a:xfrm>
              <a:off x="874713" y="1676400"/>
              <a:ext cx="2160588" cy="2641600"/>
            </a:xfrm>
            <a:prstGeom prst="rect">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pic>
        <p:nvPicPr>
          <p:cNvPr id="2" name="图形 1">
            <a:extLst>
              <a:ext uri="{FF2B5EF4-FFF2-40B4-BE49-F238E27FC236}">
                <a16:creationId xmlns:a16="http://schemas.microsoft.com/office/drawing/2014/main" id="{B6A42F29-AA57-4ADD-B902-5B797D4E6C9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50193" y="2612403"/>
            <a:ext cx="760413" cy="719531"/>
          </a:xfrm>
          <a:prstGeom prst="rect">
            <a:avLst/>
          </a:prstGeom>
        </p:spPr>
      </p:pic>
    </p:spTree>
    <p:extLst>
      <p:ext uri="{BB962C8B-B14F-4D97-AF65-F5344CB8AC3E}">
        <p14:creationId xmlns:p14="http://schemas.microsoft.com/office/powerpoint/2010/main" val="2420447267"/>
      </p:ext>
    </p:extLst>
  </p:cSld>
  <p:clrMapOvr>
    <a:masterClrMapping/>
  </p:clrMapOvr>
  <mc:AlternateContent xmlns:mc="http://schemas.openxmlformats.org/markup-compatibility/2006" xmlns:p14="http://schemas.microsoft.com/office/powerpoint/2010/main">
    <mc:Choice Requires="p14">
      <p:transition spd="slow" p14:dur="1750" advClick="0" advTm="0">
        <p:comb/>
      </p:transition>
    </mc:Choice>
    <mc:Fallback xmlns="" xmlns:a16="http://schemas.microsoft.com/office/drawing/2014/main" xmlns:a14="http://schemas.microsoft.com/office/drawing/2010/main" xmlns:asvg="http://schemas.microsoft.com/office/drawing/2016/SVG/main">
      <p:transition spd="slow" advClick="0" advTm="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750"/>
                                        <p:tgtEl>
                                          <p:spTgt spid="8"/>
                                        </p:tgtEl>
                                      </p:cBhvr>
                                    </p:animEffect>
                                  </p:childTnLst>
                                </p:cTn>
                              </p:par>
                            </p:childTnLst>
                          </p:cTn>
                        </p:par>
                        <p:par>
                          <p:cTn id="12" fill="hold">
                            <p:stCondLst>
                              <p:cond delay="1500"/>
                            </p:stCondLst>
                            <p:childTnLst>
                              <p:par>
                                <p:cTn id="13" presetID="2" presetClass="entr" presetSubtype="2"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750" fill="hold"/>
                                        <p:tgtEl>
                                          <p:spTgt spid="22"/>
                                        </p:tgtEl>
                                        <p:attrNameLst>
                                          <p:attrName>ppt_x</p:attrName>
                                        </p:attrNameLst>
                                      </p:cBhvr>
                                      <p:tavLst>
                                        <p:tav tm="0">
                                          <p:val>
                                            <p:strVal val="1+#ppt_w/2"/>
                                          </p:val>
                                        </p:tav>
                                        <p:tav tm="100000">
                                          <p:val>
                                            <p:strVal val="#ppt_x"/>
                                          </p:val>
                                        </p:tav>
                                      </p:tavLst>
                                    </p:anim>
                                    <p:anim calcmode="lin" valueType="num">
                                      <p:cBhvr additive="base">
                                        <p:cTn id="16" dur="750" fill="hold"/>
                                        <p:tgtEl>
                                          <p:spTgt spid="22"/>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750" fill="hold"/>
                                        <p:tgtEl>
                                          <p:spTgt spid="2"/>
                                        </p:tgtEl>
                                        <p:attrNameLst>
                                          <p:attrName>ppt_w</p:attrName>
                                        </p:attrNameLst>
                                      </p:cBhvr>
                                      <p:tavLst>
                                        <p:tav tm="0">
                                          <p:val>
                                            <p:fltVal val="0"/>
                                          </p:val>
                                        </p:tav>
                                        <p:tav tm="100000">
                                          <p:val>
                                            <p:strVal val="#ppt_w"/>
                                          </p:val>
                                        </p:tav>
                                      </p:tavLst>
                                    </p:anim>
                                    <p:anim calcmode="lin" valueType="num">
                                      <p:cBhvr>
                                        <p:cTn id="21" dur="750" fill="hold"/>
                                        <p:tgtEl>
                                          <p:spTgt spid="2"/>
                                        </p:tgtEl>
                                        <p:attrNameLst>
                                          <p:attrName>ppt_h</p:attrName>
                                        </p:attrNameLst>
                                      </p:cBhvr>
                                      <p:tavLst>
                                        <p:tav tm="0">
                                          <p:val>
                                            <p:fltVal val="0"/>
                                          </p:val>
                                        </p:tav>
                                        <p:tav tm="100000">
                                          <p:val>
                                            <p:strVal val="#ppt_h"/>
                                          </p:val>
                                        </p:tav>
                                      </p:tavLst>
                                    </p:anim>
                                    <p:animEffect transition="in" filter="fade">
                                      <p:cBhvr>
                                        <p:cTn id="22" dur="750"/>
                                        <p:tgtEl>
                                          <p:spTgt spid="2"/>
                                        </p:tgtEl>
                                      </p:cBhvr>
                                    </p:animEffect>
                                  </p:childTnLst>
                                </p:cTn>
                              </p:par>
                            </p:childTnLst>
                          </p:cTn>
                        </p:par>
                        <p:par>
                          <p:cTn id="23" fill="hold">
                            <p:stCondLst>
                              <p:cond delay="3000"/>
                            </p:stCondLst>
                            <p:childTnLst>
                              <p:par>
                                <p:cTn id="24" presetID="53" presetClass="entr" presetSubtype="16"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750" fill="hold"/>
                                        <p:tgtEl>
                                          <p:spTgt spid="10"/>
                                        </p:tgtEl>
                                        <p:attrNameLst>
                                          <p:attrName>ppt_w</p:attrName>
                                        </p:attrNameLst>
                                      </p:cBhvr>
                                      <p:tavLst>
                                        <p:tav tm="0">
                                          <p:val>
                                            <p:fltVal val="0"/>
                                          </p:val>
                                        </p:tav>
                                        <p:tav tm="100000">
                                          <p:val>
                                            <p:strVal val="#ppt_w"/>
                                          </p:val>
                                        </p:tav>
                                      </p:tavLst>
                                    </p:anim>
                                    <p:anim calcmode="lin" valueType="num">
                                      <p:cBhvr>
                                        <p:cTn id="27" dur="750" fill="hold"/>
                                        <p:tgtEl>
                                          <p:spTgt spid="10"/>
                                        </p:tgtEl>
                                        <p:attrNameLst>
                                          <p:attrName>ppt_h</p:attrName>
                                        </p:attrNameLst>
                                      </p:cBhvr>
                                      <p:tavLst>
                                        <p:tav tm="0">
                                          <p:val>
                                            <p:fltVal val="0"/>
                                          </p:val>
                                        </p:tav>
                                        <p:tav tm="100000">
                                          <p:val>
                                            <p:strVal val="#ppt_h"/>
                                          </p:val>
                                        </p:tav>
                                      </p:tavLst>
                                    </p:anim>
                                    <p:animEffect transition="in" filter="fade">
                                      <p:cBhvr>
                                        <p:cTn id="28" dur="750"/>
                                        <p:tgtEl>
                                          <p:spTgt spid="10"/>
                                        </p:tgtEl>
                                      </p:cBhvr>
                                    </p:animEffect>
                                  </p:childTnLst>
                                </p:cTn>
                              </p:par>
                              <p:par>
                                <p:cTn id="29" presetID="53" presetClass="entr" presetSubtype="16"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750" fill="hold"/>
                                        <p:tgtEl>
                                          <p:spTgt spid="14"/>
                                        </p:tgtEl>
                                        <p:attrNameLst>
                                          <p:attrName>ppt_w</p:attrName>
                                        </p:attrNameLst>
                                      </p:cBhvr>
                                      <p:tavLst>
                                        <p:tav tm="0">
                                          <p:val>
                                            <p:fltVal val="0"/>
                                          </p:val>
                                        </p:tav>
                                        <p:tav tm="100000">
                                          <p:val>
                                            <p:strVal val="#ppt_w"/>
                                          </p:val>
                                        </p:tav>
                                      </p:tavLst>
                                    </p:anim>
                                    <p:anim calcmode="lin" valueType="num">
                                      <p:cBhvr>
                                        <p:cTn id="32" dur="750" fill="hold"/>
                                        <p:tgtEl>
                                          <p:spTgt spid="14"/>
                                        </p:tgtEl>
                                        <p:attrNameLst>
                                          <p:attrName>ppt_h</p:attrName>
                                        </p:attrNameLst>
                                      </p:cBhvr>
                                      <p:tavLst>
                                        <p:tav tm="0">
                                          <p:val>
                                            <p:fltVal val="0"/>
                                          </p:val>
                                        </p:tav>
                                        <p:tav tm="100000">
                                          <p:val>
                                            <p:strVal val="#ppt_h"/>
                                          </p:val>
                                        </p:tav>
                                      </p:tavLst>
                                    </p:anim>
                                    <p:animEffect transition="in" filter="fade">
                                      <p:cBhvr>
                                        <p:cTn id="33" dur="750"/>
                                        <p:tgtEl>
                                          <p:spTgt spid="14"/>
                                        </p:tgtEl>
                                      </p:cBhvr>
                                    </p:animEffect>
                                  </p:childTnLst>
                                </p:cTn>
                              </p:par>
                              <p:par>
                                <p:cTn id="34" presetID="53" presetClass="entr" presetSubtype="16"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750" fill="hold"/>
                                        <p:tgtEl>
                                          <p:spTgt spid="18"/>
                                        </p:tgtEl>
                                        <p:attrNameLst>
                                          <p:attrName>ppt_w</p:attrName>
                                        </p:attrNameLst>
                                      </p:cBhvr>
                                      <p:tavLst>
                                        <p:tav tm="0">
                                          <p:val>
                                            <p:fltVal val="0"/>
                                          </p:val>
                                        </p:tav>
                                        <p:tav tm="100000">
                                          <p:val>
                                            <p:strVal val="#ppt_w"/>
                                          </p:val>
                                        </p:tav>
                                      </p:tavLst>
                                    </p:anim>
                                    <p:anim calcmode="lin" valueType="num">
                                      <p:cBhvr>
                                        <p:cTn id="37" dur="750" fill="hold"/>
                                        <p:tgtEl>
                                          <p:spTgt spid="18"/>
                                        </p:tgtEl>
                                        <p:attrNameLst>
                                          <p:attrName>ppt_h</p:attrName>
                                        </p:attrNameLst>
                                      </p:cBhvr>
                                      <p:tavLst>
                                        <p:tav tm="0">
                                          <p:val>
                                            <p:fltVal val="0"/>
                                          </p:val>
                                        </p:tav>
                                        <p:tav tm="100000">
                                          <p:val>
                                            <p:strVal val="#ppt_h"/>
                                          </p:val>
                                        </p:tav>
                                      </p:tavLst>
                                    </p:anim>
                                    <p:animEffect transition="in" filter="fade">
                                      <p:cBhvr>
                                        <p:cTn id="38"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FC289F26-B1C6-41B9-83C3-B238CE01F6B9}"/>
              </a:ext>
            </a:extLst>
          </p:cNvPr>
          <p:cNvSpPr/>
          <p:nvPr/>
        </p:nvSpPr>
        <p:spPr>
          <a:xfrm>
            <a:off x="0" y="0"/>
            <a:ext cx="12192000" cy="6858000"/>
          </a:xfrm>
          <a:prstGeom prst="rect">
            <a:avLst/>
          </a:prstGeom>
          <a:pattFill prst="lt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pic>
        <p:nvPicPr>
          <p:cNvPr id="23" name="图片 22">
            <a:extLst>
              <a:ext uri="{FF2B5EF4-FFF2-40B4-BE49-F238E27FC236}">
                <a16:creationId xmlns:a16="http://schemas.microsoft.com/office/drawing/2014/main" id="{C394CC77-E2F2-4180-8267-562E30E7C703}"/>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19219" y="-5921"/>
            <a:ext cx="12230438" cy="5307742"/>
          </a:xfrm>
          <a:prstGeom prst="rect">
            <a:avLst/>
          </a:prstGeom>
        </p:spPr>
      </p:pic>
      <p:sp>
        <p:nvSpPr>
          <p:cNvPr id="12" name="矩形 11">
            <a:extLst>
              <a:ext uri="{FF2B5EF4-FFF2-40B4-BE49-F238E27FC236}">
                <a16:creationId xmlns:a16="http://schemas.microsoft.com/office/drawing/2014/main" id="{28FF10F5-284B-44C7-9619-4A0880C5BD08}"/>
              </a:ext>
            </a:extLst>
          </p:cNvPr>
          <p:cNvSpPr/>
          <p:nvPr/>
        </p:nvSpPr>
        <p:spPr>
          <a:xfrm>
            <a:off x="-25400" y="-12700"/>
            <a:ext cx="12230438" cy="5295900"/>
          </a:xfrm>
          <a:prstGeom prst="rect">
            <a:avLst/>
          </a:prstGeom>
          <a:solidFill>
            <a:schemeClr val="tx1">
              <a:lumMod val="85000"/>
              <a:lumOff val="1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 name="标题 1">
            <a:extLst>
              <a:ext uri="{FF2B5EF4-FFF2-40B4-BE49-F238E27FC236}">
                <a16:creationId xmlns:a16="http://schemas.microsoft.com/office/drawing/2014/main" id="{B0BB1166-7935-443C-9105-556DD032698C}"/>
              </a:ext>
            </a:extLst>
          </p:cNvPr>
          <p:cNvSpPr>
            <a:spLocks noGrp="1"/>
          </p:cNvSpPr>
          <p:nvPr>
            <p:ph type="title"/>
          </p:nvPr>
        </p:nvSpPr>
        <p:spPr>
          <a:xfrm>
            <a:off x="1282700" y="2408237"/>
            <a:ext cx="9982200" cy="1325563"/>
          </a:xfrm>
        </p:spPr>
        <p:txBody>
          <a:bodyPr>
            <a:noAutofit/>
          </a:bodyPr>
          <a:lstStyle/>
          <a:p>
            <a:pPr algn="ctr"/>
            <a:r>
              <a:rPr lang="en-US" altLang="zh-CN" sz="8800" dirty="0">
                <a:solidFill>
                  <a:schemeClr val="bg1"/>
                </a:solidFill>
                <a:latin typeface="方正正黑简体" panose="02000000000000000000" pitchFamily="2" charset="-122"/>
                <a:ea typeface="方正正黑简体" panose="02000000000000000000" pitchFamily="2" charset="-122"/>
                <a:cs typeface="+mn-ea"/>
                <a:sym typeface="+mn-lt"/>
              </a:rPr>
              <a:t>THANK YOU</a:t>
            </a:r>
            <a:endParaRPr lang="zh-CN" altLang="en-US" sz="8800" dirty="0">
              <a:solidFill>
                <a:schemeClr val="bg1"/>
              </a:solidFill>
              <a:latin typeface="方正正黑简体" panose="02000000000000000000" pitchFamily="2" charset="-122"/>
              <a:ea typeface="方正正黑简体" panose="02000000000000000000" pitchFamily="2" charset="-122"/>
              <a:cs typeface="+mn-ea"/>
              <a:sym typeface="+mn-lt"/>
            </a:endParaRPr>
          </a:p>
        </p:txBody>
      </p:sp>
      <p:grpSp>
        <p:nvGrpSpPr>
          <p:cNvPr id="43" name="组合 42">
            <a:extLst>
              <a:ext uri="{FF2B5EF4-FFF2-40B4-BE49-F238E27FC236}">
                <a16:creationId xmlns:a16="http://schemas.microsoft.com/office/drawing/2014/main" id="{252DF6FE-6F00-4B4C-BDAE-E5ED87EABC08}"/>
              </a:ext>
            </a:extLst>
          </p:cNvPr>
          <p:cNvGrpSpPr/>
          <p:nvPr/>
        </p:nvGrpSpPr>
        <p:grpSpPr>
          <a:xfrm>
            <a:off x="2139949" y="4981575"/>
            <a:ext cx="8018464" cy="1154908"/>
            <a:chOff x="2139949" y="4981575"/>
            <a:chExt cx="8018464" cy="1154908"/>
          </a:xfrm>
        </p:grpSpPr>
        <p:sp>
          <p:nvSpPr>
            <p:cNvPr id="9" name="任意多边形: 形状 8">
              <a:extLst>
                <a:ext uri="{FF2B5EF4-FFF2-40B4-BE49-F238E27FC236}">
                  <a16:creationId xmlns:a16="http://schemas.microsoft.com/office/drawing/2014/main" id="{1E645035-F339-4A75-8172-AFE7A21AB6E4}"/>
                </a:ext>
              </a:extLst>
            </p:cNvPr>
            <p:cNvSpPr/>
            <p:nvPr/>
          </p:nvSpPr>
          <p:spPr>
            <a:xfrm>
              <a:off x="2139949" y="4981575"/>
              <a:ext cx="608013" cy="314325"/>
            </a:xfrm>
            <a:custGeom>
              <a:avLst/>
              <a:gdLst>
                <a:gd name="connsiteX0" fmla="*/ 317500 w 663575"/>
                <a:gd name="connsiteY0" fmla="*/ 0 h 349250"/>
                <a:gd name="connsiteX1" fmla="*/ 0 w 663575"/>
                <a:gd name="connsiteY1" fmla="*/ 349250 h 349250"/>
                <a:gd name="connsiteX2" fmla="*/ 663575 w 663575"/>
                <a:gd name="connsiteY2" fmla="*/ 349250 h 349250"/>
                <a:gd name="connsiteX3" fmla="*/ 317500 w 663575"/>
                <a:gd name="connsiteY3" fmla="*/ 0 h 349250"/>
                <a:gd name="connsiteX0" fmla="*/ 317500 w 675481"/>
                <a:gd name="connsiteY0" fmla="*/ 0 h 349250"/>
                <a:gd name="connsiteX1" fmla="*/ 0 w 675481"/>
                <a:gd name="connsiteY1" fmla="*/ 349250 h 349250"/>
                <a:gd name="connsiteX2" fmla="*/ 675481 w 675481"/>
                <a:gd name="connsiteY2" fmla="*/ 330200 h 349250"/>
                <a:gd name="connsiteX3" fmla="*/ 317500 w 675481"/>
                <a:gd name="connsiteY3" fmla="*/ 0 h 349250"/>
                <a:gd name="connsiteX0" fmla="*/ 291306 w 649287"/>
                <a:gd name="connsiteY0" fmla="*/ 0 h 330200"/>
                <a:gd name="connsiteX1" fmla="*/ 0 w 649287"/>
                <a:gd name="connsiteY1" fmla="*/ 323056 h 330200"/>
                <a:gd name="connsiteX2" fmla="*/ 649287 w 649287"/>
                <a:gd name="connsiteY2" fmla="*/ 330200 h 330200"/>
                <a:gd name="connsiteX3" fmla="*/ 291306 w 649287"/>
                <a:gd name="connsiteY3" fmla="*/ 0 h 330200"/>
                <a:gd name="connsiteX0" fmla="*/ 303212 w 661193"/>
                <a:gd name="connsiteY0" fmla="*/ 0 h 332581"/>
                <a:gd name="connsiteX1" fmla="*/ 0 w 661193"/>
                <a:gd name="connsiteY1" fmla="*/ 332581 h 332581"/>
                <a:gd name="connsiteX2" fmla="*/ 661193 w 661193"/>
                <a:gd name="connsiteY2" fmla="*/ 330200 h 332581"/>
                <a:gd name="connsiteX3" fmla="*/ 303212 w 661193"/>
                <a:gd name="connsiteY3" fmla="*/ 0 h 332581"/>
                <a:gd name="connsiteX0" fmla="*/ 303212 w 665955"/>
                <a:gd name="connsiteY0" fmla="*/ 0 h 339725"/>
                <a:gd name="connsiteX1" fmla="*/ 0 w 665955"/>
                <a:gd name="connsiteY1" fmla="*/ 332581 h 339725"/>
                <a:gd name="connsiteX2" fmla="*/ 665955 w 665955"/>
                <a:gd name="connsiteY2" fmla="*/ 339725 h 339725"/>
                <a:gd name="connsiteX3" fmla="*/ 303212 w 665955"/>
                <a:gd name="connsiteY3" fmla="*/ 0 h 339725"/>
                <a:gd name="connsiteX0" fmla="*/ 295682 w 658425"/>
                <a:gd name="connsiteY0" fmla="*/ 0 h 339725"/>
                <a:gd name="connsiteX1" fmla="*/ 0 w 658425"/>
                <a:gd name="connsiteY1" fmla="*/ 327586 h 339725"/>
                <a:gd name="connsiteX2" fmla="*/ 658425 w 658425"/>
                <a:gd name="connsiteY2" fmla="*/ 339725 h 339725"/>
                <a:gd name="connsiteX3" fmla="*/ 295682 w 658425"/>
                <a:gd name="connsiteY3" fmla="*/ 0 h 339725"/>
                <a:gd name="connsiteX0" fmla="*/ 295682 w 603208"/>
                <a:gd name="connsiteY0" fmla="*/ 0 h 329733"/>
                <a:gd name="connsiteX1" fmla="*/ 0 w 603208"/>
                <a:gd name="connsiteY1" fmla="*/ 327586 h 329733"/>
                <a:gd name="connsiteX2" fmla="*/ 603208 w 603208"/>
                <a:gd name="connsiteY2" fmla="*/ 329733 h 329733"/>
                <a:gd name="connsiteX3" fmla="*/ 295682 w 603208"/>
                <a:gd name="connsiteY3" fmla="*/ 0 h 329733"/>
                <a:gd name="connsiteX0" fmla="*/ 295682 w 640856"/>
                <a:gd name="connsiteY0" fmla="*/ 0 h 329733"/>
                <a:gd name="connsiteX1" fmla="*/ 0 w 640856"/>
                <a:gd name="connsiteY1" fmla="*/ 327586 h 329733"/>
                <a:gd name="connsiteX2" fmla="*/ 640856 w 640856"/>
                <a:gd name="connsiteY2" fmla="*/ 329733 h 329733"/>
                <a:gd name="connsiteX3" fmla="*/ 295682 w 640856"/>
                <a:gd name="connsiteY3" fmla="*/ 0 h 329733"/>
              </a:gdLst>
              <a:ahLst/>
              <a:cxnLst>
                <a:cxn ang="0">
                  <a:pos x="connsiteX0" y="connsiteY0"/>
                </a:cxn>
                <a:cxn ang="0">
                  <a:pos x="connsiteX1" y="connsiteY1"/>
                </a:cxn>
                <a:cxn ang="0">
                  <a:pos x="connsiteX2" y="connsiteY2"/>
                </a:cxn>
                <a:cxn ang="0">
                  <a:pos x="connsiteX3" y="connsiteY3"/>
                </a:cxn>
              </a:cxnLst>
              <a:rect l="l" t="t" r="r" b="b"/>
              <a:pathLst>
                <a:path w="640856" h="329733">
                  <a:moveTo>
                    <a:pt x="295682" y="0"/>
                  </a:moveTo>
                  <a:lnTo>
                    <a:pt x="0" y="327586"/>
                  </a:lnTo>
                  <a:lnTo>
                    <a:pt x="640856" y="329733"/>
                  </a:lnTo>
                  <a:lnTo>
                    <a:pt x="295682" y="0"/>
                  </a:lnTo>
                  <a:close/>
                </a:path>
              </a:pathLst>
            </a:custGeom>
            <a:solidFill>
              <a:srgbClr val="AA1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 name="任意多边形: 形状 9">
              <a:extLst>
                <a:ext uri="{FF2B5EF4-FFF2-40B4-BE49-F238E27FC236}">
                  <a16:creationId xmlns:a16="http://schemas.microsoft.com/office/drawing/2014/main" id="{2BEECA21-8272-4FBF-9BA8-257C29568257}"/>
                </a:ext>
              </a:extLst>
            </p:cNvPr>
            <p:cNvSpPr/>
            <p:nvPr/>
          </p:nvSpPr>
          <p:spPr>
            <a:xfrm flipH="1">
              <a:off x="9501187" y="4981575"/>
              <a:ext cx="657226" cy="314325"/>
            </a:xfrm>
            <a:custGeom>
              <a:avLst/>
              <a:gdLst>
                <a:gd name="connsiteX0" fmla="*/ 317500 w 663575"/>
                <a:gd name="connsiteY0" fmla="*/ 0 h 349250"/>
                <a:gd name="connsiteX1" fmla="*/ 0 w 663575"/>
                <a:gd name="connsiteY1" fmla="*/ 349250 h 349250"/>
                <a:gd name="connsiteX2" fmla="*/ 663575 w 663575"/>
                <a:gd name="connsiteY2" fmla="*/ 349250 h 349250"/>
                <a:gd name="connsiteX3" fmla="*/ 317500 w 663575"/>
                <a:gd name="connsiteY3" fmla="*/ 0 h 349250"/>
                <a:gd name="connsiteX0" fmla="*/ 317500 w 685006"/>
                <a:gd name="connsiteY0" fmla="*/ 0 h 349250"/>
                <a:gd name="connsiteX1" fmla="*/ 0 w 685006"/>
                <a:gd name="connsiteY1" fmla="*/ 349250 h 349250"/>
                <a:gd name="connsiteX2" fmla="*/ 685006 w 685006"/>
                <a:gd name="connsiteY2" fmla="*/ 330200 h 349250"/>
                <a:gd name="connsiteX3" fmla="*/ 317500 w 685006"/>
                <a:gd name="connsiteY3" fmla="*/ 0 h 349250"/>
                <a:gd name="connsiteX0" fmla="*/ 329407 w 685006"/>
                <a:gd name="connsiteY0" fmla="*/ 0 h 349250"/>
                <a:gd name="connsiteX1" fmla="*/ 0 w 685006"/>
                <a:gd name="connsiteY1" fmla="*/ 349250 h 349250"/>
                <a:gd name="connsiteX2" fmla="*/ 685006 w 685006"/>
                <a:gd name="connsiteY2" fmla="*/ 330200 h 349250"/>
                <a:gd name="connsiteX3" fmla="*/ 329407 w 685006"/>
                <a:gd name="connsiteY3" fmla="*/ 0 h 349250"/>
                <a:gd name="connsiteX0" fmla="*/ 303213 w 658812"/>
                <a:gd name="connsiteY0" fmla="*/ 0 h 330200"/>
                <a:gd name="connsiteX1" fmla="*/ 0 w 658812"/>
                <a:gd name="connsiteY1" fmla="*/ 315912 h 330200"/>
                <a:gd name="connsiteX2" fmla="*/ 658812 w 658812"/>
                <a:gd name="connsiteY2" fmla="*/ 330200 h 330200"/>
                <a:gd name="connsiteX3" fmla="*/ 303213 w 658812"/>
                <a:gd name="connsiteY3" fmla="*/ 0 h 330200"/>
                <a:gd name="connsiteX0" fmla="*/ 319882 w 675481"/>
                <a:gd name="connsiteY0" fmla="*/ 0 h 334962"/>
                <a:gd name="connsiteX1" fmla="*/ 0 w 675481"/>
                <a:gd name="connsiteY1" fmla="*/ 334962 h 334962"/>
                <a:gd name="connsiteX2" fmla="*/ 675481 w 675481"/>
                <a:gd name="connsiteY2" fmla="*/ 330200 h 334962"/>
                <a:gd name="connsiteX3" fmla="*/ 319882 w 675481"/>
                <a:gd name="connsiteY3" fmla="*/ 0 h 334962"/>
                <a:gd name="connsiteX0" fmla="*/ 319882 w 673100"/>
                <a:gd name="connsiteY0" fmla="*/ 0 h 334963"/>
                <a:gd name="connsiteX1" fmla="*/ 0 w 673100"/>
                <a:gd name="connsiteY1" fmla="*/ 334962 h 334963"/>
                <a:gd name="connsiteX2" fmla="*/ 673100 w 673100"/>
                <a:gd name="connsiteY2" fmla="*/ 334963 h 334963"/>
                <a:gd name="connsiteX3" fmla="*/ 319882 w 673100"/>
                <a:gd name="connsiteY3" fmla="*/ 0 h 334963"/>
                <a:gd name="connsiteX0" fmla="*/ 327190 w 673100"/>
                <a:gd name="connsiteY0" fmla="*/ 0 h 334963"/>
                <a:gd name="connsiteX1" fmla="*/ 0 w 673100"/>
                <a:gd name="connsiteY1" fmla="*/ 334962 h 334963"/>
                <a:gd name="connsiteX2" fmla="*/ 673100 w 673100"/>
                <a:gd name="connsiteY2" fmla="*/ 334963 h 334963"/>
                <a:gd name="connsiteX3" fmla="*/ 327190 w 673100"/>
                <a:gd name="connsiteY3" fmla="*/ 0 h 334963"/>
              </a:gdLst>
              <a:ahLst/>
              <a:cxnLst>
                <a:cxn ang="0">
                  <a:pos x="connsiteX0" y="connsiteY0"/>
                </a:cxn>
                <a:cxn ang="0">
                  <a:pos x="connsiteX1" y="connsiteY1"/>
                </a:cxn>
                <a:cxn ang="0">
                  <a:pos x="connsiteX2" y="connsiteY2"/>
                </a:cxn>
                <a:cxn ang="0">
                  <a:pos x="connsiteX3" y="connsiteY3"/>
                </a:cxn>
              </a:cxnLst>
              <a:rect l="l" t="t" r="r" b="b"/>
              <a:pathLst>
                <a:path w="673100" h="334963">
                  <a:moveTo>
                    <a:pt x="327190" y="0"/>
                  </a:moveTo>
                  <a:lnTo>
                    <a:pt x="0" y="334962"/>
                  </a:lnTo>
                  <a:lnTo>
                    <a:pt x="673100" y="334963"/>
                  </a:lnTo>
                  <a:lnTo>
                    <a:pt x="327190" y="0"/>
                  </a:lnTo>
                  <a:close/>
                </a:path>
              </a:pathLst>
            </a:custGeom>
            <a:solidFill>
              <a:srgbClr val="AA1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 name="任意多边形: 形状 6">
              <a:extLst>
                <a:ext uri="{FF2B5EF4-FFF2-40B4-BE49-F238E27FC236}">
                  <a16:creationId xmlns:a16="http://schemas.microsoft.com/office/drawing/2014/main" id="{25C5CBE4-E05C-4D37-8DFB-5307CB3DF4DC}"/>
                </a:ext>
              </a:extLst>
            </p:cNvPr>
            <p:cNvSpPr/>
            <p:nvPr/>
          </p:nvSpPr>
          <p:spPr>
            <a:xfrm>
              <a:off x="2419350" y="4981576"/>
              <a:ext cx="7419975" cy="1154907"/>
            </a:xfrm>
            <a:custGeom>
              <a:avLst/>
              <a:gdLst>
                <a:gd name="connsiteX0" fmla="*/ 0 w 7419975"/>
                <a:gd name="connsiteY0" fmla="*/ 76200 h 1228725"/>
                <a:gd name="connsiteX1" fmla="*/ 1200150 w 7419975"/>
                <a:gd name="connsiteY1" fmla="*/ 1228725 h 1228725"/>
                <a:gd name="connsiteX2" fmla="*/ 6200775 w 7419975"/>
                <a:gd name="connsiteY2" fmla="*/ 1219200 h 1228725"/>
                <a:gd name="connsiteX3" fmla="*/ 7419975 w 7419975"/>
                <a:gd name="connsiteY3" fmla="*/ 76200 h 1228725"/>
                <a:gd name="connsiteX4" fmla="*/ 9525 w 7419975"/>
                <a:gd name="connsiteY4" fmla="*/ 0 h 1228725"/>
                <a:gd name="connsiteX5" fmla="*/ 0 w 7419975"/>
                <a:gd name="connsiteY5" fmla="*/ 76200 h 1228725"/>
                <a:gd name="connsiteX0" fmla="*/ 0 w 7419975"/>
                <a:gd name="connsiteY0" fmla="*/ 0 h 1152525"/>
                <a:gd name="connsiteX1" fmla="*/ 1200150 w 7419975"/>
                <a:gd name="connsiteY1" fmla="*/ 1152525 h 1152525"/>
                <a:gd name="connsiteX2" fmla="*/ 6200775 w 7419975"/>
                <a:gd name="connsiteY2" fmla="*/ 1143000 h 1152525"/>
                <a:gd name="connsiteX3" fmla="*/ 7419975 w 7419975"/>
                <a:gd name="connsiteY3" fmla="*/ 0 h 1152525"/>
                <a:gd name="connsiteX4" fmla="*/ 0 w 7419975"/>
                <a:gd name="connsiteY4" fmla="*/ 0 h 1152525"/>
                <a:gd name="connsiteX0" fmla="*/ 0 w 7419975"/>
                <a:gd name="connsiteY0" fmla="*/ 0 h 1152525"/>
                <a:gd name="connsiteX1" fmla="*/ 1200150 w 7419975"/>
                <a:gd name="connsiteY1" fmla="*/ 1152525 h 1152525"/>
                <a:gd name="connsiteX2" fmla="*/ 6200775 w 7419975"/>
                <a:gd name="connsiteY2" fmla="*/ 1152525 h 1152525"/>
                <a:gd name="connsiteX3" fmla="*/ 7419975 w 7419975"/>
                <a:gd name="connsiteY3" fmla="*/ 0 h 1152525"/>
                <a:gd name="connsiteX4" fmla="*/ 0 w 7419975"/>
                <a:gd name="connsiteY4" fmla="*/ 0 h 1152525"/>
                <a:gd name="connsiteX0" fmla="*/ 0 w 7419975"/>
                <a:gd name="connsiteY0" fmla="*/ 0 h 1154906"/>
                <a:gd name="connsiteX1" fmla="*/ 1154906 w 7419975"/>
                <a:gd name="connsiteY1" fmla="*/ 1154906 h 1154906"/>
                <a:gd name="connsiteX2" fmla="*/ 6200775 w 7419975"/>
                <a:gd name="connsiteY2" fmla="*/ 1152525 h 1154906"/>
                <a:gd name="connsiteX3" fmla="*/ 7419975 w 7419975"/>
                <a:gd name="connsiteY3" fmla="*/ 0 h 1154906"/>
                <a:gd name="connsiteX4" fmla="*/ 0 w 7419975"/>
                <a:gd name="connsiteY4" fmla="*/ 0 h 1154906"/>
                <a:gd name="connsiteX0" fmla="*/ 0 w 7419975"/>
                <a:gd name="connsiteY0" fmla="*/ 0 h 1154907"/>
                <a:gd name="connsiteX1" fmla="*/ 1154906 w 7419975"/>
                <a:gd name="connsiteY1" fmla="*/ 1154906 h 1154907"/>
                <a:gd name="connsiteX2" fmla="*/ 6265069 w 7419975"/>
                <a:gd name="connsiteY2" fmla="*/ 1154907 h 1154907"/>
                <a:gd name="connsiteX3" fmla="*/ 7419975 w 7419975"/>
                <a:gd name="connsiteY3" fmla="*/ 0 h 1154907"/>
                <a:gd name="connsiteX4" fmla="*/ 0 w 7419975"/>
                <a:gd name="connsiteY4" fmla="*/ 0 h 1154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975" h="1154907">
                  <a:moveTo>
                    <a:pt x="0" y="0"/>
                  </a:moveTo>
                  <a:lnTo>
                    <a:pt x="1154906" y="1154906"/>
                  </a:lnTo>
                  <a:lnTo>
                    <a:pt x="6265069" y="1154907"/>
                  </a:lnTo>
                  <a:lnTo>
                    <a:pt x="7419975" y="0"/>
                  </a:lnTo>
                  <a:lnTo>
                    <a:pt x="0" y="0"/>
                  </a:lnTo>
                  <a:close/>
                </a:path>
              </a:pathLst>
            </a:cu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27" name="组合 26">
            <a:extLst>
              <a:ext uri="{FF2B5EF4-FFF2-40B4-BE49-F238E27FC236}">
                <a16:creationId xmlns:a16="http://schemas.microsoft.com/office/drawing/2014/main" id="{4FD9F860-84D7-47DB-986F-35CA619BD004}"/>
              </a:ext>
            </a:extLst>
          </p:cNvPr>
          <p:cNvGrpSpPr/>
          <p:nvPr/>
        </p:nvGrpSpPr>
        <p:grpSpPr>
          <a:xfrm>
            <a:off x="5829121" y="5753453"/>
            <a:ext cx="514707" cy="566090"/>
            <a:chOff x="5730819" y="5673729"/>
            <a:chExt cx="676690" cy="744245"/>
          </a:xfrm>
        </p:grpSpPr>
        <p:sp>
          <p:nvSpPr>
            <p:cNvPr id="26" name="弦形 25">
              <a:extLst>
                <a:ext uri="{FF2B5EF4-FFF2-40B4-BE49-F238E27FC236}">
                  <a16:creationId xmlns:a16="http://schemas.microsoft.com/office/drawing/2014/main" id="{1B206462-7FF1-45D6-8B91-9C77FF2840B7}"/>
                </a:ext>
              </a:extLst>
            </p:cNvPr>
            <p:cNvSpPr/>
            <p:nvPr/>
          </p:nvSpPr>
          <p:spPr>
            <a:xfrm rot="6313017">
              <a:off x="5730818" y="5673730"/>
              <a:ext cx="676691" cy="676690"/>
            </a:xfrm>
            <a:prstGeom prst="chord">
              <a:avLst>
                <a:gd name="adj1" fmla="val 2700000"/>
                <a:gd name="adj2" fmla="val 17070288"/>
              </a:avLst>
            </a:prstGeom>
            <a:pattFill prst="pct5">
              <a:fgClr>
                <a:srgbClr val="FFFF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pic>
          <p:nvPicPr>
            <p:cNvPr id="25" name="图形 24">
              <a:extLst>
                <a:ext uri="{FF2B5EF4-FFF2-40B4-BE49-F238E27FC236}">
                  <a16:creationId xmlns:a16="http://schemas.microsoft.com/office/drawing/2014/main" id="{33D886ED-370B-49C7-BFC4-E1AD6D5C797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15417" y="5743547"/>
              <a:ext cx="507489" cy="674427"/>
            </a:xfrm>
            <a:prstGeom prst="rect">
              <a:avLst/>
            </a:prstGeom>
          </p:spPr>
        </p:pic>
      </p:grpSp>
      <p:pic>
        <p:nvPicPr>
          <p:cNvPr id="29" name="图片 28">
            <a:extLst>
              <a:ext uri="{FF2B5EF4-FFF2-40B4-BE49-F238E27FC236}">
                <a16:creationId xmlns:a16="http://schemas.microsoft.com/office/drawing/2014/main" id="{B384C5FE-B152-44C8-8130-B1E47D1BC1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901" y="254579"/>
            <a:ext cx="647976" cy="397026"/>
          </a:xfrm>
          <a:prstGeom prst="rect">
            <a:avLst/>
          </a:prstGeom>
        </p:spPr>
      </p:pic>
      <p:sp>
        <p:nvSpPr>
          <p:cNvPr id="30" name="矩形 29">
            <a:extLst>
              <a:ext uri="{FF2B5EF4-FFF2-40B4-BE49-F238E27FC236}">
                <a16:creationId xmlns:a16="http://schemas.microsoft.com/office/drawing/2014/main" id="{1E258428-F10F-4464-B25E-D109EC4DE8B2}"/>
              </a:ext>
            </a:extLst>
          </p:cNvPr>
          <p:cNvSpPr/>
          <p:nvPr/>
        </p:nvSpPr>
        <p:spPr>
          <a:xfrm>
            <a:off x="7813675" y="316310"/>
            <a:ext cx="1021271" cy="217855"/>
          </a:xfrm>
          <a:prstGeom prst="rect">
            <a:avLst/>
          </a:prstGeom>
        </p:spPr>
        <p:txBody>
          <a:bodyPr vert="horz" lIns="91440" tIns="45720" rIns="91440" bIns="45720" rtlCol="0" anchor="ctr">
            <a:noAutofit/>
          </a:bodyPr>
          <a:lstStyle/>
          <a:p>
            <a:pPr algn="ctr">
              <a:lnSpc>
                <a:spcPct val="90000"/>
              </a:lnSpc>
              <a:spcBef>
                <a:spcPct val="0"/>
              </a:spcBef>
            </a:pPr>
            <a:r>
              <a:rPr lang="zh-CN" altLang="en-US" sz="1050" dirty="0">
                <a:solidFill>
                  <a:prstClr val="white"/>
                </a:solidFill>
                <a:cs typeface="+mn-ea"/>
                <a:sym typeface="+mn-lt"/>
              </a:rPr>
              <a:t>W</a:t>
            </a:r>
            <a:r>
              <a:rPr lang="en-US" altLang="zh-CN" sz="1050" dirty="0">
                <a:solidFill>
                  <a:prstClr val="white"/>
                </a:solidFill>
                <a:cs typeface="+mn-ea"/>
                <a:sym typeface="+mn-lt"/>
              </a:rPr>
              <a:t>ORK PLAN</a:t>
            </a:r>
            <a:endParaRPr lang="zh-CN" altLang="en-US" sz="1050" dirty="0">
              <a:solidFill>
                <a:prstClr val="white"/>
              </a:solidFill>
              <a:cs typeface="+mn-ea"/>
              <a:sym typeface="+mn-lt"/>
            </a:endParaRPr>
          </a:p>
        </p:txBody>
      </p:sp>
      <p:sp>
        <p:nvSpPr>
          <p:cNvPr id="31" name="矩形 30">
            <a:extLst>
              <a:ext uri="{FF2B5EF4-FFF2-40B4-BE49-F238E27FC236}">
                <a16:creationId xmlns:a16="http://schemas.microsoft.com/office/drawing/2014/main" id="{B76E1491-8746-413B-BBAD-D8CC7EF82F81}"/>
              </a:ext>
            </a:extLst>
          </p:cNvPr>
          <p:cNvSpPr/>
          <p:nvPr/>
        </p:nvSpPr>
        <p:spPr>
          <a:xfrm>
            <a:off x="8834946" y="330426"/>
            <a:ext cx="1642725" cy="189624"/>
          </a:xfrm>
          <a:prstGeom prst="rect">
            <a:avLst/>
          </a:prstGeom>
        </p:spPr>
        <p:txBody>
          <a:bodyPr vert="horz" lIns="91440" tIns="45720" rIns="91440" bIns="45720" rtlCol="0" anchor="ctr">
            <a:noAutofit/>
          </a:bodyPr>
          <a:lstStyle/>
          <a:p>
            <a:pPr algn="ctr">
              <a:lnSpc>
                <a:spcPct val="90000"/>
              </a:lnSpc>
              <a:spcBef>
                <a:spcPct val="0"/>
              </a:spcBef>
            </a:pPr>
            <a:r>
              <a:rPr lang="zh-CN" altLang="en-US" sz="1050" dirty="0">
                <a:solidFill>
                  <a:prstClr val="white"/>
                </a:solidFill>
                <a:cs typeface="+mn-ea"/>
                <a:sym typeface="+mn-lt"/>
              </a:rPr>
              <a:t>C</a:t>
            </a:r>
            <a:r>
              <a:rPr lang="en-US" altLang="zh-CN" sz="1050" dirty="0">
                <a:solidFill>
                  <a:prstClr val="white"/>
                </a:solidFill>
                <a:cs typeface="+mn-ea"/>
                <a:sym typeface="+mn-lt"/>
              </a:rPr>
              <a:t>OMPLETION</a:t>
            </a:r>
            <a:r>
              <a:rPr lang="zh-CN" altLang="en-US" sz="1050" dirty="0">
                <a:solidFill>
                  <a:prstClr val="white"/>
                </a:solidFill>
                <a:cs typeface="+mn-ea"/>
                <a:sym typeface="+mn-lt"/>
              </a:rPr>
              <a:t> </a:t>
            </a:r>
            <a:r>
              <a:rPr lang="en-US" altLang="zh-CN" sz="1050" dirty="0">
                <a:solidFill>
                  <a:prstClr val="white"/>
                </a:solidFill>
                <a:cs typeface="+mn-ea"/>
                <a:sym typeface="+mn-lt"/>
              </a:rPr>
              <a:t>STATUS</a:t>
            </a:r>
            <a:endParaRPr lang="zh-CN" altLang="en-US" sz="1050" dirty="0">
              <a:solidFill>
                <a:prstClr val="white"/>
              </a:solidFill>
              <a:cs typeface="+mn-ea"/>
              <a:sym typeface="+mn-lt"/>
            </a:endParaRPr>
          </a:p>
        </p:txBody>
      </p:sp>
      <p:sp>
        <p:nvSpPr>
          <p:cNvPr id="32" name="矩形 31">
            <a:extLst>
              <a:ext uri="{FF2B5EF4-FFF2-40B4-BE49-F238E27FC236}">
                <a16:creationId xmlns:a16="http://schemas.microsoft.com/office/drawing/2014/main" id="{1B021E5E-32D4-4D45-9281-F5033D7CE399}"/>
              </a:ext>
            </a:extLst>
          </p:cNvPr>
          <p:cNvSpPr/>
          <p:nvPr/>
        </p:nvSpPr>
        <p:spPr>
          <a:xfrm>
            <a:off x="10474256" y="333661"/>
            <a:ext cx="1474858" cy="189624"/>
          </a:xfrm>
          <a:prstGeom prst="rect">
            <a:avLst/>
          </a:prstGeom>
        </p:spPr>
        <p:txBody>
          <a:bodyPr vert="horz" lIns="91440" tIns="45720" rIns="91440" bIns="45720" rtlCol="0" anchor="ctr">
            <a:noAutofit/>
          </a:bodyPr>
          <a:lstStyle/>
          <a:p>
            <a:pPr algn="ctr">
              <a:lnSpc>
                <a:spcPct val="90000"/>
              </a:lnSpc>
              <a:spcBef>
                <a:spcPct val="0"/>
              </a:spcBef>
            </a:pPr>
            <a:r>
              <a:rPr lang="zh-CN" altLang="en-US" sz="1050" dirty="0">
                <a:solidFill>
                  <a:prstClr val="white"/>
                </a:solidFill>
                <a:cs typeface="+mn-ea"/>
                <a:sym typeface="+mn-lt"/>
              </a:rPr>
              <a:t>P</a:t>
            </a:r>
            <a:r>
              <a:rPr lang="en-US" altLang="zh-CN" sz="1050" dirty="0">
                <a:solidFill>
                  <a:prstClr val="white"/>
                </a:solidFill>
                <a:cs typeface="+mn-ea"/>
                <a:sym typeface="+mn-lt"/>
              </a:rPr>
              <a:t>ROBLEM SOLVING</a:t>
            </a:r>
            <a:endParaRPr lang="zh-CN" altLang="en-US" sz="1050" dirty="0">
              <a:solidFill>
                <a:prstClr val="white"/>
              </a:solidFill>
              <a:cs typeface="+mn-ea"/>
              <a:sym typeface="+mn-lt"/>
            </a:endParaRPr>
          </a:p>
        </p:txBody>
      </p:sp>
      <p:sp>
        <p:nvSpPr>
          <p:cNvPr id="20" name="TextBox 3">
            <a:hlinkClick r:id="rId8"/>
            <a:extLst>
              <a:ext uri="{FF2B5EF4-FFF2-40B4-BE49-F238E27FC236}">
                <a16:creationId xmlns:a16="http://schemas.microsoft.com/office/drawing/2014/main" id="{8055082A-1B1C-6B6A-E187-116C8F36C1AF}"/>
              </a:ext>
            </a:extLst>
          </p:cNvPr>
          <p:cNvSpPr txBox="1"/>
          <p:nvPr/>
        </p:nvSpPr>
        <p:spPr>
          <a:xfrm>
            <a:off x="3501665" y="5308600"/>
            <a:ext cx="5169613" cy="246221"/>
          </a:xfrm>
          <a:prstGeom prst="rect">
            <a:avLst/>
          </a:prstGeom>
          <a:noFill/>
        </p:spPr>
        <p:txBody>
          <a:bodyPr wrap="square" rtlCol="0">
            <a:spAutoFit/>
          </a:bodyPr>
          <a:lstStyle/>
          <a:p>
            <a:pPr algn="ctr"/>
            <a:r>
              <a:rPr lang="en-US" altLang="zh-CN" sz="1000" dirty="0">
                <a:solidFill>
                  <a:schemeClr val="bg1"/>
                </a:solidFill>
                <a:cs typeface="Arial" panose="020B0604020202020204" pitchFamily="34" charset="0"/>
                <a:hlinkClick r:id="rId8">
                  <a:extLst>
                    <a:ext uri="{A12FA001-AC4F-418D-AE19-62706E023703}">
                      <ahyp:hlinkClr xmlns:ahyp="http://schemas.microsoft.com/office/drawing/2018/hyperlinkcolor" val="tx"/>
                    </a:ext>
                  </a:extLst>
                </a:hlinkClick>
              </a:rPr>
              <a:t>https://www.freeppt7.com</a:t>
            </a:r>
            <a:endParaRPr lang="ko-KR" altLang="en-US" sz="1000" dirty="0">
              <a:solidFill>
                <a:schemeClr val="bg1"/>
              </a:solidFill>
              <a:cs typeface="Arial" panose="020B0604020202020204" pitchFamily="34" charset="0"/>
            </a:endParaRPr>
          </a:p>
        </p:txBody>
      </p:sp>
    </p:spTree>
    <p:extLst>
      <p:ext uri="{BB962C8B-B14F-4D97-AF65-F5344CB8AC3E}">
        <p14:creationId xmlns:p14="http://schemas.microsoft.com/office/powerpoint/2010/main" val="2083418160"/>
      </p:ext>
    </p:extLst>
  </p:cSld>
  <p:clrMapOvr>
    <a:masterClrMapping/>
  </p:clrMapOvr>
  <mc:AlternateContent xmlns:mc="http://schemas.openxmlformats.org/markup-compatibility/2006" xmlns:p14="http://schemas.microsoft.com/office/powerpoint/2010/main">
    <mc:Choice Requires="p14">
      <p:transition spd="slow" p14:dur="1750" advClick="0" advTm="0">
        <p14:window dir="vert"/>
      </p:transition>
    </mc:Choice>
    <mc:Fallback xmlns="" xmlns:a16="http://schemas.microsoft.com/office/drawing/2014/main" xmlns:a14="http://schemas.microsoft.com/office/drawing/2010/main" xmlns:asvg="http://schemas.microsoft.com/office/drawing/2016/SVG/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par>
                          <p:cTn id="8" fill="hold">
                            <p:stCondLst>
                              <p:cond delay="750"/>
                            </p:stCondLst>
                            <p:childTnLst>
                              <p:par>
                                <p:cTn id="9" presetID="14" presetClass="entr" presetSubtype="1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randombar(horizontal)">
                                      <p:cBhvr>
                                        <p:cTn id="11" dur="750"/>
                                        <p:tgtEl>
                                          <p:spTgt spid="23"/>
                                        </p:tgtEl>
                                      </p:cBhvr>
                                    </p:animEffect>
                                  </p:childTnLst>
                                </p:cTn>
                              </p:par>
                            </p:childTnLst>
                          </p:cTn>
                        </p:par>
                        <p:par>
                          <p:cTn id="12" fill="hold">
                            <p:stCondLst>
                              <p:cond delay="1500"/>
                            </p:stCondLst>
                            <p:childTnLst>
                              <p:par>
                                <p:cTn id="13" presetID="16" presetClass="entr" presetSubtype="2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750"/>
                                        <p:tgtEl>
                                          <p:spTgt spid="12"/>
                                        </p:tgtEl>
                                      </p:cBhvr>
                                    </p:animEffect>
                                  </p:childTnLst>
                                </p:cTn>
                              </p:par>
                            </p:childTnLst>
                          </p:cTn>
                        </p:par>
                        <p:par>
                          <p:cTn id="16" fill="hold">
                            <p:stCondLst>
                              <p:cond delay="2250"/>
                            </p:stCondLst>
                            <p:childTnLst>
                              <p:par>
                                <p:cTn id="17" presetID="53" presetClass="entr" presetSubtype="16"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750" fill="hold"/>
                                        <p:tgtEl>
                                          <p:spTgt spid="29"/>
                                        </p:tgtEl>
                                        <p:attrNameLst>
                                          <p:attrName>ppt_w</p:attrName>
                                        </p:attrNameLst>
                                      </p:cBhvr>
                                      <p:tavLst>
                                        <p:tav tm="0">
                                          <p:val>
                                            <p:fltVal val="0"/>
                                          </p:val>
                                        </p:tav>
                                        <p:tav tm="100000">
                                          <p:val>
                                            <p:strVal val="#ppt_w"/>
                                          </p:val>
                                        </p:tav>
                                      </p:tavLst>
                                    </p:anim>
                                    <p:anim calcmode="lin" valueType="num">
                                      <p:cBhvr>
                                        <p:cTn id="20" dur="750" fill="hold"/>
                                        <p:tgtEl>
                                          <p:spTgt spid="29"/>
                                        </p:tgtEl>
                                        <p:attrNameLst>
                                          <p:attrName>ppt_h</p:attrName>
                                        </p:attrNameLst>
                                      </p:cBhvr>
                                      <p:tavLst>
                                        <p:tav tm="0">
                                          <p:val>
                                            <p:fltVal val="0"/>
                                          </p:val>
                                        </p:tav>
                                        <p:tav tm="100000">
                                          <p:val>
                                            <p:strVal val="#ppt_h"/>
                                          </p:val>
                                        </p:tav>
                                      </p:tavLst>
                                    </p:anim>
                                    <p:animEffect transition="in" filter="fade">
                                      <p:cBhvr>
                                        <p:cTn id="21" dur="750"/>
                                        <p:tgtEl>
                                          <p:spTgt spid="29"/>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750" fill="hold"/>
                                        <p:tgtEl>
                                          <p:spTgt spid="30"/>
                                        </p:tgtEl>
                                        <p:attrNameLst>
                                          <p:attrName>ppt_w</p:attrName>
                                        </p:attrNameLst>
                                      </p:cBhvr>
                                      <p:tavLst>
                                        <p:tav tm="0">
                                          <p:val>
                                            <p:fltVal val="0"/>
                                          </p:val>
                                        </p:tav>
                                        <p:tav tm="100000">
                                          <p:val>
                                            <p:strVal val="#ppt_w"/>
                                          </p:val>
                                        </p:tav>
                                      </p:tavLst>
                                    </p:anim>
                                    <p:anim calcmode="lin" valueType="num">
                                      <p:cBhvr>
                                        <p:cTn id="26" dur="750" fill="hold"/>
                                        <p:tgtEl>
                                          <p:spTgt spid="30"/>
                                        </p:tgtEl>
                                        <p:attrNameLst>
                                          <p:attrName>ppt_h</p:attrName>
                                        </p:attrNameLst>
                                      </p:cBhvr>
                                      <p:tavLst>
                                        <p:tav tm="0">
                                          <p:val>
                                            <p:fltVal val="0"/>
                                          </p:val>
                                        </p:tav>
                                        <p:tav tm="100000">
                                          <p:val>
                                            <p:strVal val="#ppt_h"/>
                                          </p:val>
                                        </p:tav>
                                      </p:tavLst>
                                    </p:anim>
                                    <p:animEffect transition="in" filter="fade">
                                      <p:cBhvr>
                                        <p:cTn id="27" dur="750"/>
                                        <p:tgtEl>
                                          <p:spTgt spid="3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750" fill="hold"/>
                                        <p:tgtEl>
                                          <p:spTgt spid="31"/>
                                        </p:tgtEl>
                                        <p:attrNameLst>
                                          <p:attrName>ppt_w</p:attrName>
                                        </p:attrNameLst>
                                      </p:cBhvr>
                                      <p:tavLst>
                                        <p:tav tm="0">
                                          <p:val>
                                            <p:fltVal val="0"/>
                                          </p:val>
                                        </p:tav>
                                        <p:tav tm="100000">
                                          <p:val>
                                            <p:strVal val="#ppt_w"/>
                                          </p:val>
                                        </p:tav>
                                      </p:tavLst>
                                    </p:anim>
                                    <p:anim calcmode="lin" valueType="num">
                                      <p:cBhvr>
                                        <p:cTn id="31" dur="750" fill="hold"/>
                                        <p:tgtEl>
                                          <p:spTgt spid="31"/>
                                        </p:tgtEl>
                                        <p:attrNameLst>
                                          <p:attrName>ppt_h</p:attrName>
                                        </p:attrNameLst>
                                      </p:cBhvr>
                                      <p:tavLst>
                                        <p:tav tm="0">
                                          <p:val>
                                            <p:fltVal val="0"/>
                                          </p:val>
                                        </p:tav>
                                        <p:tav tm="100000">
                                          <p:val>
                                            <p:strVal val="#ppt_h"/>
                                          </p:val>
                                        </p:tav>
                                      </p:tavLst>
                                    </p:anim>
                                    <p:animEffect transition="in" filter="fade">
                                      <p:cBhvr>
                                        <p:cTn id="32" dur="750"/>
                                        <p:tgtEl>
                                          <p:spTgt spid="3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750" fill="hold"/>
                                        <p:tgtEl>
                                          <p:spTgt spid="32"/>
                                        </p:tgtEl>
                                        <p:attrNameLst>
                                          <p:attrName>ppt_w</p:attrName>
                                        </p:attrNameLst>
                                      </p:cBhvr>
                                      <p:tavLst>
                                        <p:tav tm="0">
                                          <p:val>
                                            <p:fltVal val="0"/>
                                          </p:val>
                                        </p:tav>
                                        <p:tav tm="100000">
                                          <p:val>
                                            <p:strVal val="#ppt_w"/>
                                          </p:val>
                                        </p:tav>
                                      </p:tavLst>
                                    </p:anim>
                                    <p:anim calcmode="lin" valueType="num">
                                      <p:cBhvr>
                                        <p:cTn id="36" dur="750" fill="hold"/>
                                        <p:tgtEl>
                                          <p:spTgt spid="32"/>
                                        </p:tgtEl>
                                        <p:attrNameLst>
                                          <p:attrName>ppt_h</p:attrName>
                                        </p:attrNameLst>
                                      </p:cBhvr>
                                      <p:tavLst>
                                        <p:tav tm="0">
                                          <p:val>
                                            <p:fltVal val="0"/>
                                          </p:val>
                                        </p:tav>
                                        <p:tav tm="100000">
                                          <p:val>
                                            <p:strVal val="#ppt_h"/>
                                          </p:val>
                                        </p:tav>
                                      </p:tavLst>
                                    </p:anim>
                                    <p:animEffect transition="in" filter="fade">
                                      <p:cBhvr>
                                        <p:cTn id="37" dur="750"/>
                                        <p:tgtEl>
                                          <p:spTgt spid="32"/>
                                        </p:tgtEl>
                                      </p:cBhvr>
                                    </p:animEffect>
                                  </p:childTnLst>
                                </p:cTn>
                              </p:par>
                            </p:childTnLst>
                          </p:cTn>
                        </p:par>
                        <p:par>
                          <p:cTn id="38" fill="hold">
                            <p:stCondLst>
                              <p:cond delay="3750"/>
                            </p:stCondLst>
                            <p:childTnLst>
                              <p:par>
                                <p:cTn id="39" presetID="16" presetClass="entr" presetSubtype="37"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outVertical)">
                                      <p:cBhvr>
                                        <p:cTn id="41" dur="750"/>
                                        <p:tgtEl>
                                          <p:spTgt spid="11"/>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up)">
                                      <p:cBhvr>
                                        <p:cTn id="45" dur="750"/>
                                        <p:tgtEl>
                                          <p:spTgt spid="43"/>
                                        </p:tgtEl>
                                      </p:cBhvr>
                                    </p:animEffect>
                                  </p:childTnLst>
                                </p:cTn>
                              </p:par>
                            </p:childTnLst>
                          </p:cTn>
                        </p:par>
                        <p:par>
                          <p:cTn id="46" fill="hold">
                            <p:stCondLst>
                              <p:cond delay="5250"/>
                            </p:stCondLst>
                            <p:childTnLst>
                              <p:par>
                                <p:cTn id="47" presetID="2" presetClass="entr" presetSubtype="4"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750" fill="hold"/>
                                        <p:tgtEl>
                                          <p:spTgt spid="27"/>
                                        </p:tgtEl>
                                        <p:attrNameLst>
                                          <p:attrName>ppt_x</p:attrName>
                                        </p:attrNameLst>
                                      </p:cBhvr>
                                      <p:tavLst>
                                        <p:tav tm="0">
                                          <p:val>
                                            <p:strVal val="#ppt_x"/>
                                          </p:val>
                                        </p:tav>
                                        <p:tav tm="100000">
                                          <p:val>
                                            <p:strVal val="#ppt_x"/>
                                          </p:val>
                                        </p:tav>
                                      </p:tavLst>
                                    </p:anim>
                                    <p:anim calcmode="lin" valueType="num">
                                      <p:cBhvr additive="base">
                                        <p:cTn id="50" dur="75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1" grpId="0"/>
      <p:bldP spid="30" grpId="0"/>
      <p:bldP spid="31"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05B9D549-3488-42FB-BB63-3CD86E7F7526}"/>
              </a:ext>
            </a:extLst>
          </p:cNvPr>
          <p:cNvSpPr/>
          <p:nvPr/>
        </p:nvSpPr>
        <p:spPr>
          <a:xfrm>
            <a:off x="0" y="0"/>
            <a:ext cx="12192000" cy="6858000"/>
          </a:xfrm>
          <a:prstGeom prst="rect">
            <a:avLst/>
          </a:prstGeom>
          <a:pattFill prst="lt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a:extLst>
              <a:ext uri="{FF2B5EF4-FFF2-40B4-BE49-F238E27FC236}">
                <a16:creationId xmlns:a16="http://schemas.microsoft.com/office/drawing/2014/main" id="{099274BF-F2CC-4343-8216-C3F4096302A6}"/>
              </a:ext>
            </a:extLst>
          </p:cNvPr>
          <p:cNvGrpSpPr/>
          <p:nvPr/>
        </p:nvGrpSpPr>
        <p:grpSpPr>
          <a:xfrm>
            <a:off x="-25400" y="-25400"/>
            <a:ext cx="5791200" cy="6184900"/>
            <a:chOff x="-25400" y="12700"/>
            <a:chExt cx="5791200" cy="6184900"/>
          </a:xfrm>
          <a:blipFill>
            <a:blip r:embed="rId2"/>
            <a:stretch>
              <a:fillRect/>
            </a:stretch>
          </a:blipFill>
        </p:grpSpPr>
        <p:sp>
          <p:nvSpPr>
            <p:cNvPr id="8" name="任意多边形: 形状 7">
              <a:extLst>
                <a:ext uri="{FF2B5EF4-FFF2-40B4-BE49-F238E27FC236}">
                  <a16:creationId xmlns:a16="http://schemas.microsoft.com/office/drawing/2014/main" id="{BADA0C16-7946-4554-8233-BA2D225690BD}"/>
                </a:ext>
              </a:extLst>
            </p:cNvPr>
            <p:cNvSpPr/>
            <p:nvPr/>
          </p:nvSpPr>
          <p:spPr>
            <a:xfrm>
              <a:off x="-25400" y="12700"/>
              <a:ext cx="3009900" cy="4911725"/>
            </a:xfrm>
            <a:custGeom>
              <a:avLst/>
              <a:gdLst>
                <a:gd name="connsiteX0" fmla="*/ 0 w 3009900"/>
                <a:gd name="connsiteY0" fmla="*/ 12700 h 4902200"/>
                <a:gd name="connsiteX1" fmla="*/ 38100 w 3009900"/>
                <a:gd name="connsiteY1" fmla="*/ 2273300 h 4902200"/>
                <a:gd name="connsiteX2" fmla="*/ 2997200 w 3009900"/>
                <a:gd name="connsiteY2" fmla="*/ 4902200 h 4902200"/>
                <a:gd name="connsiteX3" fmla="*/ 3009900 w 3009900"/>
                <a:gd name="connsiteY3" fmla="*/ 0 h 4902200"/>
                <a:gd name="connsiteX4" fmla="*/ 0 w 3009900"/>
                <a:gd name="connsiteY4" fmla="*/ 12700 h 4902200"/>
                <a:gd name="connsiteX0" fmla="*/ 0 w 3009900"/>
                <a:gd name="connsiteY0" fmla="*/ 12700 h 4902200"/>
                <a:gd name="connsiteX1" fmla="*/ 19050 w 3009900"/>
                <a:gd name="connsiteY1" fmla="*/ 2263775 h 4902200"/>
                <a:gd name="connsiteX2" fmla="*/ 2997200 w 3009900"/>
                <a:gd name="connsiteY2" fmla="*/ 4902200 h 4902200"/>
                <a:gd name="connsiteX3" fmla="*/ 3009900 w 3009900"/>
                <a:gd name="connsiteY3" fmla="*/ 0 h 4902200"/>
                <a:gd name="connsiteX4" fmla="*/ 0 w 3009900"/>
                <a:gd name="connsiteY4" fmla="*/ 12700 h 4902200"/>
                <a:gd name="connsiteX0" fmla="*/ 0 w 3009900"/>
                <a:gd name="connsiteY0" fmla="*/ 12700 h 4911725"/>
                <a:gd name="connsiteX1" fmla="*/ 19050 w 3009900"/>
                <a:gd name="connsiteY1" fmla="*/ 2263775 h 4911725"/>
                <a:gd name="connsiteX2" fmla="*/ 3006725 w 3009900"/>
                <a:gd name="connsiteY2" fmla="*/ 4911725 h 4911725"/>
                <a:gd name="connsiteX3" fmla="*/ 3009900 w 3009900"/>
                <a:gd name="connsiteY3" fmla="*/ 0 h 4911725"/>
                <a:gd name="connsiteX4" fmla="*/ 0 w 3009900"/>
                <a:gd name="connsiteY4" fmla="*/ 12700 h 4911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9900" h="4911725">
                  <a:moveTo>
                    <a:pt x="0" y="12700"/>
                  </a:moveTo>
                  <a:lnTo>
                    <a:pt x="19050" y="2263775"/>
                  </a:lnTo>
                  <a:lnTo>
                    <a:pt x="3006725" y="4911725"/>
                  </a:lnTo>
                  <a:cubicBezTo>
                    <a:pt x="3010958" y="3277658"/>
                    <a:pt x="3005667" y="1634067"/>
                    <a:pt x="3009900" y="0"/>
                  </a:cubicBezTo>
                  <a:lnTo>
                    <a:pt x="0" y="127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形状 8">
              <a:extLst>
                <a:ext uri="{FF2B5EF4-FFF2-40B4-BE49-F238E27FC236}">
                  <a16:creationId xmlns:a16="http://schemas.microsoft.com/office/drawing/2014/main" id="{42725DBD-1902-4300-BAEF-92047C1E5234}"/>
                </a:ext>
              </a:extLst>
            </p:cNvPr>
            <p:cNvSpPr/>
            <p:nvPr/>
          </p:nvSpPr>
          <p:spPr>
            <a:xfrm>
              <a:off x="3082925" y="1374775"/>
              <a:ext cx="2682875" cy="4822825"/>
            </a:xfrm>
            <a:custGeom>
              <a:avLst/>
              <a:gdLst>
                <a:gd name="connsiteX0" fmla="*/ 0 w 2705100"/>
                <a:gd name="connsiteY0" fmla="*/ 0 h 4826000"/>
                <a:gd name="connsiteX1" fmla="*/ 25400 w 2705100"/>
                <a:gd name="connsiteY1" fmla="*/ 4826000 h 4826000"/>
                <a:gd name="connsiteX2" fmla="*/ 2705100 w 2705100"/>
                <a:gd name="connsiteY2" fmla="*/ 2413000 h 4826000"/>
                <a:gd name="connsiteX3" fmla="*/ 0 w 2705100"/>
                <a:gd name="connsiteY3" fmla="*/ 0 h 4826000"/>
                <a:gd name="connsiteX0" fmla="*/ 0 w 2682875"/>
                <a:gd name="connsiteY0" fmla="*/ 0 h 4822825"/>
                <a:gd name="connsiteX1" fmla="*/ 3175 w 2682875"/>
                <a:gd name="connsiteY1" fmla="*/ 4822825 h 4822825"/>
                <a:gd name="connsiteX2" fmla="*/ 2682875 w 2682875"/>
                <a:gd name="connsiteY2" fmla="*/ 2409825 h 4822825"/>
                <a:gd name="connsiteX3" fmla="*/ 0 w 2682875"/>
                <a:gd name="connsiteY3" fmla="*/ 0 h 4822825"/>
              </a:gdLst>
              <a:ahLst/>
              <a:cxnLst>
                <a:cxn ang="0">
                  <a:pos x="connsiteX0" y="connsiteY0"/>
                </a:cxn>
                <a:cxn ang="0">
                  <a:pos x="connsiteX1" y="connsiteY1"/>
                </a:cxn>
                <a:cxn ang="0">
                  <a:pos x="connsiteX2" y="connsiteY2"/>
                </a:cxn>
                <a:cxn ang="0">
                  <a:pos x="connsiteX3" y="connsiteY3"/>
                </a:cxn>
              </a:cxnLst>
              <a:rect l="l" t="t" r="r" b="b"/>
              <a:pathLst>
                <a:path w="2682875" h="4822825">
                  <a:moveTo>
                    <a:pt x="0" y="0"/>
                  </a:moveTo>
                  <a:cubicBezTo>
                    <a:pt x="1058" y="1607608"/>
                    <a:pt x="2117" y="3215217"/>
                    <a:pt x="3175" y="4822825"/>
                  </a:cubicBezTo>
                  <a:lnTo>
                    <a:pt x="2682875" y="240982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任意多边形: 形状 9">
            <a:extLst>
              <a:ext uri="{FF2B5EF4-FFF2-40B4-BE49-F238E27FC236}">
                <a16:creationId xmlns:a16="http://schemas.microsoft.com/office/drawing/2014/main" id="{E2FB086F-FB2A-4D0B-AD73-80D731826303}"/>
              </a:ext>
            </a:extLst>
          </p:cNvPr>
          <p:cNvSpPr/>
          <p:nvPr/>
        </p:nvSpPr>
        <p:spPr>
          <a:xfrm>
            <a:off x="2435225" y="5022850"/>
            <a:ext cx="546100" cy="1098550"/>
          </a:xfrm>
          <a:custGeom>
            <a:avLst/>
            <a:gdLst>
              <a:gd name="connsiteX0" fmla="*/ 533400 w 546100"/>
              <a:gd name="connsiteY0" fmla="*/ 0 h 1092200"/>
              <a:gd name="connsiteX1" fmla="*/ 0 w 546100"/>
              <a:gd name="connsiteY1" fmla="*/ 495300 h 1092200"/>
              <a:gd name="connsiteX2" fmla="*/ 546100 w 546100"/>
              <a:gd name="connsiteY2" fmla="*/ 1092200 h 1092200"/>
              <a:gd name="connsiteX3" fmla="*/ 533400 w 546100"/>
              <a:gd name="connsiteY3" fmla="*/ 0 h 1092200"/>
              <a:gd name="connsiteX0" fmla="*/ 546100 w 546100"/>
              <a:gd name="connsiteY0" fmla="*/ 0 h 1098550"/>
              <a:gd name="connsiteX1" fmla="*/ 0 w 546100"/>
              <a:gd name="connsiteY1" fmla="*/ 501650 h 1098550"/>
              <a:gd name="connsiteX2" fmla="*/ 546100 w 546100"/>
              <a:gd name="connsiteY2" fmla="*/ 1098550 h 1098550"/>
              <a:gd name="connsiteX3" fmla="*/ 546100 w 546100"/>
              <a:gd name="connsiteY3" fmla="*/ 0 h 1098550"/>
            </a:gdLst>
            <a:ahLst/>
            <a:cxnLst>
              <a:cxn ang="0">
                <a:pos x="connsiteX0" y="connsiteY0"/>
              </a:cxn>
              <a:cxn ang="0">
                <a:pos x="connsiteX1" y="connsiteY1"/>
              </a:cxn>
              <a:cxn ang="0">
                <a:pos x="connsiteX2" y="connsiteY2"/>
              </a:cxn>
              <a:cxn ang="0">
                <a:pos x="connsiteX3" y="connsiteY3"/>
              </a:cxn>
            </a:cxnLst>
            <a:rect l="l" t="t" r="r" b="b"/>
            <a:pathLst>
              <a:path w="546100" h="1098550">
                <a:moveTo>
                  <a:pt x="546100" y="0"/>
                </a:moveTo>
                <a:lnTo>
                  <a:pt x="0" y="501650"/>
                </a:lnTo>
                <a:lnTo>
                  <a:pt x="546100" y="1098550"/>
                </a:lnTo>
                <a:lnTo>
                  <a:pt x="54610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任意多边形: 形状 10">
            <a:extLst>
              <a:ext uri="{FF2B5EF4-FFF2-40B4-BE49-F238E27FC236}">
                <a16:creationId xmlns:a16="http://schemas.microsoft.com/office/drawing/2014/main" id="{EF0863A6-F6F1-4080-99FD-D7FEC14BCC0F}"/>
              </a:ext>
            </a:extLst>
          </p:cNvPr>
          <p:cNvSpPr/>
          <p:nvPr/>
        </p:nvSpPr>
        <p:spPr>
          <a:xfrm>
            <a:off x="3098800" y="1219200"/>
            <a:ext cx="1447800" cy="1270000"/>
          </a:xfrm>
          <a:custGeom>
            <a:avLst/>
            <a:gdLst>
              <a:gd name="connsiteX0" fmla="*/ 0 w 1447800"/>
              <a:gd name="connsiteY0" fmla="*/ 0 h 1270000"/>
              <a:gd name="connsiteX1" fmla="*/ 1447800 w 1447800"/>
              <a:gd name="connsiteY1" fmla="*/ 0 h 1270000"/>
              <a:gd name="connsiteX2" fmla="*/ 1435100 w 1447800"/>
              <a:gd name="connsiteY2" fmla="*/ 1270000 h 1270000"/>
              <a:gd name="connsiteX3" fmla="*/ 0 w 1447800"/>
              <a:gd name="connsiteY3" fmla="*/ 0 h 1270000"/>
            </a:gdLst>
            <a:ahLst/>
            <a:cxnLst>
              <a:cxn ang="0">
                <a:pos x="connsiteX0" y="connsiteY0"/>
              </a:cxn>
              <a:cxn ang="0">
                <a:pos x="connsiteX1" y="connsiteY1"/>
              </a:cxn>
              <a:cxn ang="0">
                <a:pos x="connsiteX2" y="connsiteY2"/>
              </a:cxn>
              <a:cxn ang="0">
                <a:pos x="connsiteX3" y="connsiteY3"/>
              </a:cxn>
            </a:cxnLst>
            <a:rect l="l" t="t" r="r" b="b"/>
            <a:pathLst>
              <a:path w="1447800" h="1270000">
                <a:moveTo>
                  <a:pt x="0" y="0"/>
                </a:moveTo>
                <a:lnTo>
                  <a:pt x="1447800" y="0"/>
                </a:lnTo>
                <a:lnTo>
                  <a:pt x="1435100" y="1270000"/>
                </a:lnTo>
                <a:lnTo>
                  <a:pt x="0" y="0"/>
                </a:lnTo>
                <a:close/>
              </a:path>
            </a:pathLst>
          </a:cu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标题 1">
            <a:extLst>
              <a:ext uri="{FF2B5EF4-FFF2-40B4-BE49-F238E27FC236}">
                <a16:creationId xmlns:a16="http://schemas.microsoft.com/office/drawing/2014/main" id="{50FF867A-5A42-4520-9610-7FDFF0AC329F}"/>
              </a:ext>
            </a:extLst>
          </p:cNvPr>
          <p:cNvSpPr txBox="1">
            <a:spLocks/>
          </p:cNvSpPr>
          <p:nvPr/>
        </p:nvSpPr>
        <p:spPr>
          <a:xfrm>
            <a:off x="6810378" y="3216729"/>
            <a:ext cx="3244097" cy="42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solidFill>
                  <a:schemeClr val="tx1">
                    <a:lumMod val="75000"/>
                    <a:lumOff val="25000"/>
                  </a:schemeClr>
                </a:solidFill>
                <a:latin typeface="+mn-lt"/>
                <a:ea typeface="+mn-ea"/>
                <a:cs typeface="+mn-ea"/>
                <a:sym typeface="+mn-lt"/>
              </a:rPr>
              <a:t>Add title text</a:t>
            </a:r>
            <a:endParaRPr lang="zh-CN" altLang="en-US" sz="3200" b="1" dirty="0">
              <a:solidFill>
                <a:schemeClr val="tx1">
                  <a:lumMod val="75000"/>
                  <a:lumOff val="25000"/>
                </a:schemeClr>
              </a:solidFill>
              <a:latin typeface="+mn-lt"/>
              <a:ea typeface="+mn-ea"/>
              <a:cs typeface="+mn-ea"/>
              <a:sym typeface="+mn-lt"/>
            </a:endParaRPr>
          </a:p>
        </p:txBody>
      </p:sp>
      <p:sp>
        <p:nvSpPr>
          <p:cNvPr id="14" name="标题 1">
            <a:extLst>
              <a:ext uri="{FF2B5EF4-FFF2-40B4-BE49-F238E27FC236}">
                <a16:creationId xmlns:a16="http://schemas.microsoft.com/office/drawing/2014/main" id="{DF4FA315-2A2C-4102-88AF-A3E9AA04BD15}"/>
              </a:ext>
            </a:extLst>
          </p:cNvPr>
          <p:cNvSpPr txBox="1">
            <a:spLocks/>
          </p:cNvSpPr>
          <p:nvPr/>
        </p:nvSpPr>
        <p:spPr>
          <a:xfrm>
            <a:off x="6480177" y="2551741"/>
            <a:ext cx="3009900" cy="42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dirty="0">
                <a:solidFill>
                  <a:schemeClr val="tx1">
                    <a:lumMod val="75000"/>
                    <a:lumOff val="25000"/>
                  </a:schemeClr>
                </a:solidFill>
                <a:latin typeface="+mn-lt"/>
                <a:ea typeface="+mn-ea"/>
                <a:cs typeface="+mn-ea"/>
                <a:sym typeface="+mn-lt"/>
              </a:rPr>
              <a:t>PART ONE</a:t>
            </a:r>
            <a:endParaRPr lang="zh-CN" altLang="en-US" sz="3200" dirty="0">
              <a:solidFill>
                <a:schemeClr val="tx1">
                  <a:lumMod val="75000"/>
                  <a:lumOff val="25000"/>
                </a:schemeClr>
              </a:solidFill>
              <a:latin typeface="+mn-lt"/>
              <a:ea typeface="+mn-ea"/>
              <a:cs typeface="+mn-ea"/>
              <a:sym typeface="+mn-lt"/>
            </a:endParaRPr>
          </a:p>
        </p:txBody>
      </p:sp>
      <p:pic>
        <p:nvPicPr>
          <p:cNvPr id="15" name="图形 14">
            <a:extLst>
              <a:ext uri="{FF2B5EF4-FFF2-40B4-BE49-F238E27FC236}">
                <a16:creationId xmlns:a16="http://schemas.microsoft.com/office/drawing/2014/main" id="{E571D43A-4194-40C1-A675-D9B854D2945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7101" y="4584363"/>
            <a:ext cx="423487" cy="423487"/>
          </a:xfrm>
          <a:prstGeom prst="rect">
            <a:avLst/>
          </a:prstGeom>
        </p:spPr>
      </p:pic>
      <p:pic>
        <p:nvPicPr>
          <p:cNvPr id="16" name="图形 15">
            <a:extLst>
              <a:ext uri="{FF2B5EF4-FFF2-40B4-BE49-F238E27FC236}">
                <a16:creationId xmlns:a16="http://schemas.microsoft.com/office/drawing/2014/main" id="{3C09954E-4E27-43F7-9E00-0B1DED15683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963153" y="4600243"/>
            <a:ext cx="423487" cy="423487"/>
          </a:xfrm>
          <a:prstGeom prst="rect">
            <a:avLst/>
          </a:prstGeom>
        </p:spPr>
      </p:pic>
      <p:pic>
        <p:nvPicPr>
          <p:cNvPr id="18" name="图形 17">
            <a:extLst>
              <a:ext uri="{FF2B5EF4-FFF2-40B4-BE49-F238E27FC236}">
                <a16:creationId xmlns:a16="http://schemas.microsoft.com/office/drawing/2014/main" id="{78B6D44A-DFFA-4353-97E2-C90313C9167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985127" y="4591136"/>
            <a:ext cx="423487" cy="432594"/>
          </a:xfrm>
          <a:prstGeom prst="rect">
            <a:avLst/>
          </a:prstGeom>
        </p:spPr>
      </p:pic>
      <p:sp>
        <p:nvSpPr>
          <p:cNvPr id="19" name="矩形 18">
            <a:extLst>
              <a:ext uri="{FF2B5EF4-FFF2-40B4-BE49-F238E27FC236}">
                <a16:creationId xmlns:a16="http://schemas.microsoft.com/office/drawing/2014/main" id="{176C7686-6DCC-4F21-A7C8-E6547D7D87E1}"/>
              </a:ext>
            </a:extLst>
          </p:cNvPr>
          <p:cNvSpPr/>
          <p:nvPr/>
        </p:nvSpPr>
        <p:spPr>
          <a:xfrm>
            <a:off x="6868200" y="3743208"/>
            <a:ext cx="3964823" cy="597856"/>
          </a:xfrm>
          <a:prstGeom prst="rect">
            <a:avLst/>
          </a:prstGeom>
        </p:spPr>
        <p:txBody>
          <a:bodyPr vert="horz" lIns="91440" tIns="45720" rIns="91440" bIns="45720" rtlCol="0" anchor="ctr">
            <a:noAutofit/>
          </a:bodyPr>
          <a:lstStyle/>
          <a:p>
            <a:pPr>
              <a:lnSpc>
                <a:spcPct val="90000"/>
              </a:lnSpc>
              <a:spcBef>
                <a:spcPct val="0"/>
              </a:spcBef>
            </a:pPr>
            <a:r>
              <a:rPr lang="en-US" altLang="zh-CN" sz="1400" dirty="0">
                <a:solidFill>
                  <a:schemeClr val="tx1">
                    <a:lumMod val="75000"/>
                    <a:lumOff val="25000"/>
                  </a:schemeClr>
                </a:solidFill>
                <a:cs typeface="+mn-ea"/>
                <a:sym typeface="+mn-lt"/>
              </a:rPr>
              <a:t>Click here to add content, content to match the title. </a:t>
            </a:r>
            <a:endParaRPr lang="zh-CN" altLang="en-US" sz="14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1967065918"/>
      </p:ext>
    </p:extLst>
  </p:cSld>
  <p:clrMapOvr>
    <a:masterClrMapping/>
  </p:clrMapOvr>
  <mc:AlternateContent xmlns:mc="http://schemas.openxmlformats.org/markup-compatibility/2006" xmlns:p14="http://schemas.microsoft.com/office/powerpoint/2010/main">
    <mc:Choice Requires="p14">
      <p:transition spd="slow" p14:dur="1750" advClick="0" advTm="0">
        <p14:flip dir="r"/>
      </p:transition>
    </mc:Choice>
    <mc:Fallback xmlns="" xmlns:a16="http://schemas.microsoft.com/office/drawing/2014/main" xmlns:a14="http://schemas.microsoft.com/office/drawing/2010/main" xmlns:asvg="http://schemas.microsoft.com/office/drawing/2016/SVG/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750"/>
                                        <p:tgtEl>
                                          <p:spTgt spid="12"/>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0-#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1+#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750" fill="hold"/>
                                        <p:tgtEl>
                                          <p:spTgt spid="14"/>
                                        </p:tgtEl>
                                        <p:attrNameLst>
                                          <p:attrName>ppt_w</p:attrName>
                                        </p:attrNameLst>
                                      </p:cBhvr>
                                      <p:tavLst>
                                        <p:tav tm="0">
                                          <p:val>
                                            <p:fltVal val="0"/>
                                          </p:val>
                                        </p:tav>
                                        <p:tav tm="100000">
                                          <p:val>
                                            <p:strVal val="#ppt_w"/>
                                          </p:val>
                                        </p:tav>
                                      </p:tavLst>
                                    </p:anim>
                                    <p:anim calcmode="lin" valueType="num">
                                      <p:cBhvr>
                                        <p:cTn id="21" dur="750" fill="hold"/>
                                        <p:tgtEl>
                                          <p:spTgt spid="14"/>
                                        </p:tgtEl>
                                        <p:attrNameLst>
                                          <p:attrName>ppt_h</p:attrName>
                                        </p:attrNameLst>
                                      </p:cBhvr>
                                      <p:tavLst>
                                        <p:tav tm="0">
                                          <p:val>
                                            <p:fltVal val="0"/>
                                          </p:val>
                                        </p:tav>
                                        <p:tav tm="100000">
                                          <p:val>
                                            <p:strVal val="#ppt_h"/>
                                          </p:val>
                                        </p:tav>
                                      </p:tavLst>
                                    </p:anim>
                                    <p:animEffect transition="in" filter="fade">
                                      <p:cBhvr>
                                        <p:cTn id="22" dur="750"/>
                                        <p:tgtEl>
                                          <p:spTgt spid="14"/>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750"/>
                                        <p:tgtEl>
                                          <p:spTgt spid="13"/>
                                        </p:tgtEl>
                                      </p:cBhvr>
                                    </p:animEffect>
                                  </p:childTnLst>
                                </p:cTn>
                              </p:par>
                            </p:childTnLst>
                          </p:cTn>
                        </p:par>
                        <p:par>
                          <p:cTn id="27" fill="hold">
                            <p:stCondLst>
                              <p:cond delay="3000"/>
                            </p:stCondLst>
                            <p:childTnLst>
                              <p:par>
                                <p:cTn id="28" presetID="2" presetClass="entr" presetSubtype="4"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750" fill="hold"/>
                                        <p:tgtEl>
                                          <p:spTgt spid="19"/>
                                        </p:tgtEl>
                                        <p:attrNameLst>
                                          <p:attrName>ppt_x</p:attrName>
                                        </p:attrNameLst>
                                      </p:cBhvr>
                                      <p:tavLst>
                                        <p:tav tm="0">
                                          <p:val>
                                            <p:strVal val="#ppt_x"/>
                                          </p:val>
                                        </p:tav>
                                        <p:tav tm="100000">
                                          <p:val>
                                            <p:strVal val="#ppt_x"/>
                                          </p:val>
                                        </p:tav>
                                      </p:tavLst>
                                    </p:anim>
                                    <p:anim calcmode="lin" valueType="num">
                                      <p:cBhvr additive="base">
                                        <p:cTn id="31" dur="750" fill="hold"/>
                                        <p:tgtEl>
                                          <p:spTgt spid="19"/>
                                        </p:tgtEl>
                                        <p:attrNameLst>
                                          <p:attrName>ppt_y</p:attrName>
                                        </p:attrNameLst>
                                      </p:cBhvr>
                                      <p:tavLst>
                                        <p:tav tm="0">
                                          <p:val>
                                            <p:strVal val="1+#ppt_h/2"/>
                                          </p:val>
                                        </p:tav>
                                        <p:tav tm="100000">
                                          <p:val>
                                            <p:strVal val="#ppt_y"/>
                                          </p:val>
                                        </p:tav>
                                      </p:tavLst>
                                    </p:anim>
                                  </p:childTnLst>
                                </p:cTn>
                              </p:par>
                            </p:childTnLst>
                          </p:cTn>
                        </p:par>
                        <p:par>
                          <p:cTn id="32" fill="hold">
                            <p:stCondLst>
                              <p:cond delay="3750"/>
                            </p:stCondLst>
                            <p:childTnLst>
                              <p:par>
                                <p:cTn id="33" presetID="53" presetClass="entr" presetSubtype="1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750" fill="hold"/>
                                        <p:tgtEl>
                                          <p:spTgt spid="16"/>
                                        </p:tgtEl>
                                        <p:attrNameLst>
                                          <p:attrName>ppt_w</p:attrName>
                                        </p:attrNameLst>
                                      </p:cBhvr>
                                      <p:tavLst>
                                        <p:tav tm="0">
                                          <p:val>
                                            <p:fltVal val="0"/>
                                          </p:val>
                                        </p:tav>
                                        <p:tav tm="100000">
                                          <p:val>
                                            <p:strVal val="#ppt_w"/>
                                          </p:val>
                                        </p:tav>
                                      </p:tavLst>
                                    </p:anim>
                                    <p:anim calcmode="lin" valueType="num">
                                      <p:cBhvr>
                                        <p:cTn id="36" dur="750" fill="hold"/>
                                        <p:tgtEl>
                                          <p:spTgt spid="16"/>
                                        </p:tgtEl>
                                        <p:attrNameLst>
                                          <p:attrName>ppt_h</p:attrName>
                                        </p:attrNameLst>
                                      </p:cBhvr>
                                      <p:tavLst>
                                        <p:tav tm="0">
                                          <p:val>
                                            <p:fltVal val="0"/>
                                          </p:val>
                                        </p:tav>
                                        <p:tav tm="100000">
                                          <p:val>
                                            <p:strVal val="#ppt_h"/>
                                          </p:val>
                                        </p:tav>
                                      </p:tavLst>
                                    </p:anim>
                                    <p:animEffect transition="in" filter="fade">
                                      <p:cBhvr>
                                        <p:cTn id="37" dur="750"/>
                                        <p:tgtEl>
                                          <p:spTgt spid="16"/>
                                        </p:tgtEl>
                                      </p:cBhvr>
                                    </p:animEffect>
                                  </p:childTnLst>
                                </p:cTn>
                              </p:par>
                              <p:par>
                                <p:cTn id="38" presetID="53" presetClass="entr" presetSubtype="16"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750" fill="hold"/>
                                        <p:tgtEl>
                                          <p:spTgt spid="18"/>
                                        </p:tgtEl>
                                        <p:attrNameLst>
                                          <p:attrName>ppt_w</p:attrName>
                                        </p:attrNameLst>
                                      </p:cBhvr>
                                      <p:tavLst>
                                        <p:tav tm="0">
                                          <p:val>
                                            <p:fltVal val="0"/>
                                          </p:val>
                                        </p:tav>
                                        <p:tav tm="100000">
                                          <p:val>
                                            <p:strVal val="#ppt_w"/>
                                          </p:val>
                                        </p:tav>
                                      </p:tavLst>
                                    </p:anim>
                                    <p:anim calcmode="lin" valueType="num">
                                      <p:cBhvr>
                                        <p:cTn id="41" dur="750" fill="hold"/>
                                        <p:tgtEl>
                                          <p:spTgt spid="18"/>
                                        </p:tgtEl>
                                        <p:attrNameLst>
                                          <p:attrName>ppt_h</p:attrName>
                                        </p:attrNameLst>
                                      </p:cBhvr>
                                      <p:tavLst>
                                        <p:tav tm="0">
                                          <p:val>
                                            <p:fltVal val="0"/>
                                          </p:val>
                                        </p:tav>
                                        <p:tav tm="100000">
                                          <p:val>
                                            <p:strVal val="#ppt_h"/>
                                          </p:val>
                                        </p:tav>
                                      </p:tavLst>
                                    </p:anim>
                                    <p:animEffect transition="in" filter="fade">
                                      <p:cBhvr>
                                        <p:cTn id="42" dur="750"/>
                                        <p:tgtEl>
                                          <p:spTgt spid="18"/>
                                        </p:tgtEl>
                                      </p:cBhvr>
                                    </p:animEffect>
                                  </p:childTnLst>
                                </p:cTn>
                              </p:par>
                              <p:par>
                                <p:cTn id="43" presetID="53" presetClass="entr" presetSubtype="16"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750" fill="hold"/>
                                        <p:tgtEl>
                                          <p:spTgt spid="15"/>
                                        </p:tgtEl>
                                        <p:attrNameLst>
                                          <p:attrName>ppt_w</p:attrName>
                                        </p:attrNameLst>
                                      </p:cBhvr>
                                      <p:tavLst>
                                        <p:tav tm="0">
                                          <p:val>
                                            <p:fltVal val="0"/>
                                          </p:val>
                                        </p:tav>
                                        <p:tav tm="100000">
                                          <p:val>
                                            <p:strVal val="#ppt_w"/>
                                          </p:val>
                                        </p:tav>
                                      </p:tavLst>
                                    </p:anim>
                                    <p:anim calcmode="lin" valueType="num">
                                      <p:cBhvr>
                                        <p:cTn id="46" dur="750" fill="hold"/>
                                        <p:tgtEl>
                                          <p:spTgt spid="15"/>
                                        </p:tgtEl>
                                        <p:attrNameLst>
                                          <p:attrName>ppt_h</p:attrName>
                                        </p:attrNameLst>
                                      </p:cBhvr>
                                      <p:tavLst>
                                        <p:tav tm="0">
                                          <p:val>
                                            <p:fltVal val="0"/>
                                          </p:val>
                                        </p:tav>
                                        <p:tav tm="100000">
                                          <p:val>
                                            <p:strVal val="#ppt_h"/>
                                          </p:val>
                                        </p:tav>
                                      </p:tavLst>
                                    </p:anim>
                                    <p:animEffect transition="in" filter="fade">
                                      <p:cBhvr>
                                        <p:cTn id="4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P spid="14"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707BE5C6-CD90-4A83-AD43-CE0F5E3EE712}"/>
              </a:ext>
            </a:extLst>
          </p:cNvPr>
          <p:cNvSpPr/>
          <p:nvPr/>
        </p:nvSpPr>
        <p:spPr>
          <a:xfrm>
            <a:off x="0" y="0"/>
            <a:ext cx="12192000" cy="6858000"/>
          </a:xfrm>
          <a:prstGeom prst="rect">
            <a:avLst/>
          </a:prstGeom>
          <a:pattFill prst="lt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a:extLst>
              <a:ext uri="{FF2B5EF4-FFF2-40B4-BE49-F238E27FC236}">
                <a16:creationId xmlns:a16="http://schemas.microsoft.com/office/drawing/2014/main" id="{21D4EAD4-41AE-4B99-ABD1-40F901F3C604}"/>
              </a:ext>
            </a:extLst>
          </p:cNvPr>
          <p:cNvGrpSpPr/>
          <p:nvPr/>
        </p:nvGrpSpPr>
        <p:grpSpPr>
          <a:xfrm>
            <a:off x="0" y="469673"/>
            <a:ext cx="1054894" cy="143783"/>
            <a:chOff x="3919538" y="551542"/>
            <a:chExt cx="1054894" cy="246744"/>
          </a:xfrm>
        </p:grpSpPr>
        <p:sp>
          <p:nvSpPr>
            <p:cNvPr id="5" name="矩形 4">
              <a:extLst>
                <a:ext uri="{FF2B5EF4-FFF2-40B4-BE49-F238E27FC236}">
                  <a16:creationId xmlns:a16="http://schemas.microsoft.com/office/drawing/2014/main" id="{1708E934-A96E-4F43-81CB-7D9B94E24279}"/>
                </a:ext>
              </a:extLst>
            </p:cNvPr>
            <p:cNvSpPr/>
            <p:nvPr/>
          </p:nvSpPr>
          <p:spPr>
            <a:xfrm>
              <a:off x="3919538" y="551544"/>
              <a:ext cx="928233" cy="246742"/>
            </a:xfrm>
            <a:prstGeom prst="rect">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2F4D0E31-8B67-48A3-A616-0FB7C91ABC9A}"/>
                </a:ext>
              </a:extLst>
            </p:cNvPr>
            <p:cNvSpPr/>
            <p:nvPr/>
          </p:nvSpPr>
          <p:spPr>
            <a:xfrm>
              <a:off x="4847772" y="551542"/>
              <a:ext cx="126660" cy="24674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标题 1">
            <a:extLst>
              <a:ext uri="{FF2B5EF4-FFF2-40B4-BE49-F238E27FC236}">
                <a16:creationId xmlns:a16="http://schemas.microsoft.com/office/drawing/2014/main" id="{B21AA6B6-1737-4BEB-86EB-095FC051120C}"/>
              </a:ext>
            </a:extLst>
          </p:cNvPr>
          <p:cNvSpPr txBox="1">
            <a:spLocks/>
          </p:cNvSpPr>
          <p:nvPr/>
        </p:nvSpPr>
        <p:spPr>
          <a:xfrm>
            <a:off x="1054894" y="329293"/>
            <a:ext cx="3393937" cy="42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dirty="0">
                <a:solidFill>
                  <a:schemeClr val="tx1">
                    <a:lumMod val="75000"/>
                    <a:lumOff val="25000"/>
                  </a:schemeClr>
                </a:solidFill>
                <a:latin typeface="+mn-lt"/>
                <a:ea typeface="+mn-ea"/>
                <a:cs typeface="+mn-ea"/>
                <a:sym typeface="+mn-lt"/>
              </a:rPr>
              <a:t>1.Add title text</a:t>
            </a:r>
            <a:endParaRPr lang="zh-CN" altLang="en-US" sz="3200" dirty="0">
              <a:solidFill>
                <a:schemeClr val="tx1">
                  <a:lumMod val="75000"/>
                  <a:lumOff val="25000"/>
                </a:schemeClr>
              </a:solidFill>
              <a:latin typeface="+mn-lt"/>
              <a:ea typeface="+mn-ea"/>
              <a:cs typeface="+mn-ea"/>
              <a:sym typeface="+mn-lt"/>
            </a:endParaRPr>
          </a:p>
        </p:txBody>
      </p:sp>
      <p:grpSp>
        <p:nvGrpSpPr>
          <p:cNvPr id="2" name="组合 1">
            <a:extLst>
              <a:ext uri="{FF2B5EF4-FFF2-40B4-BE49-F238E27FC236}">
                <a16:creationId xmlns:a16="http://schemas.microsoft.com/office/drawing/2014/main" id="{0C300CF9-DBC2-48CA-908E-E25C767612BA}"/>
              </a:ext>
            </a:extLst>
          </p:cNvPr>
          <p:cNvGrpSpPr/>
          <p:nvPr/>
        </p:nvGrpSpPr>
        <p:grpSpPr>
          <a:xfrm>
            <a:off x="1257300" y="1804397"/>
            <a:ext cx="2571750" cy="3975100"/>
            <a:chOff x="1257300" y="1804397"/>
            <a:chExt cx="2571750" cy="3975100"/>
          </a:xfrm>
        </p:grpSpPr>
        <p:sp>
          <p:nvSpPr>
            <p:cNvPr id="12" name="矩形 11">
              <a:extLst>
                <a:ext uri="{FF2B5EF4-FFF2-40B4-BE49-F238E27FC236}">
                  <a16:creationId xmlns:a16="http://schemas.microsoft.com/office/drawing/2014/main" id="{5C6A82AD-0D59-4878-8426-862CC0C90B80}"/>
                </a:ext>
              </a:extLst>
            </p:cNvPr>
            <p:cNvSpPr/>
            <p:nvPr/>
          </p:nvSpPr>
          <p:spPr>
            <a:xfrm>
              <a:off x="1263650" y="1810747"/>
              <a:ext cx="2565400" cy="469900"/>
            </a:xfrm>
            <a:prstGeom prst="rect">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cxnSp>
          <p:nvCxnSpPr>
            <p:cNvPr id="14" name="直接连接符 13">
              <a:extLst>
                <a:ext uri="{FF2B5EF4-FFF2-40B4-BE49-F238E27FC236}">
                  <a16:creationId xmlns:a16="http://schemas.microsoft.com/office/drawing/2014/main" id="{6550B309-23E8-45EC-91FC-C5338E8F6E62}"/>
                </a:ext>
              </a:extLst>
            </p:cNvPr>
            <p:cNvCxnSpPr/>
            <p:nvPr/>
          </p:nvCxnSpPr>
          <p:spPr>
            <a:xfrm>
              <a:off x="1257300" y="3576047"/>
              <a:ext cx="2571750"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1" name="矩形 10">
              <a:extLst>
                <a:ext uri="{FF2B5EF4-FFF2-40B4-BE49-F238E27FC236}">
                  <a16:creationId xmlns:a16="http://schemas.microsoft.com/office/drawing/2014/main" id="{A535AD0D-1C27-4C5F-AB96-896CFE3D11F5}"/>
                </a:ext>
              </a:extLst>
            </p:cNvPr>
            <p:cNvSpPr/>
            <p:nvPr/>
          </p:nvSpPr>
          <p:spPr>
            <a:xfrm>
              <a:off x="1257300" y="1804397"/>
              <a:ext cx="2571750" cy="39751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5" name="标题 1">
              <a:extLst>
                <a:ext uri="{FF2B5EF4-FFF2-40B4-BE49-F238E27FC236}">
                  <a16:creationId xmlns:a16="http://schemas.microsoft.com/office/drawing/2014/main" id="{B73C4D97-8EA3-4B16-9C10-5A2E08C8B76C}"/>
                </a:ext>
              </a:extLst>
            </p:cNvPr>
            <p:cNvSpPr txBox="1">
              <a:spLocks/>
            </p:cNvSpPr>
            <p:nvPr/>
          </p:nvSpPr>
          <p:spPr>
            <a:xfrm>
              <a:off x="1633537" y="1842951"/>
              <a:ext cx="1800225" cy="42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000" dirty="0">
                  <a:solidFill>
                    <a:schemeClr val="bg1"/>
                  </a:solidFill>
                  <a:latin typeface="+mn-lt"/>
                  <a:ea typeface="+mn-ea"/>
                  <a:cs typeface="+mn-ea"/>
                  <a:sym typeface="+mn-lt"/>
                </a:rPr>
                <a:t>Add title text</a:t>
              </a:r>
              <a:endParaRPr lang="zh-CN" altLang="en-US" sz="2000" dirty="0">
                <a:solidFill>
                  <a:schemeClr val="bg1"/>
                </a:solidFill>
                <a:latin typeface="+mn-lt"/>
                <a:ea typeface="+mn-ea"/>
                <a:cs typeface="+mn-ea"/>
                <a:sym typeface="+mn-lt"/>
              </a:endParaRPr>
            </a:p>
          </p:txBody>
        </p:sp>
        <p:sp>
          <p:nvSpPr>
            <p:cNvPr id="16" name="矩形: 圆角 15">
              <a:extLst>
                <a:ext uri="{FF2B5EF4-FFF2-40B4-BE49-F238E27FC236}">
                  <a16:creationId xmlns:a16="http://schemas.microsoft.com/office/drawing/2014/main" id="{DC0D6518-F23C-4512-B5D3-090E6AABB6A1}"/>
                </a:ext>
              </a:extLst>
            </p:cNvPr>
            <p:cNvSpPr/>
            <p:nvPr/>
          </p:nvSpPr>
          <p:spPr>
            <a:xfrm>
              <a:off x="1752600" y="5110365"/>
              <a:ext cx="1600200" cy="402431"/>
            </a:xfrm>
            <a:prstGeom prst="roundRect">
              <a:avLst>
                <a:gd name="adj" fmla="val 50000"/>
              </a:avLst>
            </a:prstGeom>
            <a:solidFill>
              <a:srgbClr val="DE2230"/>
            </a:solidFill>
            <a:ln>
              <a:noFill/>
            </a:ln>
            <a:effectLst>
              <a:outerShdw blurRad="1524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effectLst>
                    <a:outerShdw blurRad="38100" dist="38100" dir="2700000" algn="tl">
                      <a:srgbClr val="000000">
                        <a:alpha val="43137"/>
                      </a:srgbClr>
                    </a:outerShdw>
                  </a:effectLst>
                  <a:cs typeface="+mn-ea"/>
                  <a:sym typeface="+mn-lt"/>
                </a:rPr>
                <a:t>PART ONE</a:t>
              </a:r>
              <a:endParaRPr lang="zh-CN" altLang="en-US" sz="1400" dirty="0">
                <a:effectLst>
                  <a:outerShdw blurRad="38100" dist="38100" dir="2700000" algn="tl">
                    <a:srgbClr val="000000">
                      <a:alpha val="43137"/>
                    </a:srgbClr>
                  </a:outerShdw>
                </a:effectLst>
                <a:cs typeface="+mn-ea"/>
                <a:sym typeface="+mn-lt"/>
              </a:endParaRPr>
            </a:p>
          </p:txBody>
        </p:sp>
        <p:sp>
          <p:nvSpPr>
            <p:cNvPr id="17" name="标题 1">
              <a:extLst>
                <a:ext uri="{FF2B5EF4-FFF2-40B4-BE49-F238E27FC236}">
                  <a16:creationId xmlns:a16="http://schemas.microsoft.com/office/drawing/2014/main" id="{008A3295-2D9F-4E71-B0DE-7016AF6A4EF2}"/>
                </a:ext>
              </a:extLst>
            </p:cNvPr>
            <p:cNvSpPr txBox="1">
              <a:spLocks/>
            </p:cNvSpPr>
            <p:nvPr/>
          </p:nvSpPr>
          <p:spPr>
            <a:xfrm>
              <a:off x="1633536" y="2665472"/>
              <a:ext cx="1800225" cy="424542"/>
            </a:xfrm>
            <a:prstGeom prst="rect">
              <a:avLst/>
            </a:prstGeom>
          </p:spPr>
          <p:txBody>
            <a:bodyPr vert="horz" lIns="91440" tIns="45720" rIns="91440" bIns="45720" rtlCol="0" anchor="ctr">
              <a:noAutofit/>
            </a:bodyPr>
            <a:lstStyle>
              <a:defPPr>
                <a:defRPr lang="zh-CN"/>
              </a:defPPr>
              <a:lvl1pPr algn="ctr">
                <a:lnSpc>
                  <a:spcPct val="90000"/>
                </a:lnSpc>
                <a:spcBef>
                  <a:spcPct val="0"/>
                </a:spcBef>
                <a:buNone/>
                <a:defRPr sz="3200">
                  <a:solidFill>
                    <a:schemeClr val="tx1">
                      <a:lumMod val="85000"/>
                      <a:lumOff val="15000"/>
                    </a:schemeClr>
                  </a:solidFill>
                  <a:latin typeface="字魂59号-创粗黑" panose="00000500000000000000" pitchFamily="2" charset="-122"/>
                  <a:ea typeface="字魂59号-创粗黑" panose="00000500000000000000" pitchFamily="2" charset="-122"/>
                  <a:cs typeface="+mj-cs"/>
                </a:defRPr>
              </a:lvl1pPr>
            </a:lstStyle>
            <a:p>
              <a:r>
                <a:rPr lang="zh-CN" altLang="en-US" sz="2000" dirty="0">
                  <a:latin typeface="+mn-lt"/>
                  <a:ea typeface="+mn-ea"/>
                  <a:cs typeface="+mn-ea"/>
                  <a:sym typeface="+mn-lt"/>
                </a:rPr>
                <a:t>W</a:t>
              </a:r>
              <a:r>
                <a:rPr lang="en-US" altLang="zh-CN" sz="2000" dirty="0">
                  <a:latin typeface="+mn-lt"/>
                  <a:ea typeface="+mn-ea"/>
                  <a:cs typeface="+mn-ea"/>
                  <a:sym typeface="+mn-lt"/>
                </a:rPr>
                <a:t>ORK PLAN</a:t>
              </a:r>
              <a:endParaRPr lang="zh-CN" altLang="en-US" sz="2000" dirty="0">
                <a:latin typeface="+mn-lt"/>
                <a:ea typeface="+mn-ea"/>
                <a:cs typeface="+mn-ea"/>
                <a:sym typeface="+mn-lt"/>
              </a:endParaRPr>
            </a:p>
          </p:txBody>
        </p:sp>
        <p:sp>
          <p:nvSpPr>
            <p:cNvPr id="18" name="矩形 17">
              <a:extLst>
                <a:ext uri="{FF2B5EF4-FFF2-40B4-BE49-F238E27FC236}">
                  <a16:creationId xmlns:a16="http://schemas.microsoft.com/office/drawing/2014/main" id="{D45EA3CC-01CF-423D-8A68-2F2D250FC3C0}"/>
                </a:ext>
              </a:extLst>
            </p:cNvPr>
            <p:cNvSpPr/>
            <p:nvPr/>
          </p:nvSpPr>
          <p:spPr>
            <a:xfrm>
              <a:off x="1774031" y="3132279"/>
              <a:ext cx="1538288" cy="183720"/>
            </a:xfrm>
            <a:prstGeom prst="rect">
              <a:avLst/>
            </a:prstGeom>
          </p:spPr>
          <p:txBody>
            <a:bodyPr vert="horz" lIns="91440" tIns="45720" rIns="91440" bIns="45720" rtlCol="0" anchor="ctr">
              <a:noAutofit/>
            </a:bodyPr>
            <a:lstStyle/>
            <a:p>
              <a:pPr algn="ctr">
                <a:lnSpc>
                  <a:spcPct val="90000"/>
                </a:lnSpc>
                <a:spcBef>
                  <a:spcPct val="0"/>
                </a:spcBef>
              </a:pPr>
              <a:r>
                <a:rPr lang="en-US" altLang="zh-CN" sz="1200" dirty="0">
                  <a:solidFill>
                    <a:schemeClr val="tx1">
                      <a:lumMod val="75000"/>
                      <a:lumOff val="25000"/>
                    </a:schemeClr>
                  </a:solidFill>
                  <a:cs typeface="+mn-ea"/>
                  <a:sym typeface="+mn-lt"/>
                </a:rPr>
                <a:t>Light from the darkness</a:t>
              </a:r>
              <a:endParaRPr lang="zh-CN" altLang="en-US" sz="1200" dirty="0">
                <a:solidFill>
                  <a:schemeClr val="tx1">
                    <a:lumMod val="75000"/>
                    <a:lumOff val="25000"/>
                  </a:schemeClr>
                </a:solidFill>
                <a:cs typeface="+mn-ea"/>
                <a:sym typeface="+mn-lt"/>
              </a:endParaRPr>
            </a:p>
          </p:txBody>
        </p:sp>
        <p:sp>
          <p:nvSpPr>
            <p:cNvPr id="21" name="矩形 20">
              <a:extLst>
                <a:ext uri="{FF2B5EF4-FFF2-40B4-BE49-F238E27FC236}">
                  <a16:creationId xmlns:a16="http://schemas.microsoft.com/office/drawing/2014/main" id="{1CCAFD55-8BBF-4135-A7D7-D8944CE010B4}"/>
                </a:ext>
              </a:extLst>
            </p:cNvPr>
            <p:cNvSpPr/>
            <p:nvPr/>
          </p:nvSpPr>
          <p:spPr>
            <a:xfrm>
              <a:off x="1604961" y="4039143"/>
              <a:ext cx="1828800" cy="597856"/>
            </a:xfrm>
            <a:prstGeom prst="rect">
              <a:avLst/>
            </a:prstGeom>
          </p:spPr>
          <p:txBody>
            <a:bodyPr vert="horz" lIns="91440" tIns="45720" rIns="91440" bIns="45720" rtlCol="0" anchor="ctr">
              <a:noAutofit/>
            </a:bodyPr>
            <a:lstStyle/>
            <a:p>
              <a:pPr algn="ctr">
                <a:lnSpc>
                  <a:spcPct val="90000"/>
                </a:lnSpc>
                <a:spcBef>
                  <a:spcPct val="0"/>
                </a:spcBef>
              </a:pPr>
              <a:endParaRPr lang="en-US" altLang="zh-CN" sz="1600" dirty="0">
                <a:solidFill>
                  <a:schemeClr val="tx1">
                    <a:lumMod val="75000"/>
                    <a:lumOff val="25000"/>
                  </a:schemeClr>
                </a:solidFill>
                <a:cs typeface="+mn-ea"/>
                <a:sym typeface="+mn-lt"/>
              </a:endParaRPr>
            </a:p>
            <a:p>
              <a:pPr algn="ctr">
                <a:lnSpc>
                  <a:spcPct val="90000"/>
                </a:lnSpc>
                <a:spcBef>
                  <a:spcPct val="0"/>
                </a:spcBef>
              </a:pPr>
              <a:r>
                <a:rPr lang="en-US" altLang="zh-CN" sz="1600" dirty="0">
                  <a:solidFill>
                    <a:schemeClr val="tx1">
                      <a:lumMod val="75000"/>
                      <a:lumOff val="25000"/>
                    </a:schemeClr>
                  </a:solidFill>
                  <a:cs typeface="+mn-ea"/>
                  <a:sym typeface="+mn-lt"/>
                </a:rPr>
                <a:t>Click here to add content, content to match the title. </a:t>
              </a:r>
              <a:endParaRPr lang="zh-CN" altLang="en-US" sz="1600" dirty="0">
                <a:solidFill>
                  <a:schemeClr val="tx1">
                    <a:lumMod val="75000"/>
                    <a:lumOff val="25000"/>
                  </a:schemeClr>
                </a:solidFill>
                <a:cs typeface="+mn-ea"/>
                <a:sym typeface="+mn-lt"/>
              </a:endParaRPr>
            </a:p>
          </p:txBody>
        </p:sp>
      </p:grpSp>
      <p:grpSp>
        <p:nvGrpSpPr>
          <p:cNvPr id="3" name="组合 2">
            <a:extLst>
              <a:ext uri="{FF2B5EF4-FFF2-40B4-BE49-F238E27FC236}">
                <a16:creationId xmlns:a16="http://schemas.microsoft.com/office/drawing/2014/main" id="{36F8E9FD-EA1E-4A71-939F-F2B8F277B589}"/>
              </a:ext>
            </a:extLst>
          </p:cNvPr>
          <p:cNvGrpSpPr/>
          <p:nvPr/>
        </p:nvGrpSpPr>
        <p:grpSpPr>
          <a:xfrm>
            <a:off x="4822190" y="1797231"/>
            <a:ext cx="2571750" cy="3975100"/>
            <a:chOff x="4822190" y="1797231"/>
            <a:chExt cx="2571750" cy="3975100"/>
          </a:xfrm>
        </p:grpSpPr>
        <p:sp>
          <p:nvSpPr>
            <p:cNvPr id="23" name="矩形 22">
              <a:extLst>
                <a:ext uri="{FF2B5EF4-FFF2-40B4-BE49-F238E27FC236}">
                  <a16:creationId xmlns:a16="http://schemas.microsoft.com/office/drawing/2014/main" id="{4A76A7DF-B156-4E1E-AEC1-53F054A3FB58}"/>
                </a:ext>
              </a:extLst>
            </p:cNvPr>
            <p:cNvSpPr/>
            <p:nvPr/>
          </p:nvSpPr>
          <p:spPr>
            <a:xfrm>
              <a:off x="4828540" y="1803581"/>
              <a:ext cx="2565400" cy="469900"/>
            </a:xfrm>
            <a:prstGeom prst="rect">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cxnSp>
          <p:nvCxnSpPr>
            <p:cNvPr id="24" name="直接连接符 23">
              <a:extLst>
                <a:ext uri="{FF2B5EF4-FFF2-40B4-BE49-F238E27FC236}">
                  <a16:creationId xmlns:a16="http://schemas.microsoft.com/office/drawing/2014/main" id="{D244BD7B-AD94-45A4-AC2B-29308B82EB93}"/>
                </a:ext>
              </a:extLst>
            </p:cNvPr>
            <p:cNvCxnSpPr/>
            <p:nvPr/>
          </p:nvCxnSpPr>
          <p:spPr>
            <a:xfrm>
              <a:off x="4822190" y="3568881"/>
              <a:ext cx="2571750"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矩形 24">
              <a:extLst>
                <a:ext uri="{FF2B5EF4-FFF2-40B4-BE49-F238E27FC236}">
                  <a16:creationId xmlns:a16="http://schemas.microsoft.com/office/drawing/2014/main" id="{067A9FA1-6A8D-49FE-8C7C-A8814555B6C3}"/>
                </a:ext>
              </a:extLst>
            </p:cNvPr>
            <p:cNvSpPr/>
            <p:nvPr/>
          </p:nvSpPr>
          <p:spPr>
            <a:xfrm>
              <a:off x="4822190" y="1797231"/>
              <a:ext cx="2571750" cy="39751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6" name="标题 1">
              <a:extLst>
                <a:ext uri="{FF2B5EF4-FFF2-40B4-BE49-F238E27FC236}">
                  <a16:creationId xmlns:a16="http://schemas.microsoft.com/office/drawing/2014/main" id="{AEE17F75-B02B-40D7-980B-80F0E80DBEFB}"/>
                </a:ext>
              </a:extLst>
            </p:cNvPr>
            <p:cNvSpPr txBox="1">
              <a:spLocks/>
            </p:cNvSpPr>
            <p:nvPr/>
          </p:nvSpPr>
          <p:spPr>
            <a:xfrm>
              <a:off x="5198427" y="1835785"/>
              <a:ext cx="1800225" cy="42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000" dirty="0">
                  <a:solidFill>
                    <a:schemeClr val="bg1"/>
                  </a:solidFill>
                  <a:latin typeface="+mn-lt"/>
                  <a:ea typeface="+mn-ea"/>
                  <a:cs typeface="+mn-ea"/>
                  <a:sym typeface="+mn-lt"/>
                </a:rPr>
                <a:t>Add title text</a:t>
              </a:r>
              <a:endParaRPr lang="zh-CN" altLang="en-US" sz="2000" dirty="0">
                <a:solidFill>
                  <a:schemeClr val="bg1"/>
                </a:solidFill>
                <a:latin typeface="+mn-lt"/>
                <a:ea typeface="+mn-ea"/>
                <a:cs typeface="+mn-ea"/>
                <a:sym typeface="+mn-lt"/>
              </a:endParaRPr>
            </a:p>
          </p:txBody>
        </p:sp>
        <p:sp>
          <p:nvSpPr>
            <p:cNvPr id="27" name="矩形: 圆角 26">
              <a:extLst>
                <a:ext uri="{FF2B5EF4-FFF2-40B4-BE49-F238E27FC236}">
                  <a16:creationId xmlns:a16="http://schemas.microsoft.com/office/drawing/2014/main" id="{F90DD204-4417-400D-817B-FE1CFD9D7C78}"/>
                </a:ext>
              </a:extLst>
            </p:cNvPr>
            <p:cNvSpPr/>
            <p:nvPr/>
          </p:nvSpPr>
          <p:spPr>
            <a:xfrm>
              <a:off x="5317490" y="5103199"/>
              <a:ext cx="1600200" cy="402431"/>
            </a:xfrm>
            <a:prstGeom prst="roundRect">
              <a:avLst>
                <a:gd name="adj" fmla="val 50000"/>
              </a:avLst>
            </a:prstGeom>
            <a:solidFill>
              <a:srgbClr val="DE2230"/>
            </a:solidFill>
            <a:ln>
              <a:noFill/>
            </a:ln>
            <a:effectLst>
              <a:outerShdw blurRad="1524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effectLst>
                    <a:outerShdw blurRad="38100" dist="38100" dir="2700000" algn="tl">
                      <a:srgbClr val="000000">
                        <a:alpha val="43137"/>
                      </a:srgbClr>
                    </a:outerShdw>
                  </a:effectLst>
                  <a:cs typeface="+mn-ea"/>
                  <a:sym typeface="+mn-lt"/>
                </a:rPr>
                <a:t>PART TWO</a:t>
              </a:r>
              <a:endParaRPr lang="zh-CN" altLang="en-US" sz="1400" dirty="0">
                <a:effectLst>
                  <a:outerShdw blurRad="38100" dist="38100" dir="2700000" algn="tl">
                    <a:srgbClr val="000000">
                      <a:alpha val="43137"/>
                    </a:srgbClr>
                  </a:outerShdw>
                </a:effectLst>
                <a:cs typeface="+mn-ea"/>
                <a:sym typeface="+mn-lt"/>
              </a:endParaRPr>
            </a:p>
          </p:txBody>
        </p:sp>
        <p:sp>
          <p:nvSpPr>
            <p:cNvPr id="28" name="标题 1">
              <a:extLst>
                <a:ext uri="{FF2B5EF4-FFF2-40B4-BE49-F238E27FC236}">
                  <a16:creationId xmlns:a16="http://schemas.microsoft.com/office/drawing/2014/main" id="{8F2AAECA-24F4-4964-87F6-74235AD2E2EA}"/>
                </a:ext>
              </a:extLst>
            </p:cNvPr>
            <p:cNvSpPr txBox="1">
              <a:spLocks/>
            </p:cNvSpPr>
            <p:nvPr/>
          </p:nvSpPr>
          <p:spPr>
            <a:xfrm>
              <a:off x="5198426" y="2658306"/>
              <a:ext cx="1800225" cy="424542"/>
            </a:xfrm>
            <a:prstGeom prst="rect">
              <a:avLst/>
            </a:prstGeom>
          </p:spPr>
          <p:txBody>
            <a:bodyPr vert="horz" lIns="91440" tIns="45720" rIns="91440" bIns="45720" rtlCol="0" anchor="ctr">
              <a:noAutofit/>
            </a:bodyPr>
            <a:lstStyle>
              <a:defPPr>
                <a:defRPr lang="zh-CN"/>
              </a:defPPr>
              <a:lvl1pPr algn="ctr">
                <a:lnSpc>
                  <a:spcPct val="90000"/>
                </a:lnSpc>
                <a:spcBef>
                  <a:spcPct val="0"/>
                </a:spcBef>
                <a:buNone/>
                <a:defRPr sz="2400">
                  <a:solidFill>
                    <a:schemeClr val="tx1">
                      <a:lumMod val="85000"/>
                      <a:lumOff val="15000"/>
                    </a:schemeClr>
                  </a:solidFill>
                  <a:latin typeface="字魂59号-创粗黑" panose="00000500000000000000" pitchFamily="2" charset="-122"/>
                  <a:ea typeface="字魂59号-创粗黑" panose="00000500000000000000" pitchFamily="2" charset="-122"/>
                  <a:cs typeface="+mj-cs"/>
                </a:defRPr>
              </a:lvl1pPr>
            </a:lstStyle>
            <a:p>
              <a:r>
                <a:rPr lang="zh-CN" altLang="en-US" sz="2000" dirty="0">
                  <a:latin typeface="+mn-lt"/>
                  <a:ea typeface="+mn-ea"/>
                  <a:cs typeface="+mn-ea"/>
                  <a:sym typeface="+mn-lt"/>
                </a:rPr>
                <a:t>W</a:t>
              </a:r>
              <a:r>
                <a:rPr lang="en-US" altLang="zh-CN" sz="2000" dirty="0">
                  <a:latin typeface="+mn-lt"/>
                  <a:ea typeface="+mn-ea"/>
                  <a:cs typeface="+mn-ea"/>
                  <a:sym typeface="+mn-lt"/>
                </a:rPr>
                <a:t>ORK PLAN</a:t>
              </a:r>
              <a:endParaRPr lang="zh-CN" altLang="en-US" sz="2000" dirty="0">
                <a:latin typeface="+mn-lt"/>
                <a:ea typeface="+mn-ea"/>
                <a:cs typeface="+mn-ea"/>
                <a:sym typeface="+mn-lt"/>
              </a:endParaRPr>
            </a:p>
          </p:txBody>
        </p:sp>
        <p:sp>
          <p:nvSpPr>
            <p:cNvPr id="29" name="矩形 28">
              <a:extLst>
                <a:ext uri="{FF2B5EF4-FFF2-40B4-BE49-F238E27FC236}">
                  <a16:creationId xmlns:a16="http://schemas.microsoft.com/office/drawing/2014/main" id="{7A0FF4BB-CF7B-4B32-A964-F6B51F7823B8}"/>
                </a:ext>
              </a:extLst>
            </p:cNvPr>
            <p:cNvSpPr/>
            <p:nvPr/>
          </p:nvSpPr>
          <p:spPr>
            <a:xfrm>
              <a:off x="5338921" y="3125113"/>
              <a:ext cx="1538288" cy="183720"/>
            </a:xfrm>
            <a:prstGeom prst="rect">
              <a:avLst/>
            </a:prstGeom>
          </p:spPr>
          <p:txBody>
            <a:bodyPr vert="horz" lIns="91440" tIns="45720" rIns="91440" bIns="45720" rtlCol="0" anchor="ctr">
              <a:noAutofit/>
            </a:bodyPr>
            <a:lstStyle/>
            <a:p>
              <a:pPr algn="ctr">
                <a:lnSpc>
                  <a:spcPct val="90000"/>
                </a:lnSpc>
                <a:spcBef>
                  <a:spcPct val="0"/>
                </a:spcBef>
              </a:pPr>
              <a:r>
                <a:rPr lang="en-US" altLang="zh-CN" sz="1200" dirty="0">
                  <a:solidFill>
                    <a:schemeClr val="tx1">
                      <a:lumMod val="75000"/>
                      <a:lumOff val="25000"/>
                    </a:schemeClr>
                  </a:solidFill>
                  <a:cs typeface="+mn-ea"/>
                  <a:sym typeface="+mn-lt"/>
                </a:rPr>
                <a:t>Light from the darkness</a:t>
              </a:r>
              <a:endParaRPr lang="zh-CN" altLang="en-US" sz="1200" dirty="0">
                <a:solidFill>
                  <a:schemeClr val="tx1">
                    <a:lumMod val="75000"/>
                    <a:lumOff val="25000"/>
                  </a:schemeClr>
                </a:solidFill>
                <a:cs typeface="+mn-ea"/>
                <a:sym typeface="+mn-lt"/>
              </a:endParaRPr>
            </a:p>
          </p:txBody>
        </p:sp>
        <p:sp>
          <p:nvSpPr>
            <p:cNvPr id="30" name="矩形 29">
              <a:extLst>
                <a:ext uri="{FF2B5EF4-FFF2-40B4-BE49-F238E27FC236}">
                  <a16:creationId xmlns:a16="http://schemas.microsoft.com/office/drawing/2014/main" id="{C966DAF0-97DC-405A-823C-187438FEC9AF}"/>
                </a:ext>
              </a:extLst>
            </p:cNvPr>
            <p:cNvSpPr/>
            <p:nvPr/>
          </p:nvSpPr>
          <p:spPr>
            <a:xfrm>
              <a:off x="5169851" y="4031977"/>
              <a:ext cx="1828800" cy="597856"/>
            </a:xfrm>
            <a:prstGeom prst="rect">
              <a:avLst/>
            </a:prstGeom>
          </p:spPr>
          <p:txBody>
            <a:bodyPr vert="horz" lIns="91440" tIns="45720" rIns="91440" bIns="45720" rtlCol="0" anchor="ctr">
              <a:noAutofit/>
            </a:bodyPr>
            <a:lstStyle/>
            <a:p>
              <a:pPr algn="ctr">
                <a:lnSpc>
                  <a:spcPct val="90000"/>
                </a:lnSpc>
                <a:spcBef>
                  <a:spcPct val="0"/>
                </a:spcBef>
              </a:pPr>
              <a:endParaRPr lang="en-US" altLang="zh-CN" sz="1600" dirty="0">
                <a:solidFill>
                  <a:schemeClr val="tx1">
                    <a:lumMod val="75000"/>
                    <a:lumOff val="25000"/>
                  </a:schemeClr>
                </a:solidFill>
                <a:cs typeface="+mn-ea"/>
                <a:sym typeface="+mn-lt"/>
              </a:endParaRPr>
            </a:p>
            <a:p>
              <a:pPr algn="ctr">
                <a:lnSpc>
                  <a:spcPct val="90000"/>
                </a:lnSpc>
                <a:spcBef>
                  <a:spcPct val="0"/>
                </a:spcBef>
              </a:pPr>
              <a:r>
                <a:rPr lang="en-US" altLang="zh-CN" sz="1600" dirty="0">
                  <a:solidFill>
                    <a:schemeClr val="tx1">
                      <a:lumMod val="75000"/>
                      <a:lumOff val="25000"/>
                    </a:schemeClr>
                  </a:solidFill>
                  <a:cs typeface="+mn-ea"/>
                  <a:sym typeface="+mn-lt"/>
                </a:rPr>
                <a:t>Click here to add content, content to match the title. </a:t>
              </a:r>
              <a:endParaRPr lang="zh-CN" altLang="en-US" sz="1600" dirty="0">
                <a:solidFill>
                  <a:schemeClr val="tx1">
                    <a:lumMod val="75000"/>
                    <a:lumOff val="25000"/>
                  </a:schemeClr>
                </a:solidFill>
                <a:cs typeface="+mn-ea"/>
                <a:sym typeface="+mn-lt"/>
              </a:endParaRPr>
            </a:p>
          </p:txBody>
        </p:sp>
      </p:grpSp>
      <p:grpSp>
        <p:nvGrpSpPr>
          <p:cNvPr id="4" name="组合 3">
            <a:extLst>
              <a:ext uri="{FF2B5EF4-FFF2-40B4-BE49-F238E27FC236}">
                <a16:creationId xmlns:a16="http://schemas.microsoft.com/office/drawing/2014/main" id="{F1920C0C-873D-4DBD-8F95-468DE6D91AD7}"/>
              </a:ext>
            </a:extLst>
          </p:cNvPr>
          <p:cNvGrpSpPr/>
          <p:nvPr/>
        </p:nvGrpSpPr>
        <p:grpSpPr>
          <a:xfrm>
            <a:off x="8380730" y="1825171"/>
            <a:ext cx="2571750" cy="3975100"/>
            <a:chOff x="8380730" y="1825171"/>
            <a:chExt cx="2571750" cy="3975100"/>
          </a:xfrm>
        </p:grpSpPr>
        <p:sp>
          <p:nvSpPr>
            <p:cNvPr id="31" name="矩形 30">
              <a:extLst>
                <a:ext uri="{FF2B5EF4-FFF2-40B4-BE49-F238E27FC236}">
                  <a16:creationId xmlns:a16="http://schemas.microsoft.com/office/drawing/2014/main" id="{FF06EA74-7D0F-4631-B1DD-34AC51827D1D}"/>
                </a:ext>
              </a:extLst>
            </p:cNvPr>
            <p:cNvSpPr/>
            <p:nvPr/>
          </p:nvSpPr>
          <p:spPr>
            <a:xfrm>
              <a:off x="8387080" y="1831521"/>
              <a:ext cx="2565400" cy="469900"/>
            </a:xfrm>
            <a:prstGeom prst="rect">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cxnSp>
          <p:nvCxnSpPr>
            <p:cNvPr id="32" name="直接连接符 31">
              <a:extLst>
                <a:ext uri="{FF2B5EF4-FFF2-40B4-BE49-F238E27FC236}">
                  <a16:creationId xmlns:a16="http://schemas.microsoft.com/office/drawing/2014/main" id="{CFB38E9A-C51D-43F3-9717-A4AE8C9C14C5}"/>
                </a:ext>
              </a:extLst>
            </p:cNvPr>
            <p:cNvCxnSpPr/>
            <p:nvPr/>
          </p:nvCxnSpPr>
          <p:spPr>
            <a:xfrm>
              <a:off x="8380730" y="3596821"/>
              <a:ext cx="2571750" cy="0"/>
            </a:xfrm>
            <a:prstGeom prst="lin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3" name="矩形 32">
              <a:extLst>
                <a:ext uri="{FF2B5EF4-FFF2-40B4-BE49-F238E27FC236}">
                  <a16:creationId xmlns:a16="http://schemas.microsoft.com/office/drawing/2014/main" id="{FD995AAC-0CB9-4BDA-8CA0-627752ED29B7}"/>
                </a:ext>
              </a:extLst>
            </p:cNvPr>
            <p:cNvSpPr/>
            <p:nvPr/>
          </p:nvSpPr>
          <p:spPr>
            <a:xfrm>
              <a:off x="8380730" y="1825171"/>
              <a:ext cx="2571750" cy="39751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34" name="标题 1">
              <a:extLst>
                <a:ext uri="{FF2B5EF4-FFF2-40B4-BE49-F238E27FC236}">
                  <a16:creationId xmlns:a16="http://schemas.microsoft.com/office/drawing/2014/main" id="{A89FF102-0168-4C70-AB52-AA45FFD111CA}"/>
                </a:ext>
              </a:extLst>
            </p:cNvPr>
            <p:cNvSpPr txBox="1">
              <a:spLocks/>
            </p:cNvSpPr>
            <p:nvPr/>
          </p:nvSpPr>
          <p:spPr>
            <a:xfrm>
              <a:off x="8756967" y="1863725"/>
              <a:ext cx="1800225" cy="42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000" dirty="0">
                  <a:solidFill>
                    <a:schemeClr val="bg1"/>
                  </a:solidFill>
                  <a:latin typeface="+mn-lt"/>
                  <a:ea typeface="+mn-ea"/>
                  <a:cs typeface="+mn-ea"/>
                  <a:sym typeface="+mn-lt"/>
                </a:rPr>
                <a:t>Add title text</a:t>
              </a:r>
              <a:endParaRPr lang="zh-CN" altLang="en-US" sz="2000" dirty="0">
                <a:solidFill>
                  <a:schemeClr val="bg1"/>
                </a:solidFill>
                <a:latin typeface="+mn-lt"/>
                <a:ea typeface="+mn-ea"/>
                <a:cs typeface="+mn-ea"/>
                <a:sym typeface="+mn-lt"/>
              </a:endParaRPr>
            </a:p>
          </p:txBody>
        </p:sp>
        <p:sp>
          <p:nvSpPr>
            <p:cNvPr id="35" name="矩形: 圆角 34">
              <a:extLst>
                <a:ext uri="{FF2B5EF4-FFF2-40B4-BE49-F238E27FC236}">
                  <a16:creationId xmlns:a16="http://schemas.microsoft.com/office/drawing/2014/main" id="{B0D4B18F-63E3-46ED-8C5E-F4B896F4C188}"/>
                </a:ext>
              </a:extLst>
            </p:cNvPr>
            <p:cNvSpPr/>
            <p:nvPr/>
          </p:nvSpPr>
          <p:spPr>
            <a:xfrm>
              <a:off x="8876030" y="5131139"/>
              <a:ext cx="1600200" cy="402431"/>
            </a:xfrm>
            <a:prstGeom prst="roundRect">
              <a:avLst>
                <a:gd name="adj" fmla="val 50000"/>
              </a:avLst>
            </a:prstGeom>
            <a:solidFill>
              <a:srgbClr val="DE2230"/>
            </a:solidFill>
            <a:ln>
              <a:noFill/>
            </a:ln>
            <a:effectLst>
              <a:outerShdw blurRad="1524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effectLst>
                    <a:outerShdw blurRad="38100" dist="38100" dir="2700000" algn="tl">
                      <a:srgbClr val="000000">
                        <a:alpha val="43137"/>
                      </a:srgbClr>
                    </a:outerShdw>
                  </a:effectLst>
                  <a:cs typeface="+mn-ea"/>
                  <a:sym typeface="+mn-lt"/>
                </a:rPr>
                <a:t>PART THREE</a:t>
              </a:r>
              <a:endParaRPr lang="zh-CN" altLang="en-US" sz="1400" dirty="0">
                <a:effectLst>
                  <a:outerShdw blurRad="38100" dist="38100" dir="2700000" algn="tl">
                    <a:srgbClr val="000000">
                      <a:alpha val="43137"/>
                    </a:srgbClr>
                  </a:outerShdw>
                </a:effectLst>
                <a:cs typeface="+mn-ea"/>
                <a:sym typeface="+mn-lt"/>
              </a:endParaRPr>
            </a:p>
          </p:txBody>
        </p:sp>
        <p:sp>
          <p:nvSpPr>
            <p:cNvPr id="36" name="标题 1">
              <a:extLst>
                <a:ext uri="{FF2B5EF4-FFF2-40B4-BE49-F238E27FC236}">
                  <a16:creationId xmlns:a16="http://schemas.microsoft.com/office/drawing/2014/main" id="{613B87B2-79B8-4AA2-AAE3-0596E4323849}"/>
                </a:ext>
              </a:extLst>
            </p:cNvPr>
            <p:cNvSpPr txBox="1">
              <a:spLocks/>
            </p:cNvSpPr>
            <p:nvPr/>
          </p:nvSpPr>
          <p:spPr>
            <a:xfrm>
              <a:off x="8756966" y="2686246"/>
              <a:ext cx="1800225" cy="424542"/>
            </a:xfrm>
            <a:prstGeom prst="rect">
              <a:avLst/>
            </a:prstGeom>
          </p:spPr>
          <p:txBody>
            <a:bodyPr vert="horz" lIns="91440" tIns="45720" rIns="91440" bIns="45720" rtlCol="0" anchor="ctr">
              <a:noAutofit/>
            </a:bodyPr>
            <a:lstStyle>
              <a:defPPr>
                <a:defRPr lang="zh-CN"/>
              </a:defPPr>
              <a:lvl1pPr algn="ctr">
                <a:lnSpc>
                  <a:spcPct val="90000"/>
                </a:lnSpc>
                <a:spcBef>
                  <a:spcPct val="0"/>
                </a:spcBef>
                <a:buNone/>
                <a:defRPr sz="2400">
                  <a:solidFill>
                    <a:schemeClr val="tx1">
                      <a:lumMod val="85000"/>
                      <a:lumOff val="15000"/>
                    </a:schemeClr>
                  </a:solidFill>
                  <a:latin typeface="字魂59号-创粗黑" panose="00000500000000000000" pitchFamily="2" charset="-122"/>
                  <a:ea typeface="字魂59号-创粗黑" panose="00000500000000000000" pitchFamily="2" charset="-122"/>
                  <a:cs typeface="+mj-cs"/>
                </a:defRPr>
              </a:lvl1pPr>
            </a:lstStyle>
            <a:p>
              <a:r>
                <a:rPr lang="zh-CN" altLang="en-US" sz="2000" dirty="0">
                  <a:latin typeface="+mn-lt"/>
                  <a:ea typeface="+mn-ea"/>
                  <a:cs typeface="+mn-ea"/>
                  <a:sym typeface="+mn-lt"/>
                </a:rPr>
                <a:t>W</a:t>
              </a:r>
              <a:r>
                <a:rPr lang="en-US" altLang="zh-CN" sz="2000" dirty="0">
                  <a:latin typeface="+mn-lt"/>
                  <a:ea typeface="+mn-ea"/>
                  <a:cs typeface="+mn-ea"/>
                  <a:sym typeface="+mn-lt"/>
                </a:rPr>
                <a:t>ORK PLAN</a:t>
              </a:r>
              <a:endParaRPr lang="zh-CN" altLang="en-US" sz="2000" dirty="0">
                <a:latin typeface="+mn-lt"/>
                <a:ea typeface="+mn-ea"/>
                <a:cs typeface="+mn-ea"/>
                <a:sym typeface="+mn-lt"/>
              </a:endParaRPr>
            </a:p>
          </p:txBody>
        </p:sp>
        <p:sp>
          <p:nvSpPr>
            <p:cNvPr id="37" name="矩形 36">
              <a:extLst>
                <a:ext uri="{FF2B5EF4-FFF2-40B4-BE49-F238E27FC236}">
                  <a16:creationId xmlns:a16="http://schemas.microsoft.com/office/drawing/2014/main" id="{DE41DF05-CAEE-4DAF-B386-3F02280F0E44}"/>
                </a:ext>
              </a:extLst>
            </p:cNvPr>
            <p:cNvSpPr/>
            <p:nvPr/>
          </p:nvSpPr>
          <p:spPr>
            <a:xfrm>
              <a:off x="8897461" y="3153053"/>
              <a:ext cx="1538288" cy="183720"/>
            </a:xfrm>
            <a:prstGeom prst="rect">
              <a:avLst/>
            </a:prstGeom>
          </p:spPr>
          <p:txBody>
            <a:bodyPr vert="horz" lIns="91440" tIns="45720" rIns="91440" bIns="45720" rtlCol="0" anchor="ctr">
              <a:noAutofit/>
            </a:bodyPr>
            <a:lstStyle/>
            <a:p>
              <a:pPr algn="ctr">
                <a:lnSpc>
                  <a:spcPct val="90000"/>
                </a:lnSpc>
                <a:spcBef>
                  <a:spcPct val="0"/>
                </a:spcBef>
              </a:pPr>
              <a:r>
                <a:rPr lang="en-US" altLang="zh-CN" sz="1200" dirty="0">
                  <a:solidFill>
                    <a:schemeClr val="tx1">
                      <a:lumMod val="75000"/>
                      <a:lumOff val="25000"/>
                    </a:schemeClr>
                  </a:solidFill>
                  <a:cs typeface="+mn-ea"/>
                  <a:sym typeface="+mn-lt"/>
                </a:rPr>
                <a:t>Light from the darkness</a:t>
              </a:r>
              <a:endParaRPr lang="zh-CN" altLang="en-US" sz="1200" dirty="0">
                <a:solidFill>
                  <a:schemeClr val="tx1">
                    <a:lumMod val="75000"/>
                    <a:lumOff val="25000"/>
                  </a:schemeClr>
                </a:solidFill>
                <a:cs typeface="+mn-ea"/>
                <a:sym typeface="+mn-lt"/>
              </a:endParaRPr>
            </a:p>
          </p:txBody>
        </p:sp>
        <p:sp>
          <p:nvSpPr>
            <p:cNvPr id="38" name="矩形 37">
              <a:extLst>
                <a:ext uri="{FF2B5EF4-FFF2-40B4-BE49-F238E27FC236}">
                  <a16:creationId xmlns:a16="http://schemas.microsoft.com/office/drawing/2014/main" id="{4E054FC7-0881-40B3-95FC-AA07F43908D1}"/>
                </a:ext>
              </a:extLst>
            </p:cNvPr>
            <p:cNvSpPr/>
            <p:nvPr/>
          </p:nvSpPr>
          <p:spPr>
            <a:xfrm>
              <a:off x="8728391" y="4059917"/>
              <a:ext cx="1828800" cy="597856"/>
            </a:xfrm>
            <a:prstGeom prst="rect">
              <a:avLst/>
            </a:prstGeom>
          </p:spPr>
          <p:txBody>
            <a:bodyPr vert="horz" lIns="91440" tIns="45720" rIns="91440" bIns="45720" rtlCol="0" anchor="ctr">
              <a:noAutofit/>
            </a:bodyPr>
            <a:lstStyle/>
            <a:p>
              <a:pPr algn="ctr">
                <a:lnSpc>
                  <a:spcPct val="90000"/>
                </a:lnSpc>
                <a:spcBef>
                  <a:spcPct val="0"/>
                </a:spcBef>
              </a:pPr>
              <a:endParaRPr lang="en-US" altLang="zh-CN" sz="1600" dirty="0">
                <a:solidFill>
                  <a:schemeClr val="tx1">
                    <a:lumMod val="75000"/>
                    <a:lumOff val="25000"/>
                  </a:schemeClr>
                </a:solidFill>
                <a:cs typeface="+mn-ea"/>
                <a:sym typeface="+mn-lt"/>
              </a:endParaRPr>
            </a:p>
            <a:p>
              <a:pPr algn="ctr">
                <a:lnSpc>
                  <a:spcPct val="90000"/>
                </a:lnSpc>
                <a:spcBef>
                  <a:spcPct val="0"/>
                </a:spcBef>
              </a:pPr>
              <a:r>
                <a:rPr lang="en-US" altLang="zh-CN" sz="1600" dirty="0">
                  <a:solidFill>
                    <a:schemeClr val="tx1">
                      <a:lumMod val="75000"/>
                      <a:lumOff val="25000"/>
                    </a:schemeClr>
                  </a:solidFill>
                  <a:cs typeface="+mn-ea"/>
                  <a:sym typeface="+mn-lt"/>
                </a:rPr>
                <a:t>Click here to add content, content to match the title. </a:t>
              </a:r>
              <a:endParaRPr lang="zh-CN" altLang="en-US" sz="1600" dirty="0">
                <a:solidFill>
                  <a:schemeClr val="tx1">
                    <a:lumMod val="75000"/>
                    <a:lumOff val="25000"/>
                  </a:schemeClr>
                </a:solidFill>
                <a:cs typeface="+mn-ea"/>
                <a:sym typeface="+mn-lt"/>
              </a:endParaRPr>
            </a:p>
          </p:txBody>
        </p:sp>
      </p:grpSp>
    </p:spTree>
    <p:extLst>
      <p:ext uri="{BB962C8B-B14F-4D97-AF65-F5344CB8AC3E}">
        <p14:creationId xmlns:p14="http://schemas.microsoft.com/office/powerpoint/2010/main" val="4229339583"/>
      </p:ext>
    </p:extLst>
  </p:cSld>
  <p:clrMapOvr>
    <a:masterClrMapping/>
  </p:clrMapOvr>
  <mc:AlternateContent xmlns:mc="http://schemas.openxmlformats.org/markup-compatibility/2006" xmlns:p14="http://schemas.microsoft.com/office/powerpoint/2010/main">
    <mc:Choice Requires="p14">
      <p:transition spd="slow" p14:dur="1750" advClick="0" advTm="0">
        <p14:gallery dir="l"/>
      </p:transition>
    </mc:Choice>
    <mc:Fallback xmlns="" xmlns:a16="http://schemas.microsoft.com/office/drawing/2014/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750"/>
                                        <p:tgtEl>
                                          <p:spTgt spid="8"/>
                                        </p:tgtEl>
                                      </p:cBhvr>
                                    </p:animEffect>
                                  </p:childTnLst>
                                </p:cTn>
                              </p:par>
                            </p:childTnLst>
                          </p:cTn>
                        </p:par>
                        <p:par>
                          <p:cTn id="12" fill="hold">
                            <p:stCondLst>
                              <p:cond delay="1500"/>
                            </p:stCondLst>
                            <p:childTnLst>
                              <p:par>
                                <p:cTn id="13" presetID="1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p:tgtEl>
                                          <p:spTgt spid="2"/>
                                        </p:tgtEl>
                                        <p:attrNameLst>
                                          <p:attrName>ppt_y</p:attrName>
                                        </p:attrNameLst>
                                      </p:cBhvr>
                                      <p:tavLst>
                                        <p:tav tm="0">
                                          <p:val>
                                            <p:strVal val="#ppt_y+#ppt_h*1.125000"/>
                                          </p:val>
                                        </p:tav>
                                        <p:tav tm="100000">
                                          <p:val>
                                            <p:strVal val="#ppt_y"/>
                                          </p:val>
                                        </p:tav>
                                      </p:tavLst>
                                    </p:anim>
                                    <p:animEffect transition="in" filter="wipe(up)">
                                      <p:cBhvr>
                                        <p:cTn id="16" dur="750"/>
                                        <p:tgtEl>
                                          <p:spTgt spid="2"/>
                                        </p:tgtEl>
                                      </p:cBhvr>
                                    </p:animEffect>
                                  </p:childTnLst>
                                </p:cTn>
                              </p:par>
                              <p:par>
                                <p:cTn id="17" presetID="12" presetClass="entr" presetSubtype="1"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750"/>
                                        <p:tgtEl>
                                          <p:spTgt spid="3"/>
                                        </p:tgtEl>
                                        <p:attrNameLst>
                                          <p:attrName>ppt_y</p:attrName>
                                        </p:attrNameLst>
                                      </p:cBhvr>
                                      <p:tavLst>
                                        <p:tav tm="0">
                                          <p:val>
                                            <p:strVal val="#ppt_y-#ppt_h*1.125000"/>
                                          </p:val>
                                        </p:tav>
                                        <p:tav tm="100000">
                                          <p:val>
                                            <p:strVal val="#ppt_y"/>
                                          </p:val>
                                        </p:tav>
                                      </p:tavLst>
                                    </p:anim>
                                    <p:animEffect transition="in" filter="wipe(down)">
                                      <p:cBhvr>
                                        <p:cTn id="20" dur="750"/>
                                        <p:tgtEl>
                                          <p:spTgt spid="3"/>
                                        </p:tgtEl>
                                      </p:cBhvr>
                                    </p:animEffect>
                                  </p:childTnLst>
                                </p:cTn>
                              </p:par>
                              <p:par>
                                <p:cTn id="21" presetID="1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750"/>
                                        <p:tgtEl>
                                          <p:spTgt spid="4"/>
                                        </p:tgtEl>
                                        <p:attrNameLst>
                                          <p:attrName>ppt_y</p:attrName>
                                        </p:attrNameLst>
                                      </p:cBhvr>
                                      <p:tavLst>
                                        <p:tav tm="0">
                                          <p:val>
                                            <p:strVal val="#ppt_y+#ppt_h*1.125000"/>
                                          </p:val>
                                        </p:tav>
                                        <p:tav tm="100000">
                                          <p:val>
                                            <p:strVal val="#ppt_y"/>
                                          </p:val>
                                        </p:tav>
                                      </p:tavLst>
                                    </p:anim>
                                    <p:animEffect transition="in" filter="wipe(up)">
                                      <p:cBhvr>
                                        <p:cTn id="24"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707BE5C6-CD90-4A83-AD43-CE0F5E3EE712}"/>
              </a:ext>
            </a:extLst>
          </p:cNvPr>
          <p:cNvSpPr/>
          <p:nvPr/>
        </p:nvSpPr>
        <p:spPr>
          <a:xfrm>
            <a:off x="0" y="0"/>
            <a:ext cx="12192000" cy="6858000"/>
          </a:xfrm>
          <a:prstGeom prst="rect">
            <a:avLst/>
          </a:prstGeom>
          <a:pattFill prst="lt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a:extLst>
              <a:ext uri="{FF2B5EF4-FFF2-40B4-BE49-F238E27FC236}">
                <a16:creationId xmlns:a16="http://schemas.microsoft.com/office/drawing/2014/main" id="{21D4EAD4-41AE-4B99-ABD1-40F901F3C604}"/>
              </a:ext>
            </a:extLst>
          </p:cNvPr>
          <p:cNvGrpSpPr/>
          <p:nvPr/>
        </p:nvGrpSpPr>
        <p:grpSpPr>
          <a:xfrm>
            <a:off x="0" y="469673"/>
            <a:ext cx="1054894" cy="143783"/>
            <a:chOff x="3919538" y="551542"/>
            <a:chExt cx="1054894" cy="246744"/>
          </a:xfrm>
        </p:grpSpPr>
        <p:sp>
          <p:nvSpPr>
            <p:cNvPr id="5" name="矩形 4">
              <a:extLst>
                <a:ext uri="{FF2B5EF4-FFF2-40B4-BE49-F238E27FC236}">
                  <a16:creationId xmlns:a16="http://schemas.microsoft.com/office/drawing/2014/main" id="{1708E934-A96E-4F43-81CB-7D9B94E24279}"/>
                </a:ext>
              </a:extLst>
            </p:cNvPr>
            <p:cNvSpPr/>
            <p:nvPr/>
          </p:nvSpPr>
          <p:spPr>
            <a:xfrm>
              <a:off x="3919538" y="551544"/>
              <a:ext cx="928233" cy="246742"/>
            </a:xfrm>
            <a:prstGeom prst="rect">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2F4D0E31-8B67-48A3-A616-0FB7C91ABC9A}"/>
                </a:ext>
              </a:extLst>
            </p:cNvPr>
            <p:cNvSpPr/>
            <p:nvPr/>
          </p:nvSpPr>
          <p:spPr>
            <a:xfrm>
              <a:off x="4847772" y="551542"/>
              <a:ext cx="126660" cy="24674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标题 1">
            <a:extLst>
              <a:ext uri="{FF2B5EF4-FFF2-40B4-BE49-F238E27FC236}">
                <a16:creationId xmlns:a16="http://schemas.microsoft.com/office/drawing/2014/main" id="{B21AA6B6-1737-4BEB-86EB-095FC051120C}"/>
              </a:ext>
            </a:extLst>
          </p:cNvPr>
          <p:cNvSpPr txBox="1">
            <a:spLocks/>
          </p:cNvSpPr>
          <p:nvPr/>
        </p:nvSpPr>
        <p:spPr>
          <a:xfrm>
            <a:off x="1054894" y="329293"/>
            <a:ext cx="3393937" cy="42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dirty="0">
                <a:solidFill>
                  <a:schemeClr val="tx1">
                    <a:lumMod val="75000"/>
                    <a:lumOff val="25000"/>
                  </a:schemeClr>
                </a:solidFill>
                <a:latin typeface="+mn-lt"/>
                <a:ea typeface="+mn-ea"/>
                <a:cs typeface="+mn-ea"/>
                <a:sym typeface="+mn-lt"/>
              </a:rPr>
              <a:t>1. Add title text</a:t>
            </a:r>
            <a:endParaRPr lang="zh-CN" altLang="en-US" sz="3200" dirty="0">
              <a:solidFill>
                <a:schemeClr val="tx1">
                  <a:lumMod val="75000"/>
                  <a:lumOff val="25000"/>
                </a:schemeClr>
              </a:solidFill>
              <a:latin typeface="+mn-lt"/>
              <a:ea typeface="+mn-ea"/>
              <a:cs typeface="+mn-ea"/>
              <a:sym typeface="+mn-lt"/>
            </a:endParaRPr>
          </a:p>
        </p:txBody>
      </p:sp>
      <p:sp>
        <p:nvSpPr>
          <p:cNvPr id="2" name="矩形 1">
            <a:extLst>
              <a:ext uri="{FF2B5EF4-FFF2-40B4-BE49-F238E27FC236}">
                <a16:creationId xmlns:a16="http://schemas.microsoft.com/office/drawing/2014/main" id="{535E38B8-7821-49CD-901C-CABFACFFBD2A}"/>
              </a:ext>
            </a:extLst>
          </p:cNvPr>
          <p:cNvSpPr/>
          <p:nvPr/>
        </p:nvSpPr>
        <p:spPr>
          <a:xfrm>
            <a:off x="5689461" y="1519917"/>
            <a:ext cx="2560320" cy="219456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1" name="矩形 10">
            <a:extLst>
              <a:ext uri="{FF2B5EF4-FFF2-40B4-BE49-F238E27FC236}">
                <a16:creationId xmlns:a16="http://schemas.microsoft.com/office/drawing/2014/main" id="{C33273BA-9221-468E-9505-B4C2A9E4436F}"/>
              </a:ext>
            </a:extLst>
          </p:cNvPr>
          <p:cNvSpPr/>
          <p:nvPr/>
        </p:nvSpPr>
        <p:spPr>
          <a:xfrm>
            <a:off x="8425041" y="1519917"/>
            <a:ext cx="2609850" cy="219456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a:extLst>
              <a:ext uri="{FF2B5EF4-FFF2-40B4-BE49-F238E27FC236}">
                <a16:creationId xmlns:a16="http://schemas.microsoft.com/office/drawing/2014/main" id="{880B4FF9-F7A7-4D6F-ABD1-665FDA7457B9}"/>
              </a:ext>
            </a:extLst>
          </p:cNvPr>
          <p:cNvSpPr/>
          <p:nvPr/>
        </p:nvSpPr>
        <p:spPr>
          <a:xfrm>
            <a:off x="8428851" y="3897357"/>
            <a:ext cx="2609850" cy="219456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标题 1">
            <a:extLst>
              <a:ext uri="{FF2B5EF4-FFF2-40B4-BE49-F238E27FC236}">
                <a16:creationId xmlns:a16="http://schemas.microsoft.com/office/drawing/2014/main" id="{D41326E0-BAA9-471F-8098-53EF0762B344}"/>
              </a:ext>
            </a:extLst>
          </p:cNvPr>
          <p:cNvSpPr txBox="1">
            <a:spLocks/>
          </p:cNvSpPr>
          <p:nvPr/>
        </p:nvSpPr>
        <p:spPr>
          <a:xfrm>
            <a:off x="1069840" y="1913436"/>
            <a:ext cx="2805474" cy="42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000" dirty="0">
                <a:solidFill>
                  <a:schemeClr val="tx1">
                    <a:lumMod val="75000"/>
                    <a:lumOff val="25000"/>
                  </a:schemeClr>
                </a:solidFill>
                <a:latin typeface="+mn-lt"/>
                <a:ea typeface="+mn-ea"/>
                <a:cs typeface="+mn-ea"/>
                <a:sym typeface="+mn-lt"/>
              </a:rPr>
              <a:t>Add title text</a:t>
            </a:r>
            <a:endParaRPr lang="zh-CN" altLang="en-US" sz="2000" dirty="0">
              <a:solidFill>
                <a:schemeClr val="tx1">
                  <a:lumMod val="75000"/>
                  <a:lumOff val="25000"/>
                </a:schemeClr>
              </a:solidFill>
              <a:latin typeface="+mn-lt"/>
              <a:ea typeface="+mn-ea"/>
              <a:cs typeface="+mn-ea"/>
              <a:sym typeface="+mn-lt"/>
            </a:endParaRPr>
          </a:p>
        </p:txBody>
      </p:sp>
      <p:sp>
        <p:nvSpPr>
          <p:cNvPr id="4" name="矩形 3">
            <a:extLst>
              <a:ext uri="{FF2B5EF4-FFF2-40B4-BE49-F238E27FC236}">
                <a16:creationId xmlns:a16="http://schemas.microsoft.com/office/drawing/2014/main" id="{DCE3DC66-FD74-47C2-810B-2EA053937435}"/>
              </a:ext>
            </a:extLst>
          </p:cNvPr>
          <p:cNvSpPr/>
          <p:nvPr/>
        </p:nvSpPr>
        <p:spPr>
          <a:xfrm>
            <a:off x="1096872" y="2482943"/>
            <a:ext cx="3109348" cy="845296"/>
          </a:xfrm>
          <a:prstGeom prst="rect">
            <a:avLst/>
          </a:prstGeom>
        </p:spPr>
        <p:txBody>
          <a:bodyPr vert="horz" lIns="91440" tIns="45720" rIns="91440" bIns="45720" rtlCol="0" anchor="ctr">
            <a:noAutofit/>
          </a:bodyPr>
          <a:lstStyle/>
          <a:p>
            <a:pPr>
              <a:lnSpc>
                <a:spcPts val="2500"/>
              </a:lnSpc>
              <a:spcBef>
                <a:spcPct val="0"/>
              </a:spcBef>
            </a:pPr>
            <a:r>
              <a:rPr lang="en-US" altLang="zh-CN" sz="1400" dirty="0">
                <a:solidFill>
                  <a:schemeClr val="tx1">
                    <a:lumMod val="75000"/>
                    <a:lumOff val="25000"/>
                  </a:schemeClr>
                </a:solidFill>
                <a:cs typeface="+mn-ea"/>
                <a:sym typeface="+mn-lt"/>
              </a:rPr>
              <a:t>Never forget what you are, for surely the world will not. Make it your strength. Then it can never be your weakness. </a:t>
            </a:r>
            <a:endParaRPr lang="zh-CN" altLang="en-US" sz="1400" dirty="0">
              <a:solidFill>
                <a:schemeClr val="tx1">
                  <a:lumMod val="75000"/>
                  <a:lumOff val="25000"/>
                </a:schemeClr>
              </a:solidFill>
              <a:cs typeface="+mn-ea"/>
              <a:sym typeface="+mn-lt"/>
            </a:endParaRPr>
          </a:p>
        </p:txBody>
      </p:sp>
      <p:sp>
        <p:nvSpPr>
          <p:cNvPr id="15" name="矩形 14">
            <a:extLst>
              <a:ext uri="{FF2B5EF4-FFF2-40B4-BE49-F238E27FC236}">
                <a16:creationId xmlns:a16="http://schemas.microsoft.com/office/drawing/2014/main" id="{CEF6C548-15AA-4193-B14A-243AF3D02B9C}"/>
              </a:ext>
            </a:extLst>
          </p:cNvPr>
          <p:cNvSpPr/>
          <p:nvPr/>
        </p:nvSpPr>
        <p:spPr>
          <a:xfrm>
            <a:off x="1109535" y="4704737"/>
            <a:ext cx="5450922" cy="273633"/>
          </a:xfrm>
          <a:prstGeom prst="rect">
            <a:avLst/>
          </a:prstGeom>
        </p:spPr>
        <p:txBody>
          <a:bodyPr vert="horz" lIns="91440" tIns="45720" rIns="91440" bIns="45720" rtlCol="0" anchor="ctr">
            <a:noAutofit/>
          </a:bodyPr>
          <a:lstStyle/>
          <a:p>
            <a:pPr>
              <a:lnSpc>
                <a:spcPct val="90000"/>
              </a:lnSpc>
              <a:spcBef>
                <a:spcPct val="0"/>
              </a:spcBef>
            </a:pPr>
            <a:r>
              <a:rPr lang="zh-CN" altLang="en-US" sz="2800" spc="300" dirty="0">
                <a:solidFill>
                  <a:schemeClr val="tx1">
                    <a:lumMod val="85000"/>
                    <a:lumOff val="15000"/>
                  </a:schemeClr>
                </a:solidFill>
                <a:cs typeface="+mn-ea"/>
                <a:sym typeface="+mn-lt"/>
              </a:rPr>
              <a:t>C</a:t>
            </a:r>
            <a:r>
              <a:rPr lang="en-US" altLang="zh-CN" sz="2800" spc="300" dirty="0">
                <a:solidFill>
                  <a:schemeClr val="tx1">
                    <a:lumMod val="85000"/>
                    <a:lumOff val="15000"/>
                  </a:schemeClr>
                </a:solidFill>
                <a:cs typeface="+mn-ea"/>
                <a:sym typeface="+mn-lt"/>
              </a:rPr>
              <a:t>OMPLETION</a:t>
            </a:r>
            <a:r>
              <a:rPr lang="zh-CN" altLang="en-US" sz="2800" spc="300" dirty="0">
                <a:solidFill>
                  <a:schemeClr val="tx1">
                    <a:lumMod val="85000"/>
                    <a:lumOff val="15000"/>
                  </a:schemeClr>
                </a:solidFill>
                <a:cs typeface="+mn-ea"/>
                <a:sym typeface="+mn-lt"/>
              </a:rPr>
              <a:t> </a:t>
            </a:r>
            <a:r>
              <a:rPr lang="en-US" altLang="zh-CN" sz="2800" spc="300" dirty="0">
                <a:solidFill>
                  <a:schemeClr val="tx1">
                    <a:lumMod val="85000"/>
                    <a:lumOff val="15000"/>
                  </a:schemeClr>
                </a:solidFill>
                <a:cs typeface="+mn-ea"/>
                <a:sym typeface="+mn-lt"/>
              </a:rPr>
              <a:t>STATUS</a:t>
            </a:r>
            <a:endParaRPr lang="zh-CN" altLang="en-US" sz="2800" spc="300" dirty="0">
              <a:solidFill>
                <a:schemeClr val="tx1">
                  <a:lumMod val="85000"/>
                  <a:lumOff val="15000"/>
                </a:schemeClr>
              </a:solidFill>
              <a:cs typeface="+mn-ea"/>
              <a:sym typeface="+mn-lt"/>
            </a:endParaRPr>
          </a:p>
        </p:txBody>
      </p:sp>
      <p:cxnSp>
        <p:nvCxnSpPr>
          <p:cNvPr id="18" name="直接箭头连接符 17">
            <a:extLst>
              <a:ext uri="{FF2B5EF4-FFF2-40B4-BE49-F238E27FC236}">
                <a16:creationId xmlns:a16="http://schemas.microsoft.com/office/drawing/2014/main" id="{C5A90302-66FE-4E1D-B78E-AA34B696C9F0}"/>
              </a:ext>
            </a:extLst>
          </p:cNvPr>
          <p:cNvCxnSpPr>
            <a:cxnSpLocks/>
          </p:cNvCxnSpPr>
          <p:nvPr/>
        </p:nvCxnSpPr>
        <p:spPr>
          <a:xfrm>
            <a:off x="3234005" y="3646418"/>
            <a:ext cx="1078141" cy="0"/>
          </a:xfrm>
          <a:prstGeom prst="straightConnector1">
            <a:avLst/>
          </a:prstGeom>
          <a:ln>
            <a:solidFill>
              <a:srgbClr val="DE2230"/>
            </a:solidFill>
            <a:tailEnd type="triangle"/>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2C0DCA7E-C1D8-423D-B603-83CFEE5ABCE8}"/>
              </a:ext>
            </a:extLst>
          </p:cNvPr>
          <p:cNvSpPr/>
          <p:nvPr/>
        </p:nvSpPr>
        <p:spPr>
          <a:xfrm>
            <a:off x="2886571" y="5282197"/>
            <a:ext cx="4232910" cy="597856"/>
          </a:xfrm>
          <a:prstGeom prst="rect">
            <a:avLst/>
          </a:prstGeom>
        </p:spPr>
        <p:txBody>
          <a:bodyPr vert="horz" lIns="91440" tIns="45720" rIns="91440" bIns="45720" rtlCol="0" anchor="ctr">
            <a:noAutofit/>
          </a:bodyPr>
          <a:lstStyle/>
          <a:p>
            <a:pPr>
              <a:lnSpc>
                <a:spcPct val="90000"/>
              </a:lnSpc>
              <a:spcBef>
                <a:spcPct val="0"/>
              </a:spcBef>
            </a:pPr>
            <a:endParaRPr lang="en-US" altLang="zh-CN" sz="1400" dirty="0">
              <a:solidFill>
                <a:schemeClr val="tx1">
                  <a:lumMod val="75000"/>
                  <a:lumOff val="25000"/>
                </a:schemeClr>
              </a:solidFill>
              <a:cs typeface="+mn-ea"/>
              <a:sym typeface="+mn-lt"/>
            </a:endParaRPr>
          </a:p>
          <a:p>
            <a:pPr>
              <a:lnSpc>
                <a:spcPct val="90000"/>
              </a:lnSpc>
              <a:spcBef>
                <a:spcPct val="0"/>
              </a:spcBef>
            </a:pPr>
            <a:r>
              <a:rPr lang="en-US" altLang="zh-CN" sz="1400" dirty="0">
                <a:solidFill>
                  <a:schemeClr val="tx1">
                    <a:lumMod val="75000"/>
                    <a:lumOff val="25000"/>
                  </a:schemeClr>
                </a:solidFill>
                <a:cs typeface="+mn-ea"/>
                <a:sym typeface="+mn-lt"/>
              </a:rPr>
              <a:t>Click here to add content, content to match the title. </a:t>
            </a:r>
            <a:endParaRPr lang="zh-CN" altLang="en-US" sz="1400" dirty="0">
              <a:solidFill>
                <a:schemeClr val="tx1">
                  <a:lumMod val="75000"/>
                  <a:lumOff val="25000"/>
                </a:schemeClr>
              </a:solidFill>
              <a:cs typeface="+mn-ea"/>
              <a:sym typeface="+mn-lt"/>
            </a:endParaRPr>
          </a:p>
        </p:txBody>
      </p:sp>
      <p:sp>
        <p:nvSpPr>
          <p:cNvPr id="21" name="矩形: 圆角 20">
            <a:extLst>
              <a:ext uri="{FF2B5EF4-FFF2-40B4-BE49-F238E27FC236}">
                <a16:creationId xmlns:a16="http://schemas.microsoft.com/office/drawing/2014/main" id="{ACE8BF25-6867-4BD4-A5A1-79EB87358FC4}"/>
              </a:ext>
            </a:extLst>
          </p:cNvPr>
          <p:cNvSpPr/>
          <p:nvPr/>
        </p:nvSpPr>
        <p:spPr>
          <a:xfrm>
            <a:off x="1189535" y="5324058"/>
            <a:ext cx="1490661" cy="463240"/>
          </a:xfrm>
          <a:prstGeom prst="roundRect">
            <a:avLst>
              <a:gd name="adj" fmla="val 0"/>
            </a:avLst>
          </a:prstGeom>
          <a:solidFill>
            <a:srgbClr val="DE2230"/>
          </a:solidFill>
          <a:ln>
            <a:noFill/>
          </a:ln>
          <a:effectLst>
            <a:outerShdw blurRad="1524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effectLst>
                  <a:outerShdw blurRad="38100" dist="38100" dir="2700000" algn="tl">
                    <a:srgbClr val="000000">
                      <a:alpha val="43137"/>
                    </a:srgbClr>
                  </a:outerShdw>
                </a:effectLst>
                <a:cs typeface="+mn-ea"/>
                <a:sym typeface="+mn-lt"/>
              </a:rPr>
              <a:t>PART ONE</a:t>
            </a:r>
            <a:endParaRPr lang="zh-CN" altLang="en-US" sz="1200" dirty="0">
              <a:effectLst>
                <a:outerShdw blurRad="38100" dist="38100" dir="2700000" algn="tl">
                  <a:srgbClr val="000000">
                    <a:alpha val="43137"/>
                  </a:srgbClr>
                </a:outerShdw>
              </a:effectLst>
              <a:cs typeface="+mn-ea"/>
              <a:sym typeface="+mn-lt"/>
            </a:endParaRPr>
          </a:p>
        </p:txBody>
      </p:sp>
    </p:spTree>
    <p:extLst>
      <p:ext uri="{BB962C8B-B14F-4D97-AF65-F5344CB8AC3E}">
        <p14:creationId xmlns:p14="http://schemas.microsoft.com/office/powerpoint/2010/main" val="279919650"/>
      </p:ext>
    </p:extLst>
  </p:cSld>
  <p:clrMapOvr>
    <a:masterClrMapping/>
  </p:clrMapOvr>
  <mc:AlternateContent xmlns:mc="http://schemas.openxmlformats.org/markup-compatibility/2006" xmlns:p14="http://schemas.microsoft.com/office/powerpoint/2010/main">
    <mc:Choice Requires="p14">
      <p:transition spd="slow" p14:dur="1750" advClick="0" advTm="0">
        <p14:prism/>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750"/>
                                        <p:tgtEl>
                                          <p:spTgt spid="8"/>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750" fill="hold"/>
                                        <p:tgtEl>
                                          <p:spTgt spid="2"/>
                                        </p:tgtEl>
                                        <p:attrNameLst>
                                          <p:attrName>ppt_w</p:attrName>
                                        </p:attrNameLst>
                                      </p:cBhvr>
                                      <p:tavLst>
                                        <p:tav tm="0">
                                          <p:val>
                                            <p:fltVal val="0"/>
                                          </p:val>
                                        </p:tav>
                                        <p:tav tm="100000">
                                          <p:val>
                                            <p:strVal val="#ppt_w"/>
                                          </p:val>
                                        </p:tav>
                                      </p:tavLst>
                                    </p:anim>
                                    <p:anim calcmode="lin" valueType="num">
                                      <p:cBhvr>
                                        <p:cTn id="16" dur="750" fill="hold"/>
                                        <p:tgtEl>
                                          <p:spTgt spid="2"/>
                                        </p:tgtEl>
                                        <p:attrNameLst>
                                          <p:attrName>ppt_h</p:attrName>
                                        </p:attrNameLst>
                                      </p:cBhvr>
                                      <p:tavLst>
                                        <p:tav tm="0">
                                          <p:val>
                                            <p:fltVal val="0"/>
                                          </p:val>
                                        </p:tav>
                                        <p:tav tm="100000">
                                          <p:val>
                                            <p:strVal val="#ppt_h"/>
                                          </p:val>
                                        </p:tav>
                                      </p:tavLst>
                                    </p:anim>
                                    <p:animEffect transition="in" filter="fade">
                                      <p:cBhvr>
                                        <p:cTn id="17" dur="75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750" fill="hold"/>
                                        <p:tgtEl>
                                          <p:spTgt spid="11"/>
                                        </p:tgtEl>
                                        <p:attrNameLst>
                                          <p:attrName>ppt_w</p:attrName>
                                        </p:attrNameLst>
                                      </p:cBhvr>
                                      <p:tavLst>
                                        <p:tav tm="0">
                                          <p:val>
                                            <p:fltVal val="0"/>
                                          </p:val>
                                        </p:tav>
                                        <p:tav tm="100000">
                                          <p:val>
                                            <p:strVal val="#ppt_w"/>
                                          </p:val>
                                        </p:tav>
                                      </p:tavLst>
                                    </p:anim>
                                    <p:anim calcmode="lin" valueType="num">
                                      <p:cBhvr>
                                        <p:cTn id="21" dur="750" fill="hold"/>
                                        <p:tgtEl>
                                          <p:spTgt spid="11"/>
                                        </p:tgtEl>
                                        <p:attrNameLst>
                                          <p:attrName>ppt_h</p:attrName>
                                        </p:attrNameLst>
                                      </p:cBhvr>
                                      <p:tavLst>
                                        <p:tav tm="0">
                                          <p:val>
                                            <p:fltVal val="0"/>
                                          </p:val>
                                        </p:tav>
                                        <p:tav tm="100000">
                                          <p:val>
                                            <p:strVal val="#ppt_h"/>
                                          </p:val>
                                        </p:tav>
                                      </p:tavLst>
                                    </p:anim>
                                    <p:animEffect transition="in" filter="fade">
                                      <p:cBhvr>
                                        <p:cTn id="22" dur="750"/>
                                        <p:tgtEl>
                                          <p:spTgt spid="1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750" fill="hold"/>
                                        <p:tgtEl>
                                          <p:spTgt spid="12"/>
                                        </p:tgtEl>
                                        <p:attrNameLst>
                                          <p:attrName>ppt_w</p:attrName>
                                        </p:attrNameLst>
                                      </p:cBhvr>
                                      <p:tavLst>
                                        <p:tav tm="0">
                                          <p:val>
                                            <p:fltVal val="0"/>
                                          </p:val>
                                        </p:tav>
                                        <p:tav tm="100000">
                                          <p:val>
                                            <p:strVal val="#ppt_w"/>
                                          </p:val>
                                        </p:tav>
                                      </p:tavLst>
                                    </p:anim>
                                    <p:anim calcmode="lin" valueType="num">
                                      <p:cBhvr>
                                        <p:cTn id="26" dur="750" fill="hold"/>
                                        <p:tgtEl>
                                          <p:spTgt spid="12"/>
                                        </p:tgtEl>
                                        <p:attrNameLst>
                                          <p:attrName>ppt_h</p:attrName>
                                        </p:attrNameLst>
                                      </p:cBhvr>
                                      <p:tavLst>
                                        <p:tav tm="0">
                                          <p:val>
                                            <p:fltVal val="0"/>
                                          </p:val>
                                        </p:tav>
                                        <p:tav tm="100000">
                                          <p:val>
                                            <p:strVal val="#ppt_h"/>
                                          </p:val>
                                        </p:tav>
                                      </p:tavLst>
                                    </p:anim>
                                    <p:animEffect transition="in" filter="fade">
                                      <p:cBhvr>
                                        <p:cTn id="27" dur="750"/>
                                        <p:tgtEl>
                                          <p:spTgt spid="12"/>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750" fill="hold"/>
                                        <p:tgtEl>
                                          <p:spTgt spid="13"/>
                                        </p:tgtEl>
                                        <p:attrNameLst>
                                          <p:attrName>ppt_w</p:attrName>
                                        </p:attrNameLst>
                                      </p:cBhvr>
                                      <p:tavLst>
                                        <p:tav tm="0">
                                          <p:val>
                                            <p:fltVal val="0"/>
                                          </p:val>
                                        </p:tav>
                                        <p:tav tm="100000">
                                          <p:val>
                                            <p:strVal val="#ppt_w"/>
                                          </p:val>
                                        </p:tav>
                                      </p:tavLst>
                                    </p:anim>
                                    <p:anim calcmode="lin" valueType="num">
                                      <p:cBhvr>
                                        <p:cTn id="32" dur="750" fill="hold"/>
                                        <p:tgtEl>
                                          <p:spTgt spid="13"/>
                                        </p:tgtEl>
                                        <p:attrNameLst>
                                          <p:attrName>ppt_h</p:attrName>
                                        </p:attrNameLst>
                                      </p:cBhvr>
                                      <p:tavLst>
                                        <p:tav tm="0">
                                          <p:val>
                                            <p:fltVal val="0"/>
                                          </p:val>
                                        </p:tav>
                                        <p:tav tm="100000">
                                          <p:val>
                                            <p:strVal val="#ppt_h"/>
                                          </p:val>
                                        </p:tav>
                                      </p:tavLst>
                                    </p:anim>
                                    <p:animEffect transition="in" filter="fade">
                                      <p:cBhvr>
                                        <p:cTn id="33" dur="750"/>
                                        <p:tgtEl>
                                          <p:spTgt spid="13"/>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750"/>
                                        <p:tgtEl>
                                          <p:spTgt spid="4"/>
                                        </p:tgtEl>
                                      </p:cBhvr>
                                    </p:animEffect>
                                  </p:childTnLst>
                                </p:cTn>
                              </p:par>
                            </p:childTnLst>
                          </p:cTn>
                        </p:par>
                        <p:par>
                          <p:cTn id="38" fill="hold">
                            <p:stCondLst>
                              <p:cond delay="3750"/>
                            </p:stCondLst>
                            <p:childTnLst>
                              <p:par>
                                <p:cTn id="39" presetID="2" presetClass="entr" presetSubtype="8"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750" fill="hold"/>
                                        <p:tgtEl>
                                          <p:spTgt spid="18"/>
                                        </p:tgtEl>
                                        <p:attrNameLst>
                                          <p:attrName>ppt_x</p:attrName>
                                        </p:attrNameLst>
                                      </p:cBhvr>
                                      <p:tavLst>
                                        <p:tav tm="0">
                                          <p:val>
                                            <p:strVal val="0-#ppt_w/2"/>
                                          </p:val>
                                        </p:tav>
                                        <p:tav tm="100000">
                                          <p:val>
                                            <p:strVal val="#ppt_x"/>
                                          </p:val>
                                        </p:tav>
                                      </p:tavLst>
                                    </p:anim>
                                    <p:anim calcmode="lin" valueType="num">
                                      <p:cBhvr additive="base">
                                        <p:cTn id="42" dur="75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750"/>
                                        <p:tgtEl>
                                          <p:spTgt spid="15"/>
                                        </p:tgtEl>
                                      </p:cBhvr>
                                    </p:animEffect>
                                  </p:childTnLst>
                                </p:cTn>
                              </p:par>
                            </p:childTnLst>
                          </p:cTn>
                        </p:par>
                        <p:par>
                          <p:cTn id="47" fill="hold">
                            <p:stCondLst>
                              <p:cond delay="5250"/>
                            </p:stCondLst>
                            <p:childTnLst>
                              <p:par>
                                <p:cTn id="48" presetID="53" presetClass="entr" presetSubtype="1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750" fill="hold"/>
                                        <p:tgtEl>
                                          <p:spTgt spid="21"/>
                                        </p:tgtEl>
                                        <p:attrNameLst>
                                          <p:attrName>ppt_w</p:attrName>
                                        </p:attrNameLst>
                                      </p:cBhvr>
                                      <p:tavLst>
                                        <p:tav tm="0">
                                          <p:val>
                                            <p:fltVal val="0"/>
                                          </p:val>
                                        </p:tav>
                                        <p:tav tm="100000">
                                          <p:val>
                                            <p:strVal val="#ppt_w"/>
                                          </p:val>
                                        </p:tav>
                                      </p:tavLst>
                                    </p:anim>
                                    <p:anim calcmode="lin" valueType="num">
                                      <p:cBhvr>
                                        <p:cTn id="51" dur="750" fill="hold"/>
                                        <p:tgtEl>
                                          <p:spTgt spid="21"/>
                                        </p:tgtEl>
                                        <p:attrNameLst>
                                          <p:attrName>ppt_h</p:attrName>
                                        </p:attrNameLst>
                                      </p:cBhvr>
                                      <p:tavLst>
                                        <p:tav tm="0">
                                          <p:val>
                                            <p:fltVal val="0"/>
                                          </p:val>
                                        </p:tav>
                                        <p:tav tm="100000">
                                          <p:val>
                                            <p:strVal val="#ppt_h"/>
                                          </p:val>
                                        </p:tav>
                                      </p:tavLst>
                                    </p:anim>
                                    <p:animEffect transition="in" filter="fade">
                                      <p:cBhvr>
                                        <p:cTn id="52" dur="750"/>
                                        <p:tgtEl>
                                          <p:spTgt spid="21"/>
                                        </p:tgtEl>
                                      </p:cBhvr>
                                    </p:animEffect>
                                  </p:childTnLst>
                                </p:cTn>
                              </p:par>
                            </p:childTnLst>
                          </p:cTn>
                        </p:par>
                        <p:par>
                          <p:cTn id="53" fill="hold">
                            <p:stCondLst>
                              <p:cond delay="6000"/>
                            </p:stCondLst>
                            <p:childTnLst>
                              <p:par>
                                <p:cTn id="54" presetID="14" presetClass="entr" presetSubtype="1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randombar(horizontal)">
                                      <p:cBhvr>
                                        <p:cTn id="56"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1" grpId="0" animBg="1"/>
      <p:bldP spid="12" grpId="0" animBg="1"/>
      <p:bldP spid="13" grpId="0"/>
      <p:bldP spid="4" grpId="0"/>
      <p:bldP spid="15" grpId="0"/>
      <p:bldP spid="20"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707BE5C6-CD90-4A83-AD43-CE0F5E3EE712}"/>
              </a:ext>
            </a:extLst>
          </p:cNvPr>
          <p:cNvSpPr/>
          <p:nvPr/>
        </p:nvSpPr>
        <p:spPr>
          <a:xfrm>
            <a:off x="0" y="0"/>
            <a:ext cx="12192000" cy="6858000"/>
          </a:xfrm>
          <a:prstGeom prst="rect">
            <a:avLst/>
          </a:prstGeom>
          <a:pattFill prst="lt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a:extLst>
              <a:ext uri="{FF2B5EF4-FFF2-40B4-BE49-F238E27FC236}">
                <a16:creationId xmlns:a16="http://schemas.microsoft.com/office/drawing/2014/main" id="{21D4EAD4-41AE-4B99-ABD1-40F901F3C604}"/>
              </a:ext>
            </a:extLst>
          </p:cNvPr>
          <p:cNvGrpSpPr/>
          <p:nvPr/>
        </p:nvGrpSpPr>
        <p:grpSpPr>
          <a:xfrm>
            <a:off x="0" y="469673"/>
            <a:ext cx="1054894" cy="143783"/>
            <a:chOff x="3919538" y="551542"/>
            <a:chExt cx="1054894" cy="246744"/>
          </a:xfrm>
        </p:grpSpPr>
        <p:sp>
          <p:nvSpPr>
            <p:cNvPr id="5" name="矩形 4">
              <a:extLst>
                <a:ext uri="{FF2B5EF4-FFF2-40B4-BE49-F238E27FC236}">
                  <a16:creationId xmlns:a16="http://schemas.microsoft.com/office/drawing/2014/main" id="{1708E934-A96E-4F43-81CB-7D9B94E24279}"/>
                </a:ext>
              </a:extLst>
            </p:cNvPr>
            <p:cNvSpPr/>
            <p:nvPr/>
          </p:nvSpPr>
          <p:spPr>
            <a:xfrm>
              <a:off x="3919538" y="551544"/>
              <a:ext cx="928233" cy="246742"/>
            </a:xfrm>
            <a:prstGeom prst="rect">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2F4D0E31-8B67-48A3-A616-0FB7C91ABC9A}"/>
                </a:ext>
              </a:extLst>
            </p:cNvPr>
            <p:cNvSpPr/>
            <p:nvPr/>
          </p:nvSpPr>
          <p:spPr>
            <a:xfrm>
              <a:off x="4847772" y="551542"/>
              <a:ext cx="126660" cy="24674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标题 1">
            <a:extLst>
              <a:ext uri="{FF2B5EF4-FFF2-40B4-BE49-F238E27FC236}">
                <a16:creationId xmlns:a16="http://schemas.microsoft.com/office/drawing/2014/main" id="{B21AA6B6-1737-4BEB-86EB-095FC051120C}"/>
              </a:ext>
            </a:extLst>
          </p:cNvPr>
          <p:cNvSpPr txBox="1">
            <a:spLocks/>
          </p:cNvSpPr>
          <p:nvPr/>
        </p:nvSpPr>
        <p:spPr>
          <a:xfrm>
            <a:off x="1054894" y="329293"/>
            <a:ext cx="3393937" cy="42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dirty="0">
                <a:solidFill>
                  <a:schemeClr val="tx1">
                    <a:lumMod val="75000"/>
                    <a:lumOff val="25000"/>
                  </a:schemeClr>
                </a:solidFill>
                <a:latin typeface="+mn-lt"/>
                <a:ea typeface="+mn-ea"/>
                <a:cs typeface="+mn-ea"/>
                <a:sym typeface="+mn-lt"/>
              </a:rPr>
              <a:t>1. Add title text</a:t>
            </a:r>
            <a:endParaRPr lang="zh-CN" altLang="en-US" sz="3200" dirty="0">
              <a:solidFill>
                <a:schemeClr val="tx1">
                  <a:lumMod val="75000"/>
                  <a:lumOff val="25000"/>
                </a:schemeClr>
              </a:solidFill>
              <a:latin typeface="+mn-lt"/>
              <a:ea typeface="+mn-ea"/>
              <a:cs typeface="+mn-ea"/>
              <a:sym typeface="+mn-lt"/>
            </a:endParaRPr>
          </a:p>
        </p:txBody>
      </p:sp>
      <p:graphicFrame>
        <p:nvGraphicFramePr>
          <p:cNvPr id="13" name="图表 12">
            <a:extLst>
              <a:ext uri="{FF2B5EF4-FFF2-40B4-BE49-F238E27FC236}">
                <a16:creationId xmlns:a16="http://schemas.microsoft.com/office/drawing/2014/main" id="{8A2A786F-3CB0-4D59-B517-007B6CEF0264}"/>
              </a:ext>
            </a:extLst>
          </p:cNvPr>
          <p:cNvGraphicFramePr/>
          <p:nvPr>
            <p:extLst>
              <p:ext uri="{D42A27DB-BD31-4B8C-83A1-F6EECF244321}">
                <p14:modId xmlns:p14="http://schemas.microsoft.com/office/powerpoint/2010/main" val="778479756"/>
              </p:ext>
            </p:extLst>
          </p:nvPr>
        </p:nvGraphicFramePr>
        <p:xfrm>
          <a:off x="5195094" y="1681163"/>
          <a:ext cx="6234906" cy="4156604"/>
        </p:xfrm>
        <a:graphic>
          <a:graphicData uri="http://schemas.openxmlformats.org/drawingml/2006/chart">
            <c:chart xmlns:c="http://schemas.openxmlformats.org/drawingml/2006/chart" xmlns:r="http://schemas.openxmlformats.org/officeDocument/2006/relationships" r:id="rId2"/>
          </a:graphicData>
        </a:graphic>
      </p:graphicFrame>
      <p:sp>
        <p:nvSpPr>
          <p:cNvPr id="14" name="矩形 13">
            <a:extLst>
              <a:ext uri="{FF2B5EF4-FFF2-40B4-BE49-F238E27FC236}">
                <a16:creationId xmlns:a16="http://schemas.microsoft.com/office/drawing/2014/main" id="{0200D60B-ADA6-4740-91A9-A25DAB952597}"/>
              </a:ext>
            </a:extLst>
          </p:cNvPr>
          <p:cNvSpPr/>
          <p:nvPr/>
        </p:nvSpPr>
        <p:spPr>
          <a:xfrm>
            <a:off x="762000" y="2404330"/>
            <a:ext cx="2645978" cy="1076039"/>
          </a:xfrm>
          <a:prstGeom prst="rect">
            <a:avLst/>
          </a:prstGeom>
        </p:spPr>
        <p:txBody>
          <a:bodyPr vert="horz" lIns="91440" tIns="45720" rIns="91440" bIns="45720" rtlCol="0" anchor="ctr">
            <a:noAutofit/>
          </a:bodyPr>
          <a:lstStyle/>
          <a:p>
            <a:pPr>
              <a:lnSpc>
                <a:spcPct val="90000"/>
              </a:lnSpc>
              <a:spcBef>
                <a:spcPct val="0"/>
              </a:spcBef>
            </a:pPr>
            <a:r>
              <a:rPr lang="zh-CN" altLang="en-US" sz="2800" spc="300" dirty="0">
                <a:solidFill>
                  <a:schemeClr val="tx1">
                    <a:lumMod val="85000"/>
                    <a:lumOff val="15000"/>
                  </a:schemeClr>
                </a:solidFill>
                <a:cs typeface="+mn-ea"/>
                <a:sym typeface="+mn-lt"/>
              </a:rPr>
              <a:t>P</a:t>
            </a:r>
            <a:r>
              <a:rPr lang="en-US" altLang="zh-CN" sz="2800" spc="300" dirty="0">
                <a:solidFill>
                  <a:schemeClr val="tx1">
                    <a:lumMod val="85000"/>
                    <a:lumOff val="15000"/>
                  </a:schemeClr>
                </a:solidFill>
                <a:cs typeface="+mn-ea"/>
                <a:sym typeface="+mn-lt"/>
              </a:rPr>
              <a:t>ROBLEM SOLVING</a:t>
            </a:r>
            <a:endParaRPr lang="zh-CN" altLang="en-US" sz="2800" spc="300" dirty="0">
              <a:solidFill>
                <a:schemeClr val="tx1">
                  <a:lumMod val="85000"/>
                  <a:lumOff val="15000"/>
                </a:schemeClr>
              </a:solidFill>
              <a:cs typeface="+mn-ea"/>
              <a:sym typeface="+mn-lt"/>
            </a:endParaRPr>
          </a:p>
        </p:txBody>
      </p:sp>
      <p:sp>
        <p:nvSpPr>
          <p:cNvPr id="15" name="矩形 14">
            <a:extLst>
              <a:ext uri="{FF2B5EF4-FFF2-40B4-BE49-F238E27FC236}">
                <a16:creationId xmlns:a16="http://schemas.microsoft.com/office/drawing/2014/main" id="{33D4EFD9-5F8B-469A-852F-E1A56CC730C4}"/>
              </a:ext>
            </a:extLst>
          </p:cNvPr>
          <p:cNvSpPr/>
          <p:nvPr/>
        </p:nvSpPr>
        <p:spPr>
          <a:xfrm>
            <a:off x="762000" y="3737359"/>
            <a:ext cx="3759200" cy="845296"/>
          </a:xfrm>
          <a:prstGeom prst="rect">
            <a:avLst/>
          </a:prstGeom>
        </p:spPr>
        <p:txBody>
          <a:bodyPr vert="horz" lIns="91440" tIns="45720" rIns="91440" bIns="45720" rtlCol="0" anchor="ctr">
            <a:noAutofit/>
          </a:bodyPr>
          <a:lstStyle/>
          <a:p>
            <a:pPr>
              <a:lnSpc>
                <a:spcPts val="2500"/>
              </a:lnSpc>
              <a:spcBef>
                <a:spcPct val="0"/>
              </a:spcBef>
            </a:pPr>
            <a:r>
              <a:rPr lang="en-US" altLang="zh-CN" sz="1400" dirty="0">
                <a:solidFill>
                  <a:schemeClr val="tx1">
                    <a:lumMod val="75000"/>
                    <a:lumOff val="25000"/>
                  </a:schemeClr>
                </a:solidFill>
                <a:cs typeface="+mn-ea"/>
                <a:sym typeface="+mn-lt"/>
              </a:rPr>
              <a:t>Never forget what you are, for surely the world will not. Make it your strength. Then it can never be your weakness. </a:t>
            </a:r>
            <a:endParaRPr lang="zh-CN" altLang="en-US" sz="1400" dirty="0">
              <a:solidFill>
                <a:schemeClr val="tx1">
                  <a:lumMod val="75000"/>
                  <a:lumOff val="25000"/>
                </a:schemeClr>
              </a:solidFill>
              <a:cs typeface="+mn-ea"/>
              <a:sym typeface="+mn-lt"/>
            </a:endParaRPr>
          </a:p>
        </p:txBody>
      </p:sp>
      <p:sp>
        <p:nvSpPr>
          <p:cNvPr id="16" name="矩形 15">
            <a:extLst>
              <a:ext uri="{FF2B5EF4-FFF2-40B4-BE49-F238E27FC236}">
                <a16:creationId xmlns:a16="http://schemas.microsoft.com/office/drawing/2014/main" id="{A658DC01-B791-4880-A4FB-5DFC448DE1C8}"/>
              </a:ext>
            </a:extLst>
          </p:cNvPr>
          <p:cNvSpPr/>
          <p:nvPr/>
        </p:nvSpPr>
        <p:spPr>
          <a:xfrm>
            <a:off x="762000" y="4619801"/>
            <a:ext cx="3671094" cy="597856"/>
          </a:xfrm>
          <a:prstGeom prst="rect">
            <a:avLst/>
          </a:prstGeom>
        </p:spPr>
        <p:txBody>
          <a:bodyPr vert="horz" lIns="91440" tIns="45720" rIns="91440" bIns="45720" rtlCol="0" anchor="ctr">
            <a:noAutofit/>
          </a:bodyPr>
          <a:lstStyle/>
          <a:p>
            <a:pPr>
              <a:lnSpc>
                <a:spcPts val="2500"/>
              </a:lnSpc>
              <a:spcBef>
                <a:spcPct val="0"/>
              </a:spcBef>
            </a:pPr>
            <a:r>
              <a:rPr lang="en-US" altLang="zh-CN" sz="1400" dirty="0">
                <a:solidFill>
                  <a:schemeClr val="tx1">
                    <a:lumMod val="75000"/>
                    <a:lumOff val="25000"/>
                  </a:schemeClr>
                </a:solidFill>
                <a:cs typeface="+mn-ea"/>
                <a:sym typeface="+mn-lt"/>
              </a:rPr>
              <a:t>Click here to add content, content to match the title. </a:t>
            </a:r>
            <a:endParaRPr lang="zh-CN" altLang="en-US" sz="14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290221147"/>
      </p:ext>
    </p:extLst>
  </p:cSld>
  <p:clrMapOvr>
    <a:masterClrMapping/>
  </p:clrMapOvr>
  <mc:AlternateContent xmlns:mc="http://schemas.openxmlformats.org/markup-compatibility/2006" xmlns:p14="http://schemas.microsoft.com/office/powerpoint/2010/main">
    <mc:Choice Requires="p14">
      <p:transition spd="slow" p14:dur="1750" advClick="0" advTm="0">
        <p14:prism isInverted="1"/>
      </p:transition>
    </mc:Choice>
    <mc:Fallback xmlns="" xmlns:a16="http://schemas.microsoft.com/office/drawing/2014/main" xmlns:c="http://schemas.openxmlformats.org/drawingml/2006/chart">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750"/>
                                        <p:tgtEl>
                                          <p:spTgt spid="8"/>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750" fill="hold"/>
                                        <p:tgtEl>
                                          <p:spTgt spid="13"/>
                                        </p:tgtEl>
                                        <p:attrNameLst>
                                          <p:attrName>ppt_w</p:attrName>
                                        </p:attrNameLst>
                                      </p:cBhvr>
                                      <p:tavLst>
                                        <p:tav tm="0">
                                          <p:val>
                                            <p:fltVal val="0"/>
                                          </p:val>
                                        </p:tav>
                                        <p:tav tm="100000">
                                          <p:val>
                                            <p:strVal val="#ppt_w"/>
                                          </p:val>
                                        </p:tav>
                                      </p:tavLst>
                                    </p:anim>
                                    <p:anim calcmode="lin" valueType="num">
                                      <p:cBhvr>
                                        <p:cTn id="16" dur="750" fill="hold"/>
                                        <p:tgtEl>
                                          <p:spTgt spid="13"/>
                                        </p:tgtEl>
                                        <p:attrNameLst>
                                          <p:attrName>ppt_h</p:attrName>
                                        </p:attrNameLst>
                                      </p:cBhvr>
                                      <p:tavLst>
                                        <p:tav tm="0">
                                          <p:val>
                                            <p:fltVal val="0"/>
                                          </p:val>
                                        </p:tav>
                                        <p:tav tm="100000">
                                          <p:val>
                                            <p:strVal val="#ppt_h"/>
                                          </p:val>
                                        </p:tav>
                                      </p:tavLst>
                                    </p:anim>
                                    <p:animEffect transition="in" filter="fade">
                                      <p:cBhvr>
                                        <p:cTn id="17" dur="750"/>
                                        <p:tgtEl>
                                          <p:spTgt spid="13"/>
                                        </p:tgtEl>
                                      </p:cBhvr>
                                    </p:animEffect>
                                  </p:childTnLst>
                                </p:cTn>
                              </p:par>
                            </p:childTnLst>
                          </p:cTn>
                        </p:par>
                        <p:par>
                          <p:cTn id="18" fill="hold">
                            <p:stCondLst>
                              <p:cond delay="2250"/>
                            </p:stCondLst>
                            <p:childTnLst>
                              <p:par>
                                <p:cTn id="19" presetID="14" presetClass="entr" presetSubtype="1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750"/>
                                        <p:tgtEl>
                                          <p:spTgt spid="14"/>
                                        </p:tgtEl>
                                      </p:cBhvr>
                                    </p:animEffect>
                                  </p:childTnLst>
                                </p:cTn>
                              </p:par>
                            </p:childTnLst>
                          </p:cTn>
                        </p:par>
                        <p:par>
                          <p:cTn id="22" fill="hold">
                            <p:stCondLst>
                              <p:cond delay="3000"/>
                            </p:stCondLst>
                            <p:childTnLst>
                              <p:par>
                                <p:cTn id="23" presetID="2" presetClass="entr" presetSubtype="4"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750" fill="hold"/>
                                        <p:tgtEl>
                                          <p:spTgt spid="15"/>
                                        </p:tgtEl>
                                        <p:attrNameLst>
                                          <p:attrName>ppt_x</p:attrName>
                                        </p:attrNameLst>
                                      </p:cBhvr>
                                      <p:tavLst>
                                        <p:tav tm="0">
                                          <p:val>
                                            <p:strVal val="#ppt_x"/>
                                          </p:val>
                                        </p:tav>
                                        <p:tav tm="100000">
                                          <p:val>
                                            <p:strVal val="#ppt_x"/>
                                          </p:val>
                                        </p:tav>
                                      </p:tavLst>
                                    </p:anim>
                                    <p:anim calcmode="lin" valueType="num">
                                      <p:cBhvr additive="base">
                                        <p:cTn id="26" dur="75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750" fill="hold"/>
                                        <p:tgtEl>
                                          <p:spTgt spid="16"/>
                                        </p:tgtEl>
                                        <p:attrNameLst>
                                          <p:attrName>ppt_x</p:attrName>
                                        </p:attrNameLst>
                                      </p:cBhvr>
                                      <p:tavLst>
                                        <p:tav tm="0">
                                          <p:val>
                                            <p:strVal val="#ppt_x"/>
                                          </p:val>
                                        </p:tav>
                                        <p:tav tm="100000">
                                          <p:val>
                                            <p:strVal val="#ppt_x"/>
                                          </p:val>
                                        </p:tav>
                                      </p:tavLst>
                                    </p:anim>
                                    <p:anim calcmode="lin" valueType="num">
                                      <p:cBhvr additive="base">
                                        <p:cTn id="30" dur="7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3" grpId="0">
        <p:bldAsOne/>
      </p:bldGraphic>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707BE5C6-CD90-4A83-AD43-CE0F5E3EE712}"/>
              </a:ext>
            </a:extLst>
          </p:cNvPr>
          <p:cNvSpPr/>
          <p:nvPr/>
        </p:nvSpPr>
        <p:spPr>
          <a:xfrm>
            <a:off x="0" y="0"/>
            <a:ext cx="12192000" cy="6858000"/>
          </a:xfrm>
          <a:prstGeom prst="rect">
            <a:avLst/>
          </a:prstGeom>
          <a:pattFill prst="lt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a:extLst>
              <a:ext uri="{FF2B5EF4-FFF2-40B4-BE49-F238E27FC236}">
                <a16:creationId xmlns:a16="http://schemas.microsoft.com/office/drawing/2014/main" id="{4CDE8A54-ECD5-444E-A566-9C311206E078}"/>
              </a:ext>
            </a:extLst>
          </p:cNvPr>
          <p:cNvSpPr/>
          <p:nvPr/>
        </p:nvSpPr>
        <p:spPr>
          <a:xfrm>
            <a:off x="0" y="1418942"/>
            <a:ext cx="4699000" cy="47371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nvGrpSpPr>
          <p:cNvPr id="7" name="组合 6">
            <a:extLst>
              <a:ext uri="{FF2B5EF4-FFF2-40B4-BE49-F238E27FC236}">
                <a16:creationId xmlns:a16="http://schemas.microsoft.com/office/drawing/2014/main" id="{21D4EAD4-41AE-4B99-ABD1-40F901F3C604}"/>
              </a:ext>
            </a:extLst>
          </p:cNvPr>
          <p:cNvGrpSpPr/>
          <p:nvPr/>
        </p:nvGrpSpPr>
        <p:grpSpPr>
          <a:xfrm>
            <a:off x="0" y="469673"/>
            <a:ext cx="1054894" cy="143783"/>
            <a:chOff x="3919538" y="551542"/>
            <a:chExt cx="1054894" cy="246744"/>
          </a:xfrm>
        </p:grpSpPr>
        <p:sp>
          <p:nvSpPr>
            <p:cNvPr id="5" name="矩形 4">
              <a:extLst>
                <a:ext uri="{FF2B5EF4-FFF2-40B4-BE49-F238E27FC236}">
                  <a16:creationId xmlns:a16="http://schemas.microsoft.com/office/drawing/2014/main" id="{1708E934-A96E-4F43-81CB-7D9B94E24279}"/>
                </a:ext>
              </a:extLst>
            </p:cNvPr>
            <p:cNvSpPr/>
            <p:nvPr/>
          </p:nvSpPr>
          <p:spPr>
            <a:xfrm>
              <a:off x="3919538" y="551544"/>
              <a:ext cx="928233" cy="246742"/>
            </a:xfrm>
            <a:prstGeom prst="rect">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2F4D0E31-8B67-48A3-A616-0FB7C91ABC9A}"/>
                </a:ext>
              </a:extLst>
            </p:cNvPr>
            <p:cNvSpPr/>
            <p:nvPr/>
          </p:nvSpPr>
          <p:spPr>
            <a:xfrm>
              <a:off x="4847772" y="551542"/>
              <a:ext cx="126660" cy="24674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标题 1">
            <a:extLst>
              <a:ext uri="{FF2B5EF4-FFF2-40B4-BE49-F238E27FC236}">
                <a16:creationId xmlns:a16="http://schemas.microsoft.com/office/drawing/2014/main" id="{B21AA6B6-1737-4BEB-86EB-095FC051120C}"/>
              </a:ext>
            </a:extLst>
          </p:cNvPr>
          <p:cNvSpPr txBox="1">
            <a:spLocks/>
          </p:cNvSpPr>
          <p:nvPr/>
        </p:nvSpPr>
        <p:spPr>
          <a:xfrm>
            <a:off x="1054894" y="329293"/>
            <a:ext cx="3393937" cy="42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dirty="0">
                <a:solidFill>
                  <a:schemeClr val="tx1">
                    <a:lumMod val="75000"/>
                    <a:lumOff val="25000"/>
                  </a:schemeClr>
                </a:solidFill>
                <a:latin typeface="+mn-lt"/>
                <a:ea typeface="+mn-ea"/>
                <a:cs typeface="+mn-ea"/>
                <a:sym typeface="+mn-lt"/>
              </a:rPr>
              <a:t>1. Add title text</a:t>
            </a:r>
            <a:endParaRPr lang="zh-CN" altLang="en-US" sz="3200" dirty="0">
              <a:solidFill>
                <a:schemeClr val="tx1">
                  <a:lumMod val="75000"/>
                  <a:lumOff val="25000"/>
                </a:schemeClr>
              </a:solidFill>
              <a:latin typeface="+mn-lt"/>
              <a:ea typeface="+mn-ea"/>
              <a:cs typeface="+mn-ea"/>
              <a:sym typeface="+mn-lt"/>
            </a:endParaRPr>
          </a:p>
        </p:txBody>
      </p:sp>
      <p:sp>
        <p:nvSpPr>
          <p:cNvPr id="11" name="矩形 10">
            <a:extLst>
              <a:ext uri="{FF2B5EF4-FFF2-40B4-BE49-F238E27FC236}">
                <a16:creationId xmlns:a16="http://schemas.microsoft.com/office/drawing/2014/main" id="{BF88123D-08A3-459D-A058-2C42983597EE}"/>
              </a:ext>
            </a:extLst>
          </p:cNvPr>
          <p:cNvSpPr/>
          <p:nvPr/>
        </p:nvSpPr>
        <p:spPr>
          <a:xfrm>
            <a:off x="510540" y="3511720"/>
            <a:ext cx="11097260" cy="65804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5" name="矩形 14">
            <a:extLst>
              <a:ext uri="{FF2B5EF4-FFF2-40B4-BE49-F238E27FC236}">
                <a16:creationId xmlns:a16="http://schemas.microsoft.com/office/drawing/2014/main" id="{0CB800C8-E250-45D5-A8AF-5B19CEC245B1}"/>
              </a:ext>
            </a:extLst>
          </p:cNvPr>
          <p:cNvSpPr/>
          <p:nvPr/>
        </p:nvSpPr>
        <p:spPr>
          <a:xfrm>
            <a:off x="700923" y="3532214"/>
            <a:ext cx="3545918" cy="658042"/>
          </a:xfrm>
          <a:prstGeom prst="rect">
            <a:avLst/>
          </a:prstGeom>
        </p:spPr>
        <p:txBody>
          <a:bodyPr vert="horz" lIns="91440" tIns="45720" rIns="91440" bIns="45720" rtlCol="0" anchor="ctr">
            <a:noAutofit/>
          </a:bodyPr>
          <a:lstStyle/>
          <a:p>
            <a:pPr>
              <a:lnSpc>
                <a:spcPct val="90000"/>
              </a:lnSpc>
              <a:spcBef>
                <a:spcPct val="0"/>
              </a:spcBef>
            </a:pPr>
            <a:r>
              <a:rPr lang="zh-CN" altLang="en-US" sz="2000" dirty="0">
                <a:solidFill>
                  <a:schemeClr val="bg1"/>
                </a:solidFill>
                <a:cs typeface="+mn-ea"/>
                <a:sym typeface="+mn-lt"/>
              </a:rPr>
              <a:t>P</a:t>
            </a:r>
            <a:r>
              <a:rPr lang="en-US" altLang="zh-CN" sz="2000" dirty="0">
                <a:solidFill>
                  <a:schemeClr val="bg1"/>
                </a:solidFill>
                <a:cs typeface="+mn-ea"/>
                <a:sym typeface="+mn-lt"/>
              </a:rPr>
              <a:t>ROBLEM SOLVING</a:t>
            </a:r>
            <a:endParaRPr lang="zh-CN" altLang="en-US" sz="2000" dirty="0">
              <a:solidFill>
                <a:schemeClr val="bg1"/>
              </a:solidFill>
              <a:cs typeface="+mn-ea"/>
              <a:sym typeface="+mn-lt"/>
            </a:endParaRPr>
          </a:p>
        </p:txBody>
      </p:sp>
      <p:grpSp>
        <p:nvGrpSpPr>
          <p:cNvPr id="12" name="组合 11">
            <a:extLst>
              <a:ext uri="{FF2B5EF4-FFF2-40B4-BE49-F238E27FC236}">
                <a16:creationId xmlns:a16="http://schemas.microsoft.com/office/drawing/2014/main" id="{1E2A4700-1FD1-4B28-A0BD-1F5D206E2CDF}"/>
              </a:ext>
            </a:extLst>
          </p:cNvPr>
          <p:cNvGrpSpPr/>
          <p:nvPr/>
        </p:nvGrpSpPr>
        <p:grpSpPr>
          <a:xfrm>
            <a:off x="4927880" y="1477715"/>
            <a:ext cx="2650049" cy="2014955"/>
            <a:chOff x="4927880" y="1477715"/>
            <a:chExt cx="2650049" cy="2014955"/>
          </a:xfrm>
        </p:grpSpPr>
        <p:cxnSp>
          <p:nvCxnSpPr>
            <p:cNvPr id="4" name="直接连接符 3">
              <a:extLst>
                <a:ext uri="{FF2B5EF4-FFF2-40B4-BE49-F238E27FC236}">
                  <a16:creationId xmlns:a16="http://schemas.microsoft.com/office/drawing/2014/main" id="{7AE74848-CFDF-4BFE-9116-33F85317A4B5}"/>
                </a:ext>
              </a:extLst>
            </p:cNvPr>
            <p:cNvCxnSpPr>
              <a:cxnSpLocks/>
            </p:cNvCxnSpPr>
            <p:nvPr/>
          </p:nvCxnSpPr>
          <p:spPr>
            <a:xfrm>
              <a:off x="7340600" y="2847692"/>
              <a:ext cx="0" cy="644978"/>
            </a:xfrm>
            <a:prstGeom prst="line">
              <a:avLst/>
            </a:prstGeom>
            <a:ln w="19050">
              <a:solidFill>
                <a:srgbClr val="262626"/>
              </a:solidFill>
            </a:ln>
          </p:spPr>
          <p:style>
            <a:lnRef idx="1">
              <a:schemeClr val="accent1"/>
            </a:lnRef>
            <a:fillRef idx="0">
              <a:schemeClr val="accent1"/>
            </a:fillRef>
            <a:effectRef idx="0">
              <a:schemeClr val="accent1"/>
            </a:effectRef>
            <a:fontRef idx="minor">
              <a:schemeClr val="tx1"/>
            </a:fontRef>
          </p:style>
        </p:cxnSp>
        <p:sp>
          <p:nvSpPr>
            <p:cNvPr id="13" name="椭圆 12">
              <a:extLst>
                <a:ext uri="{FF2B5EF4-FFF2-40B4-BE49-F238E27FC236}">
                  <a16:creationId xmlns:a16="http://schemas.microsoft.com/office/drawing/2014/main" id="{1D315756-B341-4DD6-BF18-5E2F4BF91AE1}"/>
                </a:ext>
              </a:extLst>
            </p:cNvPr>
            <p:cNvSpPr/>
            <p:nvPr/>
          </p:nvSpPr>
          <p:spPr>
            <a:xfrm>
              <a:off x="7103270" y="2383018"/>
              <a:ext cx="474659" cy="474659"/>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pic>
          <p:nvPicPr>
            <p:cNvPr id="14" name="图形 13">
              <a:extLst>
                <a:ext uri="{FF2B5EF4-FFF2-40B4-BE49-F238E27FC236}">
                  <a16:creationId xmlns:a16="http://schemas.microsoft.com/office/drawing/2014/main" id="{59C5D12B-B681-4DF7-9372-91164FC2493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98519" y="2471124"/>
              <a:ext cx="298446" cy="298446"/>
            </a:xfrm>
            <a:prstGeom prst="rect">
              <a:avLst/>
            </a:prstGeom>
          </p:spPr>
        </p:pic>
        <p:sp>
          <p:nvSpPr>
            <p:cNvPr id="16" name="标题 1">
              <a:extLst>
                <a:ext uri="{FF2B5EF4-FFF2-40B4-BE49-F238E27FC236}">
                  <a16:creationId xmlns:a16="http://schemas.microsoft.com/office/drawing/2014/main" id="{2CAAD6BF-B991-4581-A8BD-4DAA2F83033B}"/>
                </a:ext>
              </a:extLst>
            </p:cNvPr>
            <p:cNvSpPr txBox="1">
              <a:spLocks/>
            </p:cNvSpPr>
            <p:nvPr/>
          </p:nvSpPr>
          <p:spPr>
            <a:xfrm>
              <a:off x="5331078" y="2392836"/>
              <a:ext cx="1750691" cy="42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zh-CN" sz="1800" dirty="0">
                  <a:solidFill>
                    <a:schemeClr val="tx1">
                      <a:lumMod val="75000"/>
                      <a:lumOff val="25000"/>
                    </a:schemeClr>
                  </a:solidFill>
                  <a:latin typeface="+mn-lt"/>
                  <a:ea typeface="+mn-ea"/>
                  <a:cs typeface="+mn-ea"/>
                  <a:sym typeface="+mn-lt"/>
                </a:rPr>
                <a:t>Add title text</a:t>
              </a:r>
              <a:endParaRPr lang="zh-CN" altLang="en-US" sz="1800" dirty="0">
                <a:solidFill>
                  <a:schemeClr val="tx1">
                    <a:lumMod val="75000"/>
                    <a:lumOff val="25000"/>
                  </a:schemeClr>
                </a:solidFill>
                <a:latin typeface="+mn-lt"/>
                <a:ea typeface="+mn-ea"/>
                <a:cs typeface="+mn-ea"/>
                <a:sym typeface="+mn-lt"/>
              </a:endParaRPr>
            </a:p>
          </p:txBody>
        </p:sp>
        <p:sp>
          <p:nvSpPr>
            <p:cNvPr id="17" name="矩形 16">
              <a:extLst>
                <a:ext uri="{FF2B5EF4-FFF2-40B4-BE49-F238E27FC236}">
                  <a16:creationId xmlns:a16="http://schemas.microsoft.com/office/drawing/2014/main" id="{226D574A-04F2-435B-A9EA-4108AC516767}"/>
                </a:ext>
              </a:extLst>
            </p:cNvPr>
            <p:cNvSpPr/>
            <p:nvPr/>
          </p:nvSpPr>
          <p:spPr>
            <a:xfrm>
              <a:off x="4927880" y="1477715"/>
              <a:ext cx="2650049" cy="845296"/>
            </a:xfrm>
            <a:prstGeom prst="rect">
              <a:avLst/>
            </a:prstGeom>
          </p:spPr>
          <p:txBody>
            <a:bodyPr vert="horz" lIns="91440" tIns="45720" rIns="91440" bIns="45720" rtlCol="0" anchor="ctr">
              <a:noAutofit/>
            </a:bodyPr>
            <a:lstStyle/>
            <a:p>
              <a:pPr algn="r">
                <a:lnSpc>
                  <a:spcPts val="2500"/>
                </a:lnSpc>
                <a:spcBef>
                  <a:spcPct val="0"/>
                </a:spcBef>
              </a:pPr>
              <a:r>
                <a:rPr lang="en-US" altLang="zh-CN" sz="1400" dirty="0">
                  <a:solidFill>
                    <a:schemeClr val="tx1">
                      <a:lumMod val="75000"/>
                      <a:lumOff val="25000"/>
                    </a:schemeClr>
                  </a:solidFill>
                  <a:cs typeface="+mn-ea"/>
                  <a:sym typeface="+mn-lt"/>
                </a:rPr>
                <a:t>Never forget what you are, for surely the world will not. </a:t>
              </a:r>
              <a:endParaRPr lang="zh-CN" altLang="en-US" sz="1400" dirty="0">
                <a:solidFill>
                  <a:schemeClr val="tx1">
                    <a:lumMod val="75000"/>
                    <a:lumOff val="25000"/>
                  </a:schemeClr>
                </a:solidFill>
                <a:cs typeface="+mn-ea"/>
                <a:sym typeface="+mn-lt"/>
              </a:endParaRPr>
            </a:p>
          </p:txBody>
        </p:sp>
      </p:grpSp>
      <p:grpSp>
        <p:nvGrpSpPr>
          <p:cNvPr id="29" name="组合 28">
            <a:extLst>
              <a:ext uri="{FF2B5EF4-FFF2-40B4-BE49-F238E27FC236}">
                <a16:creationId xmlns:a16="http://schemas.microsoft.com/office/drawing/2014/main" id="{54D4BE5F-5C4A-4332-BE64-46EF3C61B5A7}"/>
              </a:ext>
            </a:extLst>
          </p:cNvPr>
          <p:cNvGrpSpPr/>
          <p:nvPr/>
        </p:nvGrpSpPr>
        <p:grpSpPr>
          <a:xfrm>
            <a:off x="8598378" y="1594187"/>
            <a:ext cx="2582753" cy="1897122"/>
            <a:chOff x="8598378" y="1594187"/>
            <a:chExt cx="2582753" cy="1897122"/>
          </a:xfrm>
        </p:grpSpPr>
        <p:sp>
          <p:nvSpPr>
            <p:cNvPr id="18" name="矩形 17">
              <a:extLst>
                <a:ext uri="{FF2B5EF4-FFF2-40B4-BE49-F238E27FC236}">
                  <a16:creationId xmlns:a16="http://schemas.microsoft.com/office/drawing/2014/main" id="{1A5BCAA8-D370-41F8-8424-F38FD574ED21}"/>
                </a:ext>
              </a:extLst>
            </p:cNvPr>
            <p:cNvSpPr/>
            <p:nvPr/>
          </p:nvSpPr>
          <p:spPr>
            <a:xfrm>
              <a:off x="8598378" y="1594187"/>
              <a:ext cx="2573173" cy="738664"/>
            </a:xfrm>
            <a:prstGeom prst="rect">
              <a:avLst/>
            </a:prstGeom>
          </p:spPr>
          <p:txBody>
            <a:bodyPr wrap="square">
              <a:spAutoFit/>
            </a:bodyPr>
            <a:lstStyle/>
            <a:p>
              <a:pPr algn="r"/>
              <a:r>
                <a:rPr lang="en-US" altLang="zh-CN" sz="1400" dirty="0">
                  <a:solidFill>
                    <a:schemeClr val="tx1">
                      <a:lumMod val="75000"/>
                      <a:lumOff val="25000"/>
                    </a:schemeClr>
                  </a:solidFill>
                  <a:cs typeface="+mn-ea"/>
                  <a:sym typeface="+mn-lt"/>
                </a:rPr>
                <a:t>Make it your strength. Then it can never be your weakness. </a:t>
              </a:r>
              <a:endParaRPr lang="zh-CN" altLang="en-US" sz="1400" dirty="0">
                <a:cs typeface="+mn-ea"/>
                <a:sym typeface="+mn-lt"/>
              </a:endParaRPr>
            </a:p>
          </p:txBody>
        </p:sp>
        <p:cxnSp>
          <p:nvCxnSpPr>
            <p:cNvPr id="19" name="直接连接符 18">
              <a:extLst>
                <a:ext uri="{FF2B5EF4-FFF2-40B4-BE49-F238E27FC236}">
                  <a16:creationId xmlns:a16="http://schemas.microsoft.com/office/drawing/2014/main" id="{D8D0C1BA-3D21-4C5A-86A5-6FBA7D279A23}"/>
                </a:ext>
              </a:extLst>
            </p:cNvPr>
            <p:cNvCxnSpPr>
              <a:cxnSpLocks/>
            </p:cNvCxnSpPr>
            <p:nvPr/>
          </p:nvCxnSpPr>
          <p:spPr>
            <a:xfrm>
              <a:off x="10943802" y="2846331"/>
              <a:ext cx="0" cy="644978"/>
            </a:xfrm>
            <a:prstGeom prst="line">
              <a:avLst/>
            </a:prstGeom>
            <a:ln w="19050">
              <a:solidFill>
                <a:srgbClr val="262626"/>
              </a:solidFill>
            </a:ln>
          </p:spPr>
          <p:style>
            <a:lnRef idx="1">
              <a:schemeClr val="accent1"/>
            </a:lnRef>
            <a:fillRef idx="0">
              <a:schemeClr val="accent1"/>
            </a:fillRef>
            <a:effectRef idx="0">
              <a:schemeClr val="accent1"/>
            </a:effectRef>
            <a:fontRef idx="minor">
              <a:schemeClr val="tx1"/>
            </a:fontRef>
          </p:style>
        </p:cxnSp>
        <p:sp>
          <p:nvSpPr>
            <p:cNvPr id="20" name="椭圆 19">
              <a:extLst>
                <a:ext uri="{FF2B5EF4-FFF2-40B4-BE49-F238E27FC236}">
                  <a16:creationId xmlns:a16="http://schemas.microsoft.com/office/drawing/2014/main" id="{57E3D000-5CFF-4149-A68D-9A142E8E25A8}"/>
                </a:ext>
              </a:extLst>
            </p:cNvPr>
            <p:cNvSpPr/>
            <p:nvPr/>
          </p:nvSpPr>
          <p:spPr>
            <a:xfrm>
              <a:off x="10706472" y="2381657"/>
              <a:ext cx="474659" cy="474659"/>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pic>
          <p:nvPicPr>
            <p:cNvPr id="21" name="图形 20">
              <a:extLst>
                <a:ext uri="{FF2B5EF4-FFF2-40B4-BE49-F238E27FC236}">
                  <a16:creationId xmlns:a16="http://schemas.microsoft.com/office/drawing/2014/main" id="{A22DD704-F53C-42B4-A850-780EE36C880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01721" y="2469763"/>
              <a:ext cx="298446" cy="298446"/>
            </a:xfrm>
            <a:prstGeom prst="rect">
              <a:avLst/>
            </a:prstGeom>
          </p:spPr>
        </p:pic>
        <p:sp>
          <p:nvSpPr>
            <p:cNvPr id="22" name="标题 1">
              <a:extLst>
                <a:ext uri="{FF2B5EF4-FFF2-40B4-BE49-F238E27FC236}">
                  <a16:creationId xmlns:a16="http://schemas.microsoft.com/office/drawing/2014/main" id="{ACB07978-2B03-4C77-B726-28EFEB61FF0B}"/>
                </a:ext>
              </a:extLst>
            </p:cNvPr>
            <p:cNvSpPr txBox="1">
              <a:spLocks/>
            </p:cNvSpPr>
            <p:nvPr/>
          </p:nvSpPr>
          <p:spPr>
            <a:xfrm>
              <a:off x="8934280" y="2391475"/>
              <a:ext cx="1750691" cy="42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zh-CN" sz="1800" dirty="0">
                  <a:solidFill>
                    <a:schemeClr val="tx1">
                      <a:lumMod val="75000"/>
                      <a:lumOff val="25000"/>
                    </a:schemeClr>
                  </a:solidFill>
                  <a:latin typeface="+mn-lt"/>
                  <a:ea typeface="+mn-ea"/>
                  <a:cs typeface="+mn-ea"/>
                  <a:sym typeface="+mn-lt"/>
                </a:rPr>
                <a:t>Add title text</a:t>
              </a:r>
              <a:endParaRPr lang="zh-CN" altLang="en-US" sz="1800" dirty="0">
                <a:solidFill>
                  <a:schemeClr val="tx1">
                    <a:lumMod val="75000"/>
                    <a:lumOff val="25000"/>
                  </a:schemeClr>
                </a:solidFill>
                <a:latin typeface="+mn-lt"/>
                <a:ea typeface="+mn-ea"/>
                <a:cs typeface="+mn-ea"/>
                <a:sym typeface="+mn-lt"/>
              </a:endParaRPr>
            </a:p>
          </p:txBody>
        </p:sp>
      </p:grpSp>
      <p:grpSp>
        <p:nvGrpSpPr>
          <p:cNvPr id="3" name="组合 2">
            <a:extLst>
              <a:ext uri="{FF2B5EF4-FFF2-40B4-BE49-F238E27FC236}">
                <a16:creationId xmlns:a16="http://schemas.microsoft.com/office/drawing/2014/main" id="{0865B587-BEBF-49D8-9B14-BC3DA1D74621}"/>
              </a:ext>
            </a:extLst>
          </p:cNvPr>
          <p:cNvGrpSpPr/>
          <p:nvPr/>
        </p:nvGrpSpPr>
        <p:grpSpPr>
          <a:xfrm>
            <a:off x="5153027" y="4190256"/>
            <a:ext cx="2650049" cy="2002636"/>
            <a:chOff x="5153027" y="4190256"/>
            <a:chExt cx="2650049" cy="2002636"/>
          </a:xfrm>
        </p:grpSpPr>
        <p:cxnSp>
          <p:nvCxnSpPr>
            <p:cNvPr id="23" name="直接连接符 22">
              <a:extLst>
                <a:ext uri="{FF2B5EF4-FFF2-40B4-BE49-F238E27FC236}">
                  <a16:creationId xmlns:a16="http://schemas.microsoft.com/office/drawing/2014/main" id="{CD04769F-83AD-4D31-9015-B11A88F2025F}"/>
                </a:ext>
              </a:extLst>
            </p:cNvPr>
            <p:cNvCxnSpPr>
              <a:cxnSpLocks/>
            </p:cNvCxnSpPr>
            <p:nvPr/>
          </p:nvCxnSpPr>
          <p:spPr>
            <a:xfrm>
              <a:off x="5387975" y="4190256"/>
              <a:ext cx="0" cy="644978"/>
            </a:xfrm>
            <a:prstGeom prst="line">
              <a:avLst/>
            </a:prstGeom>
            <a:ln w="19050">
              <a:solidFill>
                <a:srgbClr val="262626"/>
              </a:solidFill>
            </a:ln>
          </p:spPr>
          <p:style>
            <a:lnRef idx="1">
              <a:schemeClr val="accent1"/>
            </a:lnRef>
            <a:fillRef idx="0">
              <a:schemeClr val="accent1"/>
            </a:fillRef>
            <a:effectRef idx="0">
              <a:schemeClr val="accent1"/>
            </a:effectRef>
            <a:fontRef idx="minor">
              <a:schemeClr val="tx1"/>
            </a:fontRef>
          </p:style>
        </p:cxnSp>
        <p:sp>
          <p:nvSpPr>
            <p:cNvPr id="25" name="椭圆 24">
              <a:extLst>
                <a:ext uri="{FF2B5EF4-FFF2-40B4-BE49-F238E27FC236}">
                  <a16:creationId xmlns:a16="http://schemas.microsoft.com/office/drawing/2014/main" id="{02BC1B34-DF41-4E2C-9FA9-B4CC5D85F5F8}"/>
                </a:ext>
              </a:extLst>
            </p:cNvPr>
            <p:cNvSpPr/>
            <p:nvPr/>
          </p:nvSpPr>
          <p:spPr>
            <a:xfrm>
              <a:off x="5153027" y="4843511"/>
              <a:ext cx="474659" cy="474659"/>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pic>
          <p:nvPicPr>
            <p:cNvPr id="26" name="图形 25">
              <a:extLst>
                <a:ext uri="{FF2B5EF4-FFF2-40B4-BE49-F238E27FC236}">
                  <a16:creationId xmlns:a16="http://schemas.microsoft.com/office/drawing/2014/main" id="{668C5B5C-BB5C-498C-81EA-50078298C48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48276" y="4931617"/>
              <a:ext cx="298446" cy="298446"/>
            </a:xfrm>
            <a:prstGeom prst="rect">
              <a:avLst/>
            </a:prstGeom>
          </p:spPr>
        </p:pic>
        <p:sp>
          <p:nvSpPr>
            <p:cNvPr id="31" name="标题 1">
              <a:extLst>
                <a:ext uri="{FF2B5EF4-FFF2-40B4-BE49-F238E27FC236}">
                  <a16:creationId xmlns:a16="http://schemas.microsoft.com/office/drawing/2014/main" id="{CCC489E9-2F9F-40B9-8B02-8752F611326B}"/>
                </a:ext>
              </a:extLst>
            </p:cNvPr>
            <p:cNvSpPr txBox="1">
              <a:spLocks/>
            </p:cNvSpPr>
            <p:nvPr/>
          </p:nvSpPr>
          <p:spPr>
            <a:xfrm>
              <a:off x="5387975" y="4884253"/>
              <a:ext cx="1750691" cy="42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zh-CN" sz="1800" dirty="0">
                  <a:solidFill>
                    <a:schemeClr val="tx1">
                      <a:lumMod val="75000"/>
                      <a:lumOff val="25000"/>
                    </a:schemeClr>
                  </a:solidFill>
                  <a:latin typeface="+mn-lt"/>
                  <a:ea typeface="+mn-ea"/>
                  <a:cs typeface="+mn-ea"/>
                  <a:sym typeface="+mn-lt"/>
                </a:rPr>
                <a:t>Add title text</a:t>
              </a:r>
              <a:endParaRPr lang="zh-CN" altLang="en-US" sz="1800" dirty="0">
                <a:solidFill>
                  <a:schemeClr val="tx1">
                    <a:lumMod val="75000"/>
                    <a:lumOff val="25000"/>
                  </a:schemeClr>
                </a:solidFill>
                <a:latin typeface="+mn-lt"/>
                <a:ea typeface="+mn-ea"/>
                <a:cs typeface="+mn-ea"/>
                <a:sym typeface="+mn-lt"/>
              </a:endParaRPr>
            </a:p>
          </p:txBody>
        </p:sp>
        <p:sp>
          <p:nvSpPr>
            <p:cNvPr id="33" name="矩形 32">
              <a:extLst>
                <a:ext uri="{FF2B5EF4-FFF2-40B4-BE49-F238E27FC236}">
                  <a16:creationId xmlns:a16="http://schemas.microsoft.com/office/drawing/2014/main" id="{6DA2CA23-931E-45DC-A5CD-44287497F059}"/>
                </a:ext>
              </a:extLst>
            </p:cNvPr>
            <p:cNvSpPr/>
            <p:nvPr/>
          </p:nvSpPr>
          <p:spPr>
            <a:xfrm>
              <a:off x="5153027" y="5347596"/>
              <a:ext cx="2650049" cy="845296"/>
            </a:xfrm>
            <a:prstGeom prst="rect">
              <a:avLst/>
            </a:prstGeom>
          </p:spPr>
          <p:txBody>
            <a:bodyPr vert="horz" lIns="91440" tIns="45720" rIns="91440" bIns="45720" rtlCol="0" anchor="ctr">
              <a:noAutofit/>
            </a:bodyPr>
            <a:lstStyle/>
            <a:p>
              <a:pPr>
                <a:lnSpc>
                  <a:spcPts val="2500"/>
                </a:lnSpc>
                <a:spcBef>
                  <a:spcPct val="0"/>
                </a:spcBef>
              </a:pPr>
              <a:r>
                <a:rPr lang="en-US" altLang="zh-CN" sz="1400" dirty="0">
                  <a:solidFill>
                    <a:schemeClr val="tx1">
                      <a:lumMod val="75000"/>
                      <a:lumOff val="25000"/>
                    </a:schemeClr>
                  </a:solidFill>
                  <a:cs typeface="+mn-ea"/>
                  <a:sym typeface="+mn-lt"/>
                </a:rPr>
                <a:t>Never forget what you are, for surely the world will not. </a:t>
              </a:r>
              <a:endParaRPr lang="zh-CN" altLang="en-US" sz="1400" dirty="0">
                <a:solidFill>
                  <a:schemeClr val="tx1">
                    <a:lumMod val="75000"/>
                    <a:lumOff val="25000"/>
                  </a:schemeClr>
                </a:solidFill>
                <a:cs typeface="+mn-ea"/>
                <a:sym typeface="+mn-lt"/>
              </a:endParaRPr>
            </a:p>
          </p:txBody>
        </p:sp>
      </p:grpSp>
      <p:grpSp>
        <p:nvGrpSpPr>
          <p:cNvPr id="10" name="组合 9">
            <a:extLst>
              <a:ext uri="{FF2B5EF4-FFF2-40B4-BE49-F238E27FC236}">
                <a16:creationId xmlns:a16="http://schemas.microsoft.com/office/drawing/2014/main" id="{05C2A5D8-9D24-48BF-81CF-BC95805A1EEF}"/>
              </a:ext>
            </a:extLst>
          </p:cNvPr>
          <p:cNvGrpSpPr/>
          <p:nvPr/>
        </p:nvGrpSpPr>
        <p:grpSpPr>
          <a:xfrm>
            <a:off x="8756229" y="4188895"/>
            <a:ext cx="2640469" cy="1990977"/>
            <a:chOff x="8756229" y="4188895"/>
            <a:chExt cx="2640469" cy="1990977"/>
          </a:xfrm>
        </p:grpSpPr>
        <p:cxnSp>
          <p:nvCxnSpPr>
            <p:cNvPr id="24" name="直接连接符 23">
              <a:extLst>
                <a:ext uri="{FF2B5EF4-FFF2-40B4-BE49-F238E27FC236}">
                  <a16:creationId xmlns:a16="http://schemas.microsoft.com/office/drawing/2014/main" id="{EFAB21CD-5705-461A-A32B-86E4E00315F7}"/>
                </a:ext>
              </a:extLst>
            </p:cNvPr>
            <p:cNvCxnSpPr>
              <a:cxnSpLocks/>
            </p:cNvCxnSpPr>
            <p:nvPr/>
          </p:nvCxnSpPr>
          <p:spPr>
            <a:xfrm>
              <a:off x="8991177" y="4188895"/>
              <a:ext cx="0" cy="644978"/>
            </a:xfrm>
            <a:prstGeom prst="line">
              <a:avLst/>
            </a:prstGeom>
            <a:ln w="19050">
              <a:solidFill>
                <a:srgbClr val="262626"/>
              </a:solidFill>
            </a:ln>
          </p:spPr>
          <p:style>
            <a:lnRef idx="1">
              <a:schemeClr val="accent1"/>
            </a:lnRef>
            <a:fillRef idx="0">
              <a:schemeClr val="accent1"/>
            </a:fillRef>
            <a:effectRef idx="0">
              <a:schemeClr val="accent1"/>
            </a:effectRef>
            <a:fontRef idx="minor">
              <a:schemeClr val="tx1"/>
            </a:fontRef>
          </p:style>
        </p:cxnSp>
        <p:sp>
          <p:nvSpPr>
            <p:cNvPr id="27" name="椭圆 26">
              <a:extLst>
                <a:ext uri="{FF2B5EF4-FFF2-40B4-BE49-F238E27FC236}">
                  <a16:creationId xmlns:a16="http://schemas.microsoft.com/office/drawing/2014/main" id="{8BC9A8D4-0575-4AED-90E6-A548B74E9141}"/>
                </a:ext>
              </a:extLst>
            </p:cNvPr>
            <p:cNvSpPr/>
            <p:nvPr/>
          </p:nvSpPr>
          <p:spPr>
            <a:xfrm>
              <a:off x="8756229" y="4842150"/>
              <a:ext cx="474659" cy="474659"/>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pic>
          <p:nvPicPr>
            <p:cNvPr id="28" name="图形 27">
              <a:extLst>
                <a:ext uri="{FF2B5EF4-FFF2-40B4-BE49-F238E27FC236}">
                  <a16:creationId xmlns:a16="http://schemas.microsoft.com/office/drawing/2014/main" id="{34D61FF0-8403-4B9F-8C81-583D097DF9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51478" y="4930256"/>
              <a:ext cx="298446" cy="298446"/>
            </a:xfrm>
            <a:prstGeom prst="rect">
              <a:avLst/>
            </a:prstGeom>
          </p:spPr>
        </p:pic>
        <p:sp>
          <p:nvSpPr>
            <p:cNvPr id="32" name="标题 1">
              <a:extLst>
                <a:ext uri="{FF2B5EF4-FFF2-40B4-BE49-F238E27FC236}">
                  <a16:creationId xmlns:a16="http://schemas.microsoft.com/office/drawing/2014/main" id="{BC908EA6-4F4D-4F6E-BC47-FD241E6D85E1}"/>
                </a:ext>
              </a:extLst>
            </p:cNvPr>
            <p:cNvSpPr txBox="1">
              <a:spLocks/>
            </p:cNvSpPr>
            <p:nvPr/>
          </p:nvSpPr>
          <p:spPr>
            <a:xfrm>
              <a:off x="8991177" y="4882892"/>
              <a:ext cx="1750691" cy="42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zh-CN" sz="1800" dirty="0">
                  <a:solidFill>
                    <a:schemeClr val="tx1">
                      <a:lumMod val="75000"/>
                      <a:lumOff val="25000"/>
                    </a:schemeClr>
                  </a:solidFill>
                  <a:latin typeface="+mn-lt"/>
                  <a:ea typeface="+mn-ea"/>
                  <a:cs typeface="+mn-ea"/>
                  <a:sym typeface="+mn-lt"/>
                </a:rPr>
                <a:t>Add title text</a:t>
              </a:r>
              <a:endParaRPr lang="zh-CN" altLang="en-US" sz="1800" dirty="0">
                <a:solidFill>
                  <a:schemeClr val="tx1">
                    <a:lumMod val="75000"/>
                    <a:lumOff val="25000"/>
                  </a:schemeClr>
                </a:solidFill>
                <a:latin typeface="+mn-lt"/>
                <a:ea typeface="+mn-ea"/>
                <a:cs typeface="+mn-ea"/>
                <a:sym typeface="+mn-lt"/>
              </a:endParaRPr>
            </a:p>
          </p:txBody>
        </p:sp>
        <p:sp>
          <p:nvSpPr>
            <p:cNvPr id="34" name="矩形 33">
              <a:extLst>
                <a:ext uri="{FF2B5EF4-FFF2-40B4-BE49-F238E27FC236}">
                  <a16:creationId xmlns:a16="http://schemas.microsoft.com/office/drawing/2014/main" id="{5D6D820C-DF4E-46A1-BF19-0A5474F94FD4}"/>
                </a:ext>
              </a:extLst>
            </p:cNvPr>
            <p:cNvSpPr/>
            <p:nvPr/>
          </p:nvSpPr>
          <p:spPr>
            <a:xfrm>
              <a:off x="8823525" y="5441208"/>
              <a:ext cx="2573173" cy="738664"/>
            </a:xfrm>
            <a:prstGeom prst="rect">
              <a:avLst/>
            </a:prstGeom>
          </p:spPr>
          <p:txBody>
            <a:bodyPr wrap="square">
              <a:spAutoFit/>
            </a:bodyPr>
            <a:lstStyle/>
            <a:p>
              <a:r>
                <a:rPr lang="en-US" altLang="zh-CN" sz="1400" dirty="0">
                  <a:solidFill>
                    <a:schemeClr val="tx1">
                      <a:lumMod val="75000"/>
                      <a:lumOff val="25000"/>
                    </a:schemeClr>
                  </a:solidFill>
                  <a:cs typeface="+mn-ea"/>
                  <a:sym typeface="+mn-lt"/>
                </a:rPr>
                <a:t>Make it your strength. Then it can never be your weakness. </a:t>
              </a:r>
              <a:endParaRPr lang="zh-CN" altLang="en-US" sz="1400" dirty="0">
                <a:cs typeface="+mn-ea"/>
                <a:sym typeface="+mn-lt"/>
              </a:endParaRPr>
            </a:p>
          </p:txBody>
        </p:sp>
      </p:grpSp>
    </p:spTree>
    <p:extLst>
      <p:ext uri="{BB962C8B-B14F-4D97-AF65-F5344CB8AC3E}">
        <p14:creationId xmlns:p14="http://schemas.microsoft.com/office/powerpoint/2010/main" val="1041177818"/>
      </p:ext>
    </p:extLst>
  </p:cSld>
  <p:clrMapOvr>
    <a:masterClrMapping/>
  </p:clrMapOvr>
  <mc:AlternateContent xmlns:mc="http://schemas.openxmlformats.org/markup-compatibility/2006" xmlns:p14="http://schemas.microsoft.com/office/powerpoint/2010/main">
    <mc:Choice Requires="p14">
      <p:transition spd="slow" p14:dur="1750" advClick="0" advTm="0">
        <p:comb/>
      </p:transition>
    </mc:Choice>
    <mc:Fallback xmlns="" xmlns:a16="http://schemas.microsoft.com/office/drawing/2014/main" xmlns:a14="http://schemas.microsoft.com/office/drawing/2010/main" xmlns:asvg="http://schemas.microsoft.com/office/drawing/2016/SVG/main">
      <p:transition spd="slow" advClick="0" advTm="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750"/>
                                        <p:tgtEl>
                                          <p:spTgt spid="8"/>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750" fill="hold"/>
                                        <p:tgtEl>
                                          <p:spTgt spid="2"/>
                                        </p:tgtEl>
                                        <p:attrNameLst>
                                          <p:attrName>ppt_w</p:attrName>
                                        </p:attrNameLst>
                                      </p:cBhvr>
                                      <p:tavLst>
                                        <p:tav tm="0">
                                          <p:val>
                                            <p:fltVal val="0"/>
                                          </p:val>
                                        </p:tav>
                                        <p:tav tm="100000">
                                          <p:val>
                                            <p:strVal val="#ppt_w"/>
                                          </p:val>
                                        </p:tav>
                                      </p:tavLst>
                                    </p:anim>
                                    <p:anim calcmode="lin" valueType="num">
                                      <p:cBhvr>
                                        <p:cTn id="16" dur="750" fill="hold"/>
                                        <p:tgtEl>
                                          <p:spTgt spid="2"/>
                                        </p:tgtEl>
                                        <p:attrNameLst>
                                          <p:attrName>ppt_h</p:attrName>
                                        </p:attrNameLst>
                                      </p:cBhvr>
                                      <p:tavLst>
                                        <p:tav tm="0">
                                          <p:val>
                                            <p:fltVal val="0"/>
                                          </p:val>
                                        </p:tav>
                                        <p:tav tm="100000">
                                          <p:val>
                                            <p:strVal val="#ppt_h"/>
                                          </p:val>
                                        </p:tav>
                                      </p:tavLst>
                                    </p:anim>
                                    <p:animEffect transition="in" filter="fade">
                                      <p:cBhvr>
                                        <p:cTn id="17" dur="750"/>
                                        <p:tgtEl>
                                          <p:spTgt spid="2"/>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750" fill="hold"/>
                                        <p:tgtEl>
                                          <p:spTgt spid="15"/>
                                        </p:tgtEl>
                                        <p:attrNameLst>
                                          <p:attrName>ppt_w</p:attrName>
                                        </p:attrNameLst>
                                      </p:cBhvr>
                                      <p:tavLst>
                                        <p:tav tm="0">
                                          <p:val>
                                            <p:fltVal val="0"/>
                                          </p:val>
                                        </p:tav>
                                        <p:tav tm="100000">
                                          <p:val>
                                            <p:strVal val="#ppt_w"/>
                                          </p:val>
                                        </p:tav>
                                      </p:tavLst>
                                    </p:anim>
                                    <p:anim calcmode="lin" valueType="num">
                                      <p:cBhvr>
                                        <p:cTn id="26" dur="750" fill="hold"/>
                                        <p:tgtEl>
                                          <p:spTgt spid="15"/>
                                        </p:tgtEl>
                                        <p:attrNameLst>
                                          <p:attrName>ppt_h</p:attrName>
                                        </p:attrNameLst>
                                      </p:cBhvr>
                                      <p:tavLst>
                                        <p:tav tm="0">
                                          <p:val>
                                            <p:fltVal val="0"/>
                                          </p:val>
                                        </p:tav>
                                        <p:tav tm="100000">
                                          <p:val>
                                            <p:strVal val="#ppt_h"/>
                                          </p:val>
                                        </p:tav>
                                      </p:tavLst>
                                    </p:anim>
                                    <p:animEffect transition="in" filter="fade">
                                      <p:cBhvr>
                                        <p:cTn id="27" dur="750"/>
                                        <p:tgtEl>
                                          <p:spTgt spid="15"/>
                                        </p:tgtEl>
                                      </p:cBhvr>
                                    </p:animEffect>
                                  </p:childTnLst>
                                </p:cTn>
                              </p:par>
                            </p:childTnLst>
                          </p:cTn>
                        </p:par>
                        <p:par>
                          <p:cTn id="28" fill="hold">
                            <p:stCondLst>
                              <p:cond delay="3750"/>
                            </p:stCondLst>
                            <p:childTnLst>
                              <p:par>
                                <p:cTn id="29" presetID="22" presetClass="entr" presetSubtype="4"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750"/>
                                        <p:tgtEl>
                                          <p:spTgt spid="12"/>
                                        </p:tgtEl>
                                      </p:cBhvr>
                                    </p:animEffect>
                                  </p:childTnLst>
                                </p:cTn>
                              </p:par>
                              <p:par>
                                <p:cTn id="32" presetID="22" presetClass="entr" presetSubtype="4"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down)">
                                      <p:cBhvr>
                                        <p:cTn id="34" dur="750"/>
                                        <p:tgtEl>
                                          <p:spTgt spid="29"/>
                                        </p:tgtEl>
                                      </p:cBhvr>
                                    </p:animEffect>
                                  </p:childTnLst>
                                </p:cTn>
                              </p:par>
                              <p:par>
                                <p:cTn id="35" presetID="22" presetClass="entr" presetSubtype="1"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up)">
                                      <p:cBhvr>
                                        <p:cTn id="37" dur="750"/>
                                        <p:tgtEl>
                                          <p:spTgt spid="3"/>
                                        </p:tgtEl>
                                      </p:cBhvr>
                                    </p:animEffect>
                                  </p:childTnLst>
                                </p:cTn>
                              </p:par>
                              <p:par>
                                <p:cTn id="38" presetID="22" presetClass="entr" presetSubtype="1"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1"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05B9D549-3488-42FB-BB63-3CD86E7F7526}"/>
              </a:ext>
            </a:extLst>
          </p:cNvPr>
          <p:cNvSpPr/>
          <p:nvPr/>
        </p:nvSpPr>
        <p:spPr>
          <a:xfrm>
            <a:off x="0" y="0"/>
            <a:ext cx="12192000" cy="6858000"/>
          </a:xfrm>
          <a:prstGeom prst="rect">
            <a:avLst/>
          </a:prstGeom>
          <a:pattFill prst="lt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a:extLst>
              <a:ext uri="{FF2B5EF4-FFF2-40B4-BE49-F238E27FC236}">
                <a16:creationId xmlns:a16="http://schemas.microsoft.com/office/drawing/2014/main" id="{099274BF-F2CC-4343-8216-C3F4096302A6}"/>
              </a:ext>
            </a:extLst>
          </p:cNvPr>
          <p:cNvGrpSpPr/>
          <p:nvPr/>
        </p:nvGrpSpPr>
        <p:grpSpPr>
          <a:xfrm>
            <a:off x="-25400" y="-25400"/>
            <a:ext cx="5791200" cy="6184900"/>
            <a:chOff x="-25400" y="12700"/>
            <a:chExt cx="5791200" cy="6184900"/>
          </a:xfrm>
          <a:blipFill dpi="0" rotWithShape="1">
            <a:blip r:embed="rId2"/>
            <a:srcRect/>
            <a:stretch>
              <a:fillRect b="-20000"/>
            </a:stretch>
          </a:blipFill>
        </p:grpSpPr>
        <p:sp>
          <p:nvSpPr>
            <p:cNvPr id="8" name="任意多边形: 形状 7">
              <a:extLst>
                <a:ext uri="{FF2B5EF4-FFF2-40B4-BE49-F238E27FC236}">
                  <a16:creationId xmlns:a16="http://schemas.microsoft.com/office/drawing/2014/main" id="{BADA0C16-7946-4554-8233-BA2D225690BD}"/>
                </a:ext>
              </a:extLst>
            </p:cNvPr>
            <p:cNvSpPr/>
            <p:nvPr/>
          </p:nvSpPr>
          <p:spPr>
            <a:xfrm>
              <a:off x="-25400" y="12700"/>
              <a:ext cx="3009900" cy="4911725"/>
            </a:xfrm>
            <a:custGeom>
              <a:avLst/>
              <a:gdLst>
                <a:gd name="connsiteX0" fmla="*/ 0 w 3009900"/>
                <a:gd name="connsiteY0" fmla="*/ 12700 h 4902200"/>
                <a:gd name="connsiteX1" fmla="*/ 38100 w 3009900"/>
                <a:gd name="connsiteY1" fmla="*/ 2273300 h 4902200"/>
                <a:gd name="connsiteX2" fmla="*/ 2997200 w 3009900"/>
                <a:gd name="connsiteY2" fmla="*/ 4902200 h 4902200"/>
                <a:gd name="connsiteX3" fmla="*/ 3009900 w 3009900"/>
                <a:gd name="connsiteY3" fmla="*/ 0 h 4902200"/>
                <a:gd name="connsiteX4" fmla="*/ 0 w 3009900"/>
                <a:gd name="connsiteY4" fmla="*/ 12700 h 4902200"/>
                <a:gd name="connsiteX0" fmla="*/ 0 w 3009900"/>
                <a:gd name="connsiteY0" fmla="*/ 12700 h 4902200"/>
                <a:gd name="connsiteX1" fmla="*/ 19050 w 3009900"/>
                <a:gd name="connsiteY1" fmla="*/ 2263775 h 4902200"/>
                <a:gd name="connsiteX2" fmla="*/ 2997200 w 3009900"/>
                <a:gd name="connsiteY2" fmla="*/ 4902200 h 4902200"/>
                <a:gd name="connsiteX3" fmla="*/ 3009900 w 3009900"/>
                <a:gd name="connsiteY3" fmla="*/ 0 h 4902200"/>
                <a:gd name="connsiteX4" fmla="*/ 0 w 3009900"/>
                <a:gd name="connsiteY4" fmla="*/ 12700 h 4902200"/>
                <a:gd name="connsiteX0" fmla="*/ 0 w 3009900"/>
                <a:gd name="connsiteY0" fmla="*/ 12700 h 4911725"/>
                <a:gd name="connsiteX1" fmla="*/ 19050 w 3009900"/>
                <a:gd name="connsiteY1" fmla="*/ 2263775 h 4911725"/>
                <a:gd name="connsiteX2" fmla="*/ 3006725 w 3009900"/>
                <a:gd name="connsiteY2" fmla="*/ 4911725 h 4911725"/>
                <a:gd name="connsiteX3" fmla="*/ 3009900 w 3009900"/>
                <a:gd name="connsiteY3" fmla="*/ 0 h 4911725"/>
                <a:gd name="connsiteX4" fmla="*/ 0 w 3009900"/>
                <a:gd name="connsiteY4" fmla="*/ 12700 h 4911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9900" h="4911725">
                  <a:moveTo>
                    <a:pt x="0" y="12700"/>
                  </a:moveTo>
                  <a:lnTo>
                    <a:pt x="19050" y="2263775"/>
                  </a:lnTo>
                  <a:lnTo>
                    <a:pt x="3006725" y="4911725"/>
                  </a:lnTo>
                  <a:cubicBezTo>
                    <a:pt x="3010958" y="3277658"/>
                    <a:pt x="3005667" y="1634067"/>
                    <a:pt x="3009900" y="0"/>
                  </a:cubicBezTo>
                  <a:lnTo>
                    <a:pt x="0" y="127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形状 8">
              <a:extLst>
                <a:ext uri="{FF2B5EF4-FFF2-40B4-BE49-F238E27FC236}">
                  <a16:creationId xmlns:a16="http://schemas.microsoft.com/office/drawing/2014/main" id="{42725DBD-1902-4300-BAEF-92047C1E5234}"/>
                </a:ext>
              </a:extLst>
            </p:cNvPr>
            <p:cNvSpPr/>
            <p:nvPr/>
          </p:nvSpPr>
          <p:spPr>
            <a:xfrm>
              <a:off x="3082925" y="1374775"/>
              <a:ext cx="2682875" cy="4822825"/>
            </a:xfrm>
            <a:custGeom>
              <a:avLst/>
              <a:gdLst>
                <a:gd name="connsiteX0" fmla="*/ 0 w 2705100"/>
                <a:gd name="connsiteY0" fmla="*/ 0 h 4826000"/>
                <a:gd name="connsiteX1" fmla="*/ 25400 w 2705100"/>
                <a:gd name="connsiteY1" fmla="*/ 4826000 h 4826000"/>
                <a:gd name="connsiteX2" fmla="*/ 2705100 w 2705100"/>
                <a:gd name="connsiteY2" fmla="*/ 2413000 h 4826000"/>
                <a:gd name="connsiteX3" fmla="*/ 0 w 2705100"/>
                <a:gd name="connsiteY3" fmla="*/ 0 h 4826000"/>
                <a:gd name="connsiteX0" fmla="*/ 0 w 2682875"/>
                <a:gd name="connsiteY0" fmla="*/ 0 h 4822825"/>
                <a:gd name="connsiteX1" fmla="*/ 3175 w 2682875"/>
                <a:gd name="connsiteY1" fmla="*/ 4822825 h 4822825"/>
                <a:gd name="connsiteX2" fmla="*/ 2682875 w 2682875"/>
                <a:gd name="connsiteY2" fmla="*/ 2409825 h 4822825"/>
                <a:gd name="connsiteX3" fmla="*/ 0 w 2682875"/>
                <a:gd name="connsiteY3" fmla="*/ 0 h 4822825"/>
              </a:gdLst>
              <a:ahLst/>
              <a:cxnLst>
                <a:cxn ang="0">
                  <a:pos x="connsiteX0" y="connsiteY0"/>
                </a:cxn>
                <a:cxn ang="0">
                  <a:pos x="connsiteX1" y="connsiteY1"/>
                </a:cxn>
                <a:cxn ang="0">
                  <a:pos x="connsiteX2" y="connsiteY2"/>
                </a:cxn>
                <a:cxn ang="0">
                  <a:pos x="connsiteX3" y="connsiteY3"/>
                </a:cxn>
              </a:cxnLst>
              <a:rect l="l" t="t" r="r" b="b"/>
              <a:pathLst>
                <a:path w="2682875" h="4822825">
                  <a:moveTo>
                    <a:pt x="0" y="0"/>
                  </a:moveTo>
                  <a:cubicBezTo>
                    <a:pt x="1058" y="1607608"/>
                    <a:pt x="2117" y="3215217"/>
                    <a:pt x="3175" y="4822825"/>
                  </a:cubicBezTo>
                  <a:lnTo>
                    <a:pt x="2682875" y="240982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任意多边形: 形状 9">
            <a:extLst>
              <a:ext uri="{FF2B5EF4-FFF2-40B4-BE49-F238E27FC236}">
                <a16:creationId xmlns:a16="http://schemas.microsoft.com/office/drawing/2014/main" id="{E2FB086F-FB2A-4D0B-AD73-80D731826303}"/>
              </a:ext>
            </a:extLst>
          </p:cNvPr>
          <p:cNvSpPr/>
          <p:nvPr/>
        </p:nvSpPr>
        <p:spPr>
          <a:xfrm>
            <a:off x="2435225" y="5022850"/>
            <a:ext cx="546100" cy="1098550"/>
          </a:xfrm>
          <a:custGeom>
            <a:avLst/>
            <a:gdLst>
              <a:gd name="connsiteX0" fmla="*/ 533400 w 546100"/>
              <a:gd name="connsiteY0" fmla="*/ 0 h 1092200"/>
              <a:gd name="connsiteX1" fmla="*/ 0 w 546100"/>
              <a:gd name="connsiteY1" fmla="*/ 495300 h 1092200"/>
              <a:gd name="connsiteX2" fmla="*/ 546100 w 546100"/>
              <a:gd name="connsiteY2" fmla="*/ 1092200 h 1092200"/>
              <a:gd name="connsiteX3" fmla="*/ 533400 w 546100"/>
              <a:gd name="connsiteY3" fmla="*/ 0 h 1092200"/>
              <a:gd name="connsiteX0" fmla="*/ 546100 w 546100"/>
              <a:gd name="connsiteY0" fmla="*/ 0 h 1098550"/>
              <a:gd name="connsiteX1" fmla="*/ 0 w 546100"/>
              <a:gd name="connsiteY1" fmla="*/ 501650 h 1098550"/>
              <a:gd name="connsiteX2" fmla="*/ 546100 w 546100"/>
              <a:gd name="connsiteY2" fmla="*/ 1098550 h 1098550"/>
              <a:gd name="connsiteX3" fmla="*/ 546100 w 546100"/>
              <a:gd name="connsiteY3" fmla="*/ 0 h 1098550"/>
            </a:gdLst>
            <a:ahLst/>
            <a:cxnLst>
              <a:cxn ang="0">
                <a:pos x="connsiteX0" y="connsiteY0"/>
              </a:cxn>
              <a:cxn ang="0">
                <a:pos x="connsiteX1" y="connsiteY1"/>
              </a:cxn>
              <a:cxn ang="0">
                <a:pos x="connsiteX2" y="connsiteY2"/>
              </a:cxn>
              <a:cxn ang="0">
                <a:pos x="connsiteX3" y="connsiteY3"/>
              </a:cxn>
            </a:cxnLst>
            <a:rect l="l" t="t" r="r" b="b"/>
            <a:pathLst>
              <a:path w="546100" h="1098550">
                <a:moveTo>
                  <a:pt x="546100" y="0"/>
                </a:moveTo>
                <a:lnTo>
                  <a:pt x="0" y="501650"/>
                </a:lnTo>
                <a:lnTo>
                  <a:pt x="546100" y="1098550"/>
                </a:lnTo>
                <a:lnTo>
                  <a:pt x="54610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任意多边形: 形状 10">
            <a:extLst>
              <a:ext uri="{FF2B5EF4-FFF2-40B4-BE49-F238E27FC236}">
                <a16:creationId xmlns:a16="http://schemas.microsoft.com/office/drawing/2014/main" id="{EF0863A6-F6F1-4080-99FD-D7FEC14BCC0F}"/>
              </a:ext>
            </a:extLst>
          </p:cNvPr>
          <p:cNvSpPr/>
          <p:nvPr/>
        </p:nvSpPr>
        <p:spPr>
          <a:xfrm>
            <a:off x="3098800" y="1219200"/>
            <a:ext cx="1447800" cy="1270000"/>
          </a:xfrm>
          <a:custGeom>
            <a:avLst/>
            <a:gdLst>
              <a:gd name="connsiteX0" fmla="*/ 0 w 1447800"/>
              <a:gd name="connsiteY0" fmla="*/ 0 h 1270000"/>
              <a:gd name="connsiteX1" fmla="*/ 1447800 w 1447800"/>
              <a:gd name="connsiteY1" fmla="*/ 0 h 1270000"/>
              <a:gd name="connsiteX2" fmla="*/ 1435100 w 1447800"/>
              <a:gd name="connsiteY2" fmla="*/ 1270000 h 1270000"/>
              <a:gd name="connsiteX3" fmla="*/ 0 w 1447800"/>
              <a:gd name="connsiteY3" fmla="*/ 0 h 1270000"/>
            </a:gdLst>
            <a:ahLst/>
            <a:cxnLst>
              <a:cxn ang="0">
                <a:pos x="connsiteX0" y="connsiteY0"/>
              </a:cxn>
              <a:cxn ang="0">
                <a:pos x="connsiteX1" y="connsiteY1"/>
              </a:cxn>
              <a:cxn ang="0">
                <a:pos x="connsiteX2" y="connsiteY2"/>
              </a:cxn>
              <a:cxn ang="0">
                <a:pos x="connsiteX3" y="connsiteY3"/>
              </a:cxn>
            </a:cxnLst>
            <a:rect l="l" t="t" r="r" b="b"/>
            <a:pathLst>
              <a:path w="1447800" h="1270000">
                <a:moveTo>
                  <a:pt x="0" y="0"/>
                </a:moveTo>
                <a:lnTo>
                  <a:pt x="1447800" y="0"/>
                </a:lnTo>
                <a:lnTo>
                  <a:pt x="1435100" y="1270000"/>
                </a:lnTo>
                <a:lnTo>
                  <a:pt x="0" y="0"/>
                </a:lnTo>
                <a:close/>
              </a:path>
            </a:pathLst>
          </a:cu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标题 1">
            <a:extLst>
              <a:ext uri="{FF2B5EF4-FFF2-40B4-BE49-F238E27FC236}">
                <a16:creationId xmlns:a16="http://schemas.microsoft.com/office/drawing/2014/main" id="{50FF867A-5A42-4520-9610-7FDFF0AC329F}"/>
              </a:ext>
            </a:extLst>
          </p:cNvPr>
          <p:cNvSpPr txBox="1">
            <a:spLocks/>
          </p:cNvSpPr>
          <p:nvPr/>
        </p:nvSpPr>
        <p:spPr>
          <a:xfrm>
            <a:off x="6810378" y="3216729"/>
            <a:ext cx="3244097" cy="42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solidFill>
                  <a:schemeClr val="tx1">
                    <a:lumMod val="75000"/>
                    <a:lumOff val="25000"/>
                  </a:schemeClr>
                </a:solidFill>
                <a:latin typeface="+mn-lt"/>
                <a:ea typeface="+mn-ea"/>
                <a:cs typeface="+mn-ea"/>
                <a:sym typeface="+mn-lt"/>
              </a:rPr>
              <a:t>Add title text</a:t>
            </a:r>
            <a:endParaRPr lang="zh-CN" altLang="en-US" sz="3200" b="1" dirty="0">
              <a:solidFill>
                <a:schemeClr val="tx1">
                  <a:lumMod val="75000"/>
                  <a:lumOff val="25000"/>
                </a:schemeClr>
              </a:solidFill>
              <a:latin typeface="+mn-lt"/>
              <a:ea typeface="+mn-ea"/>
              <a:cs typeface="+mn-ea"/>
              <a:sym typeface="+mn-lt"/>
            </a:endParaRPr>
          </a:p>
        </p:txBody>
      </p:sp>
      <p:sp>
        <p:nvSpPr>
          <p:cNvPr id="14" name="标题 1">
            <a:extLst>
              <a:ext uri="{FF2B5EF4-FFF2-40B4-BE49-F238E27FC236}">
                <a16:creationId xmlns:a16="http://schemas.microsoft.com/office/drawing/2014/main" id="{DF4FA315-2A2C-4102-88AF-A3E9AA04BD15}"/>
              </a:ext>
            </a:extLst>
          </p:cNvPr>
          <p:cNvSpPr txBox="1">
            <a:spLocks/>
          </p:cNvSpPr>
          <p:nvPr/>
        </p:nvSpPr>
        <p:spPr>
          <a:xfrm>
            <a:off x="6556377" y="2551741"/>
            <a:ext cx="3009900" cy="42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dirty="0">
                <a:solidFill>
                  <a:schemeClr val="tx1">
                    <a:lumMod val="75000"/>
                    <a:lumOff val="25000"/>
                  </a:schemeClr>
                </a:solidFill>
                <a:latin typeface="+mn-lt"/>
                <a:ea typeface="+mn-ea"/>
                <a:cs typeface="+mn-ea"/>
                <a:sym typeface="+mn-lt"/>
              </a:rPr>
              <a:t>PART TWO</a:t>
            </a:r>
            <a:endParaRPr lang="zh-CN" altLang="en-US" sz="3200" dirty="0">
              <a:solidFill>
                <a:schemeClr val="tx1">
                  <a:lumMod val="75000"/>
                  <a:lumOff val="25000"/>
                </a:schemeClr>
              </a:solidFill>
              <a:latin typeface="+mn-lt"/>
              <a:ea typeface="+mn-ea"/>
              <a:cs typeface="+mn-ea"/>
              <a:sym typeface="+mn-lt"/>
            </a:endParaRPr>
          </a:p>
        </p:txBody>
      </p:sp>
      <p:pic>
        <p:nvPicPr>
          <p:cNvPr id="15" name="图形 14">
            <a:extLst>
              <a:ext uri="{FF2B5EF4-FFF2-40B4-BE49-F238E27FC236}">
                <a16:creationId xmlns:a16="http://schemas.microsoft.com/office/drawing/2014/main" id="{E571D43A-4194-40C1-A675-D9B854D2945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7101" y="4584363"/>
            <a:ext cx="423487" cy="423487"/>
          </a:xfrm>
          <a:prstGeom prst="rect">
            <a:avLst/>
          </a:prstGeom>
        </p:spPr>
      </p:pic>
      <p:pic>
        <p:nvPicPr>
          <p:cNvPr id="16" name="图形 15">
            <a:extLst>
              <a:ext uri="{FF2B5EF4-FFF2-40B4-BE49-F238E27FC236}">
                <a16:creationId xmlns:a16="http://schemas.microsoft.com/office/drawing/2014/main" id="{3C09954E-4E27-43F7-9E00-0B1DED15683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963153" y="4600243"/>
            <a:ext cx="423487" cy="423487"/>
          </a:xfrm>
          <a:prstGeom prst="rect">
            <a:avLst/>
          </a:prstGeom>
        </p:spPr>
      </p:pic>
      <p:pic>
        <p:nvPicPr>
          <p:cNvPr id="18" name="图形 17">
            <a:extLst>
              <a:ext uri="{FF2B5EF4-FFF2-40B4-BE49-F238E27FC236}">
                <a16:creationId xmlns:a16="http://schemas.microsoft.com/office/drawing/2014/main" id="{78B6D44A-DFFA-4353-97E2-C90313C9167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985127" y="4591136"/>
            <a:ext cx="423487" cy="432594"/>
          </a:xfrm>
          <a:prstGeom prst="rect">
            <a:avLst/>
          </a:prstGeom>
        </p:spPr>
      </p:pic>
      <p:sp>
        <p:nvSpPr>
          <p:cNvPr id="19" name="矩形 18">
            <a:extLst>
              <a:ext uri="{FF2B5EF4-FFF2-40B4-BE49-F238E27FC236}">
                <a16:creationId xmlns:a16="http://schemas.microsoft.com/office/drawing/2014/main" id="{176C7686-6DCC-4F21-A7C8-E6547D7D87E1}"/>
              </a:ext>
            </a:extLst>
          </p:cNvPr>
          <p:cNvSpPr/>
          <p:nvPr/>
        </p:nvSpPr>
        <p:spPr>
          <a:xfrm>
            <a:off x="6868200" y="3743208"/>
            <a:ext cx="3964823" cy="597856"/>
          </a:xfrm>
          <a:prstGeom prst="rect">
            <a:avLst/>
          </a:prstGeom>
        </p:spPr>
        <p:txBody>
          <a:bodyPr vert="horz" lIns="91440" tIns="45720" rIns="91440" bIns="45720" rtlCol="0" anchor="ctr">
            <a:noAutofit/>
          </a:bodyPr>
          <a:lstStyle/>
          <a:p>
            <a:pPr>
              <a:lnSpc>
                <a:spcPct val="90000"/>
              </a:lnSpc>
              <a:spcBef>
                <a:spcPct val="0"/>
              </a:spcBef>
            </a:pPr>
            <a:r>
              <a:rPr lang="en-US" altLang="zh-CN" sz="1400" dirty="0">
                <a:solidFill>
                  <a:schemeClr val="tx1">
                    <a:lumMod val="75000"/>
                    <a:lumOff val="25000"/>
                  </a:schemeClr>
                </a:solidFill>
                <a:cs typeface="+mn-ea"/>
                <a:sym typeface="+mn-lt"/>
              </a:rPr>
              <a:t>Click here to add content, content to match the title. </a:t>
            </a:r>
            <a:endParaRPr lang="zh-CN" altLang="en-US" sz="14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1323579296"/>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xmlns:a16="http://schemas.microsoft.com/office/drawing/2014/main" xmlns:a14="http://schemas.microsoft.com/office/drawing/2010/main" xmlns:asvg="http://schemas.microsoft.com/office/drawing/2016/SVG/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750"/>
                                        <p:tgtEl>
                                          <p:spTgt spid="12"/>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0-#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1+#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750" fill="hold"/>
                                        <p:tgtEl>
                                          <p:spTgt spid="14"/>
                                        </p:tgtEl>
                                        <p:attrNameLst>
                                          <p:attrName>ppt_w</p:attrName>
                                        </p:attrNameLst>
                                      </p:cBhvr>
                                      <p:tavLst>
                                        <p:tav tm="0">
                                          <p:val>
                                            <p:fltVal val="0"/>
                                          </p:val>
                                        </p:tav>
                                        <p:tav tm="100000">
                                          <p:val>
                                            <p:strVal val="#ppt_w"/>
                                          </p:val>
                                        </p:tav>
                                      </p:tavLst>
                                    </p:anim>
                                    <p:anim calcmode="lin" valueType="num">
                                      <p:cBhvr>
                                        <p:cTn id="21" dur="750" fill="hold"/>
                                        <p:tgtEl>
                                          <p:spTgt spid="14"/>
                                        </p:tgtEl>
                                        <p:attrNameLst>
                                          <p:attrName>ppt_h</p:attrName>
                                        </p:attrNameLst>
                                      </p:cBhvr>
                                      <p:tavLst>
                                        <p:tav tm="0">
                                          <p:val>
                                            <p:fltVal val="0"/>
                                          </p:val>
                                        </p:tav>
                                        <p:tav tm="100000">
                                          <p:val>
                                            <p:strVal val="#ppt_h"/>
                                          </p:val>
                                        </p:tav>
                                      </p:tavLst>
                                    </p:anim>
                                    <p:animEffect transition="in" filter="fade">
                                      <p:cBhvr>
                                        <p:cTn id="22" dur="750"/>
                                        <p:tgtEl>
                                          <p:spTgt spid="14"/>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750"/>
                                        <p:tgtEl>
                                          <p:spTgt spid="13"/>
                                        </p:tgtEl>
                                      </p:cBhvr>
                                    </p:animEffect>
                                  </p:childTnLst>
                                </p:cTn>
                              </p:par>
                            </p:childTnLst>
                          </p:cTn>
                        </p:par>
                        <p:par>
                          <p:cTn id="27" fill="hold">
                            <p:stCondLst>
                              <p:cond delay="3000"/>
                            </p:stCondLst>
                            <p:childTnLst>
                              <p:par>
                                <p:cTn id="28" presetID="2" presetClass="entr" presetSubtype="4"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750" fill="hold"/>
                                        <p:tgtEl>
                                          <p:spTgt spid="19"/>
                                        </p:tgtEl>
                                        <p:attrNameLst>
                                          <p:attrName>ppt_x</p:attrName>
                                        </p:attrNameLst>
                                      </p:cBhvr>
                                      <p:tavLst>
                                        <p:tav tm="0">
                                          <p:val>
                                            <p:strVal val="#ppt_x"/>
                                          </p:val>
                                        </p:tav>
                                        <p:tav tm="100000">
                                          <p:val>
                                            <p:strVal val="#ppt_x"/>
                                          </p:val>
                                        </p:tav>
                                      </p:tavLst>
                                    </p:anim>
                                    <p:anim calcmode="lin" valueType="num">
                                      <p:cBhvr additive="base">
                                        <p:cTn id="31" dur="750" fill="hold"/>
                                        <p:tgtEl>
                                          <p:spTgt spid="19"/>
                                        </p:tgtEl>
                                        <p:attrNameLst>
                                          <p:attrName>ppt_y</p:attrName>
                                        </p:attrNameLst>
                                      </p:cBhvr>
                                      <p:tavLst>
                                        <p:tav tm="0">
                                          <p:val>
                                            <p:strVal val="1+#ppt_h/2"/>
                                          </p:val>
                                        </p:tav>
                                        <p:tav tm="100000">
                                          <p:val>
                                            <p:strVal val="#ppt_y"/>
                                          </p:val>
                                        </p:tav>
                                      </p:tavLst>
                                    </p:anim>
                                  </p:childTnLst>
                                </p:cTn>
                              </p:par>
                            </p:childTnLst>
                          </p:cTn>
                        </p:par>
                        <p:par>
                          <p:cTn id="32" fill="hold">
                            <p:stCondLst>
                              <p:cond delay="3750"/>
                            </p:stCondLst>
                            <p:childTnLst>
                              <p:par>
                                <p:cTn id="33" presetID="53" presetClass="entr" presetSubtype="1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750" fill="hold"/>
                                        <p:tgtEl>
                                          <p:spTgt spid="16"/>
                                        </p:tgtEl>
                                        <p:attrNameLst>
                                          <p:attrName>ppt_w</p:attrName>
                                        </p:attrNameLst>
                                      </p:cBhvr>
                                      <p:tavLst>
                                        <p:tav tm="0">
                                          <p:val>
                                            <p:fltVal val="0"/>
                                          </p:val>
                                        </p:tav>
                                        <p:tav tm="100000">
                                          <p:val>
                                            <p:strVal val="#ppt_w"/>
                                          </p:val>
                                        </p:tav>
                                      </p:tavLst>
                                    </p:anim>
                                    <p:anim calcmode="lin" valueType="num">
                                      <p:cBhvr>
                                        <p:cTn id="36" dur="750" fill="hold"/>
                                        <p:tgtEl>
                                          <p:spTgt spid="16"/>
                                        </p:tgtEl>
                                        <p:attrNameLst>
                                          <p:attrName>ppt_h</p:attrName>
                                        </p:attrNameLst>
                                      </p:cBhvr>
                                      <p:tavLst>
                                        <p:tav tm="0">
                                          <p:val>
                                            <p:fltVal val="0"/>
                                          </p:val>
                                        </p:tav>
                                        <p:tav tm="100000">
                                          <p:val>
                                            <p:strVal val="#ppt_h"/>
                                          </p:val>
                                        </p:tav>
                                      </p:tavLst>
                                    </p:anim>
                                    <p:animEffect transition="in" filter="fade">
                                      <p:cBhvr>
                                        <p:cTn id="37" dur="750"/>
                                        <p:tgtEl>
                                          <p:spTgt spid="16"/>
                                        </p:tgtEl>
                                      </p:cBhvr>
                                    </p:animEffect>
                                  </p:childTnLst>
                                </p:cTn>
                              </p:par>
                              <p:par>
                                <p:cTn id="38" presetID="53" presetClass="entr" presetSubtype="16"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750" fill="hold"/>
                                        <p:tgtEl>
                                          <p:spTgt spid="18"/>
                                        </p:tgtEl>
                                        <p:attrNameLst>
                                          <p:attrName>ppt_w</p:attrName>
                                        </p:attrNameLst>
                                      </p:cBhvr>
                                      <p:tavLst>
                                        <p:tav tm="0">
                                          <p:val>
                                            <p:fltVal val="0"/>
                                          </p:val>
                                        </p:tav>
                                        <p:tav tm="100000">
                                          <p:val>
                                            <p:strVal val="#ppt_w"/>
                                          </p:val>
                                        </p:tav>
                                      </p:tavLst>
                                    </p:anim>
                                    <p:anim calcmode="lin" valueType="num">
                                      <p:cBhvr>
                                        <p:cTn id="41" dur="750" fill="hold"/>
                                        <p:tgtEl>
                                          <p:spTgt spid="18"/>
                                        </p:tgtEl>
                                        <p:attrNameLst>
                                          <p:attrName>ppt_h</p:attrName>
                                        </p:attrNameLst>
                                      </p:cBhvr>
                                      <p:tavLst>
                                        <p:tav tm="0">
                                          <p:val>
                                            <p:fltVal val="0"/>
                                          </p:val>
                                        </p:tav>
                                        <p:tav tm="100000">
                                          <p:val>
                                            <p:strVal val="#ppt_h"/>
                                          </p:val>
                                        </p:tav>
                                      </p:tavLst>
                                    </p:anim>
                                    <p:animEffect transition="in" filter="fade">
                                      <p:cBhvr>
                                        <p:cTn id="42" dur="750"/>
                                        <p:tgtEl>
                                          <p:spTgt spid="18"/>
                                        </p:tgtEl>
                                      </p:cBhvr>
                                    </p:animEffect>
                                  </p:childTnLst>
                                </p:cTn>
                              </p:par>
                              <p:par>
                                <p:cTn id="43" presetID="53" presetClass="entr" presetSubtype="16"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750" fill="hold"/>
                                        <p:tgtEl>
                                          <p:spTgt spid="15"/>
                                        </p:tgtEl>
                                        <p:attrNameLst>
                                          <p:attrName>ppt_w</p:attrName>
                                        </p:attrNameLst>
                                      </p:cBhvr>
                                      <p:tavLst>
                                        <p:tav tm="0">
                                          <p:val>
                                            <p:fltVal val="0"/>
                                          </p:val>
                                        </p:tav>
                                        <p:tav tm="100000">
                                          <p:val>
                                            <p:strVal val="#ppt_w"/>
                                          </p:val>
                                        </p:tav>
                                      </p:tavLst>
                                    </p:anim>
                                    <p:anim calcmode="lin" valueType="num">
                                      <p:cBhvr>
                                        <p:cTn id="46" dur="750" fill="hold"/>
                                        <p:tgtEl>
                                          <p:spTgt spid="15"/>
                                        </p:tgtEl>
                                        <p:attrNameLst>
                                          <p:attrName>ppt_h</p:attrName>
                                        </p:attrNameLst>
                                      </p:cBhvr>
                                      <p:tavLst>
                                        <p:tav tm="0">
                                          <p:val>
                                            <p:fltVal val="0"/>
                                          </p:val>
                                        </p:tav>
                                        <p:tav tm="100000">
                                          <p:val>
                                            <p:strVal val="#ppt_h"/>
                                          </p:val>
                                        </p:tav>
                                      </p:tavLst>
                                    </p:anim>
                                    <p:animEffect transition="in" filter="fade">
                                      <p:cBhvr>
                                        <p:cTn id="4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P spid="14"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316165" y="64363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下载 </a:t>
            </a:r>
            <a:r>
              <a:rPr kumimoji="0" lang="en-US" altLang="zh-CN" sz="100" b="0" i="0" u="none" strike="noStrike" kern="0" cap="none" spc="0" normalizeH="0" baseline="0" noProof="0" dirty="0">
                <a:ln>
                  <a:noFill/>
                </a:ln>
                <a:solidFill>
                  <a:schemeClr val="bg1"/>
                </a:solidFill>
                <a:effectLst/>
                <a:uLnTx/>
                <a:uFillTx/>
              </a:rPr>
              <a:t>http://www.1ppt.com/xiazai/</a:t>
            </a:r>
          </a:p>
        </p:txBody>
      </p:sp>
      <p:sp>
        <p:nvSpPr>
          <p:cNvPr id="9" name="矩形 8">
            <a:extLst>
              <a:ext uri="{FF2B5EF4-FFF2-40B4-BE49-F238E27FC236}">
                <a16:creationId xmlns:a16="http://schemas.microsoft.com/office/drawing/2014/main" id="{707BE5C6-CD90-4A83-AD43-CE0F5E3EE712}"/>
              </a:ext>
            </a:extLst>
          </p:cNvPr>
          <p:cNvSpPr/>
          <p:nvPr/>
        </p:nvSpPr>
        <p:spPr>
          <a:xfrm>
            <a:off x="0" y="0"/>
            <a:ext cx="12192000" cy="6858000"/>
          </a:xfrm>
          <a:prstGeom prst="rect">
            <a:avLst/>
          </a:prstGeom>
          <a:pattFill prst="lt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a:extLst>
              <a:ext uri="{FF2B5EF4-FFF2-40B4-BE49-F238E27FC236}">
                <a16:creationId xmlns:a16="http://schemas.microsoft.com/office/drawing/2014/main" id="{21D4EAD4-41AE-4B99-ABD1-40F901F3C604}"/>
              </a:ext>
            </a:extLst>
          </p:cNvPr>
          <p:cNvGrpSpPr/>
          <p:nvPr/>
        </p:nvGrpSpPr>
        <p:grpSpPr>
          <a:xfrm>
            <a:off x="0" y="469673"/>
            <a:ext cx="1054894" cy="143783"/>
            <a:chOff x="3919538" y="551542"/>
            <a:chExt cx="1054894" cy="246744"/>
          </a:xfrm>
        </p:grpSpPr>
        <p:sp>
          <p:nvSpPr>
            <p:cNvPr id="5" name="矩形 4">
              <a:extLst>
                <a:ext uri="{FF2B5EF4-FFF2-40B4-BE49-F238E27FC236}">
                  <a16:creationId xmlns:a16="http://schemas.microsoft.com/office/drawing/2014/main" id="{1708E934-A96E-4F43-81CB-7D9B94E24279}"/>
                </a:ext>
              </a:extLst>
            </p:cNvPr>
            <p:cNvSpPr/>
            <p:nvPr/>
          </p:nvSpPr>
          <p:spPr>
            <a:xfrm>
              <a:off x="3919538" y="551544"/>
              <a:ext cx="928233" cy="246742"/>
            </a:xfrm>
            <a:prstGeom prst="rect">
              <a:avLst/>
            </a:prstGeom>
            <a:solidFill>
              <a:srgbClr val="DE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2F4D0E31-8B67-48A3-A616-0FB7C91ABC9A}"/>
                </a:ext>
              </a:extLst>
            </p:cNvPr>
            <p:cNvSpPr/>
            <p:nvPr/>
          </p:nvSpPr>
          <p:spPr>
            <a:xfrm>
              <a:off x="4847772" y="551542"/>
              <a:ext cx="126660" cy="24674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标题 1">
            <a:extLst>
              <a:ext uri="{FF2B5EF4-FFF2-40B4-BE49-F238E27FC236}">
                <a16:creationId xmlns:a16="http://schemas.microsoft.com/office/drawing/2014/main" id="{B21AA6B6-1737-4BEB-86EB-095FC051120C}"/>
              </a:ext>
            </a:extLst>
          </p:cNvPr>
          <p:cNvSpPr txBox="1">
            <a:spLocks/>
          </p:cNvSpPr>
          <p:nvPr/>
        </p:nvSpPr>
        <p:spPr>
          <a:xfrm>
            <a:off x="1054894" y="329293"/>
            <a:ext cx="3393937" cy="42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dirty="0">
                <a:solidFill>
                  <a:schemeClr val="tx1">
                    <a:lumMod val="75000"/>
                    <a:lumOff val="25000"/>
                  </a:schemeClr>
                </a:solidFill>
                <a:latin typeface="+mn-lt"/>
                <a:ea typeface="+mn-ea"/>
                <a:cs typeface="+mn-ea"/>
                <a:sym typeface="+mn-lt"/>
              </a:rPr>
              <a:t>2. Add title text</a:t>
            </a:r>
            <a:endParaRPr lang="zh-CN" altLang="en-US" sz="3200" dirty="0">
              <a:solidFill>
                <a:schemeClr val="tx1">
                  <a:lumMod val="75000"/>
                  <a:lumOff val="25000"/>
                </a:schemeClr>
              </a:solidFill>
              <a:latin typeface="+mn-lt"/>
              <a:ea typeface="+mn-ea"/>
              <a:cs typeface="+mn-ea"/>
              <a:sym typeface="+mn-lt"/>
            </a:endParaRPr>
          </a:p>
        </p:txBody>
      </p:sp>
      <p:sp>
        <p:nvSpPr>
          <p:cNvPr id="20" name="矩形 19">
            <a:extLst>
              <a:ext uri="{FF2B5EF4-FFF2-40B4-BE49-F238E27FC236}">
                <a16:creationId xmlns:a16="http://schemas.microsoft.com/office/drawing/2014/main" id="{E2CE76E6-470F-421E-BB12-F2C0993AA351}"/>
              </a:ext>
            </a:extLst>
          </p:cNvPr>
          <p:cNvSpPr/>
          <p:nvPr/>
        </p:nvSpPr>
        <p:spPr>
          <a:xfrm>
            <a:off x="1803720" y="5415704"/>
            <a:ext cx="1815460" cy="415864"/>
          </a:xfrm>
          <a:prstGeom prst="rect">
            <a:avLst/>
          </a:prstGeom>
          <a:solidFill>
            <a:srgbClr val="26262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i="0" u="none" strike="noStrike" kern="0" cap="none" spc="0" normalizeH="0" baseline="0" noProof="0">
              <a:ln>
                <a:noFill/>
              </a:ln>
              <a:solidFill>
                <a:prstClr val="white"/>
              </a:solidFill>
              <a:effectLst/>
              <a:uLnTx/>
              <a:uFillTx/>
              <a:cs typeface="+mn-ea"/>
              <a:sym typeface="+mn-lt"/>
            </a:endParaRPr>
          </a:p>
        </p:txBody>
      </p:sp>
      <p:sp>
        <p:nvSpPr>
          <p:cNvPr id="21" name="文本框 20">
            <a:extLst>
              <a:ext uri="{FF2B5EF4-FFF2-40B4-BE49-F238E27FC236}">
                <a16:creationId xmlns:a16="http://schemas.microsoft.com/office/drawing/2014/main" id="{8AF2B424-814B-4FC6-B6F7-DE17E76F3FA3}"/>
              </a:ext>
            </a:extLst>
          </p:cNvPr>
          <p:cNvSpPr txBox="1"/>
          <p:nvPr/>
        </p:nvSpPr>
        <p:spPr bwMode="auto">
          <a:xfrm>
            <a:off x="1919836" y="5457579"/>
            <a:ext cx="1582736" cy="338554"/>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altLang="zh-CN" sz="1600" dirty="0">
                <a:solidFill>
                  <a:prstClr val="white"/>
                </a:solidFill>
                <a:cs typeface="+mn-ea"/>
                <a:sym typeface="+mn-lt"/>
              </a:rPr>
              <a:t>Add title text</a:t>
            </a:r>
            <a:endParaRPr lang="zh-CN" altLang="en-US" sz="1600" dirty="0">
              <a:solidFill>
                <a:prstClr val="white"/>
              </a:solidFill>
              <a:cs typeface="+mn-ea"/>
              <a:sym typeface="+mn-lt"/>
            </a:endParaRPr>
          </a:p>
        </p:txBody>
      </p:sp>
      <p:sp>
        <p:nvSpPr>
          <p:cNvPr id="22" name="文本框 21">
            <a:extLst>
              <a:ext uri="{FF2B5EF4-FFF2-40B4-BE49-F238E27FC236}">
                <a16:creationId xmlns:a16="http://schemas.microsoft.com/office/drawing/2014/main" id="{92A54357-1B34-4E78-93FE-71CBB8798641}"/>
              </a:ext>
            </a:extLst>
          </p:cNvPr>
          <p:cNvSpPr txBox="1"/>
          <p:nvPr/>
        </p:nvSpPr>
        <p:spPr bwMode="auto">
          <a:xfrm>
            <a:off x="1666473" y="4480267"/>
            <a:ext cx="2127089" cy="424732"/>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ct val="0"/>
              </a:spcBef>
            </a:pPr>
            <a:r>
              <a:rPr lang="en-US" altLang="zh-CN" sz="1200" dirty="0">
                <a:solidFill>
                  <a:schemeClr val="tx1">
                    <a:lumMod val="75000"/>
                    <a:lumOff val="25000"/>
                  </a:schemeClr>
                </a:solidFill>
                <a:cs typeface="+mn-ea"/>
                <a:sym typeface="+mn-lt"/>
              </a:rPr>
              <a:t>Click here to add content, content to match the title. </a:t>
            </a:r>
            <a:endParaRPr lang="zh-CN" altLang="en-US" sz="1200" dirty="0">
              <a:solidFill>
                <a:schemeClr val="tx1">
                  <a:lumMod val="75000"/>
                  <a:lumOff val="25000"/>
                </a:schemeClr>
              </a:solidFill>
              <a:cs typeface="+mn-ea"/>
              <a:sym typeface="+mn-lt"/>
            </a:endParaRPr>
          </a:p>
        </p:txBody>
      </p:sp>
      <p:sp>
        <p:nvSpPr>
          <p:cNvPr id="23" name="矩形 22">
            <a:extLst>
              <a:ext uri="{FF2B5EF4-FFF2-40B4-BE49-F238E27FC236}">
                <a16:creationId xmlns:a16="http://schemas.microsoft.com/office/drawing/2014/main" id="{E5FF015E-AF3A-481D-936B-54D532884187}"/>
              </a:ext>
            </a:extLst>
          </p:cNvPr>
          <p:cNvSpPr/>
          <p:nvPr/>
        </p:nvSpPr>
        <p:spPr>
          <a:xfrm>
            <a:off x="5188270" y="5415704"/>
            <a:ext cx="1815460" cy="415864"/>
          </a:xfrm>
          <a:prstGeom prst="rect">
            <a:avLst/>
          </a:prstGeom>
          <a:solidFill>
            <a:srgbClr val="DE22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i="0" u="none" strike="noStrike" kern="0" cap="none" spc="0" normalizeH="0" baseline="0" noProof="0">
              <a:ln>
                <a:noFill/>
              </a:ln>
              <a:solidFill>
                <a:prstClr val="white"/>
              </a:solidFill>
              <a:effectLst/>
              <a:uLnTx/>
              <a:uFillTx/>
              <a:cs typeface="+mn-ea"/>
              <a:sym typeface="+mn-lt"/>
            </a:endParaRPr>
          </a:p>
        </p:txBody>
      </p:sp>
      <p:sp>
        <p:nvSpPr>
          <p:cNvPr id="24" name="文本框 23">
            <a:extLst>
              <a:ext uri="{FF2B5EF4-FFF2-40B4-BE49-F238E27FC236}">
                <a16:creationId xmlns:a16="http://schemas.microsoft.com/office/drawing/2014/main" id="{0BD665DC-AC2E-42CF-9BA2-72FEAE091BEF}"/>
              </a:ext>
            </a:extLst>
          </p:cNvPr>
          <p:cNvSpPr txBox="1"/>
          <p:nvPr/>
        </p:nvSpPr>
        <p:spPr bwMode="auto">
          <a:xfrm>
            <a:off x="5304386" y="5457579"/>
            <a:ext cx="1582736" cy="338554"/>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altLang="zh-CN" sz="1600" dirty="0">
                <a:solidFill>
                  <a:prstClr val="white"/>
                </a:solidFill>
                <a:cs typeface="+mn-ea"/>
                <a:sym typeface="+mn-lt"/>
              </a:rPr>
              <a:t>Add title text</a:t>
            </a:r>
            <a:endParaRPr lang="zh-CN" altLang="en-US" sz="1600" dirty="0">
              <a:solidFill>
                <a:prstClr val="white"/>
              </a:solidFill>
              <a:cs typeface="+mn-ea"/>
              <a:sym typeface="+mn-lt"/>
            </a:endParaRPr>
          </a:p>
        </p:txBody>
      </p:sp>
      <p:sp>
        <p:nvSpPr>
          <p:cNvPr id="25" name="文本框 24">
            <a:extLst>
              <a:ext uri="{FF2B5EF4-FFF2-40B4-BE49-F238E27FC236}">
                <a16:creationId xmlns:a16="http://schemas.microsoft.com/office/drawing/2014/main" id="{42D09B77-5C9B-44AB-BEF6-8B8CB57C0BA1}"/>
              </a:ext>
            </a:extLst>
          </p:cNvPr>
          <p:cNvSpPr txBox="1"/>
          <p:nvPr/>
        </p:nvSpPr>
        <p:spPr bwMode="auto">
          <a:xfrm>
            <a:off x="5032455" y="4480267"/>
            <a:ext cx="2127089" cy="424732"/>
          </a:xfrm>
          <a:prstGeom prst="rect">
            <a:avLst/>
          </a:prstGeom>
          <a:noFill/>
        </p:spPr>
        <p:txBody>
          <a:bodyPr wrap="square">
            <a:spAutoFit/>
            <a:scene3d>
              <a:camera prst="orthographicFront"/>
              <a:lightRig rig="threePt" dir="t"/>
            </a:scene3d>
            <a:sp3d contourW="12700"/>
          </a:bodyPr>
          <a:lstStyle>
            <a:defPPr>
              <a:defRPr lang="zh-CN"/>
            </a:defPPr>
            <a:lvl1pPr algn="ctr" defTabSz="457200">
              <a:lnSpc>
                <a:spcPct val="90000"/>
              </a:lnSpc>
              <a:spcBef>
                <a:spcPct val="0"/>
              </a:spcBef>
              <a:defRPr b="1">
                <a:solidFill>
                  <a:schemeClr val="tx1">
                    <a:lumMod val="75000"/>
                    <a:lumOff val="25000"/>
                  </a:schemeClr>
                </a:solidFill>
                <a:latin typeface="字魂57号-创细黑" panose="00000500000000000000" pitchFamily="2" charset="-122"/>
                <a:ea typeface="字魂57号-创细黑" panose="00000500000000000000" pitchFamily="2" charset="-122"/>
              </a:defRPr>
            </a:lvl1pPr>
            <a:lvl2pPr defTabSz="457200"/>
            <a:lvl3pPr defTabSz="457200"/>
            <a:lvl4pPr defTabSz="457200"/>
            <a:lvl5pPr defTabSz="457200"/>
            <a:lvl6pPr defTabSz="457200"/>
            <a:lvl7pPr defTabSz="457200"/>
            <a:lvl8pPr defTabSz="457200"/>
            <a:lvl9pPr defTabSz="457200"/>
          </a:lstStyle>
          <a:p>
            <a:r>
              <a:rPr lang="en-US" altLang="zh-CN" sz="1200" b="0" dirty="0">
                <a:latin typeface="+mn-lt"/>
                <a:ea typeface="+mn-ea"/>
                <a:cs typeface="+mn-ea"/>
                <a:sym typeface="+mn-lt"/>
              </a:rPr>
              <a:t>Click here to add content, content to match the title. </a:t>
            </a:r>
            <a:endParaRPr lang="zh-CN" altLang="en-US" sz="1200" b="0" dirty="0">
              <a:latin typeface="+mn-lt"/>
              <a:ea typeface="+mn-ea"/>
              <a:cs typeface="+mn-ea"/>
              <a:sym typeface="+mn-lt"/>
            </a:endParaRPr>
          </a:p>
        </p:txBody>
      </p:sp>
      <p:sp>
        <p:nvSpPr>
          <p:cNvPr id="26" name="矩形 25">
            <a:extLst>
              <a:ext uri="{FF2B5EF4-FFF2-40B4-BE49-F238E27FC236}">
                <a16:creationId xmlns:a16="http://schemas.microsoft.com/office/drawing/2014/main" id="{4614D017-70A1-40DA-99D5-30616995B0C6}"/>
              </a:ext>
            </a:extLst>
          </p:cNvPr>
          <p:cNvSpPr/>
          <p:nvPr/>
        </p:nvSpPr>
        <p:spPr>
          <a:xfrm>
            <a:off x="8572820" y="5415704"/>
            <a:ext cx="1815460" cy="415864"/>
          </a:xfrm>
          <a:prstGeom prst="rect">
            <a:avLst/>
          </a:prstGeom>
          <a:solidFill>
            <a:srgbClr val="26262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i="0" u="none" strike="noStrike" kern="0" cap="none" spc="0" normalizeH="0" baseline="0" noProof="0">
              <a:ln>
                <a:noFill/>
              </a:ln>
              <a:solidFill>
                <a:prstClr val="white"/>
              </a:solidFill>
              <a:effectLst/>
              <a:uLnTx/>
              <a:uFillTx/>
              <a:cs typeface="+mn-ea"/>
              <a:sym typeface="+mn-lt"/>
            </a:endParaRPr>
          </a:p>
        </p:txBody>
      </p:sp>
      <p:sp>
        <p:nvSpPr>
          <p:cNvPr id="27" name="文本框 26">
            <a:extLst>
              <a:ext uri="{FF2B5EF4-FFF2-40B4-BE49-F238E27FC236}">
                <a16:creationId xmlns:a16="http://schemas.microsoft.com/office/drawing/2014/main" id="{62FE5C75-7611-4C27-9BCE-CACC6FF11DE1}"/>
              </a:ext>
            </a:extLst>
          </p:cNvPr>
          <p:cNvSpPr txBox="1"/>
          <p:nvPr/>
        </p:nvSpPr>
        <p:spPr bwMode="auto">
          <a:xfrm>
            <a:off x="8688936" y="5457579"/>
            <a:ext cx="1582736" cy="338554"/>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altLang="zh-CN" sz="1600" dirty="0">
                <a:solidFill>
                  <a:prstClr val="white"/>
                </a:solidFill>
                <a:cs typeface="+mn-ea"/>
                <a:sym typeface="+mn-lt"/>
              </a:rPr>
              <a:t>Add title text</a:t>
            </a:r>
            <a:endParaRPr lang="zh-CN" altLang="en-US" sz="1600" dirty="0">
              <a:solidFill>
                <a:prstClr val="white"/>
              </a:solidFill>
              <a:cs typeface="+mn-ea"/>
              <a:sym typeface="+mn-lt"/>
            </a:endParaRPr>
          </a:p>
        </p:txBody>
      </p:sp>
      <p:sp>
        <p:nvSpPr>
          <p:cNvPr id="28" name="文本框 27">
            <a:extLst>
              <a:ext uri="{FF2B5EF4-FFF2-40B4-BE49-F238E27FC236}">
                <a16:creationId xmlns:a16="http://schemas.microsoft.com/office/drawing/2014/main" id="{A0180F48-4FAF-47BE-B1E7-5D52E554217E}"/>
              </a:ext>
            </a:extLst>
          </p:cNvPr>
          <p:cNvSpPr txBox="1"/>
          <p:nvPr/>
        </p:nvSpPr>
        <p:spPr bwMode="auto">
          <a:xfrm>
            <a:off x="8417005" y="4480267"/>
            <a:ext cx="2127089" cy="424732"/>
          </a:xfrm>
          <a:prstGeom prst="rect">
            <a:avLst/>
          </a:prstGeom>
          <a:noFill/>
        </p:spPr>
        <p:txBody>
          <a:bodyPr wrap="square">
            <a:spAutoFit/>
            <a:scene3d>
              <a:camera prst="orthographicFront"/>
              <a:lightRig rig="threePt" dir="t"/>
            </a:scene3d>
            <a:sp3d contourW="12700"/>
          </a:bodyPr>
          <a:lstStyle>
            <a:defPPr>
              <a:defRPr lang="zh-CN"/>
            </a:defPPr>
            <a:lvl1pPr algn="ctr" defTabSz="457200">
              <a:lnSpc>
                <a:spcPct val="90000"/>
              </a:lnSpc>
              <a:spcBef>
                <a:spcPct val="0"/>
              </a:spcBef>
              <a:defRPr b="1">
                <a:solidFill>
                  <a:schemeClr val="tx1">
                    <a:lumMod val="75000"/>
                    <a:lumOff val="25000"/>
                  </a:schemeClr>
                </a:solidFill>
                <a:latin typeface="字魂57号-创细黑" panose="00000500000000000000" pitchFamily="2" charset="-122"/>
                <a:ea typeface="字魂57号-创细黑" panose="00000500000000000000" pitchFamily="2" charset="-122"/>
              </a:defRPr>
            </a:lvl1pPr>
            <a:lvl2pPr defTabSz="457200"/>
            <a:lvl3pPr defTabSz="457200"/>
            <a:lvl4pPr defTabSz="457200"/>
            <a:lvl5pPr defTabSz="457200"/>
            <a:lvl6pPr defTabSz="457200"/>
            <a:lvl7pPr defTabSz="457200"/>
            <a:lvl8pPr defTabSz="457200"/>
            <a:lvl9pPr defTabSz="457200"/>
          </a:lstStyle>
          <a:p>
            <a:r>
              <a:rPr lang="en-US" altLang="zh-CN" sz="1200" b="0" dirty="0">
                <a:latin typeface="+mn-lt"/>
                <a:ea typeface="+mn-ea"/>
                <a:cs typeface="+mn-ea"/>
                <a:sym typeface="+mn-lt"/>
              </a:rPr>
              <a:t>Click here to add content, content to match the title. </a:t>
            </a:r>
            <a:endParaRPr lang="zh-CN" altLang="en-US" sz="1200" b="0" dirty="0">
              <a:latin typeface="+mn-lt"/>
              <a:ea typeface="+mn-ea"/>
              <a:cs typeface="+mn-ea"/>
              <a:sym typeface="+mn-lt"/>
            </a:endParaRPr>
          </a:p>
        </p:txBody>
      </p:sp>
      <p:grpSp>
        <p:nvGrpSpPr>
          <p:cNvPr id="29" name="组合 28">
            <a:extLst>
              <a:ext uri="{FF2B5EF4-FFF2-40B4-BE49-F238E27FC236}">
                <a16:creationId xmlns:a16="http://schemas.microsoft.com/office/drawing/2014/main" id="{DFB9E744-2967-4B6C-BCD6-6EC42E0EB592}"/>
              </a:ext>
            </a:extLst>
          </p:cNvPr>
          <p:cNvGrpSpPr/>
          <p:nvPr/>
        </p:nvGrpSpPr>
        <p:grpSpPr>
          <a:xfrm>
            <a:off x="1761917" y="2088189"/>
            <a:ext cx="1908384" cy="1908384"/>
            <a:chOff x="1054100" y="-11130"/>
            <a:chExt cx="3440130" cy="3440130"/>
          </a:xfrm>
        </p:grpSpPr>
        <p:sp>
          <p:nvSpPr>
            <p:cNvPr id="30" name="弧形 29">
              <a:extLst>
                <a:ext uri="{FF2B5EF4-FFF2-40B4-BE49-F238E27FC236}">
                  <a16:creationId xmlns:a16="http://schemas.microsoft.com/office/drawing/2014/main" id="{452BCE93-3782-4EE8-9118-75071B84B4D1}"/>
                </a:ext>
              </a:extLst>
            </p:cNvPr>
            <p:cNvSpPr/>
            <p:nvPr/>
          </p:nvSpPr>
          <p:spPr>
            <a:xfrm>
              <a:off x="1054100" y="-11130"/>
              <a:ext cx="3440130" cy="3440130"/>
            </a:xfrm>
            <a:prstGeom prst="arc">
              <a:avLst>
                <a:gd name="adj1" fmla="val 675277"/>
                <a:gd name="adj2" fmla="val 0"/>
              </a:avLst>
            </a:prstGeom>
            <a:noFill/>
            <a:ln w="57150"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31" name="弧形 30">
              <a:extLst>
                <a:ext uri="{FF2B5EF4-FFF2-40B4-BE49-F238E27FC236}">
                  <a16:creationId xmlns:a16="http://schemas.microsoft.com/office/drawing/2014/main" id="{9310A625-D9C0-47AC-8A99-977F7B81812E}"/>
                </a:ext>
              </a:extLst>
            </p:cNvPr>
            <p:cNvSpPr/>
            <p:nvPr/>
          </p:nvSpPr>
          <p:spPr>
            <a:xfrm>
              <a:off x="1054100" y="-11130"/>
              <a:ext cx="3440130" cy="3440130"/>
            </a:xfrm>
            <a:prstGeom prst="arc">
              <a:avLst>
                <a:gd name="adj1" fmla="val 16200000"/>
                <a:gd name="adj2" fmla="val 5903570"/>
              </a:avLst>
            </a:prstGeom>
            <a:noFill/>
            <a:ln w="57150" cap="flat" cmpd="sng" algn="ctr">
              <a:solidFill>
                <a:srgbClr val="26262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32" name="组合 31">
            <a:extLst>
              <a:ext uri="{FF2B5EF4-FFF2-40B4-BE49-F238E27FC236}">
                <a16:creationId xmlns:a16="http://schemas.microsoft.com/office/drawing/2014/main" id="{805A36D5-CB51-44A9-882A-6DFDDB851E7B}"/>
              </a:ext>
            </a:extLst>
          </p:cNvPr>
          <p:cNvGrpSpPr/>
          <p:nvPr/>
        </p:nvGrpSpPr>
        <p:grpSpPr>
          <a:xfrm>
            <a:off x="5141808" y="2088189"/>
            <a:ext cx="1908384" cy="1908384"/>
            <a:chOff x="1054100" y="-11130"/>
            <a:chExt cx="3440130" cy="3440130"/>
          </a:xfrm>
        </p:grpSpPr>
        <p:sp>
          <p:nvSpPr>
            <p:cNvPr id="33" name="弧形 32">
              <a:extLst>
                <a:ext uri="{FF2B5EF4-FFF2-40B4-BE49-F238E27FC236}">
                  <a16:creationId xmlns:a16="http://schemas.microsoft.com/office/drawing/2014/main" id="{6D7CD589-B9FB-4878-A5CC-D4BDE3F628F5}"/>
                </a:ext>
              </a:extLst>
            </p:cNvPr>
            <p:cNvSpPr/>
            <p:nvPr/>
          </p:nvSpPr>
          <p:spPr>
            <a:xfrm>
              <a:off x="1054100" y="-11130"/>
              <a:ext cx="3440130" cy="3440130"/>
            </a:xfrm>
            <a:prstGeom prst="arc">
              <a:avLst>
                <a:gd name="adj1" fmla="val 675277"/>
                <a:gd name="adj2" fmla="val 0"/>
              </a:avLst>
            </a:prstGeom>
            <a:noFill/>
            <a:ln w="57150"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34" name="弧形 33">
              <a:extLst>
                <a:ext uri="{FF2B5EF4-FFF2-40B4-BE49-F238E27FC236}">
                  <a16:creationId xmlns:a16="http://schemas.microsoft.com/office/drawing/2014/main" id="{4112EE66-E7F9-4C6C-8E5C-B52C8B19B040}"/>
                </a:ext>
              </a:extLst>
            </p:cNvPr>
            <p:cNvSpPr/>
            <p:nvPr/>
          </p:nvSpPr>
          <p:spPr>
            <a:xfrm>
              <a:off x="1054100" y="-11130"/>
              <a:ext cx="3440130" cy="3440130"/>
            </a:xfrm>
            <a:prstGeom prst="arc">
              <a:avLst>
                <a:gd name="adj1" fmla="val 16200000"/>
                <a:gd name="adj2" fmla="val 10582042"/>
              </a:avLst>
            </a:prstGeom>
            <a:noFill/>
            <a:ln w="57150" cap="flat" cmpd="sng" algn="ctr">
              <a:solidFill>
                <a:srgbClr val="DE223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35" name="组合 34">
            <a:extLst>
              <a:ext uri="{FF2B5EF4-FFF2-40B4-BE49-F238E27FC236}">
                <a16:creationId xmlns:a16="http://schemas.microsoft.com/office/drawing/2014/main" id="{B0716114-98EA-4D96-BE51-7BDE421FBF85}"/>
              </a:ext>
            </a:extLst>
          </p:cNvPr>
          <p:cNvGrpSpPr/>
          <p:nvPr/>
        </p:nvGrpSpPr>
        <p:grpSpPr>
          <a:xfrm>
            <a:off x="8526358" y="2088189"/>
            <a:ext cx="1908384" cy="1908384"/>
            <a:chOff x="1054100" y="-11130"/>
            <a:chExt cx="3440130" cy="3440130"/>
          </a:xfrm>
        </p:grpSpPr>
        <p:sp>
          <p:nvSpPr>
            <p:cNvPr id="47" name="弧形 46">
              <a:extLst>
                <a:ext uri="{FF2B5EF4-FFF2-40B4-BE49-F238E27FC236}">
                  <a16:creationId xmlns:a16="http://schemas.microsoft.com/office/drawing/2014/main" id="{8F39CA70-0D86-4515-89B1-BD24021AD250}"/>
                </a:ext>
              </a:extLst>
            </p:cNvPr>
            <p:cNvSpPr/>
            <p:nvPr/>
          </p:nvSpPr>
          <p:spPr>
            <a:xfrm>
              <a:off x="1054100" y="-11130"/>
              <a:ext cx="3440130" cy="3440130"/>
            </a:xfrm>
            <a:prstGeom prst="arc">
              <a:avLst>
                <a:gd name="adj1" fmla="val 675277"/>
                <a:gd name="adj2" fmla="val 0"/>
              </a:avLst>
            </a:prstGeom>
            <a:noFill/>
            <a:ln w="57150"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48" name="弧形 47">
              <a:extLst>
                <a:ext uri="{FF2B5EF4-FFF2-40B4-BE49-F238E27FC236}">
                  <a16:creationId xmlns:a16="http://schemas.microsoft.com/office/drawing/2014/main" id="{7DE80DDF-FBE7-4C70-BFEE-4BA2CF05DF1F}"/>
                </a:ext>
              </a:extLst>
            </p:cNvPr>
            <p:cNvSpPr/>
            <p:nvPr/>
          </p:nvSpPr>
          <p:spPr>
            <a:xfrm>
              <a:off x="1054100" y="-11130"/>
              <a:ext cx="3440130" cy="3440130"/>
            </a:xfrm>
            <a:prstGeom prst="arc">
              <a:avLst>
                <a:gd name="adj1" fmla="val 16200000"/>
                <a:gd name="adj2" fmla="val 2877916"/>
              </a:avLst>
            </a:prstGeom>
            <a:noFill/>
            <a:ln w="57150" cap="flat" cmpd="sng" algn="ctr">
              <a:solidFill>
                <a:srgbClr val="26262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cs typeface="+mn-ea"/>
                <a:sym typeface="+mn-lt"/>
              </a:endParaRPr>
            </a:p>
          </p:txBody>
        </p:sp>
      </p:grpSp>
      <p:sp>
        <p:nvSpPr>
          <p:cNvPr id="49" name="文本框 48">
            <a:extLst>
              <a:ext uri="{FF2B5EF4-FFF2-40B4-BE49-F238E27FC236}">
                <a16:creationId xmlns:a16="http://schemas.microsoft.com/office/drawing/2014/main" id="{61910DE3-DA18-4EAA-A025-C86C863E7E6B}"/>
              </a:ext>
            </a:extLst>
          </p:cNvPr>
          <p:cNvSpPr txBox="1"/>
          <p:nvPr/>
        </p:nvSpPr>
        <p:spPr bwMode="auto">
          <a:xfrm>
            <a:off x="1786286" y="2448641"/>
            <a:ext cx="1879356" cy="1107996"/>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altLang="zh-CN" sz="6600" dirty="0">
                <a:solidFill>
                  <a:prstClr val="black">
                    <a:lumMod val="85000"/>
                    <a:lumOff val="15000"/>
                  </a:prstClr>
                </a:solidFill>
                <a:cs typeface="+mn-ea"/>
                <a:sym typeface="+mn-lt"/>
              </a:rPr>
              <a:t>01</a:t>
            </a:r>
          </a:p>
        </p:txBody>
      </p:sp>
      <p:sp>
        <p:nvSpPr>
          <p:cNvPr id="50" name="文本框 49">
            <a:extLst>
              <a:ext uri="{FF2B5EF4-FFF2-40B4-BE49-F238E27FC236}">
                <a16:creationId xmlns:a16="http://schemas.microsoft.com/office/drawing/2014/main" id="{1957FC1B-B148-467E-A753-43542F4ABB9E}"/>
              </a:ext>
            </a:extLst>
          </p:cNvPr>
          <p:cNvSpPr txBox="1"/>
          <p:nvPr/>
        </p:nvSpPr>
        <p:spPr bwMode="auto">
          <a:xfrm>
            <a:off x="5153402" y="2448641"/>
            <a:ext cx="1879356" cy="1107996"/>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altLang="zh-CN" sz="6600" dirty="0">
                <a:solidFill>
                  <a:prstClr val="black">
                    <a:lumMod val="85000"/>
                    <a:lumOff val="15000"/>
                  </a:prstClr>
                </a:solidFill>
                <a:cs typeface="+mn-ea"/>
                <a:sym typeface="+mn-lt"/>
              </a:rPr>
              <a:t>02</a:t>
            </a:r>
          </a:p>
        </p:txBody>
      </p:sp>
      <p:sp>
        <p:nvSpPr>
          <p:cNvPr id="51" name="文本框 50">
            <a:extLst>
              <a:ext uri="{FF2B5EF4-FFF2-40B4-BE49-F238E27FC236}">
                <a16:creationId xmlns:a16="http://schemas.microsoft.com/office/drawing/2014/main" id="{9FB33050-A384-41C5-95A0-6E96A036C1BF}"/>
              </a:ext>
            </a:extLst>
          </p:cNvPr>
          <p:cNvSpPr txBox="1"/>
          <p:nvPr/>
        </p:nvSpPr>
        <p:spPr bwMode="auto">
          <a:xfrm>
            <a:off x="8543792" y="2448641"/>
            <a:ext cx="1879356" cy="1107996"/>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altLang="zh-CN" sz="6600" dirty="0">
                <a:solidFill>
                  <a:prstClr val="black">
                    <a:lumMod val="85000"/>
                    <a:lumOff val="15000"/>
                  </a:prstClr>
                </a:solidFill>
                <a:cs typeface="+mn-ea"/>
                <a:sym typeface="+mn-lt"/>
              </a:rPr>
              <a:t>03</a:t>
            </a:r>
          </a:p>
        </p:txBody>
      </p:sp>
    </p:spTree>
    <p:extLst>
      <p:ext uri="{BB962C8B-B14F-4D97-AF65-F5344CB8AC3E}">
        <p14:creationId xmlns:p14="http://schemas.microsoft.com/office/powerpoint/2010/main" val="2948889197"/>
      </p:ext>
    </p:extLst>
  </p:cSld>
  <p:clrMapOvr>
    <a:masterClrMapping/>
  </p:clrMapOvr>
  <mc:AlternateContent xmlns:mc="http://schemas.openxmlformats.org/markup-compatibility/2006" xmlns:p14="http://schemas.microsoft.com/office/powerpoint/2010/main">
    <mc:Choice Requires="p14">
      <p:transition spd="slow" p14:dur="1750" advClick="0" advTm="0">
        <p14:pan dir="u"/>
      </p:transition>
    </mc:Choice>
    <mc:Fallback xmlns="" xmlns:a16="http://schemas.microsoft.com/office/drawing/2014/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750"/>
                                        <p:tgtEl>
                                          <p:spTgt spid="8"/>
                                        </p:tgtEl>
                                      </p:cBhvr>
                                    </p:animEffect>
                                  </p:childTnLst>
                                </p:cTn>
                              </p:par>
                            </p:childTnLst>
                          </p:cTn>
                        </p:par>
                        <p:par>
                          <p:cTn id="12" fill="hold">
                            <p:stCondLst>
                              <p:cond delay="1500"/>
                            </p:stCondLst>
                            <p:childTnLst>
                              <p:par>
                                <p:cTn id="13" presetID="31"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750" fill="hold"/>
                                        <p:tgtEl>
                                          <p:spTgt spid="29"/>
                                        </p:tgtEl>
                                        <p:attrNameLst>
                                          <p:attrName>ppt_w</p:attrName>
                                        </p:attrNameLst>
                                      </p:cBhvr>
                                      <p:tavLst>
                                        <p:tav tm="0">
                                          <p:val>
                                            <p:fltVal val="0"/>
                                          </p:val>
                                        </p:tav>
                                        <p:tav tm="100000">
                                          <p:val>
                                            <p:strVal val="#ppt_w"/>
                                          </p:val>
                                        </p:tav>
                                      </p:tavLst>
                                    </p:anim>
                                    <p:anim calcmode="lin" valueType="num">
                                      <p:cBhvr>
                                        <p:cTn id="16" dur="750" fill="hold"/>
                                        <p:tgtEl>
                                          <p:spTgt spid="29"/>
                                        </p:tgtEl>
                                        <p:attrNameLst>
                                          <p:attrName>ppt_h</p:attrName>
                                        </p:attrNameLst>
                                      </p:cBhvr>
                                      <p:tavLst>
                                        <p:tav tm="0">
                                          <p:val>
                                            <p:fltVal val="0"/>
                                          </p:val>
                                        </p:tav>
                                        <p:tav tm="100000">
                                          <p:val>
                                            <p:strVal val="#ppt_h"/>
                                          </p:val>
                                        </p:tav>
                                      </p:tavLst>
                                    </p:anim>
                                    <p:anim calcmode="lin" valueType="num">
                                      <p:cBhvr>
                                        <p:cTn id="17" dur="750" fill="hold"/>
                                        <p:tgtEl>
                                          <p:spTgt spid="29"/>
                                        </p:tgtEl>
                                        <p:attrNameLst>
                                          <p:attrName>style.rotation</p:attrName>
                                        </p:attrNameLst>
                                      </p:cBhvr>
                                      <p:tavLst>
                                        <p:tav tm="0">
                                          <p:val>
                                            <p:fltVal val="90"/>
                                          </p:val>
                                        </p:tav>
                                        <p:tav tm="100000">
                                          <p:val>
                                            <p:fltVal val="0"/>
                                          </p:val>
                                        </p:tav>
                                      </p:tavLst>
                                    </p:anim>
                                    <p:animEffect transition="in" filter="fade">
                                      <p:cBhvr>
                                        <p:cTn id="18" dur="750"/>
                                        <p:tgtEl>
                                          <p:spTgt spid="29"/>
                                        </p:tgtEl>
                                      </p:cBhvr>
                                    </p:animEffect>
                                  </p:childTnLst>
                                </p:cTn>
                              </p:par>
                              <p:par>
                                <p:cTn id="19" presetID="3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750" fill="hold"/>
                                        <p:tgtEl>
                                          <p:spTgt spid="32"/>
                                        </p:tgtEl>
                                        <p:attrNameLst>
                                          <p:attrName>ppt_w</p:attrName>
                                        </p:attrNameLst>
                                      </p:cBhvr>
                                      <p:tavLst>
                                        <p:tav tm="0">
                                          <p:val>
                                            <p:fltVal val="0"/>
                                          </p:val>
                                        </p:tav>
                                        <p:tav tm="100000">
                                          <p:val>
                                            <p:strVal val="#ppt_w"/>
                                          </p:val>
                                        </p:tav>
                                      </p:tavLst>
                                    </p:anim>
                                    <p:anim calcmode="lin" valueType="num">
                                      <p:cBhvr>
                                        <p:cTn id="22" dur="750" fill="hold"/>
                                        <p:tgtEl>
                                          <p:spTgt spid="32"/>
                                        </p:tgtEl>
                                        <p:attrNameLst>
                                          <p:attrName>ppt_h</p:attrName>
                                        </p:attrNameLst>
                                      </p:cBhvr>
                                      <p:tavLst>
                                        <p:tav tm="0">
                                          <p:val>
                                            <p:fltVal val="0"/>
                                          </p:val>
                                        </p:tav>
                                        <p:tav tm="100000">
                                          <p:val>
                                            <p:strVal val="#ppt_h"/>
                                          </p:val>
                                        </p:tav>
                                      </p:tavLst>
                                    </p:anim>
                                    <p:anim calcmode="lin" valueType="num">
                                      <p:cBhvr>
                                        <p:cTn id="23" dur="750" fill="hold"/>
                                        <p:tgtEl>
                                          <p:spTgt spid="32"/>
                                        </p:tgtEl>
                                        <p:attrNameLst>
                                          <p:attrName>style.rotation</p:attrName>
                                        </p:attrNameLst>
                                      </p:cBhvr>
                                      <p:tavLst>
                                        <p:tav tm="0">
                                          <p:val>
                                            <p:fltVal val="90"/>
                                          </p:val>
                                        </p:tav>
                                        <p:tav tm="100000">
                                          <p:val>
                                            <p:fltVal val="0"/>
                                          </p:val>
                                        </p:tav>
                                      </p:tavLst>
                                    </p:anim>
                                    <p:animEffect transition="in" filter="fade">
                                      <p:cBhvr>
                                        <p:cTn id="24" dur="750"/>
                                        <p:tgtEl>
                                          <p:spTgt spid="32"/>
                                        </p:tgtEl>
                                      </p:cBhvr>
                                    </p:animEffect>
                                  </p:childTnLst>
                                </p:cTn>
                              </p:par>
                              <p:par>
                                <p:cTn id="25" presetID="3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750" fill="hold"/>
                                        <p:tgtEl>
                                          <p:spTgt spid="35"/>
                                        </p:tgtEl>
                                        <p:attrNameLst>
                                          <p:attrName>ppt_w</p:attrName>
                                        </p:attrNameLst>
                                      </p:cBhvr>
                                      <p:tavLst>
                                        <p:tav tm="0">
                                          <p:val>
                                            <p:fltVal val="0"/>
                                          </p:val>
                                        </p:tav>
                                        <p:tav tm="100000">
                                          <p:val>
                                            <p:strVal val="#ppt_w"/>
                                          </p:val>
                                        </p:tav>
                                      </p:tavLst>
                                    </p:anim>
                                    <p:anim calcmode="lin" valueType="num">
                                      <p:cBhvr>
                                        <p:cTn id="28" dur="750" fill="hold"/>
                                        <p:tgtEl>
                                          <p:spTgt spid="35"/>
                                        </p:tgtEl>
                                        <p:attrNameLst>
                                          <p:attrName>ppt_h</p:attrName>
                                        </p:attrNameLst>
                                      </p:cBhvr>
                                      <p:tavLst>
                                        <p:tav tm="0">
                                          <p:val>
                                            <p:fltVal val="0"/>
                                          </p:val>
                                        </p:tav>
                                        <p:tav tm="100000">
                                          <p:val>
                                            <p:strVal val="#ppt_h"/>
                                          </p:val>
                                        </p:tav>
                                      </p:tavLst>
                                    </p:anim>
                                    <p:anim calcmode="lin" valueType="num">
                                      <p:cBhvr>
                                        <p:cTn id="29" dur="750" fill="hold"/>
                                        <p:tgtEl>
                                          <p:spTgt spid="35"/>
                                        </p:tgtEl>
                                        <p:attrNameLst>
                                          <p:attrName>style.rotation</p:attrName>
                                        </p:attrNameLst>
                                      </p:cBhvr>
                                      <p:tavLst>
                                        <p:tav tm="0">
                                          <p:val>
                                            <p:fltVal val="90"/>
                                          </p:val>
                                        </p:tav>
                                        <p:tav tm="100000">
                                          <p:val>
                                            <p:fltVal val="0"/>
                                          </p:val>
                                        </p:tav>
                                      </p:tavLst>
                                    </p:anim>
                                    <p:animEffect transition="in" filter="fade">
                                      <p:cBhvr>
                                        <p:cTn id="30" dur="750"/>
                                        <p:tgtEl>
                                          <p:spTgt spid="35"/>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750" fill="hold"/>
                                        <p:tgtEl>
                                          <p:spTgt spid="49"/>
                                        </p:tgtEl>
                                        <p:attrNameLst>
                                          <p:attrName>ppt_w</p:attrName>
                                        </p:attrNameLst>
                                      </p:cBhvr>
                                      <p:tavLst>
                                        <p:tav tm="0">
                                          <p:val>
                                            <p:fltVal val="0"/>
                                          </p:val>
                                        </p:tav>
                                        <p:tav tm="100000">
                                          <p:val>
                                            <p:strVal val="#ppt_w"/>
                                          </p:val>
                                        </p:tav>
                                      </p:tavLst>
                                    </p:anim>
                                    <p:anim calcmode="lin" valueType="num">
                                      <p:cBhvr>
                                        <p:cTn id="34" dur="750" fill="hold"/>
                                        <p:tgtEl>
                                          <p:spTgt spid="49"/>
                                        </p:tgtEl>
                                        <p:attrNameLst>
                                          <p:attrName>ppt_h</p:attrName>
                                        </p:attrNameLst>
                                      </p:cBhvr>
                                      <p:tavLst>
                                        <p:tav tm="0">
                                          <p:val>
                                            <p:fltVal val="0"/>
                                          </p:val>
                                        </p:tav>
                                        <p:tav tm="100000">
                                          <p:val>
                                            <p:strVal val="#ppt_h"/>
                                          </p:val>
                                        </p:tav>
                                      </p:tavLst>
                                    </p:anim>
                                    <p:anim calcmode="lin" valueType="num">
                                      <p:cBhvr>
                                        <p:cTn id="35" dur="750" fill="hold"/>
                                        <p:tgtEl>
                                          <p:spTgt spid="49"/>
                                        </p:tgtEl>
                                        <p:attrNameLst>
                                          <p:attrName>style.rotation</p:attrName>
                                        </p:attrNameLst>
                                      </p:cBhvr>
                                      <p:tavLst>
                                        <p:tav tm="0">
                                          <p:val>
                                            <p:fltVal val="90"/>
                                          </p:val>
                                        </p:tav>
                                        <p:tav tm="100000">
                                          <p:val>
                                            <p:fltVal val="0"/>
                                          </p:val>
                                        </p:tav>
                                      </p:tavLst>
                                    </p:anim>
                                    <p:animEffect transition="in" filter="fade">
                                      <p:cBhvr>
                                        <p:cTn id="36" dur="750"/>
                                        <p:tgtEl>
                                          <p:spTgt spid="49"/>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p:cTn id="39" dur="750" fill="hold"/>
                                        <p:tgtEl>
                                          <p:spTgt spid="50"/>
                                        </p:tgtEl>
                                        <p:attrNameLst>
                                          <p:attrName>ppt_w</p:attrName>
                                        </p:attrNameLst>
                                      </p:cBhvr>
                                      <p:tavLst>
                                        <p:tav tm="0">
                                          <p:val>
                                            <p:fltVal val="0"/>
                                          </p:val>
                                        </p:tav>
                                        <p:tav tm="100000">
                                          <p:val>
                                            <p:strVal val="#ppt_w"/>
                                          </p:val>
                                        </p:tav>
                                      </p:tavLst>
                                    </p:anim>
                                    <p:anim calcmode="lin" valueType="num">
                                      <p:cBhvr>
                                        <p:cTn id="40" dur="750" fill="hold"/>
                                        <p:tgtEl>
                                          <p:spTgt spid="50"/>
                                        </p:tgtEl>
                                        <p:attrNameLst>
                                          <p:attrName>ppt_h</p:attrName>
                                        </p:attrNameLst>
                                      </p:cBhvr>
                                      <p:tavLst>
                                        <p:tav tm="0">
                                          <p:val>
                                            <p:fltVal val="0"/>
                                          </p:val>
                                        </p:tav>
                                        <p:tav tm="100000">
                                          <p:val>
                                            <p:strVal val="#ppt_h"/>
                                          </p:val>
                                        </p:tav>
                                      </p:tavLst>
                                    </p:anim>
                                    <p:anim calcmode="lin" valueType="num">
                                      <p:cBhvr>
                                        <p:cTn id="41" dur="750" fill="hold"/>
                                        <p:tgtEl>
                                          <p:spTgt spid="50"/>
                                        </p:tgtEl>
                                        <p:attrNameLst>
                                          <p:attrName>style.rotation</p:attrName>
                                        </p:attrNameLst>
                                      </p:cBhvr>
                                      <p:tavLst>
                                        <p:tav tm="0">
                                          <p:val>
                                            <p:fltVal val="90"/>
                                          </p:val>
                                        </p:tav>
                                        <p:tav tm="100000">
                                          <p:val>
                                            <p:fltVal val="0"/>
                                          </p:val>
                                        </p:tav>
                                      </p:tavLst>
                                    </p:anim>
                                    <p:animEffect transition="in" filter="fade">
                                      <p:cBhvr>
                                        <p:cTn id="42" dur="750"/>
                                        <p:tgtEl>
                                          <p:spTgt spid="50"/>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 calcmode="lin" valueType="num">
                                      <p:cBhvr>
                                        <p:cTn id="45" dur="750" fill="hold"/>
                                        <p:tgtEl>
                                          <p:spTgt spid="51"/>
                                        </p:tgtEl>
                                        <p:attrNameLst>
                                          <p:attrName>ppt_w</p:attrName>
                                        </p:attrNameLst>
                                      </p:cBhvr>
                                      <p:tavLst>
                                        <p:tav tm="0">
                                          <p:val>
                                            <p:fltVal val="0"/>
                                          </p:val>
                                        </p:tav>
                                        <p:tav tm="100000">
                                          <p:val>
                                            <p:strVal val="#ppt_w"/>
                                          </p:val>
                                        </p:tav>
                                      </p:tavLst>
                                    </p:anim>
                                    <p:anim calcmode="lin" valueType="num">
                                      <p:cBhvr>
                                        <p:cTn id="46" dur="750" fill="hold"/>
                                        <p:tgtEl>
                                          <p:spTgt spid="51"/>
                                        </p:tgtEl>
                                        <p:attrNameLst>
                                          <p:attrName>ppt_h</p:attrName>
                                        </p:attrNameLst>
                                      </p:cBhvr>
                                      <p:tavLst>
                                        <p:tav tm="0">
                                          <p:val>
                                            <p:fltVal val="0"/>
                                          </p:val>
                                        </p:tav>
                                        <p:tav tm="100000">
                                          <p:val>
                                            <p:strVal val="#ppt_h"/>
                                          </p:val>
                                        </p:tav>
                                      </p:tavLst>
                                    </p:anim>
                                    <p:anim calcmode="lin" valueType="num">
                                      <p:cBhvr>
                                        <p:cTn id="47" dur="750" fill="hold"/>
                                        <p:tgtEl>
                                          <p:spTgt spid="51"/>
                                        </p:tgtEl>
                                        <p:attrNameLst>
                                          <p:attrName>style.rotation</p:attrName>
                                        </p:attrNameLst>
                                      </p:cBhvr>
                                      <p:tavLst>
                                        <p:tav tm="0">
                                          <p:val>
                                            <p:fltVal val="90"/>
                                          </p:val>
                                        </p:tav>
                                        <p:tav tm="100000">
                                          <p:val>
                                            <p:fltVal val="0"/>
                                          </p:val>
                                        </p:tav>
                                      </p:tavLst>
                                    </p:anim>
                                    <p:animEffect transition="in" filter="fade">
                                      <p:cBhvr>
                                        <p:cTn id="48" dur="750"/>
                                        <p:tgtEl>
                                          <p:spTgt spid="51"/>
                                        </p:tgtEl>
                                      </p:cBhvr>
                                    </p:animEffect>
                                  </p:childTnLst>
                                </p:cTn>
                              </p:par>
                            </p:childTnLst>
                          </p:cTn>
                        </p:par>
                        <p:par>
                          <p:cTn id="49" fill="hold">
                            <p:stCondLst>
                              <p:cond delay="2250"/>
                            </p:stCondLst>
                            <p:childTnLst>
                              <p:par>
                                <p:cTn id="50" presetID="53" presetClass="entr" presetSubtype="16"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750" fill="hold"/>
                                        <p:tgtEl>
                                          <p:spTgt spid="22"/>
                                        </p:tgtEl>
                                        <p:attrNameLst>
                                          <p:attrName>ppt_w</p:attrName>
                                        </p:attrNameLst>
                                      </p:cBhvr>
                                      <p:tavLst>
                                        <p:tav tm="0">
                                          <p:val>
                                            <p:fltVal val="0"/>
                                          </p:val>
                                        </p:tav>
                                        <p:tav tm="100000">
                                          <p:val>
                                            <p:strVal val="#ppt_w"/>
                                          </p:val>
                                        </p:tav>
                                      </p:tavLst>
                                    </p:anim>
                                    <p:anim calcmode="lin" valueType="num">
                                      <p:cBhvr>
                                        <p:cTn id="53" dur="750" fill="hold"/>
                                        <p:tgtEl>
                                          <p:spTgt spid="22"/>
                                        </p:tgtEl>
                                        <p:attrNameLst>
                                          <p:attrName>ppt_h</p:attrName>
                                        </p:attrNameLst>
                                      </p:cBhvr>
                                      <p:tavLst>
                                        <p:tav tm="0">
                                          <p:val>
                                            <p:fltVal val="0"/>
                                          </p:val>
                                        </p:tav>
                                        <p:tav tm="100000">
                                          <p:val>
                                            <p:strVal val="#ppt_h"/>
                                          </p:val>
                                        </p:tav>
                                      </p:tavLst>
                                    </p:anim>
                                    <p:animEffect transition="in" filter="fade">
                                      <p:cBhvr>
                                        <p:cTn id="54" dur="750"/>
                                        <p:tgtEl>
                                          <p:spTgt spid="2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750" fill="hold"/>
                                        <p:tgtEl>
                                          <p:spTgt spid="25"/>
                                        </p:tgtEl>
                                        <p:attrNameLst>
                                          <p:attrName>ppt_w</p:attrName>
                                        </p:attrNameLst>
                                      </p:cBhvr>
                                      <p:tavLst>
                                        <p:tav tm="0">
                                          <p:val>
                                            <p:fltVal val="0"/>
                                          </p:val>
                                        </p:tav>
                                        <p:tav tm="100000">
                                          <p:val>
                                            <p:strVal val="#ppt_w"/>
                                          </p:val>
                                        </p:tav>
                                      </p:tavLst>
                                    </p:anim>
                                    <p:anim calcmode="lin" valueType="num">
                                      <p:cBhvr>
                                        <p:cTn id="58" dur="750" fill="hold"/>
                                        <p:tgtEl>
                                          <p:spTgt spid="25"/>
                                        </p:tgtEl>
                                        <p:attrNameLst>
                                          <p:attrName>ppt_h</p:attrName>
                                        </p:attrNameLst>
                                      </p:cBhvr>
                                      <p:tavLst>
                                        <p:tav tm="0">
                                          <p:val>
                                            <p:fltVal val="0"/>
                                          </p:val>
                                        </p:tav>
                                        <p:tav tm="100000">
                                          <p:val>
                                            <p:strVal val="#ppt_h"/>
                                          </p:val>
                                        </p:tav>
                                      </p:tavLst>
                                    </p:anim>
                                    <p:animEffect transition="in" filter="fade">
                                      <p:cBhvr>
                                        <p:cTn id="59" dur="750"/>
                                        <p:tgtEl>
                                          <p:spTgt spid="2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750" fill="hold"/>
                                        <p:tgtEl>
                                          <p:spTgt spid="28"/>
                                        </p:tgtEl>
                                        <p:attrNameLst>
                                          <p:attrName>ppt_w</p:attrName>
                                        </p:attrNameLst>
                                      </p:cBhvr>
                                      <p:tavLst>
                                        <p:tav tm="0">
                                          <p:val>
                                            <p:fltVal val="0"/>
                                          </p:val>
                                        </p:tav>
                                        <p:tav tm="100000">
                                          <p:val>
                                            <p:strVal val="#ppt_w"/>
                                          </p:val>
                                        </p:tav>
                                      </p:tavLst>
                                    </p:anim>
                                    <p:anim calcmode="lin" valueType="num">
                                      <p:cBhvr>
                                        <p:cTn id="63" dur="750" fill="hold"/>
                                        <p:tgtEl>
                                          <p:spTgt spid="28"/>
                                        </p:tgtEl>
                                        <p:attrNameLst>
                                          <p:attrName>ppt_h</p:attrName>
                                        </p:attrNameLst>
                                      </p:cBhvr>
                                      <p:tavLst>
                                        <p:tav tm="0">
                                          <p:val>
                                            <p:fltVal val="0"/>
                                          </p:val>
                                        </p:tav>
                                        <p:tav tm="100000">
                                          <p:val>
                                            <p:strVal val="#ppt_h"/>
                                          </p:val>
                                        </p:tav>
                                      </p:tavLst>
                                    </p:anim>
                                    <p:animEffect transition="in" filter="fade">
                                      <p:cBhvr>
                                        <p:cTn id="64" dur="750"/>
                                        <p:tgtEl>
                                          <p:spTgt spid="28"/>
                                        </p:tgtEl>
                                      </p:cBhvr>
                                    </p:animEffect>
                                  </p:childTnLst>
                                </p:cTn>
                              </p:par>
                            </p:childTnLst>
                          </p:cTn>
                        </p:par>
                        <p:par>
                          <p:cTn id="65" fill="hold">
                            <p:stCondLst>
                              <p:cond delay="3000"/>
                            </p:stCondLst>
                            <p:childTnLst>
                              <p:par>
                                <p:cTn id="66" presetID="53" presetClass="entr" presetSubtype="16"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750" fill="hold"/>
                                        <p:tgtEl>
                                          <p:spTgt spid="20"/>
                                        </p:tgtEl>
                                        <p:attrNameLst>
                                          <p:attrName>ppt_w</p:attrName>
                                        </p:attrNameLst>
                                      </p:cBhvr>
                                      <p:tavLst>
                                        <p:tav tm="0">
                                          <p:val>
                                            <p:fltVal val="0"/>
                                          </p:val>
                                        </p:tav>
                                        <p:tav tm="100000">
                                          <p:val>
                                            <p:strVal val="#ppt_w"/>
                                          </p:val>
                                        </p:tav>
                                      </p:tavLst>
                                    </p:anim>
                                    <p:anim calcmode="lin" valueType="num">
                                      <p:cBhvr>
                                        <p:cTn id="69" dur="750" fill="hold"/>
                                        <p:tgtEl>
                                          <p:spTgt spid="20"/>
                                        </p:tgtEl>
                                        <p:attrNameLst>
                                          <p:attrName>ppt_h</p:attrName>
                                        </p:attrNameLst>
                                      </p:cBhvr>
                                      <p:tavLst>
                                        <p:tav tm="0">
                                          <p:val>
                                            <p:fltVal val="0"/>
                                          </p:val>
                                        </p:tav>
                                        <p:tav tm="100000">
                                          <p:val>
                                            <p:strVal val="#ppt_h"/>
                                          </p:val>
                                        </p:tav>
                                      </p:tavLst>
                                    </p:anim>
                                    <p:animEffect transition="in" filter="fade">
                                      <p:cBhvr>
                                        <p:cTn id="70" dur="750"/>
                                        <p:tgtEl>
                                          <p:spTgt spid="20"/>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750" fill="hold"/>
                                        <p:tgtEl>
                                          <p:spTgt spid="21"/>
                                        </p:tgtEl>
                                        <p:attrNameLst>
                                          <p:attrName>ppt_w</p:attrName>
                                        </p:attrNameLst>
                                      </p:cBhvr>
                                      <p:tavLst>
                                        <p:tav tm="0">
                                          <p:val>
                                            <p:fltVal val="0"/>
                                          </p:val>
                                        </p:tav>
                                        <p:tav tm="100000">
                                          <p:val>
                                            <p:strVal val="#ppt_w"/>
                                          </p:val>
                                        </p:tav>
                                      </p:tavLst>
                                    </p:anim>
                                    <p:anim calcmode="lin" valueType="num">
                                      <p:cBhvr>
                                        <p:cTn id="74" dur="750" fill="hold"/>
                                        <p:tgtEl>
                                          <p:spTgt spid="21"/>
                                        </p:tgtEl>
                                        <p:attrNameLst>
                                          <p:attrName>ppt_h</p:attrName>
                                        </p:attrNameLst>
                                      </p:cBhvr>
                                      <p:tavLst>
                                        <p:tav tm="0">
                                          <p:val>
                                            <p:fltVal val="0"/>
                                          </p:val>
                                        </p:tav>
                                        <p:tav tm="100000">
                                          <p:val>
                                            <p:strVal val="#ppt_h"/>
                                          </p:val>
                                        </p:tav>
                                      </p:tavLst>
                                    </p:anim>
                                    <p:animEffect transition="in" filter="fade">
                                      <p:cBhvr>
                                        <p:cTn id="75" dur="750"/>
                                        <p:tgtEl>
                                          <p:spTgt spid="21"/>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p:cTn id="78" dur="750" fill="hold"/>
                                        <p:tgtEl>
                                          <p:spTgt spid="23"/>
                                        </p:tgtEl>
                                        <p:attrNameLst>
                                          <p:attrName>ppt_w</p:attrName>
                                        </p:attrNameLst>
                                      </p:cBhvr>
                                      <p:tavLst>
                                        <p:tav tm="0">
                                          <p:val>
                                            <p:fltVal val="0"/>
                                          </p:val>
                                        </p:tav>
                                        <p:tav tm="100000">
                                          <p:val>
                                            <p:strVal val="#ppt_w"/>
                                          </p:val>
                                        </p:tav>
                                      </p:tavLst>
                                    </p:anim>
                                    <p:anim calcmode="lin" valueType="num">
                                      <p:cBhvr>
                                        <p:cTn id="79" dur="750" fill="hold"/>
                                        <p:tgtEl>
                                          <p:spTgt spid="23"/>
                                        </p:tgtEl>
                                        <p:attrNameLst>
                                          <p:attrName>ppt_h</p:attrName>
                                        </p:attrNameLst>
                                      </p:cBhvr>
                                      <p:tavLst>
                                        <p:tav tm="0">
                                          <p:val>
                                            <p:fltVal val="0"/>
                                          </p:val>
                                        </p:tav>
                                        <p:tav tm="100000">
                                          <p:val>
                                            <p:strVal val="#ppt_h"/>
                                          </p:val>
                                        </p:tav>
                                      </p:tavLst>
                                    </p:anim>
                                    <p:animEffect transition="in" filter="fade">
                                      <p:cBhvr>
                                        <p:cTn id="80" dur="750"/>
                                        <p:tgtEl>
                                          <p:spTgt spid="23"/>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750" fill="hold"/>
                                        <p:tgtEl>
                                          <p:spTgt spid="24"/>
                                        </p:tgtEl>
                                        <p:attrNameLst>
                                          <p:attrName>ppt_w</p:attrName>
                                        </p:attrNameLst>
                                      </p:cBhvr>
                                      <p:tavLst>
                                        <p:tav tm="0">
                                          <p:val>
                                            <p:fltVal val="0"/>
                                          </p:val>
                                        </p:tav>
                                        <p:tav tm="100000">
                                          <p:val>
                                            <p:strVal val="#ppt_w"/>
                                          </p:val>
                                        </p:tav>
                                      </p:tavLst>
                                    </p:anim>
                                    <p:anim calcmode="lin" valueType="num">
                                      <p:cBhvr>
                                        <p:cTn id="84" dur="750" fill="hold"/>
                                        <p:tgtEl>
                                          <p:spTgt spid="24"/>
                                        </p:tgtEl>
                                        <p:attrNameLst>
                                          <p:attrName>ppt_h</p:attrName>
                                        </p:attrNameLst>
                                      </p:cBhvr>
                                      <p:tavLst>
                                        <p:tav tm="0">
                                          <p:val>
                                            <p:fltVal val="0"/>
                                          </p:val>
                                        </p:tav>
                                        <p:tav tm="100000">
                                          <p:val>
                                            <p:strVal val="#ppt_h"/>
                                          </p:val>
                                        </p:tav>
                                      </p:tavLst>
                                    </p:anim>
                                    <p:animEffect transition="in" filter="fade">
                                      <p:cBhvr>
                                        <p:cTn id="85" dur="750"/>
                                        <p:tgtEl>
                                          <p:spTgt spid="24"/>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750" fill="hold"/>
                                        <p:tgtEl>
                                          <p:spTgt spid="26"/>
                                        </p:tgtEl>
                                        <p:attrNameLst>
                                          <p:attrName>ppt_w</p:attrName>
                                        </p:attrNameLst>
                                      </p:cBhvr>
                                      <p:tavLst>
                                        <p:tav tm="0">
                                          <p:val>
                                            <p:fltVal val="0"/>
                                          </p:val>
                                        </p:tav>
                                        <p:tav tm="100000">
                                          <p:val>
                                            <p:strVal val="#ppt_w"/>
                                          </p:val>
                                        </p:tav>
                                      </p:tavLst>
                                    </p:anim>
                                    <p:anim calcmode="lin" valueType="num">
                                      <p:cBhvr>
                                        <p:cTn id="89" dur="750" fill="hold"/>
                                        <p:tgtEl>
                                          <p:spTgt spid="26"/>
                                        </p:tgtEl>
                                        <p:attrNameLst>
                                          <p:attrName>ppt_h</p:attrName>
                                        </p:attrNameLst>
                                      </p:cBhvr>
                                      <p:tavLst>
                                        <p:tav tm="0">
                                          <p:val>
                                            <p:fltVal val="0"/>
                                          </p:val>
                                        </p:tav>
                                        <p:tav tm="100000">
                                          <p:val>
                                            <p:strVal val="#ppt_h"/>
                                          </p:val>
                                        </p:tav>
                                      </p:tavLst>
                                    </p:anim>
                                    <p:animEffect transition="in" filter="fade">
                                      <p:cBhvr>
                                        <p:cTn id="90" dur="750"/>
                                        <p:tgtEl>
                                          <p:spTgt spid="26"/>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27"/>
                                        </p:tgtEl>
                                        <p:attrNameLst>
                                          <p:attrName>style.visibility</p:attrName>
                                        </p:attrNameLst>
                                      </p:cBhvr>
                                      <p:to>
                                        <p:strVal val="visible"/>
                                      </p:to>
                                    </p:set>
                                    <p:anim calcmode="lin" valueType="num">
                                      <p:cBhvr>
                                        <p:cTn id="93" dur="750" fill="hold"/>
                                        <p:tgtEl>
                                          <p:spTgt spid="27"/>
                                        </p:tgtEl>
                                        <p:attrNameLst>
                                          <p:attrName>ppt_w</p:attrName>
                                        </p:attrNameLst>
                                      </p:cBhvr>
                                      <p:tavLst>
                                        <p:tav tm="0">
                                          <p:val>
                                            <p:fltVal val="0"/>
                                          </p:val>
                                        </p:tav>
                                        <p:tav tm="100000">
                                          <p:val>
                                            <p:strVal val="#ppt_w"/>
                                          </p:val>
                                        </p:tav>
                                      </p:tavLst>
                                    </p:anim>
                                    <p:anim calcmode="lin" valueType="num">
                                      <p:cBhvr>
                                        <p:cTn id="94" dur="750" fill="hold"/>
                                        <p:tgtEl>
                                          <p:spTgt spid="27"/>
                                        </p:tgtEl>
                                        <p:attrNameLst>
                                          <p:attrName>ppt_h</p:attrName>
                                        </p:attrNameLst>
                                      </p:cBhvr>
                                      <p:tavLst>
                                        <p:tav tm="0">
                                          <p:val>
                                            <p:fltVal val="0"/>
                                          </p:val>
                                        </p:tav>
                                        <p:tav tm="100000">
                                          <p:val>
                                            <p:strVal val="#ppt_h"/>
                                          </p:val>
                                        </p:tav>
                                      </p:tavLst>
                                    </p:anim>
                                    <p:animEffect transition="in" filter="fade">
                                      <p:cBhvr>
                                        <p:cTn id="95"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animBg="1"/>
      <p:bldP spid="21" grpId="0"/>
      <p:bldP spid="22" grpId="0"/>
      <p:bldP spid="23" grpId="0" animBg="1"/>
      <p:bldP spid="24" grpId="0"/>
      <p:bldP spid="25" grpId="0"/>
      <p:bldP spid="26" grpId="0" animBg="1"/>
      <p:bldP spid="27" grpId="0"/>
      <p:bldP spid="28" grpId="0"/>
      <p:bldP spid="49" grpId="0"/>
      <p:bldP spid="50" grpId="0"/>
      <p:bldP spid="51"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3dqcc5h1">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8457</TotalTime>
  <Words>1336</Words>
  <Application>Microsoft Office PowerPoint</Application>
  <PresentationFormat>宽屏</PresentationFormat>
  <Paragraphs>224</Paragraphs>
  <Slides>25</Slides>
  <Notes>2</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25</vt:i4>
      </vt:variant>
    </vt:vector>
  </HeadingPairs>
  <TitlesOfParts>
    <vt:vector size="32" baseType="lpstr">
      <vt:lpstr>等线</vt:lpstr>
      <vt:lpstr>方正正黑简体</vt:lpstr>
      <vt:lpstr>微软雅黑</vt:lpstr>
      <vt:lpstr>Arial</vt:lpstr>
      <vt:lpstr>Calibri</vt:lpstr>
      <vt:lpstr>www.freeppt7.com</vt:lpstr>
      <vt:lpstr>www.jpppt.com</vt:lpstr>
      <vt:lpstr>FREE PPT TEMPLATES</vt:lpstr>
      <vt:lpstr>01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www.freeppt7.com</cp:keywords>
  <dc:description>www.freeppt7.com</dc:description>
  <cp:lastModifiedBy>之灵</cp:lastModifiedBy>
  <cp:revision>72</cp:revision>
  <dcterms:created xsi:type="dcterms:W3CDTF">2020-04-01T00:18:06Z</dcterms:created>
  <dcterms:modified xsi:type="dcterms:W3CDTF">2022-08-04T02:16:11Z</dcterms:modified>
</cp:coreProperties>
</file>