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57" r:id="rId4"/>
    <p:sldId id="279" r:id="rId5"/>
    <p:sldId id="258" r:id="rId6"/>
    <p:sldId id="284" r:id="rId7"/>
    <p:sldId id="282" r:id="rId8"/>
    <p:sldId id="288" r:id="rId9"/>
    <p:sldId id="304" r:id="rId10"/>
    <p:sldId id="292" r:id="rId11"/>
    <p:sldId id="285" r:id="rId12"/>
    <p:sldId id="276" r:id="rId13"/>
    <p:sldId id="293" r:id="rId14"/>
    <p:sldId id="281" r:id="rId15"/>
    <p:sldId id="283" r:id="rId16"/>
    <p:sldId id="290" r:id="rId17"/>
    <p:sldId id="308" r:id="rId18"/>
    <p:sldId id="296" r:id="rId19"/>
    <p:sldId id="298" r:id="rId20"/>
    <p:sldId id="301" r:id="rId21"/>
    <p:sldId id="310" r:id="rId22"/>
    <p:sldId id="309" r:id="rId23"/>
    <p:sldId id="286" r:id="rId24"/>
    <p:sldId id="294" r:id="rId25"/>
    <p:sldId id="295" r:id="rId26"/>
    <p:sldId id="278" r:id="rId27"/>
    <p:sldId id="297" r:id="rId28"/>
    <p:sldId id="299" r:id="rId29"/>
    <p:sldId id="300" r:id="rId30"/>
    <p:sldId id="275" r:id="rId3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362C"/>
    <a:srgbClr val="FF652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0B266-E8A2-4BDF-BC09-5BF6A9876849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ED182-B60C-4A96-B336-20D5961269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58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03428C18-FABF-4875-BECF-355EA9210A86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25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AE7BBB2B-57B3-473B-9A7B-0965831070A6}" type="slidenum">
              <a:rPr lang="zh-CN" altLang="en-US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32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311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93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855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113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243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859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064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688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AE7BBB2B-57B3-473B-9A7B-0965831070A6}" type="slidenum">
              <a:rPr lang="zh-CN" altLang="en-US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2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03428C18-FABF-4875-BECF-355EA9210A86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467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007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487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44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59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AE7BBB2B-57B3-473B-9A7B-0965831070A6}" type="slidenum">
              <a:rPr lang="zh-CN" altLang="en-US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025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55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273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163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2E395E2-617E-4D77-A6A5-615F03CFC612}" type="slidenum">
              <a:rPr lang="zh-CN" altLang="en-US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29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AE7BBB2B-57B3-473B-9A7B-0965831070A6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13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40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58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6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72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824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C8E17-6E6C-421A-9820-B576FE7D307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37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50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70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36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93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4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0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56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69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15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84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45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7545" y="50250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154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25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92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A9F9-3EDF-4BB6-8325-2BAFBDAC6DAE}" type="datetimeFigureOut">
              <a:rPr lang="zh-CN" altLang="en-US" smtClean="0"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17DB-6ADD-43E7-9865-DA1DC50375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7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99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蓝色曲线背景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" y="3456750"/>
            <a:ext cx="9138177" cy="1705792"/>
          </a:xfrm>
          <a:prstGeom prst="rect">
            <a:avLst/>
          </a:prstGeom>
        </p:spPr>
      </p:pic>
      <p:sp>
        <p:nvSpPr>
          <p:cNvPr id="9" name="副标题"/>
          <p:cNvSpPr txBox="1">
            <a:spLocks noChangeArrowheads="1"/>
          </p:cNvSpPr>
          <p:nvPr/>
        </p:nvSpPr>
        <p:spPr bwMode="ltGray">
          <a:xfrm>
            <a:off x="2051720" y="2555080"/>
            <a:ext cx="4896544" cy="3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7E4BE"/>
                    </a:gs>
                    <a:gs pos="100000">
                      <a:srgbClr val="2F86B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533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67" tIns="40833" rIns="81667" bIns="40833">
            <a:spAutoFit/>
          </a:bodyPr>
          <a:lstStyle>
            <a:lvl1pPr algn="l" defTabSz="815975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407988" algn="l" defTabSz="815975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815975" algn="l" defTabSz="815975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225550" algn="l" defTabSz="815975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1633538" algn="l" defTabSz="815975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090738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47938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05138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62338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dist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AF362C"/>
                </a:solidFill>
                <a:latin typeface="+mn-lt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1" name="直线"/>
          <p:cNvSpPr>
            <a:spLocks noChangeShapeType="1"/>
          </p:cNvSpPr>
          <p:nvPr/>
        </p:nvSpPr>
        <p:spPr bwMode="auto">
          <a:xfrm flipV="1">
            <a:off x="1619672" y="2283718"/>
            <a:ext cx="5616624" cy="0"/>
          </a:xfrm>
          <a:prstGeom prst="line">
            <a:avLst/>
          </a:prstGeom>
          <a:noFill/>
          <a:ln w="9525">
            <a:solidFill>
              <a:srgbClr val="AF36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2D87E66B-85C2-BC53-8C41-F9FCCAF02BB6}"/>
              </a:ext>
            </a:extLst>
          </p:cNvPr>
          <p:cNvSpPr/>
          <p:nvPr/>
        </p:nvSpPr>
        <p:spPr>
          <a:xfrm>
            <a:off x="3621849" y="51510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F3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AF362C"/>
                </a:solidFill>
              </a:rPr>
              <a:t>LOGO</a:t>
            </a:r>
            <a:endParaRPr lang="ko-KR" altLang="en-US" sz="2700" dirty="0">
              <a:solidFill>
                <a:srgbClr val="AF362C"/>
              </a:solidFill>
            </a:endParaRPr>
          </a:p>
        </p:txBody>
      </p:sp>
      <p:sp>
        <p:nvSpPr>
          <p:cNvPr id="13" name="TextBox 3">
            <a:hlinkClick r:id="rId4"/>
            <a:extLst>
              <a:ext uri="{FF2B5EF4-FFF2-40B4-BE49-F238E27FC236}">
                <a16:creationId xmlns:a16="http://schemas.microsoft.com/office/drawing/2014/main" id="{05C5EF64-758F-9B76-A9B1-817D0DD033FB}"/>
              </a:ext>
            </a:extLst>
          </p:cNvPr>
          <p:cNvSpPr txBox="1"/>
          <p:nvPr/>
        </p:nvSpPr>
        <p:spPr>
          <a:xfrm>
            <a:off x="1784836" y="3513666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副标题">
            <a:extLst>
              <a:ext uri="{FF2B5EF4-FFF2-40B4-BE49-F238E27FC236}">
                <a16:creationId xmlns:a16="http://schemas.microsoft.com/office/drawing/2014/main" id="{B90D5481-9353-3DED-94AC-CDA70C9B5ACF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971599" y="1462591"/>
            <a:ext cx="7200800" cy="82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7E4BE"/>
                    </a:gs>
                    <a:gs pos="100000">
                      <a:srgbClr val="2F86B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533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67" tIns="40833" rIns="81667" bIns="40833">
            <a:spAutoFit/>
          </a:bodyPr>
          <a:lstStyle>
            <a:lvl1pPr algn="l" defTabSz="815975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407988" algn="l" defTabSz="815975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815975" algn="l" defTabSz="815975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225550" algn="l" defTabSz="815975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1633538" algn="l" defTabSz="815975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090738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47938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05138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62338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AF362C"/>
                </a:solidFill>
                <a:latin typeface="+mn-lt"/>
                <a:cs typeface="+mn-ea"/>
                <a:sym typeface="+mn-lt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797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57931" y="2591246"/>
            <a:ext cx="1554750" cy="1554960"/>
            <a:chOff x="7056706" y="2531646"/>
            <a:chExt cx="1554480" cy="1554480"/>
          </a:xfrm>
        </p:grpSpPr>
        <p:sp>
          <p:nvSpPr>
            <p:cNvPr id="9" name="Oval 11"/>
            <p:cNvSpPr/>
            <p:nvPr/>
          </p:nvSpPr>
          <p:spPr>
            <a:xfrm>
              <a:off x="7056706" y="2531646"/>
              <a:ext cx="1554480" cy="1554480"/>
            </a:xfrm>
            <a:prstGeom prst="ellipse">
              <a:avLst/>
            </a:prstGeom>
            <a:solidFill>
              <a:srgbClr val="CC3300">
                <a:alpha val="8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JM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0" name="Picture 7" descr="\\MAGNUM\Projects\Microsoft\Cloud Power FY12\Design\ICONS_PNG\Within_Your_Reach.png"/>
            <p:cNvPicPr>
              <a:picLocks noChangeAspect="1" noChangeArrowheads="1"/>
            </p:cNvPicPr>
            <p:nvPr/>
          </p:nvPicPr>
          <p:blipFill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513343" y="2648104"/>
              <a:ext cx="641205" cy="660782"/>
            </a:xfrm>
            <a:prstGeom prst="rect">
              <a:avLst/>
            </a:prstGeom>
            <a:noFill/>
          </p:spPr>
        </p:pic>
      </p:grpSp>
      <p:grpSp>
        <p:nvGrpSpPr>
          <p:cNvPr id="11" name="组合 10"/>
          <p:cNvGrpSpPr/>
          <p:nvPr/>
        </p:nvGrpSpPr>
        <p:grpSpPr>
          <a:xfrm>
            <a:off x="5308882" y="2255274"/>
            <a:ext cx="1920573" cy="1920833"/>
            <a:chOff x="5307960" y="2195778"/>
            <a:chExt cx="1920240" cy="1920240"/>
          </a:xfrm>
          <a:solidFill>
            <a:srgbClr val="FF9900"/>
          </a:solidFill>
        </p:grpSpPr>
        <p:sp>
          <p:nvSpPr>
            <p:cNvPr id="12" name="Oval 10"/>
            <p:cNvSpPr/>
            <p:nvPr/>
          </p:nvSpPr>
          <p:spPr>
            <a:xfrm>
              <a:off x="5307960" y="2195778"/>
              <a:ext cx="1920240" cy="1920240"/>
            </a:xfrm>
            <a:prstGeom prst="ellipse">
              <a:avLst/>
            </a:prstGeom>
            <a:solidFill>
              <a:srgbClr val="FF99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JM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black">
            <a:xfrm>
              <a:off x="6055235" y="2392526"/>
              <a:ext cx="599568" cy="585970"/>
            </a:xfrm>
            <a:custGeom>
              <a:avLst/>
              <a:gdLst>
                <a:gd name="T0" fmla="*/ 129 w 246"/>
                <a:gd name="T1" fmla="*/ 192 h 300"/>
                <a:gd name="T2" fmla="*/ 43 w 246"/>
                <a:gd name="T3" fmla="*/ 202 h 300"/>
                <a:gd name="T4" fmla="*/ 129 w 246"/>
                <a:gd name="T5" fmla="*/ 126 h 300"/>
                <a:gd name="T6" fmla="*/ 43 w 246"/>
                <a:gd name="T7" fmla="*/ 135 h 300"/>
                <a:gd name="T8" fmla="*/ 129 w 246"/>
                <a:gd name="T9" fmla="*/ 126 h 300"/>
                <a:gd name="T10" fmla="*/ 215 w 246"/>
                <a:gd name="T11" fmla="*/ 101 h 300"/>
                <a:gd name="T12" fmla="*/ 219 w 246"/>
                <a:gd name="T13" fmla="*/ 90 h 300"/>
                <a:gd name="T14" fmla="*/ 208 w 246"/>
                <a:gd name="T15" fmla="*/ 111 h 300"/>
                <a:gd name="T16" fmla="*/ 43 w 246"/>
                <a:gd name="T17" fmla="*/ 92 h 300"/>
                <a:gd name="T18" fmla="*/ 117 w 246"/>
                <a:gd name="T19" fmla="*/ 102 h 300"/>
                <a:gd name="T20" fmla="*/ 43 w 246"/>
                <a:gd name="T21" fmla="*/ 235 h 300"/>
                <a:gd name="T22" fmla="*/ 117 w 246"/>
                <a:gd name="T23" fmla="*/ 226 h 300"/>
                <a:gd name="T24" fmla="*/ 43 w 246"/>
                <a:gd name="T25" fmla="*/ 235 h 300"/>
                <a:gd name="T26" fmla="*/ 11 w 246"/>
                <a:gd name="T27" fmla="*/ 287 h 300"/>
                <a:gd name="T28" fmla="*/ 35 w 246"/>
                <a:gd name="T29" fmla="*/ 36 h 300"/>
                <a:gd name="T30" fmla="*/ 0 w 246"/>
                <a:gd name="T31" fmla="*/ 22 h 300"/>
                <a:gd name="T32" fmla="*/ 219 w 246"/>
                <a:gd name="T33" fmla="*/ 300 h 300"/>
                <a:gd name="T34" fmla="*/ 208 w 246"/>
                <a:gd name="T35" fmla="*/ 173 h 300"/>
                <a:gd name="T36" fmla="*/ 117 w 246"/>
                <a:gd name="T37" fmla="*/ 159 h 300"/>
                <a:gd name="T38" fmla="*/ 43 w 246"/>
                <a:gd name="T39" fmla="*/ 169 h 300"/>
                <a:gd name="T40" fmla="*/ 117 w 246"/>
                <a:gd name="T41" fmla="*/ 159 h 300"/>
                <a:gd name="T42" fmla="*/ 57 w 246"/>
                <a:gd name="T43" fmla="*/ 22 h 300"/>
                <a:gd name="T44" fmla="*/ 86 w 246"/>
                <a:gd name="T45" fmla="*/ 20 h 300"/>
                <a:gd name="T46" fmla="*/ 110 w 246"/>
                <a:gd name="T47" fmla="*/ 0 h 300"/>
                <a:gd name="T48" fmla="*/ 133 w 246"/>
                <a:gd name="T49" fmla="*/ 20 h 300"/>
                <a:gd name="T50" fmla="*/ 162 w 246"/>
                <a:gd name="T51" fmla="*/ 22 h 300"/>
                <a:gd name="T52" fmla="*/ 179 w 246"/>
                <a:gd name="T53" fmla="*/ 43 h 300"/>
                <a:gd name="T54" fmla="*/ 41 w 246"/>
                <a:gd name="T55" fmla="*/ 36 h 300"/>
                <a:gd name="T56" fmla="*/ 110 w 246"/>
                <a:gd name="T57" fmla="*/ 20 h 300"/>
                <a:gd name="T58" fmla="*/ 110 w 246"/>
                <a:gd name="T59" fmla="*/ 11 h 300"/>
                <a:gd name="T60" fmla="*/ 190 w 246"/>
                <a:gd name="T61" fmla="*/ 269 h 300"/>
                <a:gd name="T62" fmla="*/ 29 w 246"/>
                <a:gd name="T63" fmla="*/ 59 h 300"/>
                <a:gd name="T64" fmla="*/ 190 w 246"/>
                <a:gd name="T65" fmla="*/ 71 h 300"/>
                <a:gd name="T66" fmla="*/ 200 w 246"/>
                <a:gd name="T67" fmla="*/ 49 h 300"/>
                <a:gd name="T68" fmla="*/ 19 w 246"/>
                <a:gd name="T69" fmla="*/ 278 h 300"/>
                <a:gd name="T70" fmla="*/ 200 w 246"/>
                <a:gd name="T71" fmla="*/ 185 h 300"/>
                <a:gd name="T72" fmla="*/ 190 w 246"/>
                <a:gd name="T73" fmla="*/ 269 h 300"/>
                <a:gd name="T74" fmla="*/ 190 w 246"/>
                <a:gd name="T75" fmla="*/ 133 h 300"/>
                <a:gd name="T76" fmla="*/ 200 w 246"/>
                <a:gd name="T77" fmla="*/ 124 h 300"/>
                <a:gd name="T78" fmla="*/ 215 w 246"/>
                <a:gd name="T79" fmla="*/ 35 h 300"/>
                <a:gd name="T80" fmla="*/ 219 w 246"/>
                <a:gd name="T81" fmla="*/ 22 h 300"/>
                <a:gd name="T82" fmla="*/ 184 w 246"/>
                <a:gd name="T83" fmla="*/ 36 h 300"/>
                <a:gd name="T84" fmla="*/ 208 w 246"/>
                <a:gd name="T85" fmla="*/ 44 h 300"/>
                <a:gd name="T86" fmla="*/ 246 w 246"/>
                <a:gd name="T87" fmla="*/ 41 h 300"/>
                <a:gd name="T88" fmla="*/ 155 w 246"/>
                <a:gd name="T89" fmla="*/ 134 h 300"/>
                <a:gd name="T90" fmla="*/ 156 w 246"/>
                <a:gd name="T91" fmla="*/ 92 h 300"/>
                <a:gd name="T92" fmla="*/ 218 w 246"/>
                <a:gd name="T93" fmla="*/ 41 h 300"/>
                <a:gd name="T94" fmla="*/ 246 w 246"/>
                <a:gd name="T95" fmla="*/ 107 h 300"/>
                <a:gd name="T96" fmla="*/ 155 w 246"/>
                <a:gd name="T97" fmla="*/ 201 h 300"/>
                <a:gd name="T98" fmla="*/ 156 w 246"/>
                <a:gd name="T99" fmla="*/ 159 h 300"/>
                <a:gd name="T100" fmla="*/ 218 w 246"/>
                <a:gd name="T101" fmla="*/ 10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1735" tIns="30867" rIns="61735" bIns="30867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64837" y="1276000"/>
            <a:ext cx="1376567" cy="307795"/>
          </a:xfrm>
          <a:prstGeom prst="rect">
            <a:avLst/>
          </a:prstGeom>
        </p:spPr>
        <p:txBody>
          <a:bodyPr wrap="none" lIns="91458" tIns="45729" rIns="91458" bIns="45729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8340" y="2374608"/>
            <a:ext cx="1376567" cy="307795"/>
          </a:xfrm>
          <a:prstGeom prst="rect">
            <a:avLst/>
          </a:prstGeom>
        </p:spPr>
        <p:txBody>
          <a:bodyPr wrap="none" lIns="91458" tIns="45729" rIns="91458" bIns="45729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3243" y="3450487"/>
            <a:ext cx="1376567" cy="307795"/>
          </a:xfrm>
          <a:prstGeom prst="rect">
            <a:avLst/>
          </a:prstGeom>
        </p:spPr>
        <p:txBody>
          <a:bodyPr wrap="none" lIns="91458" tIns="45729" rIns="91458" bIns="45729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21972" y="1640464"/>
            <a:ext cx="1957221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764981" y="2739919"/>
            <a:ext cx="1957221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9" name="直接连接符 18"/>
          <p:cNvCxnSpPr/>
          <p:nvPr/>
        </p:nvCxnSpPr>
        <p:spPr>
          <a:xfrm>
            <a:off x="744912" y="3815799"/>
            <a:ext cx="1957221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55708" y="1652199"/>
            <a:ext cx="2144813" cy="461683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937" y="2750808"/>
            <a:ext cx="2144813" cy="461683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687" y="3826688"/>
            <a:ext cx="2144813" cy="461683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cs typeface="+mn-ea"/>
                <a:sym typeface="+mn-lt"/>
              </a:rPr>
              <a:t>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204404" y="1585095"/>
            <a:ext cx="2560765" cy="2561110"/>
            <a:chOff x="3537429" y="1525806"/>
            <a:chExt cx="2560320" cy="2560320"/>
          </a:xfrm>
        </p:grpSpPr>
        <p:sp>
          <p:nvSpPr>
            <p:cNvPr id="24" name="Oval 9"/>
            <p:cNvSpPr/>
            <p:nvPr/>
          </p:nvSpPr>
          <p:spPr>
            <a:xfrm>
              <a:off x="3537429" y="1525806"/>
              <a:ext cx="2560320" cy="2560320"/>
            </a:xfrm>
            <a:prstGeom prst="ellipse">
              <a:avLst/>
            </a:prstGeom>
            <a:solidFill>
              <a:srgbClr val="9A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JM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algn="ctr"/>
              <a:endParaRPr lang="en-JM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black">
            <a:xfrm>
              <a:off x="4157852" y="1871391"/>
              <a:ext cx="842545" cy="846990"/>
            </a:xfrm>
            <a:custGeom>
              <a:avLst/>
              <a:gdLst>
                <a:gd name="T0" fmla="*/ 287 w 292"/>
                <a:gd name="T1" fmla="*/ 113 h 294"/>
                <a:gd name="T2" fmla="*/ 239 w 292"/>
                <a:gd name="T3" fmla="*/ 105 h 294"/>
                <a:gd name="T4" fmla="*/ 252 w 292"/>
                <a:gd name="T5" fmla="*/ 58 h 294"/>
                <a:gd name="T6" fmla="*/ 229 w 292"/>
                <a:gd name="T7" fmla="*/ 32 h 294"/>
                <a:gd name="T8" fmla="*/ 187 w 292"/>
                <a:gd name="T9" fmla="*/ 57 h 294"/>
                <a:gd name="T10" fmla="*/ 167 w 292"/>
                <a:gd name="T11" fmla="*/ 6 h 294"/>
                <a:gd name="T12" fmla="*/ 132 w 292"/>
                <a:gd name="T13" fmla="*/ 0 h 294"/>
                <a:gd name="T14" fmla="*/ 115 w 292"/>
                <a:gd name="T15" fmla="*/ 53 h 294"/>
                <a:gd name="T16" fmla="*/ 72 w 292"/>
                <a:gd name="T17" fmla="*/ 31 h 294"/>
                <a:gd name="T18" fmla="*/ 42 w 292"/>
                <a:gd name="T19" fmla="*/ 49 h 294"/>
                <a:gd name="T20" fmla="*/ 59 w 292"/>
                <a:gd name="T21" fmla="*/ 95 h 294"/>
                <a:gd name="T22" fmla="*/ 12 w 292"/>
                <a:gd name="T23" fmla="*/ 107 h 294"/>
                <a:gd name="T24" fmla="*/ 0 w 292"/>
                <a:gd name="T25" fmla="*/ 140 h 294"/>
                <a:gd name="T26" fmla="*/ 43 w 292"/>
                <a:gd name="T27" fmla="*/ 164 h 294"/>
                <a:gd name="T28" fmla="*/ 14 w 292"/>
                <a:gd name="T29" fmla="*/ 204 h 294"/>
                <a:gd name="T30" fmla="*/ 27 w 292"/>
                <a:gd name="T31" fmla="*/ 237 h 294"/>
                <a:gd name="T32" fmla="*/ 75 w 292"/>
                <a:gd name="T33" fmla="*/ 227 h 294"/>
                <a:gd name="T34" fmla="*/ 79 w 292"/>
                <a:gd name="T35" fmla="*/ 276 h 294"/>
                <a:gd name="T36" fmla="*/ 109 w 292"/>
                <a:gd name="T37" fmla="*/ 293 h 294"/>
                <a:gd name="T38" fmla="*/ 140 w 292"/>
                <a:gd name="T39" fmla="*/ 255 h 294"/>
                <a:gd name="T40" fmla="*/ 152 w 292"/>
                <a:gd name="T41" fmla="*/ 255 h 294"/>
                <a:gd name="T42" fmla="*/ 183 w 292"/>
                <a:gd name="T43" fmla="*/ 293 h 294"/>
                <a:gd name="T44" fmla="*/ 213 w 292"/>
                <a:gd name="T45" fmla="*/ 276 h 294"/>
                <a:gd name="T46" fmla="*/ 217 w 292"/>
                <a:gd name="T47" fmla="*/ 227 h 294"/>
                <a:gd name="T48" fmla="*/ 265 w 292"/>
                <a:gd name="T49" fmla="*/ 237 h 294"/>
                <a:gd name="T50" fmla="*/ 278 w 292"/>
                <a:gd name="T51" fmla="*/ 204 h 294"/>
                <a:gd name="T52" fmla="*/ 249 w 292"/>
                <a:gd name="T53" fmla="*/ 164 h 294"/>
                <a:gd name="T54" fmla="*/ 292 w 292"/>
                <a:gd name="T55" fmla="*/ 140 h 294"/>
                <a:gd name="T56" fmla="*/ 187 w 292"/>
                <a:gd name="T57" fmla="*/ 193 h 294"/>
                <a:gd name="T58" fmla="*/ 105 w 292"/>
                <a:gd name="T59" fmla="*/ 193 h 294"/>
                <a:gd name="T60" fmla="*/ 105 w 292"/>
                <a:gd name="T61" fmla="*/ 111 h 294"/>
                <a:gd name="T62" fmla="*/ 187 w 292"/>
                <a:gd name="T63" fmla="*/ 11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294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54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black">
            <a:xfrm>
              <a:off x="4910832" y="2197313"/>
              <a:ext cx="532768" cy="573569"/>
            </a:xfrm>
            <a:custGeom>
              <a:avLst/>
              <a:gdLst>
                <a:gd name="T0" fmla="*/ 129 w 148"/>
                <a:gd name="T1" fmla="*/ 91 h 160"/>
                <a:gd name="T2" fmla="*/ 131 w 148"/>
                <a:gd name="T3" fmla="*/ 80 h 160"/>
                <a:gd name="T4" fmla="*/ 129 w 148"/>
                <a:gd name="T5" fmla="*/ 70 h 160"/>
                <a:gd name="T6" fmla="*/ 145 w 148"/>
                <a:gd name="T7" fmla="*/ 55 h 160"/>
                <a:gd name="T8" fmla="*/ 147 w 148"/>
                <a:gd name="T9" fmla="*/ 50 h 160"/>
                <a:gd name="T10" fmla="*/ 147 w 148"/>
                <a:gd name="T11" fmla="*/ 46 h 160"/>
                <a:gd name="T12" fmla="*/ 140 w 148"/>
                <a:gd name="T13" fmla="*/ 34 h 160"/>
                <a:gd name="T14" fmla="*/ 133 w 148"/>
                <a:gd name="T15" fmla="*/ 31 h 160"/>
                <a:gd name="T16" fmla="*/ 131 w 148"/>
                <a:gd name="T17" fmla="*/ 31 h 160"/>
                <a:gd name="T18" fmla="*/ 111 w 148"/>
                <a:gd name="T19" fmla="*/ 37 h 160"/>
                <a:gd name="T20" fmla="*/ 92 w 148"/>
                <a:gd name="T21" fmla="*/ 27 h 160"/>
                <a:gd name="T22" fmla="*/ 88 w 148"/>
                <a:gd name="T23" fmla="*/ 6 h 160"/>
                <a:gd name="T24" fmla="*/ 81 w 148"/>
                <a:gd name="T25" fmla="*/ 0 h 160"/>
                <a:gd name="T26" fmla="*/ 67 w 148"/>
                <a:gd name="T27" fmla="*/ 0 h 160"/>
                <a:gd name="T28" fmla="*/ 60 w 148"/>
                <a:gd name="T29" fmla="*/ 6 h 160"/>
                <a:gd name="T30" fmla="*/ 55 w 148"/>
                <a:gd name="T31" fmla="*/ 27 h 160"/>
                <a:gd name="T32" fmla="*/ 37 w 148"/>
                <a:gd name="T33" fmla="*/ 38 h 160"/>
                <a:gd name="T34" fmla="*/ 16 w 148"/>
                <a:gd name="T35" fmla="*/ 31 h 160"/>
                <a:gd name="T36" fmla="*/ 14 w 148"/>
                <a:gd name="T37" fmla="*/ 31 h 160"/>
                <a:gd name="T38" fmla="*/ 8 w 148"/>
                <a:gd name="T39" fmla="*/ 34 h 160"/>
                <a:gd name="T40" fmla="*/ 1 w 148"/>
                <a:gd name="T41" fmla="*/ 46 h 160"/>
                <a:gd name="T42" fmla="*/ 0 w 148"/>
                <a:gd name="T43" fmla="*/ 50 h 160"/>
                <a:gd name="T44" fmla="*/ 2 w 148"/>
                <a:gd name="T45" fmla="*/ 55 h 160"/>
                <a:gd name="T46" fmla="*/ 19 w 148"/>
                <a:gd name="T47" fmla="*/ 70 h 160"/>
                <a:gd name="T48" fmla="*/ 17 w 148"/>
                <a:gd name="T49" fmla="*/ 80 h 160"/>
                <a:gd name="T50" fmla="*/ 19 w 148"/>
                <a:gd name="T51" fmla="*/ 91 h 160"/>
                <a:gd name="T52" fmla="*/ 2 w 148"/>
                <a:gd name="T53" fmla="*/ 106 h 160"/>
                <a:gd name="T54" fmla="*/ 0 w 148"/>
                <a:gd name="T55" fmla="*/ 111 h 160"/>
                <a:gd name="T56" fmla="*/ 1 w 148"/>
                <a:gd name="T57" fmla="*/ 114 h 160"/>
                <a:gd name="T58" fmla="*/ 8 w 148"/>
                <a:gd name="T59" fmla="*/ 126 h 160"/>
                <a:gd name="T60" fmla="*/ 14 w 148"/>
                <a:gd name="T61" fmla="*/ 130 h 160"/>
                <a:gd name="T62" fmla="*/ 16 w 148"/>
                <a:gd name="T63" fmla="*/ 130 h 160"/>
                <a:gd name="T64" fmla="*/ 37 w 148"/>
                <a:gd name="T65" fmla="*/ 123 h 160"/>
                <a:gd name="T66" fmla="*/ 55 w 148"/>
                <a:gd name="T67" fmla="*/ 133 h 160"/>
                <a:gd name="T68" fmla="*/ 60 w 148"/>
                <a:gd name="T69" fmla="*/ 155 h 160"/>
                <a:gd name="T70" fmla="*/ 67 w 148"/>
                <a:gd name="T71" fmla="*/ 160 h 160"/>
                <a:gd name="T72" fmla="*/ 81 w 148"/>
                <a:gd name="T73" fmla="*/ 160 h 160"/>
                <a:gd name="T74" fmla="*/ 88 w 148"/>
                <a:gd name="T75" fmla="*/ 155 h 160"/>
                <a:gd name="T76" fmla="*/ 92 w 148"/>
                <a:gd name="T77" fmla="*/ 134 h 160"/>
                <a:gd name="T78" fmla="*/ 111 w 148"/>
                <a:gd name="T79" fmla="*/ 123 h 160"/>
                <a:gd name="T80" fmla="*/ 131 w 148"/>
                <a:gd name="T81" fmla="*/ 130 h 160"/>
                <a:gd name="T82" fmla="*/ 133 w 148"/>
                <a:gd name="T83" fmla="*/ 130 h 160"/>
                <a:gd name="T84" fmla="*/ 140 w 148"/>
                <a:gd name="T85" fmla="*/ 126 h 160"/>
                <a:gd name="T86" fmla="*/ 147 w 148"/>
                <a:gd name="T87" fmla="*/ 114 h 160"/>
                <a:gd name="T88" fmla="*/ 147 w 148"/>
                <a:gd name="T89" fmla="*/ 111 h 160"/>
                <a:gd name="T90" fmla="*/ 145 w 148"/>
                <a:gd name="T91" fmla="*/ 106 h 160"/>
                <a:gd name="T92" fmla="*/ 129 w 148"/>
                <a:gd name="T93" fmla="*/ 91 h 160"/>
                <a:gd name="T94" fmla="*/ 96 w 148"/>
                <a:gd name="T95" fmla="*/ 80 h 160"/>
                <a:gd name="T96" fmla="*/ 74 w 148"/>
                <a:gd name="T97" fmla="*/ 102 h 160"/>
                <a:gd name="T98" fmla="*/ 52 w 148"/>
                <a:gd name="T99" fmla="*/ 80 h 160"/>
                <a:gd name="T100" fmla="*/ 74 w 148"/>
                <a:gd name="T101" fmla="*/ 58 h 160"/>
                <a:gd name="T102" fmla="*/ 96 w 148"/>
                <a:gd name="T10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160">
                  <a:moveTo>
                    <a:pt x="129" y="91"/>
                  </a:moveTo>
                  <a:cubicBezTo>
                    <a:pt x="130" y="88"/>
                    <a:pt x="131" y="84"/>
                    <a:pt x="131" y="80"/>
                  </a:cubicBezTo>
                  <a:cubicBezTo>
                    <a:pt x="131" y="77"/>
                    <a:pt x="130" y="73"/>
                    <a:pt x="129" y="7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7" y="54"/>
                    <a:pt x="147" y="52"/>
                    <a:pt x="147" y="50"/>
                  </a:cubicBezTo>
                  <a:cubicBezTo>
                    <a:pt x="147" y="49"/>
                    <a:pt x="147" y="47"/>
                    <a:pt x="147" y="4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38" y="32"/>
                    <a:pt x="136" y="31"/>
                    <a:pt x="133" y="31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5" y="33"/>
                    <a:pt x="99" y="29"/>
                    <a:pt x="92" y="2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3"/>
                    <a:pt x="84" y="0"/>
                    <a:pt x="8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1" y="3"/>
                    <a:pt x="60" y="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8" y="29"/>
                    <a:pt x="42" y="33"/>
                    <a:pt x="37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2" y="31"/>
                    <a:pt x="9" y="32"/>
                    <a:pt x="8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2"/>
                    <a:pt x="1" y="54"/>
                    <a:pt x="2" y="5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3"/>
                    <a:pt x="17" y="77"/>
                    <a:pt x="17" y="80"/>
                  </a:cubicBezTo>
                  <a:cubicBezTo>
                    <a:pt x="17" y="84"/>
                    <a:pt x="18" y="87"/>
                    <a:pt x="19" y="9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0" y="109"/>
                    <a:pt x="0" y="111"/>
                  </a:cubicBezTo>
                  <a:cubicBezTo>
                    <a:pt x="0" y="112"/>
                    <a:pt x="0" y="113"/>
                    <a:pt x="1" y="11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9"/>
                    <a:pt x="12" y="130"/>
                    <a:pt x="14" y="130"/>
                  </a:cubicBezTo>
                  <a:cubicBezTo>
                    <a:pt x="15" y="130"/>
                    <a:pt x="15" y="130"/>
                    <a:pt x="16" y="13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7"/>
                    <a:pt x="48" y="131"/>
                    <a:pt x="55" y="133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8"/>
                    <a:pt x="63" y="160"/>
                    <a:pt x="6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4" y="160"/>
                    <a:pt x="87" y="158"/>
                    <a:pt x="88" y="15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9" y="131"/>
                    <a:pt x="105" y="128"/>
                    <a:pt x="111" y="12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0"/>
                    <a:pt x="133" y="130"/>
                    <a:pt x="133" y="130"/>
                  </a:cubicBezTo>
                  <a:cubicBezTo>
                    <a:pt x="136" y="130"/>
                    <a:pt x="138" y="129"/>
                    <a:pt x="140" y="126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3"/>
                    <a:pt x="148" y="112"/>
                    <a:pt x="147" y="111"/>
                  </a:cubicBezTo>
                  <a:cubicBezTo>
                    <a:pt x="148" y="109"/>
                    <a:pt x="147" y="107"/>
                    <a:pt x="145" y="106"/>
                  </a:cubicBezTo>
                  <a:lnTo>
                    <a:pt x="129" y="91"/>
                  </a:lnTo>
                  <a:close/>
                  <a:moveTo>
                    <a:pt x="96" y="80"/>
                  </a:moveTo>
                  <a:cubicBezTo>
                    <a:pt x="96" y="92"/>
                    <a:pt x="86" y="102"/>
                    <a:pt x="74" y="102"/>
                  </a:cubicBezTo>
                  <a:cubicBezTo>
                    <a:pt x="62" y="102"/>
                    <a:pt x="52" y="92"/>
                    <a:pt x="52" y="80"/>
                  </a:cubicBezTo>
                  <a:cubicBezTo>
                    <a:pt x="52" y="68"/>
                    <a:pt x="62" y="58"/>
                    <a:pt x="74" y="58"/>
                  </a:cubicBezTo>
                  <a:cubicBezTo>
                    <a:pt x="86" y="58"/>
                    <a:pt x="96" y="68"/>
                    <a:pt x="96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54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0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4" grpId="0"/>
      <p:bldP spid="15" grpId="0"/>
      <p:bldP spid="16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art two"/>
          <p:cNvSpPr>
            <a:spLocks noChangeArrowheads="1"/>
          </p:cNvSpPr>
          <p:nvPr/>
        </p:nvSpPr>
        <p:spPr bwMode="auto">
          <a:xfrm>
            <a:off x="2916634" y="2015480"/>
            <a:ext cx="1783693" cy="523220"/>
          </a:xfrm>
          <a:prstGeom prst="rect">
            <a:avLst/>
          </a:prstGeom>
          <a:solidFill>
            <a:srgbClr val="AF362C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Two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标题"/>
          <p:cNvSpPr>
            <a:spLocks noChangeArrowheads="1"/>
          </p:cNvSpPr>
          <p:nvPr/>
        </p:nvSpPr>
        <p:spPr bwMode="auto">
          <a:xfrm>
            <a:off x="2800828" y="2539355"/>
            <a:ext cx="513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800" b="1" spc="300" dirty="0">
                <a:solidFill>
                  <a:srgbClr val="AF362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124" name="02"/>
          <p:cNvSpPr>
            <a:spLocks noChangeArrowheads="1"/>
          </p:cNvSpPr>
          <p:nvPr/>
        </p:nvSpPr>
        <p:spPr bwMode="auto">
          <a:xfrm>
            <a:off x="1154509" y="1721793"/>
            <a:ext cx="17043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9600" b="1" dirty="0">
                <a:solidFill>
                  <a:srgbClr val="AF362C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9600" b="1" dirty="0">
              <a:solidFill>
                <a:srgbClr val="AF362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5" name="虚线2"/>
          <p:cNvSpPr>
            <a:spLocks noChangeShapeType="1"/>
          </p:cNvSpPr>
          <p:nvPr/>
        </p:nvSpPr>
        <p:spPr bwMode="auto">
          <a:xfrm>
            <a:off x="1303734" y="3146227"/>
            <a:ext cx="4249738" cy="1587"/>
          </a:xfrm>
          <a:prstGeom prst="line">
            <a:avLst/>
          </a:prstGeom>
          <a:noFill/>
          <a:ln w="25400">
            <a:solidFill>
              <a:srgbClr val="AF362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26" name="虚线1"/>
          <p:cNvSpPr>
            <a:spLocks noChangeShapeType="1"/>
          </p:cNvSpPr>
          <p:nvPr/>
        </p:nvSpPr>
        <p:spPr bwMode="auto">
          <a:xfrm>
            <a:off x="1303734" y="1779662"/>
            <a:ext cx="4249738" cy="0"/>
          </a:xfrm>
          <a:prstGeom prst="line">
            <a:avLst/>
          </a:prstGeom>
          <a:noFill/>
          <a:ln w="25400">
            <a:solidFill>
              <a:srgbClr val="AF362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2545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3" grpId="0" bldLvl="0" autoUpdateAnimBg="0"/>
      <p:bldP spid="5124" grpId="0" bldLvl="0" autoUpdateAnimBg="0"/>
      <p:bldP spid="5125" grpId="0" animBg="1"/>
      <p:bldP spid="51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16"/>
          <p:cNvSpPr>
            <a:spLocks noEditPoints="1"/>
          </p:cNvSpPr>
          <p:nvPr/>
        </p:nvSpPr>
        <p:spPr bwMode="auto">
          <a:xfrm>
            <a:off x="5349931" y="2418859"/>
            <a:ext cx="2177377" cy="2026471"/>
          </a:xfrm>
          <a:custGeom>
            <a:avLst/>
            <a:gdLst>
              <a:gd name="T0" fmla="*/ 3 w 179"/>
              <a:gd name="T1" fmla="*/ 165 h 167"/>
              <a:gd name="T2" fmla="*/ 0 w 179"/>
              <a:gd name="T3" fmla="*/ 158 h 167"/>
              <a:gd name="T4" fmla="*/ 8 w 179"/>
              <a:gd name="T5" fmla="*/ 126 h 167"/>
              <a:gd name="T6" fmla="*/ 62 w 179"/>
              <a:gd name="T7" fmla="*/ 92 h 167"/>
              <a:gd name="T8" fmla="*/ 25 w 179"/>
              <a:gd name="T9" fmla="*/ 51 h 167"/>
              <a:gd name="T10" fmla="*/ 35 w 179"/>
              <a:gd name="T11" fmla="*/ 8 h 167"/>
              <a:gd name="T12" fmla="*/ 43 w 179"/>
              <a:gd name="T13" fmla="*/ 1 h 167"/>
              <a:gd name="T14" fmla="*/ 52 w 179"/>
              <a:gd name="T15" fmla="*/ 3 h 167"/>
              <a:gd name="T16" fmla="*/ 171 w 179"/>
              <a:gd name="T17" fmla="*/ 75 h 167"/>
              <a:gd name="T18" fmla="*/ 179 w 179"/>
              <a:gd name="T19" fmla="*/ 88 h 167"/>
              <a:gd name="T20" fmla="*/ 171 w 179"/>
              <a:gd name="T21" fmla="*/ 96 h 167"/>
              <a:gd name="T22" fmla="*/ 10 w 179"/>
              <a:gd name="T23" fmla="*/ 167 h 167"/>
              <a:gd name="T24" fmla="*/ 3 w 179"/>
              <a:gd name="T25" fmla="*/ 165 h 167"/>
              <a:gd name="T26" fmla="*/ 113 w 179"/>
              <a:gd name="T27" fmla="*/ 65 h 167"/>
              <a:gd name="T28" fmla="*/ 100 w 179"/>
              <a:gd name="T29" fmla="*/ 74 h 167"/>
              <a:gd name="T30" fmla="*/ 113 w 179"/>
              <a:gd name="T31" fmla="*/ 84 h 167"/>
              <a:gd name="T32" fmla="*/ 126 w 179"/>
              <a:gd name="T33" fmla="*/ 74 h 167"/>
              <a:gd name="T34" fmla="*/ 113 w 179"/>
              <a:gd name="T35" fmla="*/ 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167">
                <a:moveTo>
                  <a:pt x="3" y="165"/>
                </a:moveTo>
                <a:cubicBezTo>
                  <a:pt x="0" y="162"/>
                  <a:pt x="0" y="158"/>
                  <a:pt x="0" y="158"/>
                </a:cubicBezTo>
                <a:cubicBezTo>
                  <a:pt x="8" y="126"/>
                  <a:pt x="8" y="126"/>
                  <a:pt x="8" y="126"/>
                </a:cubicBezTo>
                <a:cubicBezTo>
                  <a:pt x="8" y="126"/>
                  <a:pt x="58" y="115"/>
                  <a:pt x="62" y="92"/>
                </a:cubicBezTo>
                <a:cubicBezTo>
                  <a:pt x="66" y="71"/>
                  <a:pt x="25" y="51"/>
                  <a:pt x="25" y="51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7" y="3"/>
                  <a:pt x="43" y="1"/>
                </a:cubicBezTo>
                <a:cubicBezTo>
                  <a:pt x="47" y="0"/>
                  <a:pt x="52" y="3"/>
                  <a:pt x="52" y="3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9" y="80"/>
                  <a:pt x="179" y="88"/>
                </a:cubicBezTo>
                <a:cubicBezTo>
                  <a:pt x="179" y="93"/>
                  <a:pt x="171" y="96"/>
                  <a:pt x="171" y="96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10" y="167"/>
                  <a:pt x="5" y="167"/>
                  <a:pt x="3" y="165"/>
                </a:cubicBezTo>
                <a:close/>
                <a:moveTo>
                  <a:pt x="113" y="65"/>
                </a:moveTo>
                <a:cubicBezTo>
                  <a:pt x="106" y="65"/>
                  <a:pt x="100" y="69"/>
                  <a:pt x="100" y="74"/>
                </a:cubicBezTo>
                <a:cubicBezTo>
                  <a:pt x="100" y="80"/>
                  <a:pt x="106" y="84"/>
                  <a:pt x="113" y="84"/>
                </a:cubicBezTo>
                <a:cubicBezTo>
                  <a:pt x="120" y="84"/>
                  <a:pt x="126" y="80"/>
                  <a:pt x="126" y="74"/>
                </a:cubicBezTo>
                <a:cubicBezTo>
                  <a:pt x="126" y="69"/>
                  <a:pt x="120" y="65"/>
                  <a:pt x="113" y="65"/>
                </a:cubicBezTo>
                <a:close/>
              </a:path>
            </a:pathLst>
          </a:custGeom>
          <a:solidFill>
            <a:srgbClr val="C0000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>
              <a:defRPr/>
            </a:pP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4171910" y="2634859"/>
            <a:ext cx="1765071" cy="1737816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>
              <a:defRPr/>
            </a:pP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3076351" y="2793913"/>
            <a:ext cx="1543208" cy="1508071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>
              <a:defRPr/>
            </a:pPr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2216394" y="2927440"/>
            <a:ext cx="1225143" cy="1241017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anchor="ctr"/>
          <a:lstStyle/>
          <a:p>
            <a:pPr algn="ctr">
              <a:defRPr/>
            </a:pPr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12" name="组合 19"/>
          <p:cNvGrpSpPr>
            <a:grpSpLocks/>
          </p:cNvGrpSpPr>
          <p:nvPr/>
        </p:nvGrpSpPr>
        <p:grpSpPr bwMode="auto">
          <a:xfrm flipH="1">
            <a:off x="6952043" y="1833903"/>
            <a:ext cx="1437838" cy="1337030"/>
            <a:chOff x="2875159" y="1255134"/>
            <a:chExt cx="1163001" cy="1080485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2891567" y="1727851"/>
              <a:ext cx="1146593" cy="607768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2875159" y="1255134"/>
              <a:ext cx="1146593" cy="6715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Fill in the description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29"/>
          <p:cNvGrpSpPr>
            <a:grpSpLocks/>
          </p:cNvGrpSpPr>
          <p:nvPr/>
        </p:nvGrpSpPr>
        <p:grpSpPr bwMode="auto">
          <a:xfrm>
            <a:off x="792951" y="2607368"/>
            <a:ext cx="1757215" cy="930763"/>
            <a:chOff x="2617747" y="1583447"/>
            <a:chExt cx="1420413" cy="752172"/>
          </a:xfrm>
        </p:grpSpPr>
        <p:sp>
          <p:nvSpPr>
            <p:cNvPr id="16" name="任意多边形 15"/>
            <p:cNvSpPr/>
            <p:nvPr/>
          </p:nvSpPr>
          <p:spPr>
            <a:xfrm flipH="1">
              <a:off x="2617747" y="2059505"/>
              <a:ext cx="1420413" cy="276114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2617747" y="1583447"/>
              <a:ext cx="1145853" cy="67154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Fill in the description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59394" y="1421332"/>
            <a:ext cx="1417552" cy="1767272"/>
            <a:chOff x="6241499" y="1801098"/>
            <a:chExt cx="1417306" cy="1766727"/>
          </a:xfrm>
        </p:grpSpPr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 flipH="1">
              <a:off x="6241499" y="1801098"/>
              <a:ext cx="1417306" cy="8307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Fill in the description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537476" y="2366451"/>
              <a:ext cx="546046" cy="1201374"/>
            </a:xfrm>
            <a:custGeom>
              <a:avLst/>
              <a:gdLst>
                <a:gd name="connsiteX0" fmla="*/ 0 w 647700"/>
                <a:gd name="connsiteY0" fmla="*/ 965200 h 965200"/>
                <a:gd name="connsiteX1" fmla="*/ 152400 w 647700"/>
                <a:gd name="connsiteY1" fmla="*/ 508000 h 965200"/>
                <a:gd name="connsiteX2" fmla="*/ 647700 w 647700"/>
                <a:gd name="connsiteY2" fmla="*/ 0 h 965200"/>
                <a:gd name="connsiteX0" fmla="*/ 0 w 647700"/>
                <a:gd name="connsiteY0" fmla="*/ 965200 h 965200"/>
                <a:gd name="connsiteX1" fmla="*/ 101600 w 647700"/>
                <a:gd name="connsiteY1" fmla="*/ 520700 h 965200"/>
                <a:gd name="connsiteX2" fmla="*/ 647700 w 647700"/>
                <a:gd name="connsiteY2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98989" y="1421333"/>
            <a:ext cx="1417552" cy="1759416"/>
            <a:chOff x="3881503" y="1801099"/>
            <a:chExt cx="1417306" cy="1758873"/>
          </a:xfrm>
        </p:grpSpPr>
        <p:sp>
          <p:nvSpPr>
            <p:cNvPr id="22" name="任意多边形 21"/>
            <p:cNvSpPr/>
            <p:nvPr/>
          </p:nvSpPr>
          <p:spPr>
            <a:xfrm flipH="1">
              <a:off x="4497893" y="2366451"/>
              <a:ext cx="800916" cy="1193521"/>
            </a:xfrm>
            <a:custGeom>
              <a:avLst/>
              <a:gdLst>
                <a:gd name="connsiteX0" fmla="*/ 0 w 647700"/>
                <a:gd name="connsiteY0" fmla="*/ 965200 h 965200"/>
                <a:gd name="connsiteX1" fmla="*/ 152400 w 647700"/>
                <a:gd name="connsiteY1" fmla="*/ 508000 h 965200"/>
                <a:gd name="connsiteX2" fmla="*/ 647700 w 647700"/>
                <a:gd name="connsiteY2" fmla="*/ 0 h 965200"/>
                <a:gd name="connsiteX0" fmla="*/ 0 w 647700"/>
                <a:gd name="connsiteY0" fmla="*/ 965200 h 965200"/>
                <a:gd name="connsiteX1" fmla="*/ 101600 w 647700"/>
                <a:gd name="connsiteY1" fmla="*/ 520700 h 965200"/>
                <a:gd name="connsiteX2" fmla="*/ 647700 w 647700"/>
                <a:gd name="connsiteY2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 flipH="1">
              <a:off x="3881503" y="1801099"/>
              <a:ext cx="1417306" cy="8307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Fill in the description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1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9"/>
          <p:cNvGrpSpPr/>
          <p:nvPr/>
        </p:nvGrpSpPr>
        <p:grpSpPr>
          <a:xfrm>
            <a:off x="1187830" y="1276000"/>
            <a:ext cx="1122929" cy="1071556"/>
            <a:chOff x="3148013" y="2374900"/>
            <a:chExt cx="1857375" cy="1851025"/>
          </a:xfrm>
          <a:effectLst/>
        </p:grpSpPr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3148013" y="2374900"/>
              <a:ext cx="1857375" cy="1851025"/>
              <a:chOff x="549" y="2205"/>
              <a:chExt cx="1406" cy="1402"/>
            </a:xfrm>
          </p:grpSpPr>
          <p:sp>
            <p:nvSpPr>
              <p:cNvPr id="27" name="Oval 21"/>
              <p:cNvSpPr>
                <a:spLocks noChangeArrowheads="1"/>
              </p:cNvSpPr>
              <p:nvPr/>
            </p:nvSpPr>
            <p:spPr bwMode="auto">
              <a:xfrm>
                <a:off x="549" y="2205"/>
                <a:ext cx="1406" cy="1402"/>
              </a:xfrm>
              <a:prstGeom prst="ellipse">
                <a:avLst/>
              </a:prstGeom>
              <a:solidFill>
                <a:srgbClr val="FF99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827" y="2381"/>
                <a:ext cx="236" cy="23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172205" y="3005015"/>
              <a:ext cx="1792902" cy="584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276601" y="2406650"/>
              <a:ext cx="1584325" cy="525463"/>
            </a:xfrm>
            <a:custGeom>
              <a:avLst/>
              <a:gdLst>
                <a:gd name="T0" fmla="*/ 0 w 4756"/>
                <a:gd name="T1" fmla="*/ 70 h 1576"/>
                <a:gd name="T2" fmla="*/ 2 w 4756"/>
                <a:gd name="T3" fmla="*/ 64 h 1576"/>
                <a:gd name="T4" fmla="*/ 5 w 4756"/>
                <a:gd name="T5" fmla="*/ 60 h 1576"/>
                <a:gd name="T6" fmla="*/ 8 w 4756"/>
                <a:gd name="T7" fmla="*/ 55 h 1576"/>
                <a:gd name="T8" fmla="*/ 10 w 4756"/>
                <a:gd name="T9" fmla="*/ 50 h 1576"/>
                <a:gd name="T10" fmla="*/ 14 w 4756"/>
                <a:gd name="T11" fmla="*/ 46 h 1576"/>
                <a:gd name="T12" fmla="*/ 17 w 4756"/>
                <a:gd name="T13" fmla="*/ 41 h 1576"/>
                <a:gd name="T14" fmla="*/ 21 w 4756"/>
                <a:gd name="T15" fmla="*/ 37 h 1576"/>
                <a:gd name="T16" fmla="*/ 24 w 4756"/>
                <a:gd name="T17" fmla="*/ 33 h 1576"/>
                <a:gd name="T18" fmla="*/ 26 w 4756"/>
                <a:gd name="T19" fmla="*/ 32 h 1576"/>
                <a:gd name="T20" fmla="*/ 30 w 4756"/>
                <a:gd name="T21" fmla="*/ 28 h 1576"/>
                <a:gd name="T22" fmla="*/ 35 w 4756"/>
                <a:gd name="T23" fmla="*/ 24 h 1576"/>
                <a:gd name="T24" fmla="*/ 39 w 4756"/>
                <a:gd name="T25" fmla="*/ 21 h 1576"/>
                <a:gd name="T26" fmla="*/ 43 w 4756"/>
                <a:gd name="T27" fmla="*/ 18 h 1576"/>
                <a:gd name="T28" fmla="*/ 48 w 4756"/>
                <a:gd name="T29" fmla="*/ 15 h 1576"/>
                <a:gd name="T30" fmla="*/ 53 w 4756"/>
                <a:gd name="T31" fmla="*/ 12 h 1576"/>
                <a:gd name="T32" fmla="*/ 58 w 4756"/>
                <a:gd name="T33" fmla="*/ 10 h 1576"/>
                <a:gd name="T34" fmla="*/ 60 w 4756"/>
                <a:gd name="T35" fmla="*/ 9 h 1576"/>
                <a:gd name="T36" fmla="*/ 66 w 4756"/>
                <a:gd name="T37" fmla="*/ 7 h 1576"/>
                <a:gd name="T38" fmla="*/ 71 w 4756"/>
                <a:gd name="T39" fmla="*/ 5 h 1576"/>
                <a:gd name="T40" fmla="*/ 76 w 4756"/>
                <a:gd name="T41" fmla="*/ 4 h 1576"/>
                <a:gd name="T42" fmla="*/ 82 w 4756"/>
                <a:gd name="T43" fmla="*/ 2 h 1576"/>
                <a:gd name="T44" fmla="*/ 87 w 4756"/>
                <a:gd name="T45" fmla="*/ 1 h 1576"/>
                <a:gd name="T46" fmla="*/ 93 w 4756"/>
                <a:gd name="T47" fmla="*/ 1 h 1576"/>
                <a:gd name="T48" fmla="*/ 99 w 4756"/>
                <a:gd name="T49" fmla="*/ 0 h 1576"/>
                <a:gd name="T50" fmla="*/ 105 w 4756"/>
                <a:gd name="T51" fmla="*/ 0 h 1576"/>
                <a:gd name="T52" fmla="*/ 108 w 4756"/>
                <a:gd name="T53" fmla="*/ 0 h 1576"/>
                <a:gd name="T54" fmla="*/ 114 w 4756"/>
                <a:gd name="T55" fmla="*/ 0 h 1576"/>
                <a:gd name="T56" fmla="*/ 119 w 4756"/>
                <a:gd name="T57" fmla="*/ 1 h 1576"/>
                <a:gd name="T58" fmla="*/ 125 w 4756"/>
                <a:gd name="T59" fmla="*/ 2 h 1576"/>
                <a:gd name="T60" fmla="*/ 131 w 4756"/>
                <a:gd name="T61" fmla="*/ 3 h 1576"/>
                <a:gd name="T62" fmla="*/ 136 w 4756"/>
                <a:gd name="T63" fmla="*/ 4 h 1576"/>
                <a:gd name="T64" fmla="*/ 141 w 4756"/>
                <a:gd name="T65" fmla="*/ 6 h 1576"/>
                <a:gd name="T66" fmla="*/ 146 w 4756"/>
                <a:gd name="T67" fmla="*/ 8 h 1576"/>
                <a:gd name="T68" fmla="*/ 149 w 4756"/>
                <a:gd name="T69" fmla="*/ 9 h 1576"/>
                <a:gd name="T70" fmla="*/ 154 w 4756"/>
                <a:gd name="T71" fmla="*/ 11 h 1576"/>
                <a:gd name="T72" fmla="*/ 159 w 4756"/>
                <a:gd name="T73" fmla="*/ 14 h 1576"/>
                <a:gd name="T74" fmla="*/ 164 w 4756"/>
                <a:gd name="T75" fmla="*/ 17 h 1576"/>
                <a:gd name="T76" fmla="*/ 168 w 4756"/>
                <a:gd name="T77" fmla="*/ 19 h 1576"/>
                <a:gd name="T78" fmla="*/ 173 w 4756"/>
                <a:gd name="T79" fmla="*/ 23 h 1576"/>
                <a:gd name="T80" fmla="*/ 177 w 4756"/>
                <a:gd name="T81" fmla="*/ 26 h 1576"/>
                <a:gd name="T82" fmla="*/ 181 w 4756"/>
                <a:gd name="T83" fmla="*/ 30 h 1576"/>
                <a:gd name="T84" fmla="*/ 185 w 4756"/>
                <a:gd name="T85" fmla="*/ 33 h 1576"/>
                <a:gd name="T86" fmla="*/ 187 w 4756"/>
                <a:gd name="T87" fmla="*/ 35 h 1576"/>
                <a:gd name="T88" fmla="*/ 191 w 4756"/>
                <a:gd name="T89" fmla="*/ 39 h 1576"/>
                <a:gd name="T90" fmla="*/ 194 w 4756"/>
                <a:gd name="T91" fmla="*/ 44 h 1576"/>
                <a:gd name="T92" fmla="*/ 197 w 4756"/>
                <a:gd name="T93" fmla="*/ 48 h 1576"/>
                <a:gd name="T94" fmla="*/ 200 w 4756"/>
                <a:gd name="T95" fmla="*/ 53 h 1576"/>
                <a:gd name="T96" fmla="*/ 203 w 4756"/>
                <a:gd name="T97" fmla="*/ 57 h 1576"/>
                <a:gd name="T98" fmla="*/ 206 w 4756"/>
                <a:gd name="T99" fmla="*/ 62 h 1576"/>
                <a:gd name="T100" fmla="*/ 208 w 4756"/>
                <a:gd name="T101" fmla="*/ 67 h 1576"/>
                <a:gd name="T102" fmla="*/ 0 w 4756"/>
                <a:gd name="T103" fmla="*/ 70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46"/>
          <p:cNvGrpSpPr/>
          <p:nvPr/>
        </p:nvGrpSpPr>
        <p:grpSpPr>
          <a:xfrm rot="16200000">
            <a:off x="1611318" y="2356575"/>
            <a:ext cx="2461126" cy="1214658"/>
            <a:chOff x="2538413" y="3297237"/>
            <a:chExt cx="4219575" cy="1562100"/>
          </a:xfrm>
        </p:grpSpPr>
        <p:sp>
          <p:nvSpPr>
            <p:cNvPr id="30" name="Freeform 3"/>
            <p:cNvSpPr>
              <a:spLocks/>
            </p:cNvSpPr>
            <p:nvPr/>
          </p:nvSpPr>
          <p:spPr bwMode="gray">
            <a:xfrm>
              <a:off x="2538413" y="3362325"/>
              <a:ext cx="1900237" cy="1376362"/>
            </a:xfrm>
            <a:custGeom>
              <a:avLst/>
              <a:gdLst>
                <a:gd name="T0" fmla="*/ 0 w 735"/>
                <a:gd name="T1" fmla="*/ 0 h 532"/>
                <a:gd name="T2" fmla="*/ 987606 w 735"/>
                <a:gd name="T3" fmla="*/ 522604 h 532"/>
                <a:gd name="T4" fmla="*/ 1491751 w 735"/>
                <a:gd name="T5" fmla="*/ 522604 h 532"/>
                <a:gd name="T6" fmla="*/ 1646872 w 735"/>
                <a:gd name="T7" fmla="*/ 644199 h 532"/>
                <a:gd name="T8" fmla="*/ 1652043 w 735"/>
                <a:gd name="T9" fmla="*/ 1040033 h 532"/>
                <a:gd name="T10" fmla="*/ 1546043 w 735"/>
                <a:gd name="T11" fmla="*/ 1034858 h 532"/>
                <a:gd name="T12" fmla="*/ 1729604 w 735"/>
                <a:gd name="T13" fmla="*/ 1376362 h 532"/>
                <a:gd name="T14" fmla="*/ 1900237 w 735"/>
                <a:gd name="T15" fmla="*/ 1040033 h 532"/>
                <a:gd name="T16" fmla="*/ 1799408 w 735"/>
                <a:gd name="T17" fmla="*/ 1040033 h 532"/>
                <a:gd name="T18" fmla="*/ 1794237 w 735"/>
                <a:gd name="T19" fmla="*/ 584695 h 532"/>
                <a:gd name="T20" fmla="*/ 1592580 w 735"/>
                <a:gd name="T21" fmla="*/ 388072 h 532"/>
                <a:gd name="T22" fmla="*/ 866094 w 735"/>
                <a:gd name="T23" fmla="*/ 385485 h 532"/>
                <a:gd name="T24" fmla="*/ 178390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80808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4"/>
            <p:cNvSpPr>
              <a:spLocks/>
            </p:cNvSpPr>
            <p:nvPr/>
          </p:nvSpPr>
          <p:spPr bwMode="gray">
            <a:xfrm>
              <a:off x="4457700" y="3297237"/>
              <a:ext cx="366713" cy="1562100"/>
            </a:xfrm>
            <a:custGeom>
              <a:avLst/>
              <a:gdLst>
                <a:gd name="T0" fmla="*/ 95552 w 142"/>
                <a:gd name="T1" fmla="*/ 2586 h 604"/>
                <a:gd name="T2" fmla="*/ 116212 w 142"/>
                <a:gd name="T3" fmla="*/ 1220714 h 604"/>
                <a:gd name="T4" fmla="*/ 0 w 142"/>
                <a:gd name="T5" fmla="*/ 1225886 h 604"/>
                <a:gd name="T6" fmla="*/ 185939 w 142"/>
                <a:gd name="T7" fmla="*/ 1562100 h 604"/>
                <a:gd name="T8" fmla="*/ 366713 w 142"/>
                <a:gd name="T9" fmla="*/ 1225886 h 604"/>
                <a:gd name="T10" fmla="*/ 258249 w 142"/>
                <a:gd name="T11" fmla="*/ 1225886 h 604"/>
                <a:gd name="T12" fmla="*/ 255666 w 142"/>
                <a:gd name="T13" fmla="*/ 0 h 604"/>
                <a:gd name="T14" fmla="*/ 95552 w 142"/>
                <a:gd name="T15" fmla="*/ 2586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80808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gray">
            <a:xfrm flipH="1">
              <a:off x="4857750" y="3362325"/>
              <a:ext cx="1900238" cy="1376362"/>
            </a:xfrm>
            <a:custGeom>
              <a:avLst/>
              <a:gdLst>
                <a:gd name="T0" fmla="*/ 0 w 735"/>
                <a:gd name="T1" fmla="*/ 0 h 532"/>
                <a:gd name="T2" fmla="*/ 987607 w 735"/>
                <a:gd name="T3" fmla="*/ 522604 h 532"/>
                <a:gd name="T4" fmla="*/ 1491752 w 735"/>
                <a:gd name="T5" fmla="*/ 522604 h 532"/>
                <a:gd name="T6" fmla="*/ 1646873 w 735"/>
                <a:gd name="T7" fmla="*/ 644199 h 532"/>
                <a:gd name="T8" fmla="*/ 1652044 w 735"/>
                <a:gd name="T9" fmla="*/ 1040033 h 532"/>
                <a:gd name="T10" fmla="*/ 1546044 w 735"/>
                <a:gd name="T11" fmla="*/ 1034858 h 532"/>
                <a:gd name="T12" fmla="*/ 1729604 w 735"/>
                <a:gd name="T13" fmla="*/ 1376362 h 532"/>
                <a:gd name="T14" fmla="*/ 1900238 w 735"/>
                <a:gd name="T15" fmla="*/ 1040033 h 532"/>
                <a:gd name="T16" fmla="*/ 1799409 w 735"/>
                <a:gd name="T17" fmla="*/ 1040033 h 532"/>
                <a:gd name="T18" fmla="*/ 1794238 w 735"/>
                <a:gd name="T19" fmla="*/ 584695 h 532"/>
                <a:gd name="T20" fmla="*/ 1592581 w 735"/>
                <a:gd name="T21" fmla="*/ 388072 h 532"/>
                <a:gd name="T22" fmla="*/ 866095 w 735"/>
                <a:gd name="T23" fmla="*/ 385485 h 532"/>
                <a:gd name="T24" fmla="*/ 178390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80808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3525424" y="1428447"/>
            <a:ext cx="4429925" cy="2967212"/>
          </a:xfrm>
          <a:prstGeom prst="roundRect">
            <a:avLst>
              <a:gd name="adj" fmla="val 5856"/>
            </a:avLst>
          </a:prstGeom>
          <a:solidFill>
            <a:srgbClr val="FFFFFF">
              <a:alpha val="50196"/>
            </a:srgbClr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lIns="91458" tIns="45729" rIns="91458" bIns="45729" anchor="ctr"/>
          <a:lstStyle/>
          <a:p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154037" y="2463426"/>
            <a:ext cx="1156723" cy="1071556"/>
            <a:chOff x="1276815" y="2981331"/>
            <a:chExt cx="1329833" cy="1286567"/>
          </a:xfrm>
        </p:grpSpPr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1315666" y="2981331"/>
              <a:ext cx="1290982" cy="1286567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1662316" y="3124818"/>
              <a:ext cx="216694" cy="21565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1276815" y="3446440"/>
              <a:ext cx="1290982" cy="406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1416247" y="3000938"/>
              <a:ext cx="1101196" cy="365226"/>
            </a:xfrm>
            <a:custGeom>
              <a:avLst/>
              <a:gdLst>
                <a:gd name="T0" fmla="*/ 0 w 4756"/>
                <a:gd name="T1" fmla="*/ 70 h 1576"/>
                <a:gd name="T2" fmla="*/ 2 w 4756"/>
                <a:gd name="T3" fmla="*/ 64 h 1576"/>
                <a:gd name="T4" fmla="*/ 5 w 4756"/>
                <a:gd name="T5" fmla="*/ 60 h 1576"/>
                <a:gd name="T6" fmla="*/ 8 w 4756"/>
                <a:gd name="T7" fmla="*/ 55 h 1576"/>
                <a:gd name="T8" fmla="*/ 10 w 4756"/>
                <a:gd name="T9" fmla="*/ 50 h 1576"/>
                <a:gd name="T10" fmla="*/ 14 w 4756"/>
                <a:gd name="T11" fmla="*/ 46 h 1576"/>
                <a:gd name="T12" fmla="*/ 17 w 4756"/>
                <a:gd name="T13" fmla="*/ 41 h 1576"/>
                <a:gd name="T14" fmla="*/ 21 w 4756"/>
                <a:gd name="T15" fmla="*/ 37 h 1576"/>
                <a:gd name="T16" fmla="*/ 24 w 4756"/>
                <a:gd name="T17" fmla="*/ 33 h 1576"/>
                <a:gd name="T18" fmla="*/ 26 w 4756"/>
                <a:gd name="T19" fmla="*/ 32 h 1576"/>
                <a:gd name="T20" fmla="*/ 30 w 4756"/>
                <a:gd name="T21" fmla="*/ 28 h 1576"/>
                <a:gd name="T22" fmla="*/ 35 w 4756"/>
                <a:gd name="T23" fmla="*/ 24 h 1576"/>
                <a:gd name="T24" fmla="*/ 39 w 4756"/>
                <a:gd name="T25" fmla="*/ 21 h 1576"/>
                <a:gd name="T26" fmla="*/ 43 w 4756"/>
                <a:gd name="T27" fmla="*/ 18 h 1576"/>
                <a:gd name="T28" fmla="*/ 48 w 4756"/>
                <a:gd name="T29" fmla="*/ 15 h 1576"/>
                <a:gd name="T30" fmla="*/ 53 w 4756"/>
                <a:gd name="T31" fmla="*/ 12 h 1576"/>
                <a:gd name="T32" fmla="*/ 58 w 4756"/>
                <a:gd name="T33" fmla="*/ 10 h 1576"/>
                <a:gd name="T34" fmla="*/ 60 w 4756"/>
                <a:gd name="T35" fmla="*/ 9 h 1576"/>
                <a:gd name="T36" fmla="*/ 66 w 4756"/>
                <a:gd name="T37" fmla="*/ 7 h 1576"/>
                <a:gd name="T38" fmla="*/ 71 w 4756"/>
                <a:gd name="T39" fmla="*/ 5 h 1576"/>
                <a:gd name="T40" fmla="*/ 76 w 4756"/>
                <a:gd name="T41" fmla="*/ 4 h 1576"/>
                <a:gd name="T42" fmla="*/ 82 w 4756"/>
                <a:gd name="T43" fmla="*/ 2 h 1576"/>
                <a:gd name="T44" fmla="*/ 87 w 4756"/>
                <a:gd name="T45" fmla="*/ 1 h 1576"/>
                <a:gd name="T46" fmla="*/ 93 w 4756"/>
                <a:gd name="T47" fmla="*/ 1 h 1576"/>
                <a:gd name="T48" fmla="*/ 99 w 4756"/>
                <a:gd name="T49" fmla="*/ 0 h 1576"/>
                <a:gd name="T50" fmla="*/ 105 w 4756"/>
                <a:gd name="T51" fmla="*/ 0 h 1576"/>
                <a:gd name="T52" fmla="*/ 108 w 4756"/>
                <a:gd name="T53" fmla="*/ 0 h 1576"/>
                <a:gd name="T54" fmla="*/ 114 w 4756"/>
                <a:gd name="T55" fmla="*/ 0 h 1576"/>
                <a:gd name="T56" fmla="*/ 119 w 4756"/>
                <a:gd name="T57" fmla="*/ 1 h 1576"/>
                <a:gd name="T58" fmla="*/ 125 w 4756"/>
                <a:gd name="T59" fmla="*/ 2 h 1576"/>
                <a:gd name="T60" fmla="*/ 131 w 4756"/>
                <a:gd name="T61" fmla="*/ 3 h 1576"/>
                <a:gd name="T62" fmla="*/ 136 w 4756"/>
                <a:gd name="T63" fmla="*/ 4 h 1576"/>
                <a:gd name="T64" fmla="*/ 141 w 4756"/>
                <a:gd name="T65" fmla="*/ 6 h 1576"/>
                <a:gd name="T66" fmla="*/ 146 w 4756"/>
                <a:gd name="T67" fmla="*/ 8 h 1576"/>
                <a:gd name="T68" fmla="*/ 149 w 4756"/>
                <a:gd name="T69" fmla="*/ 9 h 1576"/>
                <a:gd name="T70" fmla="*/ 154 w 4756"/>
                <a:gd name="T71" fmla="*/ 11 h 1576"/>
                <a:gd name="T72" fmla="*/ 159 w 4756"/>
                <a:gd name="T73" fmla="*/ 14 h 1576"/>
                <a:gd name="T74" fmla="*/ 164 w 4756"/>
                <a:gd name="T75" fmla="*/ 17 h 1576"/>
                <a:gd name="T76" fmla="*/ 168 w 4756"/>
                <a:gd name="T77" fmla="*/ 19 h 1576"/>
                <a:gd name="T78" fmla="*/ 173 w 4756"/>
                <a:gd name="T79" fmla="*/ 23 h 1576"/>
                <a:gd name="T80" fmla="*/ 177 w 4756"/>
                <a:gd name="T81" fmla="*/ 26 h 1576"/>
                <a:gd name="T82" fmla="*/ 181 w 4756"/>
                <a:gd name="T83" fmla="*/ 30 h 1576"/>
                <a:gd name="T84" fmla="*/ 185 w 4756"/>
                <a:gd name="T85" fmla="*/ 33 h 1576"/>
                <a:gd name="T86" fmla="*/ 187 w 4756"/>
                <a:gd name="T87" fmla="*/ 35 h 1576"/>
                <a:gd name="T88" fmla="*/ 191 w 4756"/>
                <a:gd name="T89" fmla="*/ 39 h 1576"/>
                <a:gd name="T90" fmla="*/ 194 w 4756"/>
                <a:gd name="T91" fmla="*/ 44 h 1576"/>
                <a:gd name="T92" fmla="*/ 197 w 4756"/>
                <a:gd name="T93" fmla="*/ 48 h 1576"/>
                <a:gd name="T94" fmla="*/ 200 w 4756"/>
                <a:gd name="T95" fmla="*/ 53 h 1576"/>
                <a:gd name="T96" fmla="*/ 203 w 4756"/>
                <a:gd name="T97" fmla="*/ 57 h 1576"/>
                <a:gd name="T98" fmla="*/ 206 w 4756"/>
                <a:gd name="T99" fmla="*/ 62 h 1576"/>
                <a:gd name="T100" fmla="*/ 208 w 4756"/>
                <a:gd name="T101" fmla="*/ 67 h 1576"/>
                <a:gd name="T102" fmla="*/ 0 w 4756"/>
                <a:gd name="T103" fmla="*/ 70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55061" y="3611467"/>
            <a:ext cx="1211444" cy="1070988"/>
            <a:chOff x="1276537" y="4410092"/>
            <a:chExt cx="1392743" cy="1285884"/>
          </a:xfrm>
        </p:grpSpPr>
        <p:grpSp>
          <p:nvGrpSpPr>
            <p:cNvPr id="40" name="Group 78"/>
            <p:cNvGrpSpPr>
              <a:grpSpLocks/>
            </p:cNvGrpSpPr>
            <p:nvPr/>
          </p:nvGrpSpPr>
          <p:grpSpPr bwMode="auto">
            <a:xfrm>
              <a:off x="1325365" y="4410092"/>
              <a:ext cx="1284471" cy="1285884"/>
              <a:chOff x="2335" y="1139"/>
              <a:chExt cx="1089" cy="1089"/>
            </a:xfrm>
          </p:grpSpPr>
          <p:sp>
            <p:nvSpPr>
              <p:cNvPr id="60" name="Oval 79"/>
              <p:cNvSpPr>
                <a:spLocks noChangeArrowheads="1"/>
              </p:cNvSpPr>
              <p:nvPr/>
            </p:nvSpPr>
            <p:spPr bwMode="auto">
              <a:xfrm>
                <a:off x="2335" y="1139"/>
                <a:ext cx="1089" cy="1089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1" name="Group 80"/>
              <p:cNvGrpSpPr>
                <a:grpSpLocks/>
              </p:cNvGrpSpPr>
              <p:nvPr/>
            </p:nvGrpSpPr>
            <p:grpSpPr bwMode="auto">
              <a:xfrm>
                <a:off x="2433" y="1168"/>
                <a:ext cx="902" cy="297"/>
                <a:chOff x="1438" y="1842"/>
                <a:chExt cx="901" cy="296"/>
              </a:xfrm>
            </p:grpSpPr>
            <p:sp>
              <p:nvSpPr>
                <p:cNvPr id="62" name="Freeform 81"/>
                <p:cNvSpPr>
                  <a:spLocks/>
                </p:cNvSpPr>
                <p:nvPr/>
              </p:nvSpPr>
              <p:spPr bwMode="auto">
                <a:xfrm>
                  <a:off x="1438" y="1842"/>
                  <a:ext cx="901" cy="296"/>
                </a:xfrm>
                <a:custGeom>
                  <a:avLst/>
                  <a:gdLst/>
                  <a:ahLst/>
                  <a:cxnLst>
                    <a:cxn ang="0">
                      <a:pos x="0" y="1576"/>
                    </a:cxn>
                    <a:cxn ang="0">
                      <a:pos x="50" y="1462"/>
                    </a:cxn>
                    <a:cxn ang="0">
                      <a:pos x="108" y="1350"/>
                    </a:cxn>
                    <a:cxn ang="0">
                      <a:pos x="170" y="1242"/>
                    </a:cxn>
                    <a:cxn ang="0">
                      <a:pos x="238" y="1138"/>
                    </a:cxn>
                    <a:cxn ang="0">
                      <a:pos x="310" y="1036"/>
                    </a:cxn>
                    <a:cxn ang="0">
                      <a:pos x="386" y="940"/>
                    </a:cxn>
                    <a:cxn ang="0">
                      <a:pos x="468" y="846"/>
                    </a:cxn>
                    <a:cxn ang="0">
                      <a:pos x="552" y="756"/>
                    </a:cxn>
                    <a:cxn ang="0">
                      <a:pos x="596" y="712"/>
                    </a:cxn>
                    <a:cxn ang="0">
                      <a:pos x="688" y="630"/>
                    </a:cxn>
                    <a:cxn ang="0">
                      <a:pos x="784" y="550"/>
                    </a:cxn>
                    <a:cxn ang="0">
                      <a:pos x="884" y="476"/>
                    </a:cxn>
                    <a:cxn ang="0">
                      <a:pos x="986" y="406"/>
                    </a:cxn>
                    <a:cxn ang="0">
                      <a:pos x="1092" y="342"/>
                    </a:cxn>
                    <a:cxn ang="0">
                      <a:pos x="1202" y="282"/>
                    </a:cxn>
                    <a:cxn ang="0">
                      <a:pos x="1316" y="228"/>
                    </a:cxn>
                    <a:cxn ang="0">
                      <a:pos x="1374" y="202"/>
                    </a:cxn>
                    <a:cxn ang="0">
                      <a:pos x="1490" y="156"/>
                    </a:cxn>
                    <a:cxn ang="0">
                      <a:pos x="1610" y="116"/>
                    </a:cxn>
                    <a:cxn ang="0">
                      <a:pos x="1732" y="80"/>
                    </a:cxn>
                    <a:cxn ang="0">
                      <a:pos x="1858" y="52"/>
                    </a:cxn>
                    <a:cxn ang="0">
                      <a:pos x="1984" y="30"/>
                    </a:cxn>
                    <a:cxn ang="0">
                      <a:pos x="2114" y="12"/>
                    </a:cxn>
                    <a:cxn ang="0">
                      <a:pos x="2246" y="2"/>
                    </a:cxn>
                    <a:cxn ang="0">
                      <a:pos x="2378" y="0"/>
                    </a:cxn>
                    <a:cxn ang="0">
                      <a:pos x="2444" y="0"/>
                    </a:cxn>
                    <a:cxn ang="0">
                      <a:pos x="2576" y="8"/>
                    </a:cxn>
                    <a:cxn ang="0">
                      <a:pos x="2706" y="20"/>
                    </a:cxn>
                    <a:cxn ang="0">
                      <a:pos x="2834" y="40"/>
                    </a:cxn>
                    <a:cxn ang="0">
                      <a:pos x="2962" y="66"/>
                    </a:cxn>
                    <a:cxn ang="0">
                      <a:pos x="3084" y="98"/>
                    </a:cxn>
                    <a:cxn ang="0">
                      <a:pos x="3206" y="136"/>
                    </a:cxn>
                    <a:cxn ang="0">
                      <a:pos x="3324" y="178"/>
                    </a:cxn>
                    <a:cxn ang="0">
                      <a:pos x="3382" y="202"/>
                    </a:cxn>
                    <a:cxn ang="0">
                      <a:pos x="3498" y="254"/>
                    </a:cxn>
                    <a:cxn ang="0">
                      <a:pos x="3608" y="312"/>
                    </a:cxn>
                    <a:cxn ang="0">
                      <a:pos x="3716" y="374"/>
                    </a:cxn>
                    <a:cxn ang="0">
                      <a:pos x="3822" y="440"/>
                    </a:cxn>
                    <a:cxn ang="0">
                      <a:pos x="3922" y="512"/>
                    </a:cxn>
                    <a:cxn ang="0">
                      <a:pos x="4020" y="590"/>
                    </a:cxn>
                    <a:cxn ang="0">
                      <a:pos x="4114" y="670"/>
                    </a:cxn>
                    <a:cxn ang="0">
                      <a:pos x="4204" y="756"/>
                    </a:cxn>
                    <a:cxn ang="0">
                      <a:pos x="4246" y="800"/>
                    </a:cxn>
                    <a:cxn ang="0">
                      <a:pos x="4330" y="892"/>
                    </a:cxn>
                    <a:cxn ang="0">
                      <a:pos x="4410" y="988"/>
                    </a:cxn>
                    <a:cxn ang="0">
                      <a:pos x="4484" y="1086"/>
                    </a:cxn>
                    <a:cxn ang="0">
                      <a:pos x="4552" y="1190"/>
                    </a:cxn>
                    <a:cxn ang="0">
                      <a:pos x="4618" y="1296"/>
                    </a:cxn>
                    <a:cxn ang="0">
                      <a:pos x="4678" y="1406"/>
                    </a:cxn>
                    <a:cxn ang="0">
                      <a:pos x="4732" y="1518"/>
                    </a:cxn>
                    <a:cxn ang="0">
                      <a:pos x="0" y="1576"/>
                    </a:cxn>
                  </a:cxnLst>
                  <a:rect l="0" t="0" r="r" b="b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75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160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Oval 82"/>
                <p:cNvSpPr>
                  <a:spLocks noChangeArrowheads="1"/>
                </p:cNvSpPr>
                <p:nvPr/>
              </p:nvSpPr>
              <p:spPr bwMode="auto">
                <a:xfrm>
                  <a:off x="1771" y="1843"/>
                  <a:ext cx="227" cy="2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60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1276537" y="4810106"/>
              <a:ext cx="1392743" cy="406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Add title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634452" y="1495644"/>
            <a:ext cx="4144124" cy="1323457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65" name="图片 64" descr="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198" y="2724247"/>
            <a:ext cx="2357863" cy="20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"/>
                            </p:stCondLst>
                            <p:childTnLst>
                              <p:par>
                                <p:cTn id="4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09268" y="1655907"/>
            <a:ext cx="2197482" cy="2501302"/>
            <a:chOff x="3360585" y="1637866"/>
            <a:chExt cx="2197100" cy="250053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459135" y="3208172"/>
              <a:ext cx="1035427" cy="930224"/>
            </a:xfrm>
            <a:custGeom>
              <a:avLst/>
              <a:gdLst>
                <a:gd name="T0" fmla="*/ 0 w 881"/>
                <a:gd name="T1" fmla="*/ 198 h 792"/>
                <a:gd name="T2" fmla="*/ 0 w 881"/>
                <a:gd name="T3" fmla="*/ 792 h 792"/>
                <a:gd name="T4" fmla="*/ 881 w 881"/>
                <a:gd name="T5" fmla="*/ 283 h 792"/>
                <a:gd name="T6" fmla="*/ 390 w 881"/>
                <a:gd name="T7" fmla="*/ 0 h 792"/>
                <a:gd name="T8" fmla="*/ 0 w 881"/>
                <a:gd name="T9" fmla="*/ 198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792">
                  <a:moveTo>
                    <a:pt x="0" y="198"/>
                  </a:moveTo>
                  <a:cubicBezTo>
                    <a:pt x="0" y="792"/>
                    <a:pt x="0" y="792"/>
                    <a:pt x="0" y="792"/>
                  </a:cubicBezTo>
                  <a:cubicBezTo>
                    <a:pt x="881" y="283"/>
                    <a:pt x="881" y="283"/>
                    <a:pt x="881" y="283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02" y="120"/>
                    <a:pt x="160" y="198"/>
                    <a:pt x="0" y="1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423707" y="3208172"/>
              <a:ext cx="1035427" cy="930224"/>
            </a:xfrm>
            <a:custGeom>
              <a:avLst/>
              <a:gdLst>
                <a:gd name="T0" fmla="*/ 881 w 881"/>
                <a:gd name="T1" fmla="*/ 198 h 792"/>
                <a:gd name="T2" fmla="*/ 490 w 881"/>
                <a:gd name="T3" fmla="*/ 0 h 792"/>
                <a:gd name="T4" fmla="*/ 0 w 881"/>
                <a:gd name="T5" fmla="*/ 283 h 792"/>
                <a:gd name="T6" fmla="*/ 881 w 881"/>
                <a:gd name="T7" fmla="*/ 792 h 792"/>
                <a:gd name="T8" fmla="*/ 881 w 881"/>
                <a:gd name="T9" fmla="*/ 792 h 792"/>
                <a:gd name="T10" fmla="*/ 881 w 881"/>
                <a:gd name="T11" fmla="*/ 198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1" h="792">
                  <a:moveTo>
                    <a:pt x="881" y="198"/>
                  </a:moveTo>
                  <a:cubicBezTo>
                    <a:pt x="721" y="198"/>
                    <a:pt x="579" y="120"/>
                    <a:pt x="49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881" y="792"/>
                    <a:pt x="881" y="792"/>
                    <a:pt x="881" y="792"/>
                  </a:cubicBezTo>
                  <a:cubicBezTo>
                    <a:pt x="881" y="792"/>
                    <a:pt x="881" y="792"/>
                    <a:pt x="881" y="792"/>
                  </a:cubicBezTo>
                  <a:cubicBezTo>
                    <a:pt x="881" y="198"/>
                    <a:pt x="881" y="198"/>
                    <a:pt x="881" y="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cs typeface="+mn-ea"/>
                <a:sym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360585" y="1637866"/>
              <a:ext cx="1034320" cy="946835"/>
            </a:xfrm>
            <a:custGeom>
              <a:avLst/>
              <a:gdLst>
                <a:gd name="T0" fmla="*/ 880 w 880"/>
                <a:gd name="T1" fmla="*/ 566 h 806"/>
                <a:gd name="T2" fmla="*/ 880 w 880"/>
                <a:gd name="T3" fmla="*/ 0 h 806"/>
                <a:gd name="T4" fmla="*/ 0 w 880"/>
                <a:gd name="T5" fmla="*/ 508 h 806"/>
                <a:gd name="T6" fmla="*/ 0 w 880"/>
                <a:gd name="T7" fmla="*/ 508 h 806"/>
                <a:gd name="T8" fmla="*/ 515 w 880"/>
                <a:gd name="T9" fmla="*/ 806 h 806"/>
                <a:gd name="T10" fmla="*/ 880 w 880"/>
                <a:gd name="T11" fmla="*/ 56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806">
                  <a:moveTo>
                    <a:pt x="880" y="566"/>
                  </a:moveTo>
                  <a:cubicBezTo>
                    <a:pt x="880" y="0"/>
                    <a:pt x="880" y="0"/>
                    <a:pt x="880" y="0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515" y="806"/>
                    <a:pt x="515" y="806"/>
                    <a:pt x="515" y="806"/>
                  </a:cubicBezTo>
                  <a:cubicBezTo>
                    <a:pt x="590" y="675"/>
                    <a:pt x="724" y="583"/>
                    <a:pt x="880" y="56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cs typeface="+mn-ea"/>
                <a:sym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360585" y="2234759"/>
              <a:ext cx="604645" cy="1193787"/>
            </a:xfrm>
            <a:custGeom>
              <a:avLst/>
              <a:gdLst>
                <a:gd name="T0" fmla="*/ 449 w 515"/>
                <a:gd name="T1" fmla="*/ 540 h 1016"/>
                <a:gd name="T2" fmla="*/ 515 w 515"/>
                <a:gd name="T3" fmla="*/ 298 h 1016"/>
                <a:gd name="T4" fmla="*/ 0 w 515"/>
                <a:gd name="T5" fmla="*/ 0 h 1016"/>
                <a:gd name="T6" fmla="*/ 0 w 515"/>
                <a:gd name="T7" fmla="*/ 1016 h 1016"/>
                <a:gd name="T8" fmla="*/ 489 w 515"/>
                <a:gd name="T9" fmla="*/ 733 h 1016"/>
                <a:gd name="T10" fmla="*/ 449 w 515"/>
                <a:gd name="T11" fmla="*/ 54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1016">
                  <a:moveTo>
                    <a:pt x="449" y="540"/>
                  </a:moveTo>
                  <a:cubicBezTo>
                    <a:pt x="449" y="452"/>
                    <a:pt x="473" y="369"/>
                    <a:pt x="515" y="2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489" y="733"/>
                    <a:pt x="489" y="733"/>
                    <a:pt x="489" y="733"/>
                  </a:cubicBezTo>
                  <a:cubicBezTo>
                    <a:pt x="464" y="674"/>
                    <a:pt x="449" y="609"/>
                    <a:pt x="449" y="540"/>
                  </a:cubicBez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cs typeface="+mn-ea"/>
                <a:sym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523365" y="1637866"/>
              <a:ext cx="1034320" cy="946835"/>
            </a:xfrm>
            <a:custGeom>
              <a:avLst/>
              <a:gdLst>
                <a:gd name="T0" fmla="*/ 365 w 880"/>
                <a:gd name="T1" fmla="*/ 806 h 806"/>
                <a:gd name="T2" fmla="*/ 880 w 880"/>
                <a:gd name="T3" fmla="*/ 508 h 806"/>
                <a:gd name="T4" fmla="*/ 880 w 880"/>
                <a:gd name="T5" fmla="*/ 508 h 806"/>
                <a:gd name="T6" fmla="*/ 0 w 880"/>
                <a:gd name="T7" fmla="*/ 0 h 806"/>
                <a:gd name="T8" fmla="*/ 0 w 880"/>
                <a:gd name="T9" fmla="*/ 566 h 806"/>
                <a:gd name="T10" fmla="*/ 365 w 880"/>
                <a:gd name="T11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806">
                  <a:moveTo>
                    <a:pt x="365" y="806"/>
                  </a:moveTo>
                  <a:cubicBezTo>
                    <a:pt x="880" y="508"/>
                    <a:pt x="880" y="508"/>
                    <a:pt x="880" y="508"/>
                  </a:cubicBezTo>
                  <a:cubicBezTo>
                    <a:pt x="880" y="508"/>
                    <a:pt x="880" y="508"/>
                    <a:pt x="880" y="5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156" y="583"/>
                    <a:pt x="290" y="676"/>
                    <a:pt x="365" y="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cs typeface="+mn-ea"/>
                <a:sym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53040" y="2234759"/>
              <a:ext cx="604645" cy="1193787"/>
            </a:xfrm>
            <a:custGeom>
              <a:avLst/>
              <a:gdLst>
                <a:gd name="T0" fmla="*/ 0 w 515"/>
                <a:gd name="T1" fmla="*/ 298 h 1016"/>
                <a:gd name="T2" fmla="*/ 65 w 515"/>
                <a:gd name="T3" fmla="*/ 540 h 1016"/>
                <a:gd name="T4" fmla="*/ 25 w 515"/>
                <a:gd name="T5" fmla="*/ 733 h 1016"/>
                <a:gd name="T6" fmla="*/ 515 w 515"/>
                <a:gd name="T7" fmla="*/ 1016 h 1016"/>
                <a:gd name="T8" fmla="*/ 515 w 515"/>
                <a:gd name="T9" fmla="*/ 0 h 1016"/>
                <a:gd name="T10" fmla="*/ 0 w 515"/>
                <a:gd name="T11" fmla="*/ 29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1016">
                  <a:moveTo>
                    <a:pt x="0" y="298"/>
                  </a:moveTo>
                  <a:cubicBezTo>
                    <a:pt x="41" y="369"/>
                    <a:pt x="65" y="452"/>
                    <a:pt x="65" y="540"/>
                  </a:cubicBezTo>
                  <a:cubicBezTo>
                    <a:pt x="65" y="609"/>
                    <a:pt x="51" y="674"/>
                    <a:pt x="25" y="733"/>
                  </a:cubicBezTo>
                  <a:cubicBezTo>
                    <a:pt x="515" y="1016"/>
                    <a:pt x="515" y="1016"/>
                    <a:pt x="515" y="1016"/>
                  </a:cubicBezTo>
                  <a:cubicBezTo>
                    <a:pt x="515" y="0"/>
                    <a:pt x="515" y="0"/>
                    <a:pt x="515" y="0"/>
                  </a:cubicBezTo>
                  <a:lnTo>
                    <a:pt x="0" y="298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cs typeface="+mn-ea"/>
                <a:sym typeface="+mn-lt"/>
              </a:endParaRPr>
            </a:p>
          </p:txBody>
        </p:sp>
      </p:grpSp>
      <p:sp>
        <p:nvSpPr>
          <p:cNvPr id="15" name="Freeform 12"/>
          <p:cNvSpPr>
            <a:spLocks/>
          </p:cNvSpPr>
          <p:nvPr/>
        </p:nvSpPr>
        <p:spPr bwMode="auto">
          <a:xfrm>
            <a:off x="4173830" y="2671714"/>
            <a:ext cx="434179" cy="650251"/>
          </a:xfrm>
          <a:custGeom>
            <a:avLst/>
            <a:gdLst>
              <a:gd name="T0" fmla="*/ 313 w 369"/>
              <a:gd name="T1" fmla="*/ 152 h 553"/>
              <a:gd name="T2" fmla="*/ 50 w 369"/>
              <a:gd name="T3" fmla="*/ 0 h 553"/>
              <a:gd name="T4" fmla="*/ 0 w 369"/>
              <a:gd name="T5" fmla="*/ 184 h 553"/>
              <a:gd name="T6" fmla="*/ 26 w 369"/>
              <a:gd name="T7" fmla="*/ 318 h 553"/>
              <a:gd name="T8" fmla="*/ 80 w 369"/>
              <a:gd name="T9" fmla="*/ 413 h 553"/>
              <a:gd name="T10" fmla="*/ 369 w 369"/>
              <a:gd name="T11" fmla="*/ 553 h 553"/>
              <a:gd name="T12" fmla="*/ 369 w 369"/>
              <a:gd name="T13" fmla="*/ 553 h 553"/>
              <a:gd name="T14" fmla="*/ 369 w 369"/>
              <a:gd name="T15" fmla="*/ 247 h 553"/>
              <a:gd name="T16" fmla="*/ 369 w 369"/>
              <a:gd name="T17" fmla="*/ 184 h 553"/>
              <a:gd name="T18" fmla="*/ 313 w 369"/>
              <a:gd name="T19" fmla="*/ 152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9" h="553">
                <a:moveTo>
                  <a:pt x="313" y="152"/>
                </a:moveTo>
                <a:cubicBezTo>
                  <a:pt x="50" y="0"/>
                  <a:pt x="50" y="0"/>
                  <a:pt x="50" y="0"/>
                </a:cubicBezTo>
                <a:cubicBezTo>
                  <a:pt x="18" y="54"/>
                  <a:pt x="0" y="117"/>
                  <a:pt x="0" y="184"/>
                </a:cubicBezTo>
                <a:cubicBezTo>
                  <a:pt x="0" y="232"/>
                  <a:pt x="9" y="277"/>
                  <a:pt x="26" y="318"/>
                </a:cubicBezTo>
                <a:cubicBezTo>
                  <a:pt x="39" y="353"/>
                  <a:pt x="58" y="385"/>
                  <a:pt x="80" y="413"/>
                </a:cubicBezTo>
                <a:cubicBezTo>
                  <a:pt x="148" y="498"/>
                  <a:pt x="252" y="553"/>
                  <a:pt x="369" y="553"/>
                </a:cubicBezTo>
                <a:cubicBezTo>
                  <a:pt x="369" y="553"/>
                  <a:pt x="369" y="553"/>
                  <a:pt x="369" y="553"/>
                </a:cubicBezTo>
                <a:cubicBezTo>
                  <a:pt x="369" y="247"/>
                  <a:pt x="369" y="247"/>
                  <a:pt x="369" y="247"/>
                </a:cubicBezTo>
                <a:cubicBezTo>
                  <a:pt x="369" y="184"/>
                  <a:pt x="369" y="184"/>
                  <a:pt x="369" y="184"/>
                </a:cubicBezTo>
                <a:lnTo>
                  <a:pt x="313" y="15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cs typeface="+mn-ea"/>
              <a:sym typeface="+mn-lt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4233641" y="2455703"/>
            <a:ext cx="748739" cy="432023"/>
          </a:xfrm>
          <a:custGeom>
            <a:avLst/>
            <a:gdLst>
              <a:gd name="T0" fmla="*/ 374 w 638"/>
              <a:gd name="T1" fmla="*/ 4 h 368"/>
              <a:gd name="T2" fmla="*/ 319 w 638"/>
              <a:gd name="T3" fmla="*/ 0 h 368"/>
              <a:gd name="T4" fmla="*/ 264 w 638"/>
              <a:gd name="T5" fmla="*/ 4 h 368"/>
              <a:gd name="T6" fmla="*/ 0 w 638"/>
              <a:gd name="T7" fmla="*/ 184 h 368"/>
              <a:gd name="T8" fmla="*/ 263 w 638"/>
              <a:gd name="T9" fmla="*/ 336 h 368"/>
              <a:gd name="T10" fmla="*/ 319 w 638"/>
              <a:gd name="T11" fmla="*/ 368 h 368"/>
              <a:gd name="T12" fmla="*/ 374 w 638"/>
              <a:gd name="T13" fmla="*/ 336 h 368"/>
              <a:gd name="T14" fmla="*/ 638 w 638"/>
              <a:gd name="T15" fmla="*/ 184 h 368"/>
              <a:gd name="T16" fmla="*/ 374 w 638"/>
              <a:gd name="T17" fmla="*/ 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8" h="368">
                <a:moveTo>
                  <a:pt x="374" y="4"/>
                </a:moveTo>
                <a:cubicBezTo>
                  <a:pt x="356" y="1"/>
                  <a:pt x="337" y="0"/>
                  <a:pt x="319" y="0"/>
                </a:cubicBezTo>
                <a:cubicBezTo>
                  <a:pt x="300" y="0"/>
                  <a:pt x="282" y="1"/>
                  <a:pt x="264" y="4"/>
                </a:cubicBezTo>
                <a:cubicBezTo>
                  <a:pt x="151" y="21"/>
                  <a:pt x="55" y="89"/>
                  <a:pt x="0" y="184"/>
                </a:cubicBezTo>
                <a:cubicBezTo>
                  <a:pt x="263" y="336"/>
                  <a:pt x="263" y="336"/>
                  <a:pt x="263" y="336"/>
                </a:cubicBezTo>
                <a:cubicBezTo>
                  <a:pt x="319" y="368"/>
                  <a:pt x="319" y="368"/>
                  <a:pt x="319" y="368"/>
                </a:cubicBezTo>
                <a:cubicBezTo>
                  <a:pt x="374" y="336"/>
                  <a:pt x="374" y="336"/>
                  <a:pt x="374" y="336"/>
                </a:cubicBezTo>
                <a:cubicBezTo>
                  <a:pt x="638" y="184"/>
                  <a:pt x="638" y="184"/>
                  <a:pt x="638" y="184"/>
                </a:cubicBezTo>
                <a:cubicBezTo>
                  <a:pt x="583" y="89"/>
                  <a:pt x="487" y="21"/>
                  <a:pt x="374" y="4"/>
                </a:cubicBezTo>
                <a:close/>
              </a:path>
            </a:pathLst>
          </a:custGeom>
          <a:solidFill>
            <a:srgbClr val="E60000"/>
          </a:solidFill>
          <a:ln>
            <a:noFill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cs typeface="+mn-ea"/>
              <a:sym typeface="+mn-lt"/>
            </a:endParaRP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4608010" y="2671714"/>
            <a:ext cx="433072" cy="650251"/>
          </a:xfrm>
          <a:custGeom>
            <a:avLst/>
            <a:gdLst>
              <a:gd name="T0" fmla="*/ 319 w 369"/>
              <a:gd name="T1" fmla="*/ 0 h 553"/>
              <a:gd name="T2" fmla="*/ 55 w 369"/>
              <a:gd name="T3" fmla="*/ 152 h 553"/>
              <a:gd name="T4" fmla="*/ 0 w 369"/>
              <a:gd name="T5" fmla="*/ 184 h 553"/>
              <a:gd name="T6" fmla="*/ 0 w 369"/>
              <a:gd name="T7" fmla="*/ 247 h 553"/>
              <a:gd name="T8" fmla="*/ 0 w 369"/>
              <a:gd name="T9" fmla="*/ 553 h 553"/>
              <a:gd name="T10" fmla="*/ 288 w 369"/>
              <a:gd name="T11" fmla="*/ 413 h 553"/>
              <a:gd name="T12" fmla="*/ 343 w 369"/>
              <a:gd name="T13" fmla="*/ 318 h 553"/>
              <a:gd name="T14" fmla="*/ 369 w 369"/>
              <a:gd name="T15" fmla="*/ 184 h 553"/>
              <a:gd name="T16" fmla="*/ 319 w 369"/>
              <a:gd name="T17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" h="553">
                <a:moveTo>
                  <a:pt x="319" y="0"/>
                </a:moveTo>
                <a:cubicBezTo>
                  <a:pt x="55" y="152"/>
                  <a:pt x="55" y="152"/>
                  <a:pt x="55" y="15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553"/>
                  <a:pt x="0" y="553"/>
                  <a:pt x="0" y="553"/>
                </a:cubicBezTo>
                <a:cubicBezTo>
                  <a:pt x="117" y="553"/>
                  <a:pt x="221" y="498"/>
                  <a:pt x="288" y="413"/>
                </a:cubicBezTo>
                <a:cubicBezTo>
                  <a:pt x="311" y="385"/>
                  <a:pt x="330" y="353"/>
                  <a:pt x="343" y="318"/>
                </a:cubicBezTo>
                <a:cubicBezTo>
                  <a:pt x="359" y="277"/>
                  <a:pt x="369" y="232"/>
                  <a:pt x="369" y="184"/>
                </a:cubicBezTo>
                <a:cubicBezTo>
                  <a:pt x="369" y="117"/>
                  <a:pt x="350" y="54"/>
                  <a:pt x="31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75828" y="1857379"/>
            <a:ext cx="3050691" cy="118421"/>
            <a:chOff x="1161799" y="2300503"/>
            <a:chExt cx="3050161" cy="118384"/>
          </a:xfrm>
        </p:grpSpPr>
        <p:cxnSp>
          <p:nvCxnSpPr>
            <p:cNvPr id="19" name="直接连接符 18"/>
            <p:cNvCxnSpPr/>
            <p:nvPr/>
          </p:nvCxnSpPr>
          <p:spPr>
            <a:xfrm flipH="1" flipV="1">
              <a:off x="4093576" y="2300503"/>
              <a:ext cx="118384" cy="1183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  <p:cxnSp>
          <p:nvCxnSpPr>
            <p:cNvPr id="20" name="直接连接符 19"/>
            <p:cNvCxnSpPr/>
            <p:nvPr/>
          </p:nvCxnSpPr>
          <p:spPr>
            <a:xfrm flipH="1">
              <a:off x="1161799" y="2300503"/>
              <a:ext cx="293177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</p:grpSp>
      <p:sp>
        <p:nvSpPr>
          <p:cNvPr id="21" name="椭圆 20"/>
          <p:cNvSpPr/>
          <p:nvPr/>
        </p:nvSpPr>
        <p:spPr>
          <a:xfrm>
            <a:off x="3993281" y="1951541"/>
            <a:ext cx="94659" cy="92403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58" tIns="45729" rIns="91458" bIns="45729" rtlCol="0" anchor="ctr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06444" y="1365565"/>
            <a:ext cx="2374342" cy="554016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just" defTabSz="914424">
              <a:lnSpc>
                <a:spcPts val="1200"/>
              </a:lnSpc>
            </a:pPr>
            <a:r>
              <a:rPr lang="zh-CN" altLang="en-US" sz="1200" dirty="0">
                <a:cs typeface="+mn-ea"/>
                <a:sym typeface="+mn-lt"/>
              </a:rPr>
              <a:t>。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just" defTabSz="914424">
              <a:lnSpc>
                <a:spcPts val="1200"/>
              </a:lnSpc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509269" y="2793719"/>
            <a:ext cx="94659" cy="92403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58" tIns="45729" rIns="91458" bIns="45729" rtlCol="0" anchor="ctr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1006444" y="2839921"/>
            <a:ext cx="2502827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</a:ln>
          <a:effectLst/>
        </p:spPr>
      </p:cxnSp>
      <p:sp>
        <p:nvSpPr>
          <p:cNvPr id="25" name="矩形 24"/>
          <p:cNvSpPr/>
          <p:nvPr/>
        </p:nvSpPr>
        <p:spPr>
          <a:xfrm>
            <a:off x="1006444" y="2373988"/>
            <a:ext cx="2374342" cy="554016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just" defTabSz="914424">
              <a:lnSpc>
                <a:spcPts val="1200"/>
              </a:lnSpc>
            </a:pPr>
            <a:r>
              <a:rPr lang="zh-CN" altLang="en-US" sz="1200" dirty="0">
                <a:cs typeface="+mn-ea"/>
                <a:sym typeface="+mn-lt"/>
              </a:rPr>
              <a:t>。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just" defTabSz="914424">
              <a:lnSpc>
                <a:spcPts val="1200"/>
              </a:lnSpc>
            </a:pPr>
            <a:endParaRPr lang="en-US" altLang="zh-CN" sz="1200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 flipV="1">
            <a:off x="1006444" y="3854936"/>
            <a:ext cx="3062072" cy="118421"/>
            <a:chOff x="1150420" y="2300503"/>
            <a:chExt cx="3061540" cy="118384"/>
          </a:xfrm>
        </p:grpSpPr>
        <p:cxnSp>
          <p:nvCxnSpPr>
            <p:cNvPr id="27" name="直接连接符 26"/>
            <p:cNvCxnSpPr/>
            <p:nvPr/>
          </p:nvCxnSpPr>
          <p:spPr>
            <a:xfrm flipH="1" flipV="1">
              <a:off x="4093576" y="2300503"/>
              <a:ext cx="118384" cy="1183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  <p:cxnSp>
          <p:nvCxnSpPr>
            <p:cNvPr id="28" name="直接连接符 27"/>
            <p:cNvCxnSpPr/>
            <p:nvPr/>
          </p:nvCxnSpPr>
          <p:spPr>
            <a:xfrm flipH="1" flipV="1">
              <a:off x="1150420" y="2300503"/>
              <a:ext cx="294315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</p:grpSp>
      <p:sp>
        <p:nvSpPr>
          <p:cNvPr id="29" name="椭圆 28"/>
          <p:cNvSpPr/>
          <p:nvPr/>
        </p:nvSpPr>
        <p:spPr>
          <a:xfrm>
            <a:off x="4066405" y="3767822"/>
            <a:ext cx="94659" cy="92403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58" tIns="45729" rIns="91458" bIns="45729" rtlCol="0" anchor="ctr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48054" y="3516900"/>
            <a:ext cx="2374342" cy="554016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just" defTabSz="914424">
              <a:lnSpc>
                <a:spcPts val="1200"/>
              </a:lnSpc>
            </a:pPr>
            <a:r>
              <a:rPr lang="zh-CN" altLang="en-US" sz="1200" dirty="0">
                <a:cs typeface="+mn-ea"/>
                <a:sym typeface="+mn-lt"/>
              </a:rPr>
              <a:t>。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just" defTabSz="914424">
              <a:lnSpc>
                <a:spcPts val="1200"/>
              </a:lnSpc>
            </a:pPr>
            <a:endParaRPr lang="en-US" altLang="zh-CN" sz="1200" dirty="0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 flipH="1">
            <a:off x="5195149" y="1856353"/>
            <a:ext cx="3050691" cy="118421"/>
            <a:chOff x="1161799" y="2300503"/>
            <a:chExt cx="3050161" cy="118384"/>
          </a:xfrm>
        </p:grpSpPr>
        <p:cxnSp>
          <p:nvCxnSpPr>
            <p:cNvPr id="32" name="直接连接符 31"/>
            <p:cNvCxnSpPr/>
            <p:nvPr/>
          </p:nvCxnSpPr>
          <p:spPr>
            <a:xfrm flipH="1" flipV="1">
              <a:off x="4093576" y="2300503"/>
              <a:ext cx="118384" cy="1183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  <p:cxnSp>
          <p:nvCxnSpPr>
            <p:cNvPr id="33" name="直接连接符 32"/>
            <p:cNvCxnSpPr/>
            <p:nvPr/>
          </p:nvCxnSpPr>
          <p:spPr>
            <a:xfrm flipH="1">
              <a:off x="1161799" y="2300503"/>
              <a:ext cx="293177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</p:grpSp>
      <p:sp>
        <p:nvSpPr>
          <p:cNvPr id="34" name="椭圆 33"/>
          <p:cNvSpPr/>
          <p:nvPr/>
        </p:nvSpPr>
        <p:spPr>
          <a:xfrm>
            <a:off x="5125813" y="1951541"/>
            <a:ext cx="94659" cy="92403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58" tIns="45729" rIns="91458" bIns="45729" rtlCol="0" anchor="ctr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71499" y="1482210"/>
            <a:ext cx="2374342" cy="554016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just" defTabSz="914424">
              <a:lnSpc>
                <a:spcPts val="1200"/>
              </a:lnSpc>
            </a:pPr>
            <a:r>
              <a:rPr lang="zh-CN" altLang="en-US" sz="1200" dirty="0">
                <a:cs typeface="+mn-ea"/>
                <a:sym typeface="+mn-lt"/>
              </a:rPr>
              <a:t>。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just" defTabSz="914424">
              <a:lnSpc>
                <a:spcPts val="1200"/>
              </a:lnSpc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596286" y="2803860"/>
            <a:ext cx="94659" cy="92403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58" tIns="45729" rIns="91458" bIns="45729" rtlCol="0" anchor="ctr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5706750" y="2853615"/>
            <a:ext cx="2502827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5871499" y="2399052"/>
            <a:ext cx="2374342" cy="554016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just" defTabSz="914424">
              <a:lnSpc>
                <a:spcPts val="1200"/>
              </a:lnSpc>
            </a:pPr>
            <a:r>
              <a:rPr lang="zh-CN" altLang="en-US" sz="1200" dirty="0">
                <a:cs typeface="+mn-ea"/>
                <a:sym typeface="+mn-lt"/>
              </a:rPr>
              <a:t>。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just" defTabSz="914424">
              <a:lnSpc>
                <a:spcPts val="1200"/>
              </a:lnSpc>
            </a:pPr>
            <a:endParaRPr lang="en-US" altLang="zh-CN" sz="1200" dirty="0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 flipH="1" flipV="1">
            <a:off x="5149318" y="3854936"/>
            <a:ext cx="3062072" cy="118421"/>
            <a:chOff x="1150420" y="2300503"/>
            <a:chExt cx="3061540" cy="118384"/>
          </a:xfrm>
        </p:grpSpPr>
        <p:cxnSp>
          <p:nvCxnSpPr>
            <p:cNvPr id="40" name="直接连接符 39"/>
            <p:cNvCxnSpPr/>
            <p:nvPr/>
          </p:nvCxnSpPr>
          <p:spPr>
            <a:xfrm flipH="1" flipV="1">
              <a:off x="4093576" y="2300503"/>
              <a:ext cx="118384" cy="1183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  <p:cxnSp>
          <p:nvCxnSpPr>
            <p:cNvPr id="41" name="直接连接符 40"/>
            <p:cNvCxnSpPr/>
            <p:nvPr/>
          </p:nvCxnSpPr>
          <p:spPr>
            <a:xfrm flipH="1" flipV="1">
              <a:off x="1150420" y="2300503"/>
              <a:ext cx="294315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</p:grpSp>
      <p:sp>
        <p:nvSpPr>
          <p:cNvPr id="42" name="椭圆 41"/>
          <p:cNvSpPr/>
          <p:nvPr/>
        </p:nvSpPr>
        <p:spPr>
          <a:xfrm>
            <a:off x="5075272" y="3767822"/>
            <a:ext cx="94659" cy="92403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58" tIns="45729" rIns="91458" bIns="45729" rtlCol="0" anchor="ctr"/>
          <a:lstStyle/>
          <a:p>
            <a:pPr defTabSz="914583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871499" y="3516900"/>
            <a:ext cx="2374342" cy="554016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just" defTabSz="914424">
              <a:lnSpc>
                <a:spcPts val="1200"/>
              </a:lnSpc>
            </a:pPr>
            <a:r>
              <a:rPr lang="zh-CN" altLang="en-US" sz="1200" dirty="0">
                <a:cs typeface="+mn-ea"/>
                <a:sym typeface="+mn-lt"/>
              </a:rPr>
              <a:t>。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just" defTabSz="914424">
              <a:lnSpc>
                <a:spcPts val="1200"/>
              </a:lnSpc>
            </a:pPr>
            <a:endParaRPr lang="en-US" altLang="zh-CN" sz="1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5796262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1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5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54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6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6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7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75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7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7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80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88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91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3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9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101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103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104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106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8300"/>
                                </p:stCondLst>
                                <p:childTnLst>
                                  <p:par>
                                    <p:cTn id="114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116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117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15" grpId="0" animBg="1"/>
          <p:bldP spid="16" grpId="0" animBg="1"/>
          <p:bldP spid="17" grpId="0" animBg="1"/>
          <p:bldP spid="21" grpId="0" animBg="1"/>
          <p:bldP spid="22" grpId="0"/>
          <p:bldP spid="23" grpId="0" animBg="1"/>
          <p:bldP spid="25" grpId="0"/>
          <p:bldP spid="29" grpId="0" animBg="1"/>
          <p:bldP spid="30" grpId="0"/>
          <p:bldP spid="34" grpId="0" animBg="1"/>
          <p:bldP spid="35" grpId="0"/>
          <p:bldP spid="36" grpId="0" animBg="1"/>
          <p:bldP spid="38" grpId="0"/>
          <p:bldP spid="42" grpId="0" animBg="1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1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54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7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7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80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8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3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9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10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106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8300"/>
                                </p:stCondLst>
                                <p:childTnLst>
                                  <p:par>
                                    <p:cTn id="1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15" grpId="0" animBg="1"/>
          <p:bldP spid="16" grpId="0" animBg="1"/>
          <p:bldP spid="17" grpId="0" animBg="1"/>
          <p:bldP spid="21" grpId="0" animBg="1"/>
          <p:bldP spid="22" grpId="0"/>
          <p:bldP spid="23" grpId="0" animBg="1"/>
          <p:bldP spid="25" grpId="0"/>
          <p:bldP spid="29" grpId="0" animBg="1"/>
          <p:bldP spid="30" grpId="0"/>
          <p:bldP spid="34" grpId="0" animBg="1"/>
          <p:bldP spid="35" grpId="0"/>
          <p:bldP spid="36" grpId="0" animBg="1"/>
          <p:bldP spid="38" grpId="0"/>
          <p:bldP spid="42" grpId="0" animBg="1"/>
          <p:bldP spid="4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228085" y="1070302"/>
            <a:ext cx="3768865" cy="3772165"/>
          </a:xfrm>
          <a:prstGeom prst="ellipse">
            <a:avLst/>
          </a:prstGeom>
          <a:noFill/>
          <a:ln w="9">
            <a:solidFill>
              <a:srgbClr val="97720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6" tIns="34288" rIns="68576" bIns="3428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4052947" y="1241817"/>
            <a:ext cx="439265" cy="43951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76" tIns="34288" rIns="68576" bIns="3428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052947" y="4231439"/>
            <a:ext cx="439265" cy="43951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76" tIns="34288" rIns="68576" bIns="3428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81494" y="3537038"/>
            <a:ext cx="440454" cy="4395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76" tIns="34288" rIns="68576" bIns="3428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581494" y="1936219"/>
            <a:ext cx="440454" cy="4395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76" tIns="34288" rIns="68576" bIns="3428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752913" y="2736628"/>
            <a:ext cx="439265" cy="4395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76" tIns="34288" rIns="68576" bIns="3428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8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4752913" y="1070301"/>
            <a:ext cx="2710584" cy="4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3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5131466" y="1858799"/>
            <a:ext cx="2711774" cy="4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3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5264793" y="2709233"/>
            <a:ext cx="2710584" cy="4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3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5070755" y="3569196"/>
            <a:ext cx="2710583" cy="4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3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4701725" y="4275510"/>
            <a:ext cx="2710583" cy="4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3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1145944" y="1275168"/>
            <a:ext cx="3339125" cy="333861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6" tIns="34288" rIns="68576" bIns="3428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1374505" y="1502665"/>
            <a:ext cx="2882003" cy="2883615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6" tIns="34288" rIns="68576" bIns="3428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218561" y="3546566"/>
            <a:ext cx="814246" cy="81470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76" tIns="34288" rIns="68576" bIns="3428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335222" y="3684731"/>
            <a:ext cx="580924" cy="80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474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08E-6 1.11111E-6 L -0.17354 0.29051 " pathEditMode="relative" rAng="0" ptsTypes="AA">
                                      <p:cBhvr>
                                        <p:cTn id="53" dur="500" spd="-9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600" y="145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202E-6 -2.59259E-6 L -0.23143 0.15556 " pathEditMode="relative" rAng="0" ptsTypes="AA">
                                      <p:cBhvr>
                                        <p:cTn id="55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500" y="7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57" dur="500" spd="-99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202E-6 -3.7037E-6 L -0.23143 -0.15555 " pathEditMode="relative" rAng="0" ptsTypes="AA">
                                      <p:cBhvr>
                                        <p:cTn id="59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500" y="-77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08E-6 2.59259E-6 L -0.17354 -0.29051 " pathEditMode="relative" rAng="0" ptsTypes="AA">
                                      <p:cBhvr>
                                        <p:cTn id="61" dur="500" spd="-99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6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" grpId="0" animBg="1"/>
      <p:bldP spid="9" grpId="0" animBg="1" autoUpdateAnimBg="0"/>
      <p:bldP spid="9" grpId="1" animBg="1" autoUpdateAnimBg="0"/>
      <p:bldP spid="10" grpId="0" animBg="1" autoUpdateAnimBg="0"/>
      <p:bldP spid="10" grpId="1" animBg="1" autoUpdateAnimBg="0"/>
      <p:bldP spid="11" grpId="0" animBg="1" autoUpdateAnimBg="0"/>
      <p:bldP spid="11" grpId="1" animBg="1" autoUpdateAnimBg="0"/>
      <p:bldP spid="12" grpId="0" animBg="1" autoUpdateAnimBg="0"/>
      <p:bldP spid="12" grpId="1" animBg="1" autoUpdateAnimBg="0"/>
      <p:bldP spid="13" grpId="0" animBg="1" autoUpdateAnimBg="0"/>
      <p:bldP spid="13" grpId="1" animBg="1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nimBg="1" autoUpdateAnimBg="0"/>
      <p:bldP spid="20" grpId="0" animBg="1" autoUpdateAnimBg="0"/>
      <p:bldP spid="21" grpId="0" animBg="1" autoUpdateAnimBg="0"/>
      <p:bldP spid="2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09290" y="1267925"/>
            <a:ext cx="1040663" cy="10264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5103" y="2294356"/>
            <a:ext cx="1402876" cy="19622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611891" y="1085992"/>
            <a:ext cx="1424065" cy="1404590"/>
          </a:xfrm>
          <a:prstGeom prst="donut">
            <a:avLst>
              <a:gd name="adj" fmla="val 13848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4521" y="1302083"/>
            <a:ext cx="2657212" cy="954126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</a:p>
          <a:p>
            <a:r>
              <a:rPr lang="en-US" altLang="zh-CN" sz="1050" dirty="0"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05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2" name="椭圆 11"/>
          <p:cNvSpPr/>
          <p:nvPr/>
        </p:nvSpPr>
        <p:spPr>
          <a:xfrm>
            <a:off x="4893434" y="1848833"/>
            <a:ext cx="1040663" cy="10264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5102" y="2875264"/>
            <a:ext cx="5428868" cy="19622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4701733" y="1666899"/>
            <a:ext cx="1424065" cy="1404590"/>
          </a:xfrm>
          <a:prstGeom prst="donut">
            <a:avLst>
              <a:gd name="adj" fmla="val 13848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818824" y="3589043"/>
            <a:ext cx="1040663" cy="10264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5101" y="3400892"/>
            <a:ext cx="4356731" cy="19622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同心圆 16"/>
          <p:cNvSpPr/>
          <p:nvPr/>
        </p:nvSpPr>
        <p:spPr>
          <a:xfrm flipV="1">
            <a:off x="3621425" y="3400891"/>
            <a:ext cx="1424065" cy="1404590"/>
          </a:xfrm>
          <a:prstGeom prst="donut">
            <a:avLst>
              <a:gd name="adj" fmla="val 13848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6641" y="1963133"/>
            <a:ext cx="2425468" cy="954126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</a:p>
          <a:p>
            <a:r>
              <a:rPr lang="en-US" altLang="zh-CN" sz="1050" dirty="0"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05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5877" y="3607050"/>
            <a:ext cx="3603908" cy="792543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zh-CN" sz="1400" b="1" dirty="0">
                <a:cs typeface="+mn-ea"/>
                <a:sym typeface="+mn-lt"/>
              </a:rPr>
              <a:t>Add title text</a:t>
            </a:r>
          </a:p>
          <a:p>
            <a:r>
              <a:rPr lang="en-US" altLang="zh-CN" sz="1050" dirty="0"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050" dirty="0"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05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4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212766" y="2433918"/>
            <a:ext cx="2079986" cy="2080267"/>
            <a:chOff x="3242" y="1969"/>
            <a:chExt cx="1310" cy="1310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242" y="1969"/>
              <a:ext cx="1310" cy="327"/>
            </a:xfrm>
            <a:custGeom>
              <a:avLst/>
              <a:gdLst>
                <a:gd name="T0" fmla="*/ 982 w 2304"/>
                <a:gd name="T1" fmla="*/ 0 h 576"/>
                <a:gd name="T2" fmla="*/ 0 w 2304"/>
                <a:gd name="T3" fmla="*/ 0 h 576"/>
                <a:gd name="T4" fmla="*/ 328 w 2304"/>
                <a:gd name="T5" fmla="*/ 327 h 576"/>
                <a:gd name="T6" fmla="*/ 1310 w 2304"/>
                <a:gd name="T7" fmla="*/ 327 h 576"/>
                <a:gd name="T8" fmla="*/ 982 w 2304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4"/>
                <a:gd name="T16" fmla="*/ 0 h 576"/>
                <a:gd name="T17" fmla="*/ 2304 w 230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4" h="576">
                  <a:moveTo>
                    <a:pt x="1728" y="0"/>
                  </a:moveTo>
                  <a:lnTo>
                    <a:pt x="0" y="0"/>
                  </a:lnTo>
                  <a:lnTo>
                    <a:pt x="576" y="576"/>
                  </a:lnTo>
                  <a:lnTo>
                    <a:pt x="2304" y="576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569" y="2296"/>
              <a:ext cx="983" cy="9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242" y="1969"/>
              <a:ext cx="327" cy="1310"/>
            </a:xfrm>
            <a:custGeom>
              <a:avLst/>
              <a:gdLst>
                <a:gd name="T0" fmla="*/ 0 w 576"/>
                <a:gd name="T1" fmla="*/ 0 h 2304"/>
                <a:gd name="T2" fmla="*/ 0 w 576"/>
                <a:gd name="T3" fmla="*/ 982 h 2304"/>
                <a:gd name="T4" fmla="*/ 327 w 576"/>
                <a:gd name="T5" fmla="*/ 1310 h 2304"/>
                <a:gd name="T6" fmla="*/ 327 w 576"/>
                <a:gd name="T7" fmla="*/ 328 h 2304"/>
                <a:gd name="T8" fmla="*/ 0 w 576"/>
                <a:gd name="T9" fmla="*/ 0 h 2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2304"/>
                <a:gd name="T17" fmla="*/ 576 w 576"/>
                <a:gd name="T18" fmla="*/ 2304 h 2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2304">
                  <a:moveTo>
                    <a:pt x="0" y="0"/>
                  </a:moveTo>
                  <a:lnTo>
                    <a:pt x="0" y="1728"/>
                  </a:lnTo>
                  <a:lnTo>
                    <a:pt x="576" y="2304"/>
                  </a:lnTo>
                  <a:lnTo>
                    <a:pt x="576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2651983" y="2953190"/>
            <a:ext cx="2079986" cy="1560995"/>
            <a:chOff x="2259" y="2296"/>
            <a:chExt cx="1310" cy="983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259" y="2296"/>
              <a:ext cx="1310" cy="328"/>
            </a:xfrm>
            <a:custGeom>
              <a:avLst/>
              <a:gdLst>
                <a:gd name="T0" fmla="*/ 982 w 2304"/>
                <a:gd name="T1" fmla="*/ 0 h 576"/>
                <a:gd name="T2" fmla="*/ 0 w 2304"/>
                <a:gd name="T3" fmla="*/ 0 h 576"/>
                <a:gd name="T4" fmla="*/ 328 w 2304"/>
                <a:gd name="T5" fmla="*/ 328 h 576"/>
                <a:gd name="T6" fmla="*/ 1310 w 2304"/>
                <a:gd name="T7" fmla="*/ 328 h 576"/>
                <a:gd name="T8" fmla="*/ 982 w 2304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4"/>
                <a:gd name="T16" fmla="*/ 0 h 576"/>
                <a:gd name="T17" fmla="*/ 2304 w 230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4" h="576">
                  <a:moveTo>
                    <a:pt x="1728" y="0"/>
                  </a:moveTo>
                  <a:lnTo>
                    <a:pt x="0" y="0"/>
                  </a:lnTo>
                  <a:lnTo>
                    <a:pt x="576" y="576"/>
                  </a:lnTo>
                  <a:lnTo>
                    <a:pt x="2304" y="576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586" y="2624"/>
              <a:ext cx="983" cy="65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259" y="2296"/>
              <a:ext cx="327" cy="983"/>
            </a:xfrm>
            <a:custGeom>
              <a:avLst/>
              <a:gdLst>
                <a:gd name="T0" fmla="*/ 0 w 576"/>
                <a:gd name="T1" fmla="*/ 0 h 1728"/>
                <a:gd name="T2" fmla="*/ 0 w 576"/>
                <a:gd name="T3" fmla="*/ 655 h 1728"/>
                <a:gd name="T4" fmla="*/ 327 w 576"/>
                <a:gd name="T5" fmla="*/ 983 h 1728"/>
                <a:gd name="T6" fmla="*/ 327 w 576"/>
                <a:gd name="T7" fmla="*/ 328 h 1728"/>
                <a:gd name="T8" fmla="*/ 0 w 576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728"/>
                <a:gd name="T17" fmla="*/ 576 w 576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728">
                  <a:moveTo>
                    <a:pt x="0" y="0"/>
                  </a:moveTo>
                  <a:lnTo>
                    <a:pt x="0" y="1152"/>
                  </a:lnTo>
                  <a:lnTo>
                    <a:pt x="576" y="1728"/>
                  </a:lnTo>
                  <a:lnTo>
                    <a:pt x="576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1091199" y="3474051"/>
            <a:ext cx="2079986" cy="1040134"/>
            <a:chOff x="1276" y="2624"/>
            <a:chExt cx="1310" cy="655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276" y="2624"/>
              <a:ext cx="1310" cy="328"/>
            </a:xfrm>
            <a:custGeom>
              <a:avLst/>
              <a:gdLst>
                <a:gd name="T0" fmla="*/ 982 w 2304"/>
                <a:gd name="T1" fmla="*/ 0 h 576"/>
                <a:gd name="T2" fmla="*/ 0 w 2304"/>
                <a:gd name="T3" fmla="*/ 0 h 576"/>
                <a:gd name="T4" fmla="*/ 328 w 2304"/>
                <a:gd name="T5" fmla="*/ 328 h 576"/>
                <a:gd name="T6" fmla="*/ 1310 w 2304"/>
                <a:gd name="T7" fmla="*/ 328 h 576"/>
                <a:gd name="T8" fmla="*/ 982 w 2304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4"/>
                <a:gd name="T16" fmla="*/ 0 h 576"/>
                <a:gd name="T17" fmla="*/ 2304 w 230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4" h="576">
                  <a:moveTo>
                    <a:pt x="1728" y="0"/>
                  </a:moveTo>
                  <a:lnTo>
                    <a:pt x="0" y="0"/>
                  </a:lnTo>
                  <a:lnTo>
                    <a:pt x="576" y="576"/>
                  </a:lnTo>
                  <a:lnTo>
                    <a:pt x="2304" y="576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914583">
                <a:defRPr/>
              </a:pPr>
              <a:endParaRPr lang="zh-CN" alt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603" y="2952"/>
              <a:ext cx="983" cy="32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583">
                <a:defRPr/>
              </a:pPr>
              <a:endParaRPr lang="zh-CN" alt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276" y="2624"/>
              <a:ext cx="327" cy="655"/>
            </a:xfrm>
            <a:custGeom>
              <a:avLst/>
              <a:gdLst>
                <a:gd name="T0" fmla="*/ 0 w 576"/>
                <a:gd name="T1" fmla="*/ 0 h 1152"/>
                <a:gd name="T2" fmla="*/ 0 w 576"/>
                <a:gd name="T3" fmla="*/ 328 h 1152"/>
                <a:gd name="T4" fmla="*/ 327 w 576"/>
                <a:gd name="T5" fmla="*/ 655 h 1152"/>
                <a:gd name="T6" fmla="*/ 327 w 576"/>
                <a:gd name="T7" fmla="*/ 328 h 1152"/>
                <a:gd name="T8" fmla="*/ 0 w 576"/>
                <a:gd name="T9" fmla="*/ 0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152"/>
                <a:gd name="T17" fmla="*/ 576 w 576"/>
                <a:gd name="T18" fmla="*/ 1152 h 1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152">
                  <a:moveTo>
                    <a:pt x="0" y="0"/>
                  </a:moveTo>
                  <a:lnTo>
                    <a:pt x="0" y="576"/>
                  </a:lnTo>
                  <a:lnTo>
                    <a:pt x="576" y="1152"/>
                  </a:lnTo>
                  <a:lnTo>
                    <a:pt x="576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914583">
                <a:defRPr/>
              </a:pPr>
              <a:endParaRPr lang="zh-CN" alt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634218" y="1457303"/>
            <a:ext cx="952665" cy="2332758"/>
            <a:chOff x="1618" y="1354"/>
            <a:chExt cx="600" cy="1469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618" y="1594"/>
              <a:ext cx="600" cy="1229"/>
            </a:xfrm>
            <a:custGeom>
              <a:avLst/>
              <a:gdLst>
                <a:gd name="T0" fmla="*/ 480 w 1054"/>
                <a:gd name="T1" fmla="*/ 0 h 2160"/>
                <a:gd name="T2" fmla="*/ 504 w 1054"/>
                <a:gd name="T3" fmla="*/ 2 h 2160"/>
                <a:gd name="T4" fmla="*/ 527 w 1054"/>
                <a:gd name="T5" fmla="*/ 9 h 2160"/>
                <a:gd name="T6" fmla="*/ 548 w 1054"/>
                <a:gd name="T7" fmla="*/ 20 h 2160"/>
                <a:gd name="T8" fmla="*/ 565 w 1054"/>
                <a:gd name="T9" fmla="*/ 35 h 2160"/>
                <a:gd name="T10" fmla="*/ 580 w 1054"/>
                <a:gd name="T11" fmla="*/ 52 h 2160"/>
                <a:gd name="T12" fmla="*/ 591 w 1054"/>
                <a:gd name="T13" fmla="*/ 73 h 2160"/>
                <a:gd name="T14" fmla="*/ 598 w 1054"/>
                <a:gd name="T15" fmla="*/ 96 h 2160"/>
                <a:gd name="T16" fmla="*/ 600 w 1054"/>
                <a:gd name="T17" fmla="*/ 119 h 2160"/>
                <a:gd name="T18" fmla="*/ 600 w 1054"/>
                <a:gd name="T19" fmla="*/ 509 h 2160"/>
                <a:gd name="T20" fmla="*/ 595 w 1054"/>
                <a:gd name="T21" fmla="*/ 533 h 2160"/>
                <a:gd name="T22" fmla="*/ 583 w 1054"/>
                <a:gd name="T23" fmla="*/ 552 h 2160"/>
                <a:gd name="T24" fmla="*/ 564 w 1054"/>
                <a:gd name="T25" fmla="*/ 564 h 2160"/>
                <a:gd name="T26" fmla="*/ 540 w 1054"/>
                <a:gd name="T27" fmla="*/ 569 h 2160"/>
                <a:gd name="T28" fmla="*/ 528 w 1054"/>
                <a:gd name="T29" fmla="*/ 568 h 2160"/>
                <a:gd name="T30" fmla="*/ 507 w 1054"/>
                <a:gd name="T31" fmla="*/ 559 h 2160"/>
                <a:gd name="T32" fmla="*/ 491 w 1054"/>
                <a:gd name="T33" fmla="*/ 543 h 2160"/>
                <a:gd name="T34" fmla="*/ 482 w 1054"/>
                <a:gd name="T35" fmla="*/ 521 h 2160"/>
                <a:gd name="T36" fmla="*/ 480 w 1054"/>
                <a:gd name="T37" fmla="*/ 149 h 2160"/>
                <a:gd name="T38" fmla="*/ 450 w 1054"/>
                <a:gd name="T39" fmla="*/ 1161 h 2160"/>
                <a:gd name="T40" fmla="*/ 450 w 1054"/>
                <a:gd name="T41" fmla="*/ 1168 h 2160"/>
                <a:gd name="T42" fmla="*/ 445 w 1054"/>
                <a:gd name="T43" fmla="*/ 1187 h 2160"/>
                <a:gd name="T44" fmla="*/ 430 w 1054"/>
                <a:gd name="T45" fmla="*/ 1209 h 2160"/>
                <a:gd name="T46" fmla="*/ 409 w 1054"/>
                <a:gd name="T47" fmla="*/ 1223 h 2160"/>
                <a:gd name="T48" fmla="*/ 389 w 1054"/>
                <a:gd name="T49" fmla="*/ 1228 h 2160"/>
                <a:gd name="T50" fmla="*/ 383 w 1054"/>
                <a:gd name="T51" fmla="*/ 1229 h 2160"/>
                <a:gd name="T52" fmla="*/ 369 w 1054"/>
                <a:gd name="T53" fmla="*/ 1227 h 2160"/>
                <a:gd name="T54" fmla="*/ 345 w 1054"/>
                <a:gd name="T55" fmla="*/ 1216 h 2160"/>
                <a:gd name="T56" fmla="*/ 327 w 1054"/>
                <a:gd name="T57" fmla="*/ 1198 h 2160"/>
                <a:gd name="T58" fmla="*/ 317 w 1054"/>
                <a:gd name="T59" fmla="*/ 1174 h 2160"/>
                <a:gd name="T60" fmla="*/ 315 w 1054"/>
                <a:gd name="T61" fmla="*/ 1161 h 2160"/>
                <a:gd name="T62" fmla="*/ 285 w 1054"/>
                <a:gd name="T63" fmla="*/ 569 h 2160"/>
                <a:gd name="T64" fmla="*/ 285 w 1054"/>
                <a:gd name="T65" fmla="*/ 1161 h 2160"/>
                <a:gd name="T66" fmla="*/ 283 w 1054"/>
                <a:gd name="T67" fmla="*/ 1174 h 2160"/>
                <a:gd name="T68" fmla="*/ 273 w 1054"/>
                <a:gd name="T69" fmla="*/ 1198 h 2160"/>
                <a:gd name="T70" fmla="*/ 255 w 1054"/>
                <a:gd name="T71" fmla="*/ 1216 h 2160"/>
                <a:gd name="T72" fmla="*/ 231 w 1054"/>
                <a:gd name="T73" fmla="*/ 1227 h 2160"/>
                <a:gd name="T74" fmla="*/ 217 w 1054"/>
                <a:gd name="T75" fmla="*/ 1229 h 2160"/>
                <a:gd name="T76" fmla="*/ 211 w 1054"/>
                <a:gd name="T77" fmla="*/ 1228 h 2160"/>
                <a:gd name="T78" fmla="*/ 191 w 1054"/>
                <a:gd name="T79" fmla="*/ 1223 h 2160"/>
                <a:gd name="T80" fmla="*/ 170 w 1054"/>
                <a:gd name="T81" fmla="*/ 1209 h 2160"/>
                <a:gd name="T82" fmla="*/ 156 w 1054"/>
                <a:gd name="T83" fmla="*/ 1187 h 2160"/>
                <a:gd name="T84" fmla="*/ 150 w 1054"/>
                <a:gd name="T85" fmla="*/ 1168 h 2160"/>
                <a:gd name="T86" fmla="*/ 150 w 1054"/>
                <a:gd name="T87" fmla="*/ 149 h 2160"/>
                <a:gd name="T88" fmla="*/ 121 w 1054"/>
                <a:gd name="T89" fmla="*/ 509 h 2160"/>
                <a:gd name="T90" fmla="*/ 120 w 1054"/>
                <a:gd name="T91" fmla="*/ 521 h 2160"/>
                <a:gd name="T92" fmla="*/ 110 w 1054"/>
                <a:gd name="T93" fmla="*/ 543 h 2160"/>
                <a:gd name="T94" fmla="*/ 93 w 1054"/>
                <a:gd name="T95" fmla="*/ 559 h 2160"/>
                <a:gd name="T96" fmla="*/ 73 w 1054"/>
                <a:gd name="T97" fmla="*/ 568 h 2160"/>
                <a:gd name="T98" fmla="*/ 60 w 1054"/>
                <a:gd name="T99" fmla="*/ 569 h 2160"/>
                <a:gd name="T100" fmla="*/ 36 w 1054"/>
                <a:gd name="T101" fmla="*/ 564 h 2160"/>
                <a:gd name="T102" fmla="*/ 18 w 1054"/>
                <a:gd name="T103" fmla="*/ 552 h 2160"/>
                <a:gd name="T104" fmla="*/ 5 w 1054"/>
                <a:gd name="T105" fmla="*/ 533 h 2160"/>
                <a:gd name="T106" fmla="*/ 0 w 1054"/>
                <a:gd name="T107" fmla="*/ 509 h 2160"/>
                <a:gd name="T108" fmla="*/ 0 w 1054"/>
                <a:gd name="T109" fmla="*/ 119 h 2160"/>
                <a:gd name="T110" fmla="*/ 2 w 1054"/>
                <a:gd name="T111" fmla="*/ 96 h 2160"/>
                <a:gd name="T112" fmla="*/ 10 w 1054"/>
                <a:gd name="T113" fmla="*/ 73 h 2160"/>
                <a:gd name="T114" fmla="*/ 20 w 1054"/>
                <a:gd name="T115" fmla="*/ 52 h 2160"/>
                <a:gd name="T116" fmla="*/ 35 w 1054"/>
                <a:gd name="T117" fmla="*/ 35 h 2160"/>
                <a:gd name="T118" fmla="*/ 54 w 1054"/>
                <a:gd name="T119" fmla="*/ 20 h 2160"/>
                <a:gd name="T120" fmla="*/ 74 w 1054"/>
                <a:gd name="T121" fmla="*/ 9 h 2160"/>
                <a:gd name="T122" fmla="*/ 96 w 1054"/>
                <a:gd name="T123" fmla="*/ 2 h 2160"/>
                <a:gd name="T124" fmla="*/ 121 w 1054"/>
                <a:gd name="T125" fmla="*/ 0 h 21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54"/>
                <a:gd name="T190" fmla="*/ 0 h 2160"/>
                <a:gd name="T191" fmla="*/ 1054 w 1054"/>
                <a:gd name="T192" fmla="*/ 2160 h 21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54" h="2160">
                  <a:moveTo>
                    <a:pt x="844" y="0"/>
                  </a:moveTo>
                  <a:lnTo>
                    <a:pt x="844" y="0"/>
                  </a:lnTo>
                  <a:lnTo>
                    <a:pt x="864" y="0"/>
                  </a:lnTo>
                  <a:lnTo>
                    <a:pt x="886" y="4"/>
                  </a:lnTo>
                  <a:lnTo>
                    <a:pt x="906" y="8"/>
                  </a:lnTo>
                  <a:lnTo>
                    <a:pt x="926" y="16"/>
                  </a:lnTo>
                  <a:lnTo>
                    <a:pt x="944" y="24"/>
                  </a:lnTo>
                  <a:lnTo>
                    <a:pt x="962" y="36"/>
                  </a:lnTo>
                  <a:lnTo>
                    <a:pt x="978" y="48"/>
                  </a:lnTo>
                  <a:lnTo>
                    <a:pt x="992" y="62"/>
                  </a:lnTo>
                  <a:lnTo>
                    <a:pt x="1006" y="76"/>
                  </a:lnTo>
                  <a:lnTo>
                    <a:pt x="1018" y="92"/>
                  </a:lnTo>
                  <a:lnTo>
                    <a:pt x="1028" y="110"/>
                  </a:lnTo>
                  <a:lnTo>
                    <a:pt x="1038" y="128"/>
                  </a:lnTo>
                  <a:lnTo>
                    <a:pt x="1044" y="148"/>
                  </a:lnTo>
                  <a:lnTo>
                    <a:pt x="1050" y="168"/>
                  </a:lnTo>
                  <a:lnTo>
                    <a:pt x="1052" y="188"/>
                  </a:lnTo>
                  <a:lnTo>
                    <a:pt x="1054" y="210"/>
                  </a:lnTo>
                  <a:lnTo>
                    <a:pt x="1054" y="894"/>
                  </a:lnTo>
                  <a:lnTo>
                    <a:pt x="1052" y="916"/>
                  </a:lnTo>
                  <a:lnTo>
                    <a:pt x="1046" y="936"/>
                  </a:lnTo>
                  <a:lnTo>
                    <a:pt x="1036" y="954"/>
                  </a:lnTo>
                  <a:lnTo>
                    <a:pt x="1024" y="970"/>
                  </a:lnTo>
                  <a:lnTo>
                    <a:pt x="1008" y="982"/>
                  </a:lnTo>
                  <a:lnTo>
                    <a:pt x="990" y="992"/>
                  </a:lnTo>
                  <a:lnTo>
                    <a:pt x="970" y="998"/>
                  </a:lnTo>
                  <a:lnTo>
                    <a:pt x="948" y="1000"/>
                  </a:lnTo>
                  <a:lnTo>
                    <a:pt x="928" y="998"/>
                  </a:lnTo>
                  <a:lnTo>
                    <a:pt x="908" y="992"/>
                  </a:lnTo>
                  <a:lnTo>
                    <a:pt x="890" y="982"/>
                  </a:lnTo>
                  <a:lnTo>
                    <a:pt x="874" y="970"/>
                  </a:lnTo>
                  <a:lnTo>
                    <a:pt x="862" y="954"/>
                  </a:lnTo>
                  <a:lnTo>
                    <a:pt x="852" y="936"/>
                  </a:lnTo>
                  <a:lnTo>
                    <a:pt x="846" y="916"/>
                  </a:lnTo>
                  <a:lnTo>
                    <a:pt x="844" y="894"/>
                  </a:lnTo>
                  <a:lnTo>
                    <a:pt x="844" y="262"/>
                  </a:lnTo>
                  <a:lnTo>
                    <a:pt x="790" y="262"/>
                  </a:lnTo>
                  <a:lnTo>
                    <a:pt x="790" y="2040"/>
                  </a:lnTo>
                  <a:lnTo>
                    <a:pt x="790" y="2052"/>
                  </a:lnTo>
                  <a:lnTo>
                    <a:pt x="788" y="2064"/>
                  </a:lnTo>
                  <a:lnTo>
                    <a:pt x="782" y="2086"/>
                  </a:lnTo>
                  <a:lnTo>
                    <a:pt x="770" y="2106"/>
                  </a:lnTo>
                  <a:lnTo>
                    <a:pt x="756" y="2124"/>
                  </a:lnTo>
                  <a:lnTo>
                    <a:pt x="738" y="2138"/>
                  </a:lnTo>
                  <a:lnTo>
                    <a:pt x="718" y="2150"/>
                  </a:lnTo>
                  <a:lnTo>
                    <a:pt x="696" y="2156"/>
                  </a:lnTo>
                  <a:lnTo>
                    <a:pt x="684" y="2158"/>
                  </a:lnTo>
                  <a:lnTo>
                    <a:pt x="672" y="2160"/>
                  </a:lnTo>
                  <a:lnTo>
                    <a:pt x="660" y="2158"/>
                  </a:lnTo>
                  <a:lnTo>
                    <a:pt x="648" y="2156"/>
                  </a:lnTo>
                  <a:lnTo>
                    <a:pt x="626" y="2150"/>
                  </a:lnTo>
                  <a:lnTo>
                    <a:pt x="606" y="2138"/>
                  </a:lnTo>
                  <a:lnTo>
                    <a:pt x="588" y="2124"/>
                  </a:lnTo>
                  <a:lnTo>
                    <a:pt x="574" y="2106"/>
                  </a:lnTo>
                  <a:lnTo>
                    <a:pt x="562" y="2086"/>
                  </a:lnTo>
                  <a:lnTo>
                    <a:pt x="556" y="2064"/>
                  </a:lnTo>
                  <a:lnTo>
                    <a:pt x="554" y="2052"/>
                  </a:lnTo>
                  <a:lnTo>
                    <a:pt x="554" y="2040"/>
                  </a:lnTo>
                  <a:lnTo>
                    <a:pt x="554" y="1000"/>
                  </a:lnTo>
                  <a:lnTo>
                    <a:pt x="500" y="1000"/>
                  </a:lnTo>
                  <a:lnTo>
                    <a:pt x="500" y="2040"/>
                  </a:lnTo>
                  <a:lnTo>
                    <a:pt x="500" y="2052"/>
                  </a:lnTo>
                  <a:lnTo>
                    <a:pt x="498" y="2064"/>
                  </a:lnTo>
                  <a:lnTo>
                    <a:pt x="492" y="2086"/>
                  </a:lnTo>
                  <a:lnTo>
                    <a:pt x="480" y="2106"/>
                  </a:lnTo>
                  <a:lnTo>
                    <a:pt x="466" y="2124"/>
                  </a:lnTo>
                  <a:lnTo>
                    <a:pt x="448" y="2138"/>
                  </a:lnTo>
                  <a:lnTo>
                    <a:pt x="428" y="2150"/>
                  </a:lnTo>
                  <a:lnTo>
                    <a:pt x="406" y="2156"/>
                  </a:lnTo>
                  <a:lnTo>
                    <a:pt x="394" y="2158"/>
                  </a:lnTo>
                  <a:lnTo>
                    <a:pt x="382" y="2160"/>
                  </a:lnTo>
                  <a:lnTo>
                    <a:pt x="370" y="2158"/>
                  </a:lnTo>
                  <a:lnTo>
                    <a:pt x="358" y="2156"/>
                  </a:lnTo>
                  <a:lnTo>
                    <a:pt x="336" y="2150"/>
                  </a:lnTo>
                  <a:lnTo>
                    <a:pt x="316" y="2138"/>
                  </a:lnTo>
                  <a:lnTo>
                    <a:pt x="298" y="2124"/>
                  </a:lnTo>
                  <a:lnTo>
                    <a:pt x="284" y="2106"/>
                  </a:lnTo>
                  <a:lnTo>
                    <a:pt x="274" y="2086"/>
                  </a:lnTo>
                  <a:lnTo>
                    <a:pt x="266" y="2064"/>
                  </a:lnTo>
                  <a:lnTo>
                    <a:pt x="264" y="2052"/>
                  </a:lnTo>
                  <a:lnTo>
                    <a:pt x="264" y="2040"/>
                  </a:lnTo>
                  <a:lnTo>
                    <a:pt x="264" y="262"/>
                  </a:lnTo>
                  <a:lnTo>
                    <a:pt x="212" y="262"/>
                  </a:lnTo>
                  <a:lnTo>
                    <a:pt x="212" y="894"/>
                  </a:lnTo>
                  <a:lnTo>
                    <a:pt x="210" y="916"/>
                  </a:lnTo>
                  <a:lnTo>
                    <a:pt x="202" y="936"/>
                  </a:lnTo>
                  <a:lnTo>
                    <a:pt x="194" y="954"/>
                  </a:lnTo>
                  <a:lnTo>
                    <a:pt x="180" y="970"/>
                  </a:lnTo>
                  <a:lnTo>
                    <a:pt x="164" y="982"/>
                  </a:lnTo>
                  <a:lnTo>
                    <a:pt x="146" y="992"/>
                  </a:lnTo>
                  <a:lnTo>
                    <a:pt x="128" y="998"/>
                  </a:lnTo>
                  <a:lnTo>
                    <a:pt x="106" y="1000"/>
                  </a:lnTo>
                  <a:lnTo>
                    <a:pt x="84" y="998"/>
                  </a:lnTo>
                  <a:lnTo>
                    <a:pt x="64" y="992"/>
                  </a:lnTo>
                  <a:lnTo>
                    <a:pt x="46" y="982"/>
                  </a:lnTo>
                  <a:lnTo>
                    <a:pt x="32" y="970"/>
                  </a:lnTo>
                  <a:lnTo>
                    <a:pt x="18" y="954"/>
                  </a:lnTo>
                  <a:lnTo>
                    <a:pt x="8" y="936"/>
                  </a:lnTo>
                  <a:lnTo>
                    <a:pt x="2" y="916"/>
                  </a:lnTo>
                  <a:lnTo>
                    <a:pt x="0" y="894"/>
                  </a:lnTo>
                  <a:lnTo>
                    <a:pt x="0" y="210"/>
                  </a:lnTo>
                  <a:lnTo>
                    <a:pt x="2" y="188"/>
                  </a:lnTo>
                  <a:lnTo>
                    <a:pt x="4" y="168"/>
                  </a:lnTo>
                  <a:lnTo>
                    <a:pt x="10" y="148"/>
                  </a:lnTo>
                  <a:lnTo>
                    <a:pt x="18" y="128"/>
                  </a:lnTo>
                  <a:lnTo>
                    <a:pt x="26" y="110"/>
                  </a:lnTo>
                  <a:lnTo>
                    <a:pt x="36" y="92"/>
                  </a:lnTo>
                  <a:lnTo>
                    <a:pt x="48" y="76"/>
                  </a:lnTo>
                  <a:lnTo>
                    <a:pt x="62" y="62"/>
                  </a:lnTo>
                  <a:lnTo>
                    <a:pt x="78" y="48"/>
                  </a:lnTo>
                  <a:lnTo>
                    <a:pt x="94" y="36"/>
                  </a:lnTo>
                  <a:lnTo>
                    <a:pt x="110" y="24"/>
                  </a:lnTo>
                  <a:lnTo>
                    <a:pt x="130" y="16"/>
                  </a:lnTo>
                  <a:lnTo>
                    <a:pt x="148" y="8"/>
                  </a:lnTo>
                  <a:lnTo>
                    <a:pt x="168" y="4"/>
                  </a:lnTo>
                  <a:lnTo>
                    <a:pt x="190" y="0"/>
                  </a:lnTo>
                  <a:lnTo>
                    <a:pt x="212" y="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813" y="1354"/>
              <a:ext cx="210" cy="210"/>
            </a:xfrm>
            <a:custGeom>
              <a:avLst/>
              <a:gdLst>
                <a:gd name="T0" fmla="*/ 210 w 370"/>
                <a:gd name="T1" fmla="*/ 105 h 368"/>
                <a:gd name="T2" fmla="*/ 208 w 370"/>
                <a:gd name="T3" fmla="*/ 127 h 368"/>
                <a:gd name="T4" fmla="*/ 202 w 370"/>
                <a:gd name="T5" fmla="*/ 146 h 368"/>
                <a:gd name="T6" fmla="*/ 192 w 370"/>
                <a:gd name="T7" fmla="*/ 164 h 368"/>
                <a:gd name="T8" fmla="*/ 179 w 370"/>
                <a:gd name="T9" fmla="*/ 179 h 368"/>
                <a:gd name="T10" fmla="*/ 163 w 370"/>
                <a:gd name="T11" fmla="*/ 193 h 368"/>
                <a:gd name="T12" fmla="*/ 145 w 370"/>
                <a:gd name="T13" fmla="*/ 202 h 368"/>
                <a:gd name="T14" fmla="*/ 126 w 370"/>
                <a:gd name="T15" fmla="*/ 208 h 368"/>
                <a:gd name="T16" fmla="*/ 106 w 370"/>
                <a:gd name="T17" fmla="*/ 210 h 368"/>
                <a:gd name="T18" fmla="*/ 94 w 370"/>
                <a:gd name="T19" fmla="*/ 210 h 368"/>
                <a:gd name="T20" fmla="*/ 74 w 370"/>
                <a:gd name="T21" fmla="*/ 205 h 368"/>
                <a:gd name="T22" fmla="*/ 56 w 370"/>
                <a:gd name="T23" fmla="*/ 197 h 368"/>
                <a:gd name="T24" fmla="*/ 39 w 370"/>
                <a:gd name="T25" fmla="*/ 186 h 368"/>
                <a:gd name="T26" fmla="*/ 24 w 370"/>
                <a:gd name="T27" fmla="*/ 172 h 368"/>
                <a:gd name="T28" fmla="*/ 14 w 370"/>
                <a:gd name="T29" fmla="*/ 155 h 368"/>
                <a:gd name="T30" fmla="*/ 6 w 370"/>
                <a:gd name="T31" fmla="*/ 137 h 368"/>
                <a:gd name="T32" fmla="*/ 1 w 370"/>
                <a:gd name="T33" fmla="*/ 116 h 368"/>
                <a:gd name="T34" fmla="*/ 0 w 370"/>
                <a:gd name="T35" fmla="*/ 105 h 368"/>
                <a:gd name="T36" fmla="*/ 2 w 370"/>
                <a:gd name="T37" fmla="*/ 84 h 368"/>
                <a:gd name="T38" fmla="*/ 9 w 370"/>
                <a:gd name="T39" fmla="*/ 64 h 368"/>
                <a:gd name="T40" fmla="*/ 18 w 370"/>
                <a:gd name="T41" fmla="*/ 47 h 368"/>
                <a:gd name="T42" fmla="*/ 31 w 370"/>
                <a:gd name="T43" fmla="*/ 31 h 368"/>
                <a:gd name="T44" fmla="*/ 47 w 370"/>
                <a:gd name="T45" fmla="*/ 18 h 368"/>
                <a:gd name="T46" fmla="*/ 65 w 370"/>
                <a:gd name="T47" fmla="*/ 8 h 368"/>
                <a:gd name="T48" fmla="*/ 84 w 370"/>
                <a:gd name="T49" fmla="*/ 2 h 368"/>
                <a:gd name="T50" fmla="*/ 106 w 370"/>
                <a:gd name="T51" fmla="*/ 0 h 368"/>
                <a:gd name="T52" fmla="*/ 116 w 370"/>
                <a:gd name="T53" fmla="*/ 0 h 368"/>
                <a:gd name="T54" fmla="*/ 136 w 370"/>
                <a:gd name="T55" fmla="*/ 5 h 368"/>
                <a:gd name="T56" fmla="*/ 156 w 370"/>
                <a:gd name="T57" fmla="*/ 13 h 368"/>
                <a:gd name="T58" fmla="*/ 171 w 370"/>
                <a:gd name="T59" fmla="*/ 24 h 368"/>
                <a:gd name="T60" fmla="*/ 186 w 370"/>
                <a:gd name="T61" fmla="*/ 39 h 368"/>
                <a:gd name="T62" fmla="*/ 198 w 370"/>
                <a:gd name="T63" fmla="*/ 55 h 368"/>
                <a:gd name="T64" fmla="*/ 205 w 370"/>
                <a:gd name="T65" fmla="*/ 74 h 368"/>
                <a:gd name="T66" fmla="*/ 209 w 370"/>
                <a:gd name="T67" fmla="*/ 95 h 368"/>
                <a:gd name="T68" fmla="*/ 210 w 370"/>
                <a:gd name="T69" fmla="*/ 105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0"/>
                <a:gd name="T106" fmla="*/ 0 h 368"/>
                <a:gd name="T107" fmla="*/ 370 w 37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0" h="368">
                  <a:moveTo>
                    <a:pt x="370" y="184"/>
                  </a:moveTo>
                  <a:lnTo>
                    <a:pt x="370" y="184"/>
                  </a:lnTo>
                  <a:lnTo>
                    <a:pt x="368" y="204"/>
                  </a:lnTo>
                  <a:lnTo>
                    <a:pt x="366" y="222"/>
                  </a:lnTo>
                  <a:lnTo>
                    <a:pt x="362" y="240"/>
                  </a:lnTo>
                  <a:lnTo>
                    <a:pt x="356" y="256"/>
                  </a:lnTo>
                  <a:lnTo>
                    <a:pt x="348" y="272"/>
                  </a:lnTo>
                  <a:lnTo>
                    <a:pt x="338" y="288"/>
                  </a:lnTo>
                  <a:lnTo>
                    <a:pt x="328" y="302"/>
                  </a:lnTo>
                  <a:lnTo>
                    <a:pt x="316" y="314"/>
                  </a:lnTo>
                  <a:lnTo>
                    <a:pt x="302" y="326"/>
                  </a:lnTo>
                  <a:lnTo>
                    <a:pt x="288" y="338"/>
                  </a:lnTo>
                  <a:lnTo>
                    <a:pt x="274" y="346"/>
                  </a:lnTo>
                  <a:lnTo>
                    <a:pt x="256" y="354"/>
                  </a:lnTo>
                  <a:lnTo>
                    <a:pt x="240" y="360"/>
                  </a:lnTo>
                  <a:lnTo>
                    <a:pt x="222" y="364"/>
                  </a:lnTo>
                  <a:lnTo>
                    <a:pt x="204" y="368"/>
                  </a:lnTo>
                  <a:lnTo>
                    <a:pt x="186" y="368"/>
                  </a:lnTo>
                  <a:lnTo>
                    <a:pt x="166" y="368"/>
                  </a:lnTo>
                  <a:lnTo>
                    <a:pt x="148" y="364"/>
                  </a:lnTo>
                  <a:lnTo>
                    <a:pt x="130" y="360"/>
                  </a:lnTo>
                  <a:lnTo>
                    <a:pt x="114" y="354"/>
                  </a:lnTo>
                  <a:lnTo>
                    <a:pt x="98" y="346"/>
                  </a:lnTo>
                  <a:lnTo>
                    <a:pt x="82" y="338"/>
                  </a:lnTo>
                  <a:lnTo>
                    <a:pt x="68" y="326"/>
                  </a:lnTo>
                  <a:lnTo>
                    <a:pt x="54" y="314"/>
                  </a:lnTo>
                  <a:lnTo>
                    <a:pt x="42" y="302"/>
                  </a:lnTo>
                  <a:lnTo>
                    <a:pt x="32" y="288"/>
                  </a:lnTo>
                  <a:lnTo>
                    <a:pt x="24" y="272"/>
                  </a:lnTo>
                  <a:lnTo>
                    <a:pt x="16" y="256"/>
                  </a:lnTo>
                  <a:lnTo>
                    <a:pt x="10" y="240"/>
                  </a:lnTo>
                  <a:lnTo>
                    <a:pt x="4" y="222"/>
                  </a:lnTo>
                  <a:lnTo>
                    <a:pt x="2" y="204"/>
                  </a:lnTo>
                  <a:lnTo>
                    <a:pt x="0" y="184"/>
                  </a:lnTo>
                  <a:lnTo>
                    <a:pt x="2" y="166"/>
                  </a:lnTo>
                  <a:lnTo>
                    <a:pt x="4" y="148"/>
                  </a:lnTo>
                  <a:lnTo>
                    <a:pt x="10" y="130"/>
                  </a:lnTo>
                  <a:lnTo>
                    <a:pt x="16" y="112"/>
                  </a:lnTo>
                  <a:lnTo>
                    <a:pt x="24" y="96"/>
                  </a:lnTo>
                  <a:lnTo>
                    <a:pt x="32" y="82"/>
                  </a:lnTo>
                  <a:lnTo>
                    <a:pt x="42" y="68"/>
                  </a:lnTo>
                  <a:lnTo>
                    <a:pt x="54" y="54"/>
                  </a:lnTo>
                  <a:lnTo>
                    <a:pt x="68" y="42"/>
                  </a:lnTo>
                  <a:lnTo>
                    <a:pt x="82" y="32"/>
                  </a:lnTo>
                  <a:lnTo>
                    <a:pt x="98" y="22"/>
                  </a:lnTo>
                  <a:lnTo>
                    <a:pt x="114" y="14"/>
                  </a:lnTo>
                  <a:lnTo>
                    <a:pt x="130" y="8"/>
                  </a:lnTo>
                  <a:lnTo>
                    <a:pt x="148" y="4"/>
                  </a:lnTo>
                  <a:lnTo>
                    <a:pt x="166" y="0"/>
                  </a:lnTo>
                  <a:lnTo>
                    <a:pt x="186" y="0"/>
                  </a:lnTo>
                  <a:lnTo>
                    <a:pt x="204" y="0"/>
                  </a:lnTo>
                  <a:lnTo>
                    <a:pt x="222" y="4"/>
                  </a:lnTo>
                  <a:lnTo>
                    <a:pt x="240" y="8"/>
                  </a:lnTo>
                  <a:lnTo>
                    <a:pt x="256" y="14"/>
                  </a:lnTo>
                  <a:lnTo>
                    <a:pt x="274" y="22"/>
                  </a:lnTo>
                  <a:lnTo>
                    <a:pt x="288" y="32"/>
                  </a:lnTo>
                  <a:lnTo>
                    <a:pt x="302" y="42"/>
                  </a:lnTo>
                  <a:lnTo>
                    <a:pt x="316" y="54"/>
                  </a:lnTo>
                  <a:lnTo>
                    <a:pt x="328" y="68"/>
                  </a:lnTo>
                  <a:lnTo>
                    <a:pt x="338" y="82"/>
                  </a:lnTo>
                  <a:lnTo>
                    <a:pt x="348" y="96"/>
                  </a:lnTo>
                  <a:lnTo>
                    <a:pt x="356" y="112"/>
                  </a:lnTo>
                  <a:lnTo>
                    <a:pt x="362" y="130"/>
                  </a:lnTo>
                  <a:lnTo>
                    <a:pt x="366" y="148"/>
                  </a:lnTo>
                  <a:lnTo>
                    <a:pt x="368" y="166"/>
                  </a:lnTo>
                  <a:lnTo>
                    <a:pt x="370" y="184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Arc 23"/>
          <p:cNvSpPr>
            <a:spLocks/>
          </p:cNvSpPr>
          <p:nvPr/>
        </p:nvSpPr>
        <p:spPr bwMode="auto">
          <a:xfrm>
            <a:off x="3709441" y="2068679"/>
            <a:ext cx="979658" cy="611377"/>
          </a:xfrm>
          <a:custGeom>
            <a:avLst/>
            <a:gdLst>
              <a:gd name="T0" fmla="*/ 0 w 35703"/>
              <a:gd name="T1" fmla="*/ 7 h 22278"/>
              <a:gd name="T2" fmla="*/ 11 w 35703"/>
              <a:gd name="T3" fmla="*/ 2 h 22278"/>
              <a:gd name="T4" fmla="*/ 6 w 35703"/>
              <a:gd name="T5" fmla="*/ 6 h 22278"/>
              <a:gd name="T6" fmla="*/ 0 60000 65536"/>
              <a:gd name="T7" fmla="*/ 0 60000 65536"/>
              <a:gd name="T8" fmla="*/ 0 60000 65536"/>
              <a:gd name="T9" fmla="*/ 0 w 35703"/>
              <a:gd name="T10" fmla="*/ 0 h 22278"/>
              <a:gd name="T11" fmla="*/ 35703 w 35703"/>
              <a:gd name="T12" fmla="*/ 22278 h 222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703" h="22278" fill="none" extrusionOk="0">
                <a:moveTo>
                  <a:pt x="10" y="22278"/>
                </a:moveTo>
                <a:cubicBezTo>
                  <a:pt x="3" y="22052"/>
                  <a:pt x="0" y="218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777" y="-1"/>
                  <a:pt x="31781" y="1859"/>
                  <a:pt x="35703" y="5239"/>
                </a:cubicBezTo>
              </a:path>
              <a:path w="35703" h="22278" stroke="0" extrusionOk="0">
                <a:moveTo>
                  <a:pt x="10" y="22278"/>
                </a:moveTo>
                <a:cubicBezTo>
                  <a:pt x="3" y="22052"/>
                  <a:pt x="0" y="2182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777" y="-1"/>
                  <a:pt x="31781" y="1859"/>
                  <a:pt x="35703" y="5239"/>
                </a:cubicBezTo>
                <a:lnTo>
                  <a:pt x="21600" y="21600"/>
                </a:lnTo>
                <a:close/>
              </a:path>
            </a:pathLst>
          </a:custGeom>
          <a:noFill/>
          <a:ln w="31750" cap="rnd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58" tIns="45729" rIns="91458" bIns="45729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827236" y="1528763"/>
            <a:ext cx="2411832" cy="58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CN" altLang="en-US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2" defTabSz="912996">
              <a:buClr>
                <a:srgbClr val="0070C0"/>
              </a:buClr>
              <a:buSzPct val="80000"/>
              <a:tabLst>
                <a:tab pos="136552" algn="l"/>
              </a:tabLst>
              <a:defRPr/>
            </a:pPr>
            <a:endParaRPr lang="zh-CN" altLang="en-US" sz="1400" spc="50" dirty="0">
              <a:ln w="11430"/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Arc 28"/>
          <p:cNvSpPr>
            <a:spLocks/>
          </p:cNvSpPr>
          <p:nvPr/>
        </p:nvSpPr>
        <p:spPr bwMode="auto">
          <a:xfrm>
            <a:off x="2828226" y="2068679"/>
            <a:ext cx="593828" cy="636785"/>
          </a:xfrm>
          <a:custGeom>
            <a:avLst/>
            <a:gdLst>
              <a:gd name="T0" fmla="*/ 0 w 21600"/>
              <a:gd name="T1" fmla="*/ 0 h 23193"/>
              <a:gd name="T2" fmla="*/ 6 w 21600"/>
              <a:gd name="T3" fmla="*/ 7 h 23193"/>
              <a:gd name="T4" fmla="*/ 0 w 21600"/>
              <a:gd name="T5" fmla="*/ 6 h 23193"/>
              <a:gd name="T6" fmla="*/ 0 60000 65536"/>
              <a:gd name="T7" fmla="*/ 0 60000 65536"/>
              <a:gd name="T8" fmla="*/ 0 60000 65536"/>
              <a:gd name="T9" fmla="*/ 0 w 21600"/>
              <a:gd name="T10" fmla="*/ 0 h 23193"/>
              <a:gd name="T11" fmla="*/ 21600 w 21600"/>
              <a:gd name="T12" fmla="*/ 23193 h 23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193" fill="none" extrusionOk="0">
                <a:moveTo>
                  <a:pt x="608" y="-1"/>
                </a:moveTo>
                <a:cubicBezTo>
                  <a:pt x="12295" y="328"/>
                  <a:pt x="21600" y="9898"/>
                  <a:pt x="21600" y="21591"/>
                </a:cubicBezTo>
                <a:cubicBezTo>
                  <a:pt x="21600" y="22125"/>
                  <a:pt x="21580" y="22659"/>
                  <a:pt x="21540" y="23192"/>
                </a:cubicBezTo>
              </a:path>
              <a:path w="21600" h="23193" stroke="0" extrusionOk="0">
                <a:moveTo>
                  <a:pt x="608" y="-1"/>
                </a:moveTo>
                <a:cubicBezTo>
                  <a:pt x="12295" y="328"/>
                  <a:pt x="21600" y="9898"/>
                  <a:pt x="21600" y="21591"/>
                </a:cubicBezTo>
                <a:cubicBezTo>
                  <a:pt x="21600" y="22125"/>
                  <a:pt x="21580" y="22659"/>
                  <a:pt x="21540" y="23192"/>
                </a:cubicBezTo>
                <a:lnTo>
                  <a:pt x="0" y="21591"/>
                </a:lnTo>
                <a:close/>
              </a:path>
            </a:pathLst>
          </a:custGeom>
          <a:noFill/>
          <a:ln w="31750" cap="rnd">
            <a:solidFill>
              <a:srgbClr val="96969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58" tIns="45729" rIns="91458" bIns="45729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6445179" y="2969069"/>
            <a:ext cx="1584600" cy="1548291"/>
            <a:chOff x="4331" y="2296"/>
            <a:chExt cx="998" cy="975"/>
          </a:xfrm>
        </p:grpSpPr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4331" y="2296"/>
              <a:ext cx="998" cy="975"/>
            </a:xfrm>
            <a:prstGeom prst="roundRect">
              <a:avLst>
                <a:gd name="adj" fmla="val 5528"/>
              </a:avLst>
            </a:prstGeom>
            <a:solidFill>
              <a:sysClr val="windowText" lastClr="000000">
                <a:alpha val="10196"/>
              </a:sysClr>
            </a:solidFill>
            <a:ln w="19050" cap="rnd" algn="ctr">
              <a:solidFill>
                <a:srgbClr val="9E9E9E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defTabSz="914583">
                <a:defRPr/>
              </a:pPr>
              <a:endParaRPr lang="zh-CN" alt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4384" y="2340"/>
              <a:ext cx="93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</a:defRPr>
              </a:lvl9pPr>
            </a:lstStyle>
            <a:p>
              <a:pPr marL="0" lvl="2" indent="-228646" defTabSz="912996" fontAlgn="auto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80000"/>
                <a:tabLst>
                  <a:tab pos="136552" algn="l"/>
                </a:tabLst>
                <a:defRPr/>
              </a:pPr>
              <a:endParaRPr lang="en-US" altLang="zh-CN" sz="1200" kern="0" spc="50" dirty="0">
                <a:ln w="11430"/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lvl="2" indent="-228646" defTabSz="912996" fontAlgn="auto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80000"/>
                <a:tabLst>
                  <a:tab pos="136552" algn="l"/>
                </a:tabLst>
                <a:defRPr/>
              </a:pPr>
              <a:r>
                <a:rPr lang="en-US" altLang="zh-CN" sz="1200" kern="0" spc="50" dirty="0">
                  <a:ln w="11430"/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kern="0" spc="50" dirty="0">
                <a:ln w="11430"/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lvl="2" indent="-228646" defTabSz="912996" fontAlgn="auto"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ct val="80000"/>
                <a:tabLst>
                  <a:tab pos="136552" algn="l"/>
                </a:tabLst>
                <a:defRPr/>
              </a:pPr>
              <a:endParaRPr lang="zh-CN" altLang="en-US" sz="1400" kern="0" spc="50" dirty="0">
                <a:ln w="11430"/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84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3" grpId="0" animBg="1"/>
      <p:bldP spid="27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48378" y="1276000"/>
            <a:ext cx="1864049" cy="1864299"/>
            <a:chOff x="1047975" y="1130980"/>
            <a:chExt cx="1863725" cy="1863724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047975" y="1130980"/>
              <a:ext cx="1863725" cy="1863724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176 w 352"/>
                <a:gd name="T11" fmla="*/ 279 h 352"/>
                <a:gd name="T12" fmla="*/ 72 w 352"/>
                <a:gd name="T13" fmla="*/ 176 h 352"/>
                <a:gd name="T14" fmla="*/ 176 w 352"/>
                <a:gd name="T15" fmla="*/ 72 h 352"/>
                <a:gd name="T16" fmla="*/ 279 w 352"/>
                <a:gd name="T17" fmla="*/ 176 h 352"/>
                <a:gd name="T18" fmla="*/ 176 w 352"/>
                <a:gd name="T19" fmla="*/ 27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176" y="279"/>
                  </a:moveTo>
                  <a:cubicBezTo>
                    <a:pt x="119" y="279"/>
                    <a:pt x="72" y="233"/>
                    <a:pt x="72" y="176"/>
                  </a:cubicBezTo>
                  <a:cubicBezTo>
                    <a:pt x="72" y="119"/>
                    <a:pt x="119" y="72"/>
                    <a:pt x="176" y="72"/>
                  </a:cubicBezTo>
                  <a:cubicBezTo>
                    <a:pt x="233" y="72"/>
                    <a:pt x="279" y="119"/>
                    <a:pt x="279" y="176"/>
                  </a:cubicBezTo>
                  <a:cubicBezTo>
                    <a:pt x="279" y="233"/>
                    <a:pt x="233" y="279"/>
                    <a:pt x="176" y="279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100363" y="1797730"/>
              <a:ext cx="1754188" cy="1144587"/>
            </a:xfrm>
            <a:custGeom>
              <a:avLst/>
              <a:gdLst>
                <a:gd name="T0" fmla="*/ 267 w 331"/>
                <a:gd name="T1" fmla="*/ 0 h 216"/>
                <a:gd name="T2" fmla="*/ 279 w 331"/>
                <a:gd name="T3" fmla="*/ 50 h 216"/>
                <a:gd name="T4" fmla="*/ 166 w 331"/>
                <a:gd name="T5" fmla="*/ 163 h 216"/>
                <a:gd name="T6" fmla="*/ 52 w 331"/>
                <a:gd name="T7" fmla="*/ 50 h 216"/>
                <a:gd name="T8" fmla="*/ 64 w 331"/>
                <a:gd name="T9" fmla="*/ 0 h 216"/>
                <a:gd name="T10" fmla="*/ 8 w 331"/>
                <a:gd name="T11" fmla="*/ 0 h 216"/>
                <a:gd name="T12" fmla="*/ 0 w 331"/>
                <a:gd name="T13" fmla="*/ 50 h 216"/>
                <a:gd name="T14" fmla="*/ 166 w 331"/>
                <a:gd name="T15" fmla="*/ 216 h 216"/>
                <a:gd name="T16" fmla="*/ 331 w 331"/>
                <a:gd name="T17" fmla="*/ 50 h 216"/>
                <a:gd name="T18" fmla="*/ 324 w 331"/>
                <a:gd name="T19" fmla="*/ 0 h 216"/>
                <a:gd name="T20" fmla="*/ 267 w 331"/>
                <a:gd name="T2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216">
                  <a:moveTo>
                    <a:pt x="267" y="0"/>
                  </a:moveTo>
                  <a:cubicBezTo>
                    <a:pt x="275" y="15"/>
                    <a:pt x="279" y="32"/>
                    <a:pt x="279" y="50"/>
                  </a:cubicBezTo>
                  <a:cubicBezTo>
                    <a:pt x="279" y="112"/>
                    <a:pt x="228" y="163"/>
                    <a:pt x="166" y="163"/>
                  </a:cubicBezTo>
                  <a:cubicBezTo>
                    <a:pt x="103" y="163"/>
                    <a:pt x="52" y="112"/>
                    <a:pt x="52" y="50"/>
                  </a:cubicBezTo>
                  <a:cubicBezTo>
                    <a:pt x="52" y="32"/>
                    <a:pt x="57" y="15"/>
                    <a:pt x="6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15"/>
                    <a:pt x="0" y="32"/>
                    <a:pt x="0" y="50"/>
                  </a:cubicBezTo>
                  <a:cubicBezTo>
                    <a:pt x="0" y="141"/>
                    <a:pt x="75" y="216"/>
                    <a:pt x="166" y="216"/>
                  </a:cubicBezTo>
                  <a:cubicBezTo>
                    <a:pt x="257" y="216"/>
                    <a:pt x="331" y="141"/>
                    <a:pt x="331" y="50"/>
                  </a:cubicBezTo>
                  <a:cubicBezTo>
                    <a:pt x="331" y="32"/>
                    <a:pt x="329" y="15"/>
                    <a:pt x="324" y="0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38159" y="1721668"/>
              <a:ext cx="1136652" cy="646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71%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60481" y="2227526"/>
              <a:ext cx="814505" cy="230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TEXT  HERE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95141" y="1276000"/>
            <a:ext cx="1865637" cy="1864299"/>
            <a:chOff x="3494313" y="1130980"/>
            <a:chExt cx="1865313" cy="1863724"/>
          </a:xfrm>
        </p:grpSpPr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494313" y="1130980"/>
              <a:ext cx="1865313" cy="1863724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176 w 352"/>
                <a:gd name="T11" fmla="*/ 279 h 352"/>
                <a:gd name="T12" fmla="*/ 72 w 352"/>
                <a:gd name="T13" fmla="*/ 176 h 352"/>
                <a:gd name="T14" fmla="*/ 176 w 352"/>
                <a:gd name="T15" fmla="*/ 72 h 352"/>
                <a:gd name="T16" fmla="*/ 279 w 352"/>
                <a:gd name="T17" fmla="*/ 176 h 352"/>
                <a:gd name="T18" fmla="*/ 176 w 352"/>
                <a:gd name="T19" fmla="*/ 27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176" y="279"/>
                  </a:moveTo>
                  <a:cubicBezTo>
                    <a:pt x="119" y="279"/>
                    <a:pt x="72" y="233"/>
                    <a:pt x="72" y="176"/>
                  </a:cubicBezTo>
                  <a:cubicBezTo>
                    <a:pt x="72" y="119"/>
                    <a:pt x="119" y="72"/>
                    <a:pt x="176" y="72"/>
                  </a:cubicBezTo>
                  <a:cubicBezTo>
                    <a:pt x="233" y="72"/>
                    <a:pt x="279" y="119"/>
                    <a:pt x="279" y="176"/>
                  </a:cubicBezTo>
                  <a:cubicBezTo>
                    <a:pt x="279" y="233"/>
                    <a:pt x="233" y="279"/>
                    <a:pt x="176" y="279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595913" y="2339067"/>
              <a:ext cx="1663700" cy="603250"/>
            </a:xfrm>
            <a:custGeom>
              <a:avLst/>
              <a:gdLst>
                <a:gd name="T0" fmla="*/ 258 w 314"/>
                <a:gd name="T1" fmla="*/ 0 h 114"/>
                <a:gd name="T2" fmla="*/ 157 w 314"/>
                <a:gd name="T3" fmla="*/ 61 h 114"/>
                <a:gd name="T4" fmla="*/ 56 w 314"/>
                <a:gd name="T5" fmla="*/ 0 h 114"/>
                <a:gd name="T6" fmla="*/ 0 w 314"/>
                <a:gd name="T7" fmla="*/ 0 h 114"/>
                <a:gd name="T8" fmla="*/ 157 w 314"/>
                <a:gd name="T9" fmla="*/ 114 h 114"/>
                <a:gd name="T10" fmla="*/ 314 w 314"/>
                <a:gd name="T11" fmla="*/ 0 h 114"/>
                <a:gd name="T12" fmla="*/ 258 w 3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114">
                  <a:moveTo>
                    <a:pt x="258" y="0"/>
                  </a:moveTo>
                  <a:cubicBezTo>
                    <a:pt x="239" y="37"/>
                    <a:pt x="201" y="61"/>
                    <a:pt x="157" y="61"/>
                  </a:cubicBezTo>
                  <a:cubicBezTo>
                    <a:pt x="113" y="61"/>
                    <a:pt x="75" y="37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66"/>
                    <a:pt x="84" y="114"/>
                    <a:pt x="157" y="114"/>
                  </a:cubicBezTo>
                  <a:cubicBezTo>
                    <a:pt x="230" y="114"/>
                    <a:pt x="292" y="66"/>
                    <a:pt x="314" y="0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862045" y="1721668"/>
              <a:ext cx="1136653" cy="646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35%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013395" y="2227526"/>
              <a:ext cx="814506" cy="230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TEXT  HERE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43491" y="1276000"/>
            <a:ext cx="1865637" cy="1864299"/>
            <a:chOff x="5942238" y="1130980"/>
            <a:chExt cx="1865313" cy="1863724"/>
          </a:xfrm>
        </p:grpSpPr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5942238" y="1130980"/>
              <a:ext cx="1865313" cy="1863724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176 w 352"/>
                <a:gd name="T11" fmla="*/ 279 h 352"/>
                <a:gd name="T12" fmla="*/ 72 w 352"/>
                <a:gd name="T13" fmla="*/ 176 h 352"/>
                <a:gd name="T14" fmla="*/ 176 w 352"/>
                <a:gd name="T15" fmla="*/ 72 h 352"/>
                <a:gd name="T16" fmla="*/ 279 w 352"/>
                <a:gd name="T17" fmla="*/ 176 h 352"/>
                <a:gd name="T18" fmla="*/ 176 w 352"/>
                <a:gd name="T19" fmla="*/ 27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176" y="279"/>
                  </a:moveTo>
                  <a:cubicBezTo>
                    <a:pt x="119" y="279"/>
                    <a:pt x="72" y="233"/>
                    <a:pt x="72" y="176"/>
                  </a:cubicBezTo>
                  <a:cubicBezTo>
                    <a:pt x="72" y="119"/>
                    <a:pt x="119" y="72"/>
                    <a:pt x="176" y="72"/>
                  </a:cubicBezTo>
                  <a:cubicBezTo>
                    <a:pt x="233" y="72"/>
                    <a:pt x="279" y="119"/>
                    <a:pt x="279" y="176"/>
                  </a:cubicBezTo>
                  <a:cubicBezTo>
                    <a:pt x="279" y="233"/>
                    <a:pt x="233" y="279"/>
                    <a:pt x="176" y="279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159726" y="2566080"/>
              <a:ext cx="1430338" cy="376237"/>
            </a:xfrm>
            <a:custGeom>
              <a:avLst/>
              <a:gdLst>
                <a:gd name="T0" fmla="*/ 196 w 270"/>
                <a:gd name="T1" fmla="*/ 0 h 71"/>
                <a:gd name="T2" fmla="*/ 135 w 270"/>
                <a:gd name="T3" fmla="*/ 18 h 71"/>
                <a:gd name="T4" fmla="*/ 74 w 270"/>
                <a:gd name="T5" fmla="*/ 0 h 71"/>
                <a:gd name="T6" fmla="*/ 0 w 270"/>
                <a:gd name="T7" fmla="*/ 0 h 71"/>
                <a:gd name="T8" fmla="*/ 135 w 270"/>
                <a:gd name="T9" fmla="*/ 71 h 71"/>
                <a:gd name="T10" fmla="*/ 270 w 270"/>
                <a:gd name="T11" fmla="*/ 0 h 71"/>
                <a:gd name="T12" fmla="*/ 196 w 270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71">
                  <a:moveTo>
                    <a:pt x="196" y="0"/>
                  </a:moveTo>
                  <a:cubicBezTo>
                    <a:pt x="178" y="12"/>
                    <a:pt x="157" y="18"/>
                    <a:pt x="135" y="18"/>
                  </a:cubicBezTo>
                  <a:cubicBezTo>
                    <a:pt x="112" y="18"/>
                    <a:pt x="91" y="12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43"/>
                    <a:pt x="79" y="71"/>
                    <a:pt x="135" y="71"/>
                  </a:cubicBezTo>
                  <a:cubicBezTo>
                    <a:pt x="191" y="71"/>
                    <a:pt x="240" y="43"/>
                    <a:pt x="270" y="0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329473" y="1721668"/>
              <a:ext cx="1136653" cy="646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18%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451795" y="2227526"/>
              <a:ext cx="814506" cy="230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TEXT  HERE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58130" y="3601330"/>
            <a:ext cx="3017109" cy="338572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30713" y="3976519"/>
            <a:ext cx="76024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67993" y="4070707"/>
            <a:ext cx="7693908" cy="523238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  <a:p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47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7 6.44863E-7 C 0.0158 6.44863E-7 0.02865 0.01265 0.02865 0.02839 C 0.02865 0.04412 0.0158 0.05708 2.77778E-7 0.05708 C -0.0158 0.05708 -0.02847 0.04412 -0.02847 0.02839 C -0.02847 0.01265 -0.0158 6.44863E-7 2.77778E-7 6.44863E-7 Z " pathEditMode="relative" rAng="0" ptsTypes="fffff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77778E-7 6.44863E-7 C 0.0158 6.44863E-7 0.02865 0.01265 0.02865 0.02839 C 0.02865 0.04412 0.0158 0.05708 2.77778E-7 0.05708 C -0.0158 0.05708 -0.02847 0.04412 -0.02847 0.02839 C -0.02847 0.01265 -0.0158 6.44863E-7 2.77778E-7 6.44863E-7 Z " pathEditMode="relative" rAng="0" ptsTypes="fffff">
                                      <p:cBhvr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7 6.44863E-7 C 0.0158 6.44863E-7 0.02865 0.01265 0.02865 0.02839 C 0.02865 0.04412 0.0158 0.05708 2.77778E-7 0.05708 C -0.0158 0.05708 -0.02847 0.04412 -0.02847 0.02839 C -0.02847 0.01265 -0.0158 6.44863E-7 2.77778E-7 6.44863E-7 Z " pathEditMode="relative" rAng="0" ptsTypes="fffff">
                                      <p:cBhvr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297"/>
          <p:cNvGrpSpPr>
            <a:grpSpLocks/>
          </p:cNvGrpSpPr>
          <p:nvPr/>
        </p:nvGrpSpPr>
        <p:grpSpPr bwMode="auto">
          <a:xfrm>
            <a:off x="4210781" y="1714557"/>
            <a:ext cx="4248888" cy="1494299"/>
            <a:chOff x="0" y="0"/>
            <a:chExt cx="3203" cy="1196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084" y="763"/>
              <a:ext cx="1046" cy="43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1093" y="0"/>
              <a:ext cx="1009" cy="1005"/>
            </a:xfrm>
            <a:prstGeom prst="ellipse">
              <a:avLst/>
            </a:prstGeom>
            <a:gradFill rotWithShape="1">
              <a:gsLst>
                <a:gs pos="0">
                  <a:srgbClr val="8E8E8E"/>
                </a:gs>
                <a:gs pos="100000">
                  <a:srgbClr val="4D4D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293" y="126"/>
              <a:ext cx="169" cy="16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162" y="17"/>
              <a:ext cx="861" cy="286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642 w 4756"/>
                <a:gd name="T19" fmla="*/ 670 h 1576"/>
                <a:gd name="T20" fmla="*/ 736 w 4756"/>
                <a:gd name="T21" fmla="*/ 590 h 1576"/>
                <a:gd name="T22" fmla="*/ 834 w 4756"/>
                <a:gd name="T23" fmla="*/ 512 h 1576"/>
                <a:gd name="T24" fmla="*/ 934 w 4756"/>
                <a:gd name="T25" fmla="*/ 440 h 1576"/>
                <a:gd name="T26" fmla="*/ 1040 w 4756"/>
                <a:gd name="T27" fmla="*/ 374 h 1576"/>
                <a:gd name="T28" fmla="*/ 1148 w 4756"/>
                <a:gd name="T29" fmla="*/ 312 h 1576"/>
                <a:gd name="T30" fmla="*/ 1258 w 4756"/>
                <a:gd name="T31" fmla="*/ 254 h 1576"/>
                <a:gd name="T32" fmla="*/ 1374 w 4756"/>
                <a:gd name="T33" fmla="*/ 202 h 1576"/>
                <a:gd name="T34" fmla="*/ 1490 w 4756"/>
                <a:gd name="T35" fmla="*/ 156 h 1576"/>
                <a:gd name="T36" fmla="*/ 1610 w 4756"/>
                <a:gd name="T37" fmla="*/ 116 h 1576"/>
                <a:gd name="T38" fmla="*/ 1732 w 4756"/>
                <a:gd name="T39" fmla="*/ 80 h 1576"/>
                <a:gd name="T40" fmla="*/ 1858 w 4756"/>
                <a:gd name="T41" fmla="*/ 52 h 1576"/>
                <a:gd name="T42" fmla="*/ 1984 w 4756"/>
                <a:gd name="T43" fmla="*/ 30 h 1576"/>
                <a:gd name="T44" fmla="*/ 2114 w 4756"/>
                <a:gd name="T45" fmla="*/ 12 h 1576"/>
                <a:gd name="T46" fmla="*/ 2246 w 4756"/>
                <a:gd name="T47" fmla="*/ 2 h 1576"/>
                <a:gd name="T48" fmla="*/ 2378 w 4756"/>
                <a:gd name="T49" fmla="*/ 0 h 1576"/>
                <a:gd name="T50" fmla="*/ 2510 w 4756"/>
                <a:gd name="T51" fmla="*/ 2 h 1576"/>
                <a:gd name="T52" fmla="*/ 2642 w 4756"/>
                <a:gd name="T53" fmla="*/ 12 h 1576"/>
                <a:gd name="T54" fmla="*/ 2772 w 4756"/>
                <a:gd name="T55" fmla="*/ 30 h 1576"/>
                <a:gd name="T56" fmla="*/ 2898 w 4756"/>
                <a:gd name="T57" fmla="*/ 52 h 1576"/>
                <a:gd name="T58" fmla="*/ 3024 w 4756"/>
                <a:gd name="T59" fmla="*/ 80 h 1576"/>
                <a:gd name="T60" fmla="*/ 3146 w 4756"/>
                <a:gd name="T61" fmla="*/ 116 h 1576"/>
                <a:gd name="T62" fmla="*/ 3266 w 4756"/>
                <a:gd name="T63" fmla="*/ 156 h 1576"/>
                <a:gd name="T64" fmla="*/ 3382 w 4756"/>
                <a:gd name="T65" fmla="*/ 202 h 1576"/>
                <a:gd name="T66" fmla="*/ 3498 w 4756"/>
                <a:gd name="T67" fmla="*/ 254 h 1576"/>
                <a:gd name="T68" fmla="*/ 3608 w 4756"/>
                <a:gd name="T69" fmla="*/ 312 h 1576"/>
                <a:gd name="T70" fmla="*/ 3716 w 4756"/>
                <a:gd name="T71" fmla="*/ 374 h 1576"/>
                <a:gd name="T72" fmla="*/ 3822 w 4756"/>
                <a:gd name="T73" fmla="*/ 440 h 1576"/>
                <a:gd name="T74" fmla="*/ 3922 w 4756"/>
                <a:gd name="T75" fmla="*/ 512 h 1576"/>
                <a:gd name="T76" fmla="*/ 4020 w 4756"/>
                <a:gd name="T77" fmla="*/ 590 h 1576"/>
                <a:gd name="T78" fmla="*/ 4114 w 4756"/>
                <a:gd name="T79" fmla="*/ 670 h 1576"/>
                <a:gd name="T80" fmla="*/ 4204 w 4756"/>
                <a:gd name="T81" fmla="*/ 756 h 1576"/>
                <a:gd name="T82" fmla="*/ 4288 w 4756"/>
                <a:gd name="T83" fmla="*/ 846 h 1576"/>
                <a:gd name="T84" fmla="*/ 4370 w 4756"/>
                <a:gd name="T85" fmla="*/ 940 h 1576"/>
                <a:gd name="T86" fmla="*/ 4446 w 4756"/>
                <a:gd name="T87" fmla="*/ 1036 h 1576"/>
                <a:gd name="T88" fmla="*/ 4518 w 4756"/>
                <a:gd name="T89" fmla="*/ 1138 h 1576"/>
                <a:gd name="T90" fmla="*/ 4586 w 4756"/>
                <a:gd name="T91" fmla="*/ 1242 h 1576"/>
                <a:gd name="T92" fmla="*/ 4648 w 4756"/>
                <a:gd name="T93" fmla="*/ 1350 h 1576"/>
                <a:gd name="T94" fmla="*/ 4706 w 4756"/>
                <a:gd name="T95" fmla="*/ 1462 h 1576"/>
                <a:gd name="T96" fmla="*/ 4756 w 4756"/>
                <a:gd name="T97" fmla="*/ 1576 h 1576"/>
                <a:gd name="T98" fmla="*/ 0 w 4756"/>
                <a:gd name="T99" fmla="*/ 0 h 1576"/>
                <a:gd name="T100" fmla="*/ 4756 w 4756"/>
                <a:gd name="T101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4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0" y="763"/>
              <a:ext cx="1046" cy="43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9" y="0"/>
              <a:ext cx="1009" cy="1005"/>
            </a:xfrm>
            <a:prstGeom prst="ellipse">
              <a:avLst/>
            </a:prstGeom>
            <a:gradFill rotWithShape="1">
              <a:gsLst>
                <a:gs pos="0">
                  <a:srgbClr val="8E8E8E"/>
                </a:gs>
                <a:gs pos="100000">
                  <a:srgbClr val="4D4D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209" y="126"/>
              <a:ext cx="169" cy="16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78" y="17"/>
              <a:ext cx="861" cy="286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642 w 4756"/>
                <a:gd name="T19" fmla="*/ 670 h 1576"/>
                <a:gd name="T20" fmla="*/ 736 w 4756"/>
                <a:gd name="T21" fmla="*/ 590 h 1576"/>
                <a:gd name="T22" fmla="*/ 834 w 4756"/>
                <a:gd name="T23" fmla="*/ 512 h 1576"/>
                <a:gd name="T24" fmla="*/ 934 w 4756"/>
                <a:gd name="T25" fmla="*/ 440 h 1576"/>
                <a:gd name="T26" fmla="*/ 1040 w 4756"/>
                <a:gd name="T27" fmla="*/ 374 h 1576"/>
                <a:gd name="T28" fmla="*/ 1148 w 4756"/>
                <a:gd name="T29" fmla="*/ 312 h 1576"/>
                <a:gd name="T30" fmla="*/ 1258 w 4756"/>
                <a:gd name="T31" fmla="*/ 254 h 1576"/>
                <a:gd name="T32" fmla="*/ 1374 w 4756"/>
                <a:gd name="T33" fmla="*/ 202 h 1576"/>
                <a:gd name="T34" fmla="*/ 1490 w 4756"/>
                <a:gd name="T35" fmla="*/ 156 h 1576"/>
                <a:gd name="T36" fmla="*/ 1610 w 4756"/>
                <a:gd name="T37" fmla="*/ 116 h 1576"/>
                <a:gd name="T38" fmla="*/ 1732 w 4756"/>
                <a:gd name="T39" fmla="*/ 80 h 1576"/>
                <a:gd name="T40" fmla="*/ 1858 w 4756"/>
                <a:gd name="T41" fmla="*/ 52 h 1576"/>
                <a:gd name="T42" fmla="*/ 1984 w 4756"/>
                <a:gd name="T43" fmla="*/ 30 h 1576"/>
                <a:gd name="T44" fmla="*/ 2114 w 4756"/>
                <a:gd name="T45" fmla="*/ 12 h 1576"/>
                <a:gd name="T46" fmla="*/ 2246 w 4756"/>
                <a:gd name="T47" fmla="*/ 2 h 1576"/>
                <a:gd name="T48" fmla="*/ 2378 w 4756"/>
                <a:gd name="T49" fmla="*/ 0 h 1576"/>
                <a:gd name="T50" fmla="*/ 2510 w 4756"/>
                <a:gd name="T51" fmla="*/ 2 h 1576"/>
                <a:gd name="T52" fmla="*/ 2642 w 4756"/>
                <a:gd name="T53" fmla="*/ 12 h 1576"/>
                <a:gd name="T54" fmla="*/ 2772 w 4756"/>
                <a:gd name="T55" fmla="*/ 30 h 1576"/>
                <a:gd name="T56" fmla="*/ 2898 w 4756"/>
                <a:gd name="T57" fmla="*/ 52 h 1576"/>
                <a:gd name="T58" fmla="*/ 3024 w 4756"/>
                <a:gd name="T59" fmla="*/ 80 h 1576"/>
                <a:gd name="T60" fmla="*/ 3146 w 4756"/>
                <a:gd name="T61" fmla="*/ 116 h 1576"/>
                <a:gd name="T62" fmla="*/ 3266 w 4756"/>
                <a:gd name="T63" fmla="*/ 156 h 1576"/>
                <a:gd name="T64" fmla="*/ 3382 w 4756"/>
                <a:gd name="T65" fmla="*/ 202 h 1576"/>
                <a:gd name="T66" fmla="*/ 3498 w 4756"/>
                <a:gd name="T67" fmla="*/ 254 h 1576"/>
                <a:gd name="T68" fmla="*/ 3608 w 4756"/>
                <a:gd name="T69" fmla="*/ 312 h 1576"/>
                <a:gd name="T70" fmla="*/ 3716 w 4756"/>
                <a:gd name="T71" fmla="*/ 374 h 1576"/>
                <a:gd name="T72" fmla="*/ 3822 w 4756"/>
                <a:gd name="T73" fmla="*/ 440 h 1576"/>
                <a:gd name="T74" fmla="*/ 3922 w 4756"/>
                <a:gd name="T75" fmla="*/ 512 h 1576"/>
                <a:gd name="T76" fmla="*/ 4020 w 4756"/>
                <a:gd name="T77" fmla="*/ 590 h 1576"/>
                <a:gd name="T78" fmla="*/ 4114 w 4756"/>
                <a:gd name="T79" fmla="*/ 670 h 1576"/>
                <a:gd name="T80" fmla="*/ 4204 w 4756"/>
                <a:gd name="T81" fmla="*/ 756 h 1576"/>
                <a:gd name="T82" fmla="*/ 4288 w 4756"/>
                <a:gd name="T83" fmla="*/ 846 h 1576"/>
                <a:gd name="T84" fmla="*/ 4370 w 4756"/>
                <a:gd name="T85" fmla="*/ 940 h 1576"/>
                <a:gd name="T86" fmla="*/ 4446 w 4756"/>
                <a:gd name="T87" fmla="*/ 1036 h 1576"/>
                <a:gd name="T88" fmla="*/ 4518 w 4756"/>
                <a:gd name="T89" fmla="*/ 1138 h 1576"/>
                <a:gd name="T90" fmla="*/ 4586 w 4756"/>
                <a:gd name="T91" fmla="*/ 1242 h 1576"/>
                <a:gd name="T92" fmla="*/ 4648 w 4756"/>
                <a:gd name="T93" fmla="*/ 1350 h 1576"/>
                <a:gd name="T94" fmla="*/ 4706 w 4756"/>
                <a:gd name="T95" fmla="*/ 1462 h 1576"/>
                <a:gd name="T96" fmla="*/ 4756 w 4756"/>
                <a:gd name="T97" fmla="*/ 1576 h 1576"/>
                <a:gd name="T98" fmla="*/ 0 w 4756"/>
                <a:gd name="T99" fmla="*/ 0 h 1576"/>
                <a:gd name="T100" fmla="*/ 4756 w 4756"/>
                <a:gd name="T101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4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2157" y="763"/>
              <a:ext cx="1046" cy="43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2166" y="0"/>
              <a:ext cx="1009" cy="1005"/>
            </a:xfrm>
            <a:prstGeom prst="ellipse">
              <a:avLst/>
            </a:prstGeom>
            <a:gradFill rotWithShape="1">
              <a:gsLst>
                <a:gs pos="0">
                  <a:srgbClr val="8E8E8E"/>
                </a:gs>
                <a:gs pos="100000">
                  <a:srgbClr val="4D4D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2366" y="126"/>
              <a:ext cx="169" cy="16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2235" y="17"/>
              <a:ext cx="861" cy="286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642 w 4756"/>
                <a:gd name="T19" fmla="*/ 670 h 1576"/>
                <a:gd name="T20" fmla="*/ 736 w 4756"/>
                <a:gd name="T21" fmla="*/ 590 h 1576"/>
                <a:gd name="T22" fmla="*/ 834 w 4756"/>
                <a:gd name="T23" fmla="*/ 512 h 1576"/>
                <a:gd name="T24" fmla="*/ 934 w 4756"/>
                <a:gd name="T25" fmla="*/ 440 h 1576"/>
                <a:gd name="T26" fmla="*/ 1040 w 4756"/>
                <a:gd name="T27" fmla="*/ 374 h 1576"/>
                <a:gd name="T28" fmla="*/ 1148 w 4756"/>
                <a:gd name="T29" fmla="*/ 312 h 1576"/>
                <a:gd name="T30" fmla="*/ 1258 w 4756"/>
                <a:gd name="T31" fmla="*/ 254 h 1576"/>
                <a:gd name="T32" fmla="*/ 1374 w 4756"/>
                <a:gd name="T33" fmla="*/ 202 h 1576"/>
                <a:gd name="T34" fmla="*/ 1490 w 4756"/>
                <a:gd name="T35" fmla="*/ 156 h 1576"/>
                <a:gd name="T36" fmla="*/ 1610 w 4756"/>
                <a:gd name="T37" fmla="*/ 116 h 1576"/>
                <a:gd name="T38" fmla="*/ 1732 w 4756"/>
                <a:gd name="T39" fmla="*/ 80 h 1576"/>
                <a:gd name="T40" fmla="*/ 1858 w 4756"/>
                <a:gd name="T41" fmla="*/ 52 h 1576"/>
                <a:gd name="T42" fmla="*/ 1984 w 4756"/>
                <a:gd name="T43" fmla="*/ 30 h 1576"/>
                <a:gd name="T44" fmla="*/ 2114 w 4756"/>
                <a:gd name="T45" fmla="*/ 12 h 1576"/>
                <a:gd name="T46" fmla="*/ 2246 w 4756"/>
                <a:gd name="T47" fmla="*/ 2 h 1576"/>
                <a:gd name="T48" fmla="*/ 2378 w 4756"/>
                <a:gd name="T49" fmla="*/ 0 h 1576"/>
                <a:gd name="T50" fmla="*/ 2510 w 4756"/>
                <a:gd name="T51" fmla="*/ 2 h 1576"/>
                <a:gd name="T52" fmla="*/ 2642 w 4756"/>
                <a:gd name="T53" fmla="*/ 12 h 1576"/>
                <a:gd name="T54" fmla="*/ 2772 w 4756"/>
                <a:gd name="T55" fmla="*/ 30 h 1576"/>
                <a:gd name="T56" fmla="*/ 2898 w 4756"/>
                <a:gd name="T57" fmla="*/ 52 h 1576"/>
                <a:gd name="T58" fmla="*/ 3024 w 4756"/>
                <a:gd name="T59" fmla="*/ 80 h 1576"/>
                <a:gd name="T60" fmla="*/ 3146 w 4756"/>
                <a:gd name="T61" fmla="*/ 116 h 1576"/>
                <a:gd name="T62" fmla="*/ 3266 w 4756"/>
                <a:gd name="T63" fmla="*/ 156 h 1576"/>
                <a:gd name="T64" fmla="*/ 3382 w 4756"/>
                <a:gd name="T65" fmla="*/ 202 h 1576"/>
                <a:gd name="T66" fmla="*/ 3498 w 4756"/>
                <a:gd name="T67" fmla="*/ 254 h 1576"/>
                <a:gd name="T68" fmla="*/ 3608 w 4756"/>
                <a:gd name="T69" fmla="*/ 312 h 1576"/>
                <a:gd name="T70" fmla="*/ 3716 w 4756"/>
                <a:gd name="T71" fmla="*/ 374 h 1576"/>
                <a:gd name="T72" fmla="*/ 3822 w 4756"/>
                <a:gd name="T73" fmla="*/ 440 h 1576"/>
                <a:gd name="T74" fmla="*/ 3922 w 4756"/>
                <a:gd name="T75" fmla="*/ 512 h 1576"/>
                <a:gd name="T76" fmla="*/ 4020 w 4756"/>
                <a:gd name="T77" fmla="*/ 590 h 1576"/>
                <a:gd name="T78" fmla="*/ 4114 w 4756"/>
                <a:gd name="T79" fmla="*/ 670 h 1576"/>
                <a:gd name="T80" fmla="*/ 4204 w 4756"/>
                <a:gd name="T81" fmla="*/ 756 h 1576"/>
                <a:gd name="T82" fmla="*/ 4288 w 4756"/>
                <a:gd name="T83" fmla="*/ 846 h 1576"/>
                <a:gd name="T84" fmla="*/ 4370 w 4756"/>
                <a:gd name="T85" fmla="*/ 940 h 1576"/>
                <a:gd name="T86" fmla="*/ 4446 w 4756"/>
                <a:gd name="T87" fmla="*/ 1036 h 1576"/>
                <a:gd name="T88" fmla="*/ 4518 w 4756"/>
                <a:gd name="T89" fmla="*/ 1138 h 1576"/>
                <a:gd name="T90" fmla="*/ 4586 w 4756"/>
                <a:gd name="T91" fmla="*/ 1242 h 1576"/>
                <a:gd name="T92" fmla="*/ 4648 w 4756"/>
                <a:gd name="T93" fmla="*/ 1350 h 1576"/>
                <a:gd name="T94" fmla="*/ 4706 w 4756"/>
                <a:gd name="T95" fmla="*/ 1462 h 1576"/>
                <a:gd name="T96" fmla="*/ 4756 w 4756"/>
                <a:gd name="T97" fmla="*/ 1576 h 1576"/>
                <a:gd name="T98" fmla="*/ 0 w 4756"/>
                <a:gd name="T99" fmla="*/ 0 h 1576"/>
                <a:gd name="T100" fmla="*/ 4756 w 4756"/>
                <a:gd name="T101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4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Group 310"/>
          <p:cNvGrpSpPr>
            <a:grpSpLocks/>
          </p:cNvGrpSpPr>
          <p:nvPr/>
        </p:nvGrpSpPr>
        <p:grpSpPr bwMode="auto">
          <a:xfrm>
            <a:off x="6351103" y="2206834"/>
            <a:ext cx="1606829" cy="1734085"/>
            <a:chOff x="0" y="0"/>
            <a:chExt cx="1212" cy="1387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0" y="885"/>
              <a:ext cx="1212" cy="502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Group 312"/>
            <p:cNvGrpSpPr>
              <a:grpSpLocks/>
            </p:cNvGrpSpPr>
            <p:nvPr/>
          </p:nvGrpSpPr>
          <p:grpSpPr bwMode="auto">
            <a:xfrm>
              <a:off x="10" y="0"/>
              <a:ext cx="1170" cy="1166"/>
              <a:chOff x="0" y="0"/>
              <a:chExt cx="1406" cy="1402"/>
            </a:xfrm>
          </p:grpSpPr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1406" cy="1402"/>
              </a:xfrm>
              <a:prstGeom prst="ellipse">
                <a:avLst/>
              </a:prstGeom>
              <a:gradFill rotWithShape="1">
                <a:gsLst>
                  <a:gs pos="0">
                    <a:srgbClr val="E1E1E1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1" fontAlgn="base" hangingPunct="1">
                  <a:buClrTx/>
                  <a:buSz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278" y="176"/>
                <a:ext cx="236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1" fontAlgn="base" hangingPunct="1">
                  <a:buClrTx/>
                  <a:buSz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90" y="20"/>
              <a:ext cx="998" cy="331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642 w 4756"/>
                <a:gd name="T19" fmla="*/ 670 h 1576"/>
                <a:gd name="T20" fmla="*/ 736 w 4756"/>
                <a:gd name="T21" fmla="*/ 590 h 1576"/>
                <a:gd name="T22" fmla="*/ 834 w 4756"/>
                <a:gd name="T23" fmla="*/ 512 h 1576"/>
                <a:gd name="T24" fmla="*/ 934 w 4756"/>
                <a:gd name="T25" fmla="*/ 440 h 1576"/>
                <a:gd name="T26" fmla="*/ 1040 w 4756"/>
                <a:gd name="T27" fmla="*/ 374 h 1576"/>
                <a:gd name="T28" fmla="*/ 1148 w 4756"/>
                <a:gd name="T29" fmla="*/ 312 h 1576"/>
                <a:gd name="T30" fmla="*/ 1258 w 4756"/>
                <a:gd name="T31" fmla="*/ 254 h 1576"/>
                <a:gd name="T32" fmla="*/ 1374 w 4756"/>
                <a:gd name="T33" fmla="*/ 202 h 1576"/>
                <a:gd name="T34" fmla="*/ 1490 w 4756"/>
                <a:gd name="T35" fmla="*/ 156 h 1576"/>
                <a:gd name="T36" fmla="*/ 1610 w 4756"/>
                <a:gd name="T37" fmla="*/ 116 h 1576"/>
                <a:gd name="T38" fmla="*/ 1732 w 4756"/>
                <a:gd name="T39" fmla="*/ 80 h 1576"/>
                <a:gd name="T40" fmla="*/ 1858 w 4756"/>
                <a:gd name="T41" fmla="*/ 52 h 1576"/>
                <a:gd name="T42" fmla="*/ 1984 w 4756"/>
                <a:gd name="T43" fmla="*/ 30 h 1576"/>
                <a:gd name="T44" fmla="*/ 2114 w 4756"/>
                <a:gd name="T45" fmla="*/ 12 h 1576"/>
                <a:gd name="T46" fmla="*/ 2246 w 4756"/>
                <a:gd name="T47" fmla="*/ 2 h 1576"/>
                <a:gd name="T48" fmla="*/ 2378 w 4756"/>
                <a:gd name="T49" fmla="*/ 0 h 1576"/>
                <a:gd name="T50" fmla="*/ 2510 w 4756"/>
                <a:gd name="T51" fmla="*/ 2 h 1576"/>
                <a:gd name="T52" fmla="*/ 2642 w 4756"/>
                <a:gd name="T53" fmla="*/ 12 h 1576"/>
                <a:gd name="T54" fmla="*/ 2772 w 4756"/>
                <a:gd name="T55" fmla="*/ 30 h 1576"/>
                <a:gd name="T56" fmla="*/ 2898 w 4756"/>
                <a:gd name="T57" fmla="*/ 52 h 1576"/>
                <a:gd name="T58" fmla="*/ 3024 w 4756"/>
                <a:gd name="T59" fmla="*/ 80 h 1576"/>
                <a:gd name="T60" fmla="*/ 3146 w 4756"/>
                <a:gd name="T61" fmla="*/ 116 h 1576"/>
                <a:gd name="T62" fmla="*/ 3266 w 4756"/>
                <a:gd name="T63" fmla="*/ 156 h 1576"/>
                <a:gd name="T64" fmla="*/ 3382 w 4756"/>
                <a:gd name="T65" fmla="*/ 202 h 1576"/>
                <a:gd name="T66" fmla="*/ 3498 w 4756"/>
                <a:gd name="T67" fmla="*/ 254 h 1576"/>
                <a:gd name="T68" fmla="*/ 3608 w 4756"/>
                <a:gd name="T69" fmla="*/ 312 h 1576"/>
                <a:gd name="T70" fmla="*/ 3716 w 4756"/>
                <a:gd name="T71" fmla="*/ 374 h 1576"/>
                <a:gd name="T72" fmla="*/ 3822 w 4756"/>
                <a:gd name="T73" fmla="*/ 440 h 1576"/>
                <a:gd name="T74" fmla="*/ 3922 w 4756"/>
                <a:gd name="T75" fmla="*/ 512 h 1576"/>
                <a:gd name="T76" fmla="*/ 4020 w 4756"/>
                <a:gd name="T77" fmla="*/ 590 h 1576"/>
                <a:gd name="T78" fmla="*/ 4114 w 4756"/>
                <a:gd name="T79" fmla="*/ 670 h 1576"/>
                <a:gd name="T80" fmla="*/ 4204 w 4756"/>
                <a:gd name="T81" fmla="*/ 756 h 1576"/>
                <a:gd name="T82" fmla="*/ 4288 w 4756"/>
                <a:gd name="T83" fmla="*/ 846 h 1576"/>
                <a:gd name="T84" fmla="*/ 4370 w 4756"/>
                <a:gd name="T85" fmla="*/ 940 h 1576"/>
                <a:gd name="T86" fmla="*/ 4446 w 4756"/>
                <a:gd name="T87" fmla="*/ 1036 h 1576"/>
                <a:gd name="T88" fmla="*/ 4518 w 4756"/>
                <a:gd name="T89" fmla="*/ 1138 h 1576"/>
                <a:gd name="T90" fmla="*/ 4586 w 4756"/>
                <a:gd name="T91" fmla="*/ 1242 h 1576"/>
                <a:gd name="T92" fmla="*/ 4648 w 4756"/>
                <a:gd name="T93" fmla="*/ 1350 h 1576"/>
                <a:gd name="T94" fmla="*/ 4706 w 4756"/>
                <a:gd name="T95" fmla="*/ 1462 h 1576"/>
                <a:gd name="T96" fmla="*/ 4756 w 4756"/>
                <a:gd name="T97" fmla="*/ 1576 h 1576"/>
                <a:gd name="T98" fmla="*/ 0 w 4756"/>
                <a:gd name="T99" fmla="*/ 0 h 1576"/>
                <a:gd name="T100" fmla="*/ 4756 w 4756"/>
                <a:gd name="T101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Group 316"/>
          <p:cNvGrpSpPr>
            <a:grpSpLocks/>
          </p:cNvGrpSpPr>
          <p:nvPr/>
        </p:nvGrpSpPr>
        <p:grpSpPr bwMode="auto">
          <a:xfrm>
            <a:off x="4695054" y="2206834"/>
            <a:ext cx="1608416" cy="1734085"/>
            <a:chOff x="0" y="0"/>
            <a:chExt cx="1212" cy="1387"/>
          </a:xfrm>
        </p:grpSpPr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0" y="885"/>
              <a:ext cx="1212" cy="502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9" name="Group 318"/>
            <p:cNvGrpSpPr>
              <a:grpSpLocks/>
            </p:cNvGrpSpPr>
            <p:nvPr/>
          </p:nvGrpSpPr>
          <p:grpSpPr bwMode="auto">
            <a:xfrm>
              <a:off x="10" y="0"/>
              <a:ext cx="1170" cy="1166"/>
              <a:chOff x="0" y="0"/>
              <a:chExt cx="1406" cy="1402"/>
            </a:xfrm>
          </p:grpSpPr>
          <p:sp>
            <p:nvSpPr>
              <p:cNvPr id="31" name="Oval 24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1406" cy="1402"/>
              </a:xfrm>
              <a:prstGeom prst="ellipse">
                <a:avLst/>
              </a:prstGeom>
              <a:gradFill rotWithShape="1">
                <a:gsLst>
                  <a:gs pos="0">
                    <a:srgbClr val="E1E1E1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1" fontAlgn="base" hangingPunct="1">
                  <a:buClrTx/>
                  <a:buSz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Oval 25"/>
              <p:cNvSpPr>
                <a:spLocks noChangeArrowheads="1"/>
              </p:cNvSpPr>
              <p:nvPr/>
            </p:nvSpPr>
            <p:spPr bwMode="auto">
              <a:xfrm>
                <a:off x="278" y="176"/>
                <a:ext cx="236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1" fontAlgn="base" hangingPunct="1">
                  <a:buClrTx/>
                  <a:buSz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90" y="20"/>
              <a:ext cx="998" cy="331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642 w 4756"/>
                <a:gd name="T19" fmla="*/ 670 h 1576"/>
                <a:gd name="T20" fmla="*/ 736 w 4756"/>
                <a:gd name="T21" fmla="*/ 590 h 1576"/>
                <a:gd name="T22" fmla="*/ 834 w 4756"/>
                <a:gd name="T23" fmla="*/ 512 h 1576"/>
                <a:gd name="T24" fmla="*/ 934 w 4756"/>
                <a:gd name="T25" fmla="*/ 440 h 1576"/>
                <a:gd name="T26" fmla="*/ 1040 w 4756"/>
                <a:gd name="T27" fmla="*/ 374 h 1576"/>
                <a:gd name="T28" fmla="*/ 1148 w 4756"/>
                <a:gd name="T29" fmla="*/ 312 h 1576"/>
                <a:gd name="T30" fmla="*/ 1258 w 4756"/>
                <a:gd name="T31" fmla="*/ 254 h 1576"/>
                <a:gd name="T32" fmla="*/ 1374 w 4756"/>
                <a:gd name="T33" fmla="*/ 202 h 1576"/>
                <a:gd name="T34" fmla="*/ 1490 w 4756"/>
                <a:gd name="T35" fmla="*/ 156 h 1576"/>
                <a:gd name="T36" fmla="*/ 1610 w 4756"/>
                <a:gd name="T37" fmla="*/ 116 h 1576"/>
                <a:gd name="T38" fmla="*/ 1732 w 4756"/>
                <a:gd name="T39" fmla="*/ 80 h 1576"/>
                <a:gd name="T40" fmla="*/ 1858 w 4756"/>
                <a:gd name="T41" fmla="*/ 52 h 1576"/>
                <a:gd name="T42" fmla="*/ 1984 w 4756"/>
                <a:gd name="T43" fmla="*/ 30 h 1576"/>
                <a:gd name="T44" fmla="*/ 2114 w 4756"/>
                <a:gd name="T45" fmla="*/ 12 h 1576"/>
                <a:gd name="T46" fmla="*/ 2246 w 4756"/>
                <a:gd name="T47" fmla="*/ 2 h 1576"/>
                <a:gd name="T48" fmla="*/ 2378 w 4756"/>
                <a:gd name="T49" fmla="*/ 0 h 1576"/>
                <a:gd name="T50" fmla="*/ 2510 w 4756"/>
                <a:gd name="T51" fmla="*/ 2 h 1576"/>
                <a:gd name="T52" fmla="*/ 2642 w 4756"/>
                <a:gd name="T53" fmla="*/ 12 h 1576"/>
                <a:gd name="T54" fmla="*/ 2772 w 4756"/>
                <a:gd name="T55" fmla="*/ 30 h 1576"/>
                <a:gd name="T56" fmla="*/ 2898 w 4756"/>
                <a:gd name="T57" fmla="*/ 52 h 1576"/>
                <a:gd name="T58" fmla="*/ 3024 w 4756"/>
                <a:gd name="T59" fmla="*/ 80 h 1576"/>
                <a:gd name="T60" fmla="*/ 3146 w 4756"/>
                <a:gd name="T61" fmla="*/ 116 h 1576"/>
                <a:gd name="T62" fmla="*/ 3266 w 4756"/>
                <a:gd name="T63" fmla="*/ 156 h 1576"/>
                <a:gd name="T64" fmla="*/ 3382 w 4756"/>
                <a:gd name="T65" fmla="*/ 202 h 1576"/>
                <a:gd name="T66" fmla="*/ 3498 w 4756"/>
                <a:gd name="T67" fmla="*/ 254 h 1576"/>
                <a:gd name="T68" fmla="*/ 3608 w 4756"/>
                <a:gd name="T69" fmla="*/ 312 h 1576"/>
                <a:gd name="T70" fmla="*/ 3716 w 4756"/>
                <a:gd name="T71" fmla="*/ 374 h 1576"/>
                <a:gd name="T72" fmla="*/ 3822 w 4756"/>
                <a:gd name="T73" fmla="*/ 440 h 1576"/>
                <a:gd name="T74" fmla="*/ 3922 w 4756"/>
                <a:gd name="T75" fmla="*/ 512 h 1576"/>
                <a:gd name="T76" fmla="*/ 4020 w 4756"/>
                <a:gd name="T77" fmla="*/ 590 h 1576"/>
                <a:gd name="T78" fmla="*/ 4114 w 4756"/>
                <a:gd name="T79" fmla="*/ 670 h 1576"/>
                <a:gd name="T80" fmla="*/ 4204 w 4756"/>
                <a:gd name="T81" fmla="*/ 756 h 1576"/>
                <a:gd name="T82" fmla="*/ 4288 w 4756"/>
                <a:gd name="T83" fmla="*/ 846 h 1576"/>
                <a:gd name="T84" fmla="*/ 4370 w 4756"/>
                <a:gd name="T85" fmla="*/ 940 h 1576"/>
                <a:gd name="T86" fmla="*/ 4446 w 4756"/>
                <a:gd name="T87" fmla="*/ 1036 h 1576"/>
                <a:gd name="T88" fmla="*/ 4518 w 4756"/>
                <a:gd name="T89" fmla="*/ 1138 h 1576"/>
                <a:gd name="T90" fmla="*/ 4586 w 4756"/>
                <a:gd name="T91" fmla="*/ 1242 h 1576"/>
                <a:gd name="T92" fmla="*/ 4648 w 4756"/>
                <a:gd name="T93" fmla="*/ 1350 h 1576"/>
                <a:gd name="T94" fmla="*/ 4706 w 4756"/>
                <a:gd name="T95" fmla="*/ 1462 h 1576"/>
                <a:gd name="T96" fmla="*/ 4756 w 4756"/>
                <a:gd name="T97" fmla="*/ 1576 h 1576"/>
                <a:gd name="T98" fmla="*/ 0 w 4756"/>
                <a:gd name="T99" fmla="*/ 0 h 1576"/>
                <a:gd name="T100" fmla="*/ 4756 w 4756"/>
                <a:gd name="T101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5326988" y="3751950"/>
            <a:ext cx="1960902" cy="765411"/>
          </a:xfrm>
          <a:prstGeom prst="ellipse">
            <a:avLst/>
          </a:prstGeom>
          <a:gradFill rotWithShape="1">
            <a:gsLst>
              <a:gs pos="0">
                <a:srgbClr val="000000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58" tIns="45729" rIns="91458" bIns="45729" anchor="ctr"/>
          <a:lstStyle/>
          <a:p>
            <a:pPr algn="l" eaLnBrk="1" fontAlgn="base" hangingPunct="1">
              <a:buClrTx/>
              <a:buSzTx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Group 323"/>
          <p:cNvGrpSpPr>
            <a:grpSpLocks/>
          </p:cNvGrpSpPr>
          <p:nvPr/>
        </p:nvGrpSpPr>
        <p:grpSpPr bwMode="auto">
          <a:xfrm>
            <a:off x="5342866" y="2678468"/>
            <a:ext cx="1892629" cy="1776960"/>
            <a:chOff x="0" y="0"/>
            <a:chExt cx="1192" cy="1187"/>
          </a:xfrm>
        </p:grpSpPr>
        <p:grpSp>
          <p:nvGrpSpPr>
            <p:cNvPr id="35" name="Group 324"/>
            <p:cNvGrpSpPr>
              <a:grpSpLocks/>
            </p:cNvGrpSpPr>
            <p:nvPr/>
          </p:nvGrpSpPr>
          <p:grpSpPr bwMode="auto">
            <a:xfrm>
              <a:off x="0" y="0"/>
              <a:ext cx="1192" cy="1187"/>
              <a:chOff x="0" y="0"/>
              <a:chExt cx="1406" cy="1402"/>
            </a:xfrm>
          </p:grpSpPr>
          <p:sp>
            <p:nvSpPr>
              <p:cNvPr id="38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06" cy="1402"/>
              </a:xfrm>
              <a:prstGeom prst="ellipse">
                <a:avLst/>
              </a:pr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1" fontAlgn="base" hangingPunct="1">
                  <a:buClrTx/>
                  <a:buSz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auto">
              <a:xfrm>
                <a:off x="278" y="176"/>
                <a:ext cx="236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eaLnBrk="1" fontAlgn="base" hangingPunct="1">
                  <a:buClrTx/>
                  <a:buSz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182" y="370"/>
              <a:ext cx="82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fontAlgn="base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fontAlgn="base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fontAlgn="base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fontAlgn="base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fontAlgn="base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buClrTx/>
                <a:buSzTx/>
              </a:pPr>
              <a:r>
                <a:rPr lang="en-US" altLang="zh-CN" sz="2000" b="1" dirty="0">
                  <a:solidFill>
                    <a:srgbClr val="F8F8F8"/>
                  </a:solidFill>
                  <a:latin typeface="+mn-lt"/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rgbClr val="F8F8F8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82" y="20"/>
              <a:ext cx="1017" cy="337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642 w 4756"/>
                <a:gd name="T19" fmla="*/ 670 h 1576"/>
                <a:gd name="T20" fmla="*/ 736 w 4756"/>
                <a:gd name="T21" fmla="*/ 590 h 1576"/>
                <a:gd name="T22" fmla="*/ 834 w 4756"/>
                <a:gd name="T23" fmla="*/ 512 h 1576"/>
                <a:gd name="T24" fmla="*/ 934 w 4756"/>
                <a:gd name="T25" fmla="*/ 440 h 1576"/>
                <a:gd name="T26" fmla="*/ 1040 w 4756"/>
                <a:gd name="T27" fmla="*/ 374 h 1576"/>
                <a:gd name="T28" fmla="*/ 1148 w 4756"/>
                <a:gd name="T29" fmla="*/ 312 h 1576"/>
                <a:gd name="T30" fmla="*/ 1258 w 4756"/>
                <a:gd name="T31" fmla="*/ 254 h 1576"/>
                <a:gd name="T32" fmla="*/ 1374 w 4756"/>
                <a:gd name="T33" fmla="*/ 202 h 1576"/>
                <a:gd name="T34" fmla="*/ 1490 w 4756"/>
                <a:gd name="T35" fmla="*/ 156 h 1576"/>
                <a:gd name="T36" fmla="*/ 1610 w 4756"/>
                <a:gd name="T37" fmla="*/ 116 h 1576"/>
                <a:gd name="T38" fmla="*/ 1732 w 4756"/>
                <a:gd name="T39" fmla="*/ 80 h 1576"/>
                <a:gd name="T40" fmla="*/ 1858 w 4756"/>
                <a:gd name="T41" fmla="*/ 52 h 1576"/>
                <a:gd name="T42" fmla="*/ 1984 w 4756"/>
                <a:gd name="T43" fmla="*/ 30 h 1576"/>
                <a:gd name="T44" fmla="*/ 2114 w 4756"/>
                <a:gd name="T45" fmla="*/ 12 h 1576"/>
                <a:gd name="T46" fmla="*/ 2246 w 4756"/>
                <a:gd name="T47" fmla="*/ 2 h 1576"/>
                <a:gd name="T48" fmla="*/ 2378 w 4756"/>
                <a:gd name="T49" fmla="*/ 0 h 1576"/>
                <a:gd name="T50" fmla="*/ 2510 w 4756"/>
                <a:gd name="T51" fmla="*/ 2 h 1576"/>
                <a:gd name="T52" fmla="*/ 2642 w 4756"/>
                <a:gd name="T53" fmla="*/ 12 h 1576"/>
                <a:gd name="T54" fmla="*/ 2772 w 4756"/>
                <a:gd name="T55" fmla="*/ 30 h 1576"/>
                <a:gd name="T56" fmla="*/ 2898 w 4756"/>
                <a:gd name="T57" fmla="*/ 52 h 1576"/>
                <a:gd name="T58" fmla="*/ 3024 w 4756"/>
                <a:gd name="T59" fmla="*/ 80 h 1576"/>
                <a:gd name="T60" fmla="*/ 3146 w 4756"/>
                <a:gd name="T61" fmla="*/ 116 h 1576"/>
                <a:gd name="T62" fmla="*/ 3266 w 4756"/>
                <a:gd name="T63" fmla="*/ 156 h 1576"/>
                <a:gd name="T64" fmla="*/ 3382 w 4756"/>
                <a:gd name="T65" fmla="*/ 202 h 1576"/>
                <a:gd name="T66" fmla="*/ 3498 w 4756"/>
                <a:gd name="T67" fmla="*/ 254 h 1576"/>
                <a:gd name="T68" fmla="*/ 3608 w 4756"/>
                <a:gd name="T69" fmla="*/ 312 h 1576"/>
                <a:gd name="T70" fmla="*/ 3716 w 4756"/>
                <a:gd name="T71" fmla="*/ 374 h 1576"/>
                <a:gd name="T72" fmla="*/ 3822 w 4756"/>
                <a:gd name="T73" fmla="*/ 440 h 1576"/>
                <a:gd name="T74" fmla="*/ 3922 w 4756"/>
                <a:gd name="T75" fmla="*/ 512 h 1576"/>
                <a:gd name="T76" fmla="*/ 4020 w 4756"/>
                <a:gd name="T77" fmla="*/ 590 h 1576"/>
                <a:gd name="T78" fmla="*/ 4114 w 4756"/>
                <a:gd name="T79" fmla="*/ 670 h 1576"/>
                <a:gd name="T80" fmla="*/ 4204 w 4756"/>
                <a:gd name="T81" fmla="*/ 756 h 1576"/>
                <a:gd name="T82" fmla="*/ 4288 w 4756"/>
                <a:gd name="T83" fmla="*/ 846 h 1576"/>
                <a:gd name="T84" fmla="*/ 4370 w 4756"/>
                <a:gd name="T85" fmla="*/ 940 h 1576"/>
                <a:gd name="T86" fmla="*/ 4446 w 4756"/>
                <a:gd name="T87" fmla="*/ 1036 h 1576"/>
                <a:gd name="T88" fmla="*/ 4518 w 4756"/>
                <a:gd name="T89" fmla="*/ 1138 h 1576"/>
                <a:gd name="T90" fmla="*/ 4586 w 4756"/>
                <a:gd name="T91" fmla="*/ 1242 h 1576"/>
                <a:gd name="T92" fmla="*/ 4648 w 4756"/>
                <a:gd name="T93" fmla="*/ 1350 h 1576"/>
                <a:gd name="T94" fmla="*/ 4706 w 4756"/>
                <a:gd name="T95" fmla="*/ 1462 h 1576"/>
                <a:gd name="T96" fmla="*/ 4756 w 4756"/>
                <a:gd name="T97" fmla="*/ 1576 h 1576"/>
                <a:gd name="T98" fmla="*/ 0 w 4756"/>
                <a:gd name="T99" fmla="*/ 0 h 1576"/>
                <a:gd name="T100" fmla="*/ 4756 w 4756"/>
                <a:gd name="T101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4822076" y="2462501"/>
            <a:ext cx="1297212" cy="2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en-US" altLang="zh-CN" sz="1200" b="1" dirty="0">
                <a:latin typeface="+mn-lt"/>
                <a:cs typeface="+mn-ea"/>
                <a:sym typeface="+mn-lt"/>
              </a:rPr>
              <a:t>Add title text</a:t>
            </a:r>
            <a:endParaRPr lang="zh-CN" altLang="en-US" sz="1200" b="1" dirty="0">
              <a:latin typeface="+mn-lt"/>
              <a:cs typeface="+mn-ea"/>
              <a:sym typeface="+mn-lt"/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6405087" y="2462501"/>
            <a:ext cx="1441700" cy="2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latinLnBrk="1" hangingPunct="1">
              <a:buClrTx/>
              <a:buSzTx/>
            </a:pPr>
            <a:r>
              <a:rPr lang="en-US" altLang="zh-CN" sz="1200" b="1" dirty="0">
                <a:latin typeface="+mn-lt"/>
                <a:cs typeface="+mn-ea"/>
                <a:sym typeface="+mn-lt"/>
              </a:rPr>
              <a:t>Add title text</a:t>
            </a:r>
            <a:endParaRPr lang="zh-CN" altLang="en-US" sz="1200" b="1" dirty="0">
              <a:latin typeface="+mn-lt"/>
              <a:cs typeface="+mn-ea"/>
              <a:sym typeface="+mn-lt"/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4282231" y="1981339"/>
            <a:ext cx="1224175" cy="2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en-US" altLang="zh-CN" sz="1200" b="1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5722344" y="1981339"/>
            <a:ext cx="1224176" cy="2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en-US" altLang="zh-CN" sz="1200" b="1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7127525" y="1981339"/>
            <a:ext cx="1224175" cy="2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en-US" altLang="zh-CN" sz="1200" b="1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785950" y="1544643"/>
            <a:ext cx="3024712" cy="3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pPr algn="l" eaLnBrk="1" fontAlgn="base" hangingPunct="1">
              <a:buClrTx/>
              <a:buSzTx/>
            </a:pPr>
            <a:r>
              <a:rPr lang="en-US" altLang="zh-CN" sz="1600" b="1" dirty="0">
                <a:solidFill>
                  <a:srgbClr val="9A0000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9A0000"/>
              </a:solidFill>
              <a:cs typeface="+mn-ea"/>
              <a:sym typeface="+mn-lt"/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785950" y="1816189"/>
            <a:ext cx="3024712" cy="7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pPr algn="l" eaLnBrk="1" fontAlgn="base" hangingPunct="1">
              <a:lnSpc>
                <a:spcPct val="120000"/>
              </a:lnSpc>
              <a:spcBef>
                <a:spcPct val="50000"/>
              </a:spcBef>
              <a:buClrTx/>
              <a:buSzTx/>
            </a:pPr>
            <a:r>
              <a:rPr lang="en-US" altLang="zh-CN" sz="1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spcBef>
                <a:spcPct val="50000"/>
              </a:spcBef>
              <a:buClrTx/>
              <a:buSzTx/>
            </a:pPr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785950" y="2722931"/>
            <a:ext cx="3024712" cy="3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pPr algn="l" eaLnBrk="1" fontAlgn="base" hangingPunct="1">
              <a:buClrTx/>
              <a:buSzTx/>
            </a:pPr>
            <a:r>
              <a:rPr lang="en-US" altLang="zh-CN" sz="1600" b="1" dirty="0">
                <a:solidFill>
                  <a:srgbClr val="5F5F5F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5F5F5F"/>
              </a:solidFill>
              <a:cs typeface="+mn-ea"/>
              <a:sym typeface="+mn-lt"/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785950" y="2992890"/>
            <a:ext cx="3024712" cy="7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pPr algn="l" eaLnBrk="1" fontAlgn="base" hangingPunct="1">
              <a:lnSpc>
                <a:spcPct val="120000"/>
              </a:lnSpc>
              <a:spcBef>
                <a:spcPct val="50000"/>
              </a:spcBef>
              <a:buClrTx/>
              <a:buSzTx/>
            </a:pPr>
            <a:r>
              <a:rPr lang="en-US" altLang="zh-CN" sz="10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spcBef>
                <a:spcPct val="50000"/>
              </a:spcBef>
              <a:buClrTx/>
              <a:buSzTx/>
            </a:pPr>
            <a:endParaRPr lang="zh-CN" altLang="en-US" sz="1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2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3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蓝底"/>
          <p:cNvSpPr>
            <a:spLocks noChangeArrowheads="1"/>
          </p:cNvSpPr>
          <p:nvPr/>
        </p:nvSpPr>
        <p:spPr bwMode="auto">
          <a:xfrm>
            <a:off x="1260475" y="1163638"/>
            <a:ext cx="6854825" cy="3048000"/>
          </a:xfrm>
          <a:prstGeom prst="rect">
            <a:avLst/>
          </a:prstGeom>
          <a:solidFill>
            <a:srgbClr val="AF362C">
              <a:alpha val="89999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白底"/>
          <p:cNvSpPr>
            <a:spLocks noChangeArrowheads="1"/>
          </p:cNvSpPr>
          <p:nvPr/>
        </p:nvSpPr>
        <p:spPr bwMode="auto">
          <a:xfrm>
            <a:off x="1336675" y="1239838"/>
            <a:ext cx="6692900" cy="28749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90500" dir="54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"/>
          <p:cNvSpPr>
            <a:spLocks noChangeArrowheads="1"/>
          </p:cNvSpPr>
          <p:nvPr/>
        </p:nvSpPr>
        <p:spPr bwMode="auto">
          <a:xfrm>
            <a:off x="1981200" y="1898650"/>
            <a:ext cx="5472113" cy="25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zh-CN" sz="1500" dirty="0">
                <a:cs typeface="+mn-ea"/>
                <a:sym typeface="+mn-lt"/>
              </a:rPr>
              <a:t>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</a:t>
            </a:r>
            <a:r>
              <a:rPr lang="en-US" altLang="zh-CN" sz="1500" dirty="0" err="1">
                <a:cs typeface="+mn-ea"/>
                <a:sym typeface="+mn-lt"/>
              </a:rPr>
              <a:t>textClick</a:t>
            </a:r>
            <a:r>
              <a:rPr lang="en-US" altLang="zh-CN" sz="1500" dirty="0">
                <a:cs typeface="+mn-ea"/>
                <a:sym typeface="+mn-lt"/>
              </a:rPr>
              <a:t> </a:t>
            </a:r>
            <a:r>
              <a:rPr lang="en-US" altLang="zh-CN" sz="1500" dirty="0" err="1">
                <a:cs typeface="+mn-ea"/>
                <a:sym typeface="+mn-lt"/>
              </a:rPr>
              <a:t>hereadder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 Click </a:t>
            </a:r>
            <a:r>
              <a:rPr lang="en-US" altLang="zh-CN" sz="1500" dirty="0" err="1">
                <a:cs typeface="+mn-ea"/>
                <a:sym typeface="+mn-lt"/>
              </a:rPr>
              <a:t>hereAdd</a:t>
            </a:r>
            <a:r>
              <a:rPr lang="en-US" altLang="zh-CN" sz="1500" dirty="0">
                <a:cs typeface="+mn-ea"/>
                <a:sym typeface="+mn-lt"/>
              </a:rPr>
              <a:t> text</a:t>
            </a:r>
            <a:endParaRPr lang="zh-CN" altLang="en-US" sz="1500" dirty="0"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endParaRPr lang="zh-CN" altLang="en-US" sz="1500" dirty="0"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endParaRPr lang="zh-CN" altLang="en-US" sz="1500" dirty="0">
              <a:cs typeface="+mn-ea"/>
              <a:sym typeface="+mn-lt"/>
            </a:endParaRPr>
          </a:p>
        </p:txBody>
      </p:sp>
      <p:pic>
        <p:nvPicPr>
          <p:cNvPr id="39" name="图片1" descr="城市招商引资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0" y="2782888"/>
            <a:ext cx="27368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前言"/>
          <p:cNvSpPr/>
          <p:nvPr/>
        </p:nvSpPr>
        <p:spPr>
          <a:xfrm>
            <a:off x="1334902" y="1229910"/>
            <a:ext cx="1423250" cy="608112"/>
          </a:xfrm>
          <a:prstGeom prst="snip1Rect">
            <a:avLst/>
          </a:prstGeom>
          <a:solidFill>
            <a:srgbClr val="AF362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PREFACE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1026" name="图片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731" y="551642"/>
            <a:ext cx="1588814" cy="1080000"/>
          </a:xfrm>
          <a:prstGeom prst="rect">
            <a:avLst/>
          </a:prstGeom>
          <a:noFill/>
          <a:ln w="19050">
            <a:solidFill>
              <a:srgbClr val="AF36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图片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7" y="551642"/>
            <a:ext cx="1588815" cy="1080000"/>
          </a:xfrm>
          <a:prstGeom prst="rect">
            <a:avLst/>
          </a:prstGeom>
          <a:noFill/>
          <a:ln w="19050">
            <a:solidFill>
              <a:srgbClr val="AF362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7666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art four"/>
          <p:cNvSpPr>
            <a:spLocks noChangeArrowheads="1"/>
          </p:cNvSpPr>
          <p:nvPr/>
        </p:nvSpPr>
        <p:spPr bwMode="auto">
          <a:xfrm>
            <a:off x="2916634" y="2015480"/>
            <a:ext cx="1857624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Four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标题"/>
          <p:cNvSpPr>
            <a:spLocks noChangeArrowheads="1"/>
          </p:cNvSpPr>
          <p:nvPr/>
        </p:nvSpPr>
        <p:spPr bwMode="auto">
          <a:xfrm>
            <a:off x="2800828" y="2539355"/>
            <a:ext cx="513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800" b="1" spc="300" dirty="0">
                <a:solidFill>
                  <a:srgbClr val="AF362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124" name="04"/>
          <p:cNvSpPr>
            <a:spLocks noChangeArrowheads="1"/>
          </p:cNvSpPr>
          <p:nvPr/>
        </p:nvSpPr>
        <p:spPr bwMode="auto">
          <a:xfrm>
            <a:off x="1154509" y="1721793"/>
            <a:ext cx="17043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9600" b="1" dirty="0">
                <a:solidFill>
                  <a:srgbClr val="AF362C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9600" b="1" dirty="0">
              <a:solidFill>
                <a:srgbClr val="AF362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5" name="虚线2"/>
          <p:cNvSpPr>
            <a:spLocks noChangeShapeType="1"/>
          </p:cNvSpPr>
          <p:nvPr/>
        </p:nvSpPr>
        <p:spPr bwMode="auto">
          <a:xfrm>
            <a:off x="1303734" y="3146227"/>
            <a:ext cx="4249738" cy="1587"/>
          </a:xfrm>
          <a:prstGeom prst="line">
            <a:avLst/>
          </a:prstGeom>
          <a:noFill/>
          <a:ln w="25400">
            <a:solidFill>
              <a:srgbClr val="AF362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26" name="虚线1"/>
          <p:cNvSpPr>
            <a:spLocks noChangeShapeType="1"/>
          </p:cNvSpPr>
          <p:nvPr/>
        </p:nvSpPr>
        <p:spPr bwMode="auto">
          <a:xfrm>
            <a:off x="1303734" y="1779662"/>
            <a:ext cx="4249738" cy="0"/>
          </a:xfrm>
          <a:prstGeom prst="line">
            <a:avLst/>
          </a:prstGeom>
          <a:noFill/>
          <a:ln w="25400">
            <a:solidFill>
              <a:srgbClr val="AF362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8377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3" grpId="0" bldLvl="0" autoUpdateAnimBg="0"/>
      <p:bldP spid="5124" grpId="0" bldLvl="0" autoUpdateAnimBg="0"/>
      <p:bldP spid="5125" grpId="0" animBg="1"/>
      <p:bldP spid="51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7727" y="2961763"/>
            <a:ext cx="4103489" cy="1981367"/>
            <a:chOff x="1199737" y="2839426"/>
            <a:chExt cx="4735870" cy="253942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5526571" flipV="1">
              <a:off x="4658357" y="4101605"/>
              <a:ext cx="2314667" cy="23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5526571" flipV="1">
              <a:off x="301172" y="3876843"/>
              <a:ext cx="2314667" cy="23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平行四边形 33"/>
            <p:cNvSpPr/>
            <p:nvPr/>
          </p:nvSpPr>
          <p:spPr>
            <a:xfrm flipH="1">
              <a:off x="1205717" y="3665205"/>
              <a:ext cx="291229" cy="948371"/>
            </a:xfrm>
            <a:custGeom>
              <a:avLst/>
              <a:gdLst>
                <a:gd name="connsiteX0" fmla="*/ 0 w 504056"/>
                <a:gd name="connsiteY0" fmla="*/ 1656184 h 1656184"/>
                <a:gd name="connsiteX1" fmla="*/ 357794 w 504056"/>
                <a:gd name="connsiteY1" fmla="*/ 0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57794 w 504056"/>
                <a:gd name="connsiteY1" fmla="*/ 0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57794 w 504056"/>
                <a:gd name="connsiteY1" fmla="*/ 0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487387"/>
                <a:gd name="connsiteY0" fmla="*/ 1587128 h 1587128"/>
                <a:gd name="connsiteX1" fmla="*/ 326044 w 487387"/>
                <a:gd name="connsiteY1" fmla="*/ 80169 h 1587128"/>
                <a:gd name="connsiteX2" fmla="*/ 487387 w 487387"/>
                <a:gd name="connsiteY2" fmla="*/ 0 h 1587128"/>
                <a:gd name="connsiteX3" fmla="*/ 158168 w 487387"/>
                <a:gd name="connsiteY3" fmla="*/ 1506165 h 1587128"/>
                <a:gd name="connsiteX4" fmla="*/ 0 w 487387"/>
                <a:gd name="connsiteY4" fmla="*/ 1587128 h 1587128"/>
                <a:gd name="connsiteX0" fmla="*/ 0 w 487387"/>
                <a:gd name="connsiteY0" fmla="*/ 1587146 h 1587146"/>
                <a:gd name="connsiteX1" fmla="*/ 326044 w 487387"/>
                <a:gd name="connsiteY1" fmla="*/ 80187 h 1587146"/>
                <a:gd name="connsiteX2" fmla="*/ 487387 w 487387"/>
                <a:gd name="connsiteY2" fmla="*/ 18 h 1587146"/>
                <a:gd name="connsiteX3" fmla="*/ 158168 w 487387"/>
                <a:gd name="connsiteY3" fmla="*/ 1506183 h 1587146"/>
                <a:gd name="connsiteX4" fmla="*/ 0 w 487387"/>
                <a:gd name="connsiteY4" fmla="*/ 1587146 h 158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387" h="1587146">
                  <a:moveTo>
                    <a:pt x="0" y="1587146"/>
                  </a:moveTo>
                  <a:lnTo>
                    <a:pt x="326044" y="80187"/>
                  </a:lnTo>
                  <a:cubicBezTo>
                    <a:pt x="431948" y="101618"/>
                    <a:pt x="448952" y="-1569"/>
                    <a:pt x="487387" y="18"/>
                  </a:cubicBezTo>
                  <a:lnTo>
                    <a:pt x="158168" y="1506183"/>
                  </a:lnTo>
                  <a:cubicBezTo>
                    <a:pt x="114970" y="1564127"/>
                    <a:pt x="71773" y="1583970"/>
                    <a:pt x="0" y="1587146"/>
                  </a:cubicBezTo>
                  <a:close/>
                </a:path>
              </a:pathLst>
            </a:custGeom>
            <a:solidFill>
              <a:srgbClr val="FF66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2" name="弦形 11"/>
            <p:cNvSpPr/>
            <p:nvPr/>
          </p:nvSpPr>
          <p:spPr>
            <a:xfrm rot="1800000">
              <a:off x="1199737" y="3574655"/>
              <a:ext cx="172120" cy="148663"/>
            </a:xfrm>
            <a:prstGeom prst="chord">
              <a:avLst>
                <a:gd name="adj1" fmla="val 2700000"/>
                <a:gd name="adj2" fmla="val 13906918"/>
              </a:avLst>
            </a:prstGeom>
            <a:solidFill>
              <a:srgbClr val="013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0800000" flipH="1">
              <a:off x="1299813" y="3733006"/>
              <a:ext cx="4503561" cy="879264"/>
            </a:xfrm>
            <a:prstGeom prst="parallelogram">
              <a:avLst>
                <a:gd name="adj" fmla="val 2162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4" name="平行四边形 33"/>
            <p:cNvSpPr/>
            <p:nvPr/>
          </p:nvSpPr>
          <p:spPr>
            <a:xfrm rot="10800000" flipH="1">
              <a:off x="5592225" y="3733005"/>
              <a:ext cx="291229" cy="948371"/>
            </a:xfrm>
            <a:custGeom>
              <a:avLst/>
              <a:gdLst>
                <a:gd name="connsiteX0" fmla="*/ 0 w 504056"/>
                <a:gd name="connsiteY0" fmla="*/ 1656184 h 1656184"/>
                <a:gd name="connsiteX1" fmla="*/ 357794 w 504056"/>
                <a:gd name="connsiteY1" fmla="*/ 0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57794 w 504056"/>
                <a:gd name="connsiteY1" fmla="*/ 0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57794 w 504056"/>
                <a:gd name="connsiteY1" fmla="*/ 0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487387"/>
                <a:gd name="connsiteY0" fmla="*/ 1587128 h 1587128"/>
                <a:gd name="connsiteX1" fmla="*/ 326044 w 487387"/>
                <a:gd name="connsiteY1" fmla="*/ 80169 h 1587128"/>
                <a:gd name="connsiteX2" fmla="*/ 487387 w 487387"/>
                <a:gd name="connsiteY2" fmla="*/ 0 h 1587128"/>
                <a:gd name="connsiteX3" fmla="*/ 158168 w 487387"/>
                <a:gd name="connsiteY3" fmla="*/ 1506165 h 1587128"/>
                <a:gd name="connsiteX4" fmla="*/ 0 w 487387"/>
                <a:gd name="connsiteY4" fmla="*/ 1587128 h 1587128"/>
                <a:gd name="connsiteX0" fmla="*/ 0 w 487387"/>
                <a:gd name="connsiteY0" fmla="*/ 1587146 h 1587146"/>
                <a:gd name="connsiteX1" fmla="*/ 326044 w 487387"/>
                <a:gd name="connsiteY1" fmla="*/ 80187 h 1587146"/>
                <a:gd name="connsiteX2" fmla="*/ 487387 w 487387"/>
                <a:gd name="connsiteY2" fmla="*/ 18 h 1587146"/>
                <a:gd name="connsiteX3" fmla="*/ 158168 w 487387"/>
                <a:gd name="connsiteY3" fmla="*/ 1506183 h 1587146"/>
                <a:gd name="connsiteX4" fmla="*/ 0 w 487387"/>
                <a:gd name="connsiteY4" fmla="*/ 1587146 h 158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387" h="1587146">
                  <a:moveTo>
                    <a:pt x="0" y="1587146"/>
                  </a:moveTo>
                  <a:lnTo>
                    <a:pt x="326044" y="80187"/>
                  </a:lnTo>
                  <a:cubicBezTo>
                    <a:pt x="431948" y="101618"/>
                    <a:pt x="448952" y="-1569"/>
                    <a:pt x="487387" y="18"/>
                  </a:cubicBezTo>
                  <a:lnTo>
                    <a:pt x="158168" y="1506183"/>
                  </a:lnTo>
                  <a:cubicBezTo>
                    <a:pt x="114970" y="1564127"/>
                    <a:pt x="71773" y="1583970"/>
                    <a:pt x="0" y="1587146"/>
                  </a:cubicBezTo>
                  <a:close/>
                </a:path>
              </a:pathLst>
            </a:custGeom>
            <a:solidFill>
              <a:srgbClr val="FF66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5" name="弦形 14"/>
            <p:cNvSpPr/>
            <p:nvPr/>
          </p:nvSpPr>
          <p:spPr>
            <a:xfrm rot="12600000">
              <a:off x="5717314" y="4623263"/>
              <a:ext cx="172120" cy="148663"/>
            </a:xfrm>
            <a:prstGeom prst="chord">
              <a:avLst>
                <a:gd name="adj1" fmla="val 2700000"/>
                <a:gd name="adj2" fmla="val 13906918"/>
              </a:avLst>
            </a:prstGeom>
            <a:solidFill>
              <a:srgbClr val="013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51525" y="3982292"/>
              <a:ext cx="2336644" cy="53269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91431" y="3795886"/>
              <a:ext cx="905196" cy="86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64477" y="2218584"/>
            <a:ext cx="4095902" cy="1981367"/>
            <a:chOff x="1703793" y="1886926"/>
            <a:chExt cx="4727114" cy="2539429"/>
          </a:xfrm>
        </p:grpSpPr>
        <p:grpSp>
          <p:nvGrpSpPr>
            <p:cNvPr id="19" name="组合 18"/>
            <p:cNvGrpSpPr/>
            <p:nvPr/>
          </p:nvGrpSpPr>
          <p:grpSpPr>
            <a:xfrm>
              <a:off x="1703793" y="1886926"/>
              <a:ext cx="4727114" cy="2539429"/>
              <a:chOff x="1703793" y="1886926"/>
              <a:chExt cx="4727114" cy="2539429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5526571" flipV="1">
                <a:off x="5153657" y="3149105"/>
                <a:ext cx="2314667" cy="239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5526571" flipV="1">
                <a:off x="796472" y="2924343"/>
                <a:ext cx="2314667" cy="239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平行四边形 33"/>
              <p:cNvSpPr/>
              <p:nvPr/>
            </p:nvSpPr>
            <p:spPr>
              <a:xfrm flipH="1">
                <a:off x="1709773" y="2791584"/>
                <a:ext cx="291229" cy="948371"/>
              </a:xfrm>
              <a:custGeom>
                <a:avLst/>
                <a:gdLst>
                  <a:gd name="connsiteX0" fmla="*/ 0 w 504056"/>
                  <a:gd name="connsiteY0" fmla="*/ 1656184 h 1656184"/>
                  <a:gd name="connsiteX1" fmla="*/ 357794 w 504056"/>
                  <a:gd name="connsiteY1" fmla="*/ 0 h 1656184"/>
                  <a:gd name="connsiteX2" fmla="*/ 504056 w 504056"/>
                  <a:gd name="connsiteY2" fmla="*/ 0 h 1656184"/>
                  <a:gd name="connsiteX3" fmla="*/ 146262 w 504056"/>
                  <a:gd name="connsiteY3" fmla="*/ 1656184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57794 w 504056"/>
                  <a:gd name="connsiteY1" fmla="*/ 0 h 1656184"/>
                  <a:gd name="connsiteX2" fmla="*/ 504056 w 504056"/>
                  <a:gd name="connsiteY2" fmla="*/ 0 h 1656184"/>
                  <a:gd name="connsiteX3" fmla="*/ 146262 w 504056"/>
                  <a:gd name="connsiteY3" fmla="*/ 1656184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57794 w 504056"/>
                  <a:gd name="connsiteY1" fmla="*/ 0 h 1656184"/>
                  <a:gd name="connsiteX2" fmla="*/ 504056 w 504056"/>
                  <a:gd name="connsiteY2" fmla="*/ 0 h 1656184"/>
                  <a:gd name="connsiteX3" fmla="*/ 146262 w 504056"/>
                  <a:gd name="connsiteY3" fmla="*/ 1656184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46262 w 504056"/>
                  <a:gd name="connsiteY3" fmla="*/ 1656184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46262 w 504056"/>
                  <a:gd name="connsiteY3" fmla="*/ 1656184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46262 w 504056"/>
                  <a:gd name="connsiteY3" fmla="*/ 1656184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58168 w 504056"/>
                  <a:gd name="connsiteY3" fmla="*/ 1575221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58168 w 504056"/>
                  <a:gd name="connsiteY3" fmla="*/ 1575221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58168 w 504056"/>
                  <a:gd name="connsiteY3" fmla="*/ 1575221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58168 w 504056"/>
                  <a:gd name="connsiteY3" fmla="*/ 1575221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58168 w 504056"/>
                  <a:gd name="connsiteY3" fmla="*/ 1575221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58168 w 504056"/>
                  <a:gd name="connsiteY3" fmla="*/ 1575221 h 1656184"/>
                  <a:gd name="connsiteX4" fmla="*/ 0 w 504056"/>
                  <a:gd name="connsiteY4" fmla="*/ 1656184 h 1656184"/>
                  <a:gd name="connsiteX0" fmla="*/ 0 w 487387"/>
                  <a:gd name="connsiteY0" fmla="*/ 1587128 h 1587128"/>
                  <a:gd name="connsiteX1" fmla="*/ 326044 w 487387"/>
                  <a:gd name="connsiteY1" fmla="*/ 80169 h 1587128"/>
                  <a:gd name="connsiteX2" fmla="*/ 487387 w 487387"/>
                  <a:gd name="connsiteY2" fmla="*/ 0 h 1587128"/>
                  <a:gd name="connsiteX3" fmla="*/ 158168 w 487387"/>
                  <a:gd name="connsiteY3" fmla="*/ 1506165 h 1587128"/>
                  <a:gd name="connsiteX4" fmla="*/ 0 w 487387"/>
                  <a:gd name="connsiteY4" fmla="*/ 1587128 h 1587128"/>
                  <a:gd name="connsiteX0" fmla="*/ 0 w 487387"/>
                  <a:gd name="connsiteY0" fmla="*/ 1587146 h 1587146"/>
                  <a:gd name="connsiteX1" fmla="*/ 326044 w 487387"/>
                  <a:gd name="connsiteY1" fmla="*/ 80187 h 1587146"/>
                  <a:gd name="connsiteX2" fmla="*/ 487387 w 487387"/>
                  <a:gd name="connsiteY2" fmla="*/ 18 h 1587146"/>
                  <a:gd name="connsiteX3" fmla="*/ 158168 w 487387"/>
                  <a:gd name="connsiteY3" fmla="*/ 1506183 h 1587146"/>
                  <a:gd name="connsiteX4" fmla="*/ 0 w 487387"/>
                  <a:gd name="connsiteY4" fmla="*/ 1587146 h 158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387" h="1587146">
                    <a:moveTo>
                      <a:pt x="0" y="1587146"/>
                    </a:moveTo>
                    <a:lnTo>
                      <a:pt x="326044" y="80187"/>
                    </a:lnTo>
                    <a:cubicBezTo>
                      <a:pt x="431948" y="101618"/>
                      <a:pt x="448952" y="-1569"/>
                      <a:pt x="487387" y="18"/>
                    </a:cubicBezTo>
                    <a:lnTo>
                      <a:pt x="158168" y="1506183"/>
                    </a:lnTo>
                    <a:cubicBezTo>
                      <a:pt x="114970" y="1564127"/>
                      <a:pt x="71773" y="1583970"/>
                      <a:pt x="0" y="1587146"/>
                    </a:cubicBezTo>
                    <a:close/>
                  </a:path>
                </a:pathLst>
              </a:custGeom>
              <a:gradFill>
                <a:gsLst>
                  <a:gs pos="52000">
                    <a:srgbClr val="FFC000"/>
                  </a:gs>
                  <a:gs pos="46000">
                    <a:srgbClr val="A88000"/>
                  </a:gs>
                  <a:gs pos="62000">
                    <a:srgbClr val="F6BB00"/>
                  </a:gs>
                </a:gsLst>
                <a:lin ang="78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25" name="弦形 24"/>
              <p:cNvSpPr/>
              <p:nvPr/>
            </p:nvSpPr>
            <p:spPr>
              <a:xfrm rot="1800000">
                <a:off x="1703793" y="2701034"/>
                <a:ext cx="172120" cy="148663"/>
              </a:xfrm>
              <a:prstGeom prst="chord">
                <a:avLst>
                  <a:gd name="adj1" fmla="val 2700000"/>
                  <a:gd name="adj2" fmla="val 13906918"/>
                </a:avLst>
              </a:prstGeom>
              <a:solidFill>
                <a:srgbClr val="503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26" name="平行四边形 25"/>
              <p:cNvSpPr/>
              <p:nvPr/>
            </p:nvSpPr>
            <p:spPr>
              <a:xfrm rot="10800000" flipH="1">
                <a:off x="1803869" y="2859385"/>
                <a:ext cx="4503561" cy="879264"/>
              </a:xfrm>
              <a:prstGeom prst="parallelogram">
                <a:avLst>
                  <a:gd name="adj" fmla="val 21620"/>
                </a:avLst>
              </a:prstGeom>
              <a:gradFill>
                <a:gsLst>
                  <a:gs pos="87000">
                    <a:srgbClr val="FFC000"/>
                  </a:gs>
                  <a:gs pos="11000">
                    <a:srgbClr val="FFC000"/>
                  </a:gs>
                  <a:gs pos="100000">
                    <a:srgbClr val="A88000"/>
                  </a:gs>
                  <a:gs pos="0">
                    <a:srgbClr val="A88000"/>
                  </a:gs>
                </a:gsLst>
                <a:lin ang="78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27" name="平行四边形 33"/>
              <p:cNvSpPr/>
              <p:nvPr/>
            </p:nvSpPr>
            <p:spPr>
              <a:xfrm rot="10800000" flipH="1">
                <a:off x="6096281" y="2859384"/>
                <a:ext cx="291229" cy="948371"/>
              </a:xfrm>
              <a:custGeom>
                <a:avLst/>
                <a:gdLst>
                  <a:gd name="connsiteX0" fmla="*/ 0 w 504056"/>
                  <a:gd name="connsiteY0" fmla="*/ 1656184 h 1656184"/>
                  <a:gd name="connsiteX1" fmla="*/ 357794 w 504056"/>
                  <a:gd name="connsiteY1" fmla="*/ 0 h 1656184"/>
                  <a:gd name="connsiteX2" fmla="*/ 504056 w 504056"/>
                  <a:gd name="connsiteY2" fmla="*/ 0 h 1656184"/>
                  <a:gd name="connsiteX3" fmla="*/ 146262 w 504056"/>
                  <a:gd name="connsiteY3" fmla="*/ 1656184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57794 w 504056"/>
                  <a:gd name="connsiteY1" fmla="*/ 0 h 1656184"/>
                  <a:gd name="connsiteX2" fmla="*/ 504056 w 504056"/>
                  <a:gd name="connsiteY2" fmla="*/ 0 h 1656184"/>
                  <a:gd name="connsiteX3" fmla="*/ 146262 w 504056"/>
                  <a:gd name="connsiteY3" fmla="*/ 1656184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57794 w 504056"/>
                  <a:gd name="connsiteY1" fmla="*/ 0 h 1656184"/>
                  <a:gd name="connsiteX2" fmla="*/ 504056 w 504056"/>
                  <a:gd name="connsiteY2" fmla="*/ 0 h 1656184"/>
                  <a:gd name="connsiteX3" fmla="*/ 146262 w 504056"/>
                  <a:gd name="connsiteY3" fmla="*/ 1656184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46262 w 504056"/>
                  <a:gd name="connsiteY3" fmla="*/ 1656184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46262 w 504056"/>
                  <a:gd name="connsiteY3" fmla="*/ 1656184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46262 w 504056"/>
                  <a:gd name="connsiteY3" fmla="*/ 1656184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58168 w 504056"/>
                  <a:gd name="connsiteY3" fmla="*/ 1575221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58168 w 504056"/>
                  <a:gd name="connsiteY3" fmla="*/ 1575221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58168 w 504056"/>
                  <a:gd name="connsiteY3" fmla="*/ 1575221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58168 w 504056"/>
                  <a:gd name="connsiteY3" fmla="*/ 1575221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58168 w 504056"/>
                  <a:gd name="connsiteY3" fmla="*/ 1575221 h 1656184"/>
                  <a:gd name="connsiteX4" fmla="*/ 0 w 504056"/>
                  <a:gd name="connsiteY4" fmla="*/ 1656184 h 1656184"/>
                  <a:gd name="connsiteX0" fmla="*/ 0 w 504056"/>
                  <a:gd name="connsiteY0" fmla="*/ 1656184 h 1656184"/>
                  <a:gd name="connsiteX1" fmla="*/ 326044 w 504056"/>
                  <a:gd name="connsiteY1" fmla="*/ 149225 h 1656184"/>
                  <a:gd name="connsiteX2" fmla="*/ 504056 w 504056"/>
                  <a:gd name="connsiteY2" fmla="*/ 0 h 1656184"/>
                  <a:gd name="connsiteX3" fmla="*/ 158168 w 504056"/>
                  <a:gd name="connsiteY3" fmla="*/ 1575221 h 1656184"/>
                  <a:gd name="connsiteX4" fmla="*/ 0 w 504056"/>
                  <a:gd name="connsiteY4" fmla="*/ 1656184 h 1656184"/>
                  <a:gd name="connsiteX0" fmla="*/ 0 w 487387"/>
                  <a:gd name="connsiteY0" fmla="*/ 1587128 h 1587128"/>
                  <a:gd name="connsiteX1" fmla="*/ 326044 w 487387"/>
                  <a:gd name="connsiteY1" fmla="*/ 80169 h 1587128"/>
                  <a:gd name="connsiteX2" fmla="*/ 487387 w 487387"/>
                  <a:gd name="connsiteY2" fmla="*/ 0 h 1587128"/>
                  <a:gd name="connsiteX3" fmla="*/ 158168 w 487387"/>
                  <a:gd name="connsiteY3" fmla="*/ 1506165 h 1587128"/>
                  <a:gd name="connsiteX4" fmla="*/ 0 w 487387"/>
                  <a:gd name="connsiteY4" fmla="*/ 1587128 h 1587128"/>
                  <a:gd name="connsiteX0" fmla="*/ 0 w 487387"/>
                  <a:gd name="connsiteY0" fmla="*/ 1587146 h 1587146"/>
                  <a:gd name="connsiteX1" fmla="*/ 326044 w 487387"/>
                  <a:gd name="connsiteY1" fmla="*/ 80187 h 1587146"/>
                  <a:gd name="connsiteX2" fmla="*/ 487387 w 487387"/>
                  <a:gd name="connsiteY2" fmla="*/ 18 h 1587146"/>
                  <a:gd name="connsiteX3" fmla="*/ 158168 w 487387"/>
                  <a:gd name="connsiteY3" fmla="*/ 1506183 h 1587146"/>
                  <a:gd name="connsiteX4" fmla="*/ 0 w 487387"/>
                  <a:gd name="connsiteY4" fmla="*/ 1587146 h 158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387" h="1587146">
                    <a:moveTo>
                      <a:pt x="0" y="1587146"/>
                    </a:moveTo>
                    <a:lnTo>
                      <a:pt x="326044" y="80187"/>
                    </a:lnTo>
                    <a:cubicBezTo>
                      <a:pt x="431948" y="101618"/>
                      <a:pt x="448952" y="-1569"/>
                      <a:pt x="487387" y="18"/>
                    </a:cubicBezTo>
                    <a:lnTo>
                      <a:pt x="158168" y="1506183"/>
                    </a:lnTo>
                    <a:cubicBezTo>
                      <a:pt x="114970" y="1564127"/>
                      <a:pt x="71773" y="1583970"/>
                      <a:pt x="0" y="1587146"/>
                    </a:cubicBezTo>
                    <a:close/>
                  </a:path>
                </a:pathLst>
              </a:custGeom>
              <a:gradFill>
                <a:gsLst>
                  <a:gs pos="52000">
                    <a:srgbClr val="FFC000"/>
                  </a:gs>
                  <a:gs pos="46000">
                    <a:srgbClr val="AC8300"/>
                  </a:gs>
                  <a:gs pos="62000">
                    <a:srgbClr val="F6BB00"/>
                  </a:gs>
                </a:gsLst>
                <a:lin ang="780000" scaled="0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28" name="弦形 27"/>
              <p:cNvSpPr/>
              <p:nvPr/>
            </p:nvSpPr>
            <p:spPr>
              <a:xfrm rot="12600000">
                <a:off x="6221370" y="3749642"/>
                <a:ext cx="172120" cy="148663"/>
              </a:xfrm>
              <a:prstGeom prst="chord">
                <a:avLst>
                  <a:gd name="adj1" fmla="val 2700000"/>
                  <a:gd name="adj2" fmla="val 13906918"/>
                </a:avLst>
              </a:prstGeom>
              <a:solidFill>
                <a:srgbClr val="503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285605" y="3099148"/>
              <a:ext cx="2336644" cy="53269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5511" y="2931790"/>
              <a:ext cx="905196" cy="86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035403" y="987879"/>
            <a:ext cx="4137083" cy="1981367"/>
            <a:chOff x="2593525" y="309586"/>
            <a:chExt cx="4774642" cy="2539429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5526571" flipV="1">
              <a:off x="6090917" y="1571765"/>
              <a:ext cx="2314667" cy="23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5526571" flipV="1">
              <a:off x="1733732" y="1347003"/>
              <a:ext cx="2314667" cy="23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2" name="组合 31"/>
            <p:cNvGrpSpPr/>
            <p:nvPr/>
          </p:nvGrpSpPr>
          <p:grpSpPr>
            <a:xfrm>
              <a:off x="2593525" y="952061"/>
              <a:ext cx="4689697" cy="1197271"/>
              <a:chOff x="1933340" y="510706"/>
              <a:chExt cx="4689697" cy="1197271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933340" y="510706"/>
                <a:ext cx="297209" cy="1038921"/>
                <a:chOff x="1733243" y="794574"/>
                <a:chExt cx="497394" cy="1738686"/>
              </a:xfrm>
            </p:grpSpPr>
            <p:sp>
              <p:nvSpPr>
                <p:cNvPr id="40" name="平行四边形 33"/>
                <p:cNvSpPr/>
                <p:nvPr/>
              </p:nvSpPr>
              <p:spPr>
                <a:xfrm flipH="1">
                  <a:off x="1743250" y="946114"/>
                  <a:ext cx="487387" cy="1587146"/>
                </a:xfrm>
                <a:custGeom>
                  <a:avLst/>
                  <a:gdLst>
                    <a:gd name="connsiteX0" fmla="*/ 0 w 504056"/>
                    <a:gd name="connsiteY0" fmla="*/ 1656184 h 1656184"/>
                    <a:gd name="connsiteX1" fmla="*/ 357794 w 504056"/>
                    <a:gd name="connsiteY1" fmla="*/ 0 h 1656184"/>
                    <a:gd name="connsiteX2" fmla="*/ 504056 w 504056"/>
                    <a:gd name="connsiteY2" fmla="*/ 0 h 1656184"/>
                    <a:gd name="connsiteX3" fmla="*/ 146262 w 504056"/>
                    <a:gd name="connsiteY3" fmla="*/ 1656184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57794 w 504056"/>
                    <a:gd name="connsiteY1" fmla="*/ 0 h 1656184"/>
                    <a:gd name="connsiteX2" fmla="*/ 504056 w 504056"/>
                    <a:gd name="connsiteY2" fmla="*/ 0 h 1656184"/>
                    <a:gd name="connsiteX3" fmla="*/ 146262 w 504056"/>
                    <a:gd name="connsiteY3" fmla="*/ 1656184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57794 w 504056"/>
                    <a:gd name="connsiteY1" fmla="*/ 0 h 1656184"/>
                    <a:gd name="connsiteX2" fmla="*/ 504056 w 504056"/>
                    <a:gd name="connsiteY2" fmla="*/ 0 h 1656184"/>
                    <a:gd name="connsiteX3" fmla="*/ 146262 w 504056"/>
                    <a:gd name="connsiteY3" fmla="*/ 1656184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46262 w 504056"/>
                    <a:gd name="connsiteY3" fmla="*/ 1656184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46262 w 504056"/>
                    <a:gd name="connsiteY3" fmla="*/ 1656184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46262 w 504056"/>
                    <a:gd name="connsiteY3" fmla="*/ 1656184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58168 w 504056"/>
                    <a:gd name="connsiteY3" fmla="*/ 1575221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58168 w 504056"/>
                    <a:gd name="connsiteY3" fmla="*/ 1575221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58168 w 504056"/>
                    <a:gd name="connsiteY3" fmla="*/ 1575221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58168 w 504056"/>
                    <a:gd name="connsiteY3" fmla="*/ 1575221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58168 w 504056"/>
                    <a:gd name="connsiteY3" fmla="*/ 1575221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58168 w 504056"/>
                    <a:gd name="connsiteY3" fmla="*/ 1575221 h 1656184"/>
                    <a:gd name="connsiteX4" fmla="*/ 0 w 504056"/>
                    <a:gd name="connsiteY4" fmla="*/ 1656184 h 1656184"/>
                    <a:gd name="connsiteX0" fmla="*/ 0 w 487387"/>
                    <a:gd name="connsiteY0" fmla="*/ 1587128 h 1587128"/>
                    <a:gd name="connsiteX1" fmla="*/ 326044 w 487387"/>
                    <a:gd name="connsiteY1" fmla="*/ 80169 h 1587128"/>
                    <a:gd name="connsiteX2" fmla="*/ 487387 w 487387"/>
                    <a:gd name="connsiteY2" fmla="*/ 0 h 1587128"/>
                    <a:gd name="connsiteX3" fmla="*/ 158168 w 487387"/>
                    <a:gd name="connsiteY3" fmla="*/ 1506165 h 1587128"/>
                    <a:gd name="connsiteX4" fmla="*/ 0 w 487387"/>
                    <a:gd name="connsiteY4" fmla="*/ 1587128 h 1587128"/>
                    <a:gd name="connsiteX0" fmla="*/ 0 w 487387"/>
                    <a:gd name="connsiteY0" fmla="*/ 1587146 h 1587146"/>
                    <a:gd name="connsiteX1" fmla="*/ 326044 w 487387"/>
                    <a:gd name="connsiteY1" fmla="*/ 80187 h 1587146"/>
                    <a:gd name="connsiteX2" fmla="*/ 487387 w 487387"/>
                    <a:gd name="connsiteY2" fmla="*/ 18 h 1587146"/>
                    <a:gd name="connsiteX3" fmla="*/ 158168 w 487387"/>
                    <a:gd name="connsiteY3" fmla="*/ 1506183 h 1587146"/>
                    <a:gd name="connsiteX4" fmla="*/ 0 w 487387"/>
                    <a:gd name="connsiteY4" fmla="*/ 1587146 h 158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7387" h="1587146">
                      <a:moveTo>
                        <a:pt x="0" y="1587146"/>
                      </a:moveTo>
                      <a:lnTo>
                        <a:pt x="326044" y="80187"/>
                      </a:lnTo>
                      <a:cubicBezTo>
                        <a:pt x="431948" y="101618"/>
                        <a:pt x="448952" y="-1569"/>
                        <a:pt x="487387" y="18"/>
                      </a:cubicBezTo>
                      <a:lnTo>
                        <a:pt x="158168" y="1506183"/>
                      </a:lnTo>
                      <a:cubicBezTo>
                        <a:pt x="114970" y="1564127"/>
                        <a:pt x="71773" y="1583970"/>
                        <a:pt x="0" y="1587146"/>
                      </a:cubicBezTo>
                      <a:close/>
                    </a:path>
                  </a:pathLst>
                </a:custGeom>
                <a:gradFill>
                  <a:gsLst>
                    <a:gs pos="52000">
                      <a:srgbClr val="F28A87"/>
                    </a:gs>
                    <a:gs pos="46000">
                      <a:srgbClr val="881300"/>
                    </a:gs>
                    <a:gs pos="62000">
                      <a:srgbClr val="EF9A93"/>
                    </a:gs>
                  </a:gsLst>
                  <a:lin ang="78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弦形 40"/>
                <p:cNvSpPr/>
                <p:nvPr/>
              </p:nvSpPr>
              <p:spPr>
                <a:xfrm rot="1800000">
                  <a:off x="1733243" y="794574"/>
                  <a:ext cx="288051" cy="248795"/>
                </a:xfrm>
                <a:prstGeom prst="chord">
                  <a:avLst>
                    <a:gd name="adj1" fmla="val 2700000"/>
                    <a:gd name="adj2" fmla="val 13906918"/>
                  </a:avLst>
                </a:prstGeom>
                <a:solidFill>
                  <a:srgbClr val="7E0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平行四边形 35"/>
              <p:cNvSpPr/>
              <p:nvPr/>
            </p:nvSpPr>
            <p:spPr>
              <a:xfrm rot="10800000" flipH="1">
                <a:off x="2033416" y="669057"/>
                <a:ext cx="4503561" cy="879264"/>
              </a:xfrm>
              <a:prstGeom prst="parallelogram">
                <a:avLst>
                  <a:gd name="adj" fmla="val 21620"/>
                </a:avLst>
              </a:prstGeom>
              <a:gradFill>
                <a:gsLst>
                  <a:gs pos="87000">
                    <a:srgbClr val="F55C4E"/>
                  </a:gs>
                  <a:gs pos="11000">
                    <a:srgbClr val="F55C4E"/>
                  </a:gs>
                  <a:gs pos="100000">
                    <a:srgbClr val="880A00"/>
                  </a:gs>
                  <a:gs pos="0">
                    <a:srgbClr val="881300"/>
                  </a:gs>
                </a:gsLst>
                <a:lin ang="78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 rot="10800000">
                <a:off x="6325828" y="669056"/>
                <a:ext cx="297209" cy="1038921"/>
                <a:chOff x="1733243" y="794574"/>
                <a:chExt cx="497394" cy="1738686"/>
              </a:xfrm>
            </p:grpSpPr>
            <p:sp>
              <p:nvSpPr>
                <p:cNvPr id="38" name="平行四边形 33"/>
                <p:cNvSpPr/>
                <p:nvPr/>
              </p:nvSpPr>
              <p:spPr>
                <a:xfrm flipH="1">
                  <a:off x="1743250" y="946114"/>
                  <a:ext cx="487387" cy="1587146"/>
                </a:xfrm>
                <a:custGeom>
                  <a:avLst/>
                  <a:gdLst>
                    <a:gd name="connsiteX0" fmla="*/ 0 w 504056"/>
                    <a:gd name="connsiteY0" fmla="*/ 1656184 h 1656184"/>
                    <a:gd name="connsiteX1" fmla="*/ 357794 w 504056"/>
                    <a:gd name="connsiteY1" fmla="*/ 0 h 1656184"/>
                    <a:gd name="connsiteX2" fmla="*/ 504056 w 504056"/>
                    <a:gd name="connsiteY2" fmla="*/ 0 h 1656184"/>
                    <a:gd name="connsiteX3" fmla="*/ 146262 w 504056"/>
                    <a:gd name="connsiteY3" fmla="*/ 1656184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57794 w 504056"/>
                    <a:gd name="connsiteY1" fmla="*/ 0 h 1656184"/>
                    <a:gd name="connsiteX2" fmla="*/ 504056 w 504056"/>
                    <a:gd name="connsiteY2" fmla="*/ 0 h 1656184"/>
                    <a:gd name="connsiteX3" fmla="*/ 146262 w 504056"/>
                    <a:gd name="connsiteY3" fmla="*/ 1656184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57794 w 504056"/>
                    <a:gd name="connsiteY1" fmla="*/ 0 h 1656184"/>
                    <a:gd name="connsiteX2" fmla="*/ 504056 w 504056"/>
                    <a:gd name="connsiteY2" fmla="*/ 0 h 1656184"/>
                    <a:gd name="connsiteX3" fmla="*/ 146262 w 504056"/>
                    <a:gd name="connsiteY3" fmla="*/ 1656184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46262 w 504056"/>
                    <a:gd name="connsiteY3" fmla="*/ 1656184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46262 w 504056"/>
                    <a:gd name="connsiteY3" fmla="*/ 1656184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46262 w 504056"/>
                    <a:gd name="connsiteY3" fmla="*/ 1656184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58168 w 504056"/>
                    <a:gd name="connsiteY3" fmla="*/ 1575221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58168 w 504056"/>
                    <a:gd name="connsiteY3" fmla="*/ 1575221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58168 w 504056"/>
                    <a:gd name="connsiteY3" fmla="*/ 1575221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58168 w 504056"/>
                    <a:gd name="connsiteY3" fmla="*/ 1575221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58168 w 504056"/>
                    <a:gd name="connsiteY3" fmla="*/ 1575221 h 1656184"/>
                    <a:gd name="connsiteX4" fmla="*/ 0 w 504056"/>
                    <a:gd name="connsiteY4" fmla="*/ 1656184 h 1656184"/>
                    <a:gd name="connsiteX0" fmla="*/ 0 w 504056"/>
                    <a:gd name="connsiteY0" fmla="*/ 1656184 h 1656184"/>
                    <a:gd name="connsiteX1" fmla="*/ 326044 w 504056"/>
                    <a:gd name="connsiteY1" fmla="*/ 149225 h 1656184"/>
                    <a:gd name="connsiteX2" fmla="*/ 504056 w 504056"/>
                    <a:gd name="connsiteY2" fmla="*/ 0 h 1656184"/>
                    <a:gd name="connsiteX3" fmla="*/ 158168 w 504056"/>
                    <a:gd name="connsiteY3" fmla="*/ 1575221 h 1656184"/>
                    <a:gd name="connsiteX4" fmla="*/ 0 w 504056"/>
                    <a:gd name="connsiteY4" fmla="*/ 1656184 h 1656184"/>
                    <a:gd name="connsiteX0" fmla="*/ 0 w 487387"/>
                    <a:gd name="connsiteY0" fmla="*/ 1587128 h 1587128"/>
                    <a:gd name="connsiteX1" fmla="*/ 326044 w 487387"/>
                    <a:gd name="connsiteY1" fmla="*/ 80169 h 1587128"/>
                    <a:gd name="connsiteX2" fmla="*/ 487387 w 487387"/>
                    <a:gd name="connsiteY2" fmla="*/ 0 h 1587128"/>
                    <a:gd name="connsiteX3" fmla="*/ 158168 w 487387"/>
                    <a:gd name="connsiteY3" fmla="*/ 1506165 h 1587128"/>
                    <a:gd name="connsiteX4" fmla="*/ 0 w 487387"/>
                    <a:gd name="connsiteY4" fmla="*/ 1587128 h 1587128"/>
                    <a:gd name="connsiteX0" fmla="*/ 0 w 487387"/>
                    <a:gd name="connsiteY0" fmla="*/ 1587146 h 1587146"/>
                    <a:gd name="connsiteX1" fmla="*/ 326044 w 487387"/>
                    <a:gd name="connsiteY1" fmla="*/ 80187 h 1587146"/>
                    <a:gd name="connsiteX2" fmla="*/ 487387 w 487387"/>
                    <a:gd name="connsiteY2" fmla="*/ 18 h 1587146"/>
                    <a:gd name="connsiteX3" fmla="*/ 158168 w 487387"/>
                    <a:gd name="connsiteY3" fmla="*/ 1506183 h 1587146"/>
                    <a:gd name="connsiteX4" fmla="*/ 0 w 487387"/>
                    <a:gd name="connsiteY4" fmla="*/ 1587146 h 1587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7387" h="1587146">
                      <a:moveTo>
                        <a:pt x="0" y="1587146"/>
                      </a:moveTo>
                      <a:lnTo>
                        <a:pt x="326044" y="80187"/>
                      </a:lnTo>
                      <a:cubicBezTo>
                        <a:pt x="431948" y="101618"/>
                        <a:pt x="448952" y="-1569"/>
                        <a:pt x="487387" y="18"/>
                      </a:cubicBezTo>
                      <a:lnTo>
                        <a:pt x="158168" y="1506183"/>
                      </a:lnTo>
                      <a:cubicBezTo>
                        <a:pt x="114970" y="1564127"/>
                        <a:pt x="71773" y="1583970"/>
                        <a:pt x="0" y="1587146"/>
                      </a:cubicBezTo>
                      <a:close/>
                    </a:path>
                  </a:pathLst>
                </a:custGeom>
                <a:gradFill>
                  <a:gsLst>
                    <a:gs pos="52000">
                      <a:srgbClr val="F28A87"/>
                    </a:gs>
                    <a:gs pos="46000">
                      <a:srgbClr val="881300"/>
                    </a:gs>
                    <a:gs pos="62000">
                      <a:srgbClr val="EF9A93"/>
                    </a:gs>
                  </a:gsLst>
                  <a:lin ang="78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弦形 38"/>
                <p:cNvSpPr/>
                <p:nvPr/>
              </p:nvSpPr>
              <p:spPr>
                <a:xfrm rot="1800000">
                  <a:off x="1733243" y="794574"/>
                  <a:ext cx="288051" cy="248795"/>
                </a:xfrm>
                <a:prstGeom prst="chord">
                  <a:avLst>
                    <a:gd name="adj1" fmla="val 2700000"/>
                    <a:gd name="adj2" fmla="val 13906918"/>
                  </a:avLst>
                </a:prstGeom>
                <a:solidFill>
                  <a:srgbClr val="7E0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>
              <a:off x="4119677" y="1346855"/>
              <a:ext cx="2336644" cy="53269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9583" y="1203597"/>
              <a:ext cx="905196" cy="86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665978" y="1665658"/>
            <a:ext cx="4136768" cy="1981367"/>
            <a:chOff x="2167169" y="1178266"/>
            <a:chExt cx="4774278" cy="2539429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5526571" flipV="1">
              <a:off x="5664197" y="2440445"/>
              <a:ext cx="2314667" cy="23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5526571" flipV="1">
              <a:off x="1307012" y="2215683"/>
              <a:ext cx="2314667" cy="23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平行四边形 33"/>
            <p:cNvSpPr/>
            <p:nvPr/>
          </p:nvSpPr>
          <p:spPr>
            <a:xfrm flipH="1">
              <a:off x="2173149" y="1910920"/>
              <a:ext cx="291229" cy="948371"/>
            </a:xfrm>
            <a:custGeom>
              <a:avLst/>
              <a:gdLst>
                <a:gd name="connsiteX0" fmla="*/ 0 w 504056"/>
                <a:gd name="connsiteY0" fmla="*/ 1656184 h 1656184"/>
                <a:gd name="connsiteX1" fmla="*/ 357794 w 504056"/>
                <a:gd name="connsiteY1" fmla="*/ 0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57794 w 504056"/>
                <a:gd name="connsiteY1" fmla="*/ 0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57794 w 504056"/>
                <a:gd name="connsiteY1" fmla="*/ 0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487387"/>
                <a:gd name="connsiteY0" fmla="*/ 1587128 h 1587128"/>
                <a:gd name="connsiteX1" fmla="*/ 326044 w 487387"/>
                <a:gd name="connsiteY1" fmla="*/ 80169 h 1587128"/>
                <a:gd name="connsiteX2" fmla="*/ 487387 w 487387"/>
                <a:gd name="connsiteY2" fmla="*/ 0 h 1587128"/>
                <a:gd name="connsiteX3" fmla="*/ 158168 w 487387"/>
                <a:gd name="connsiteY3" fmla="*/ 1506165 h 1587128"/>
                <a:gd name="connsiteX4" fmla="*/ 0 w 487387"/>
                <a:gd name="connsiteY4" fmla="*/ 1587128 h 1587128"/>
                <a:gd name="connsiteX0" fmla="*/ 0 w 487387"/>
                <a:gd name="connsiteY0" fmla="*/ 1587146 h 1587146"/>
                <a:gd name="connsiteX1" fmla="*/ 326044 w 487387"/>
                <a:gd name="connsiteY1" fmla="*/ 80187 h 1587146"/>
                <a:gd name="connsiteX2" fmla="*/ 487387 w 487387"/>
                <a:gd name="connsiteY2" fmla="*/ 18 h 1587146"/>
                <a:gd name="connsiteX3" fmla="*/ 158168 w 487387"/>
                <a:gd name="connsiteY3" fmla="*/ 1506183 h 1587146"/>
                <a:gd name="connsiteX4" fmla="*/ 0 w 487387"/>
                <a:gd name="connsiteY4" fmla="*/ 1587146 h 158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387" h="1587146">
                  <a:moveTo>
                    <a:pt x="0" y="1587146"/>
                  </a:moveTo>
                  <a:lnTo>
                    <a:pt x="326044" y="80187"/>
                  </a:lnTo>
                  <a:cubicBezTo>
                    <a:pt x="431948" y="101618"/>
                    <a:pt x="448952" y="-1569"/>
                    <a:pt x="487387" y="18"/>
                  </a:cubicBezTo>
                  <a:lnTo>
                    <a:pt x="158168" y="1506183"/>
                  </a:lnTo>
                  <a:cubicBezTo>
                    <a:pt x="114970" y="1564127"/>
                    <a:pt x="71773" y="1583970"/>
                    <a:pt x="0" y="1587146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6" name="弦形 45"/>
            <p:cNvSpPr/>
            <p:nvPr/>
          </p:nvSpPr>
          <p:spPr>
            <a:xfrm rot="1800000">
              <a:off x="2167169" y="1820370"/>
              <a:ext cx="172120" cy="148663"/>
            </a:xfrm>
            <a:prstGeom prst="chord">
              <a:avLst>
                <a:gd name="adj1" fmla="val 2700000"/>
                <a:gd name="adj2" fmla="val 13906918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 rot="10800000" flipH="1">
              <a:off x="2267245" y="1978721"/>
              <a:ext cx="4503561" cy="879264"/>
            </a:xfrm>
            <a:prstGeom prst="parallelogram">
              <a:avLst>
                <a:gd name="adj" fmla="val 21620"/>
              </a:avLst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8" name="平行四边形 33"/>
            <p:cNvSpPr/>
            <p:nvPr/>
          </p:nvSpPr>
          <p:spPr>
            <a:xfrm rot="10800000" flipH="1">
              <a:off x="6559657" y="1978720"/>
              <a:ext cx="291229" cy="948371"/>
            </a:xfrm>
            <a:custGeom>
              <a:avLst/>
              <a:gdLst>
                <a:gd name="connsiteX0" fmla="*/ 0 w 504056"/>
                <a:gd name="connsiteY0" fmla="*/ 1656184 h 1656184"/>
                <a:gd name="connsiteX1" fmla="*/ 357794 w 504056"/>
                <a:gd name="connsiteY1" fmla="*/ 0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57794 w 504056"/>
                <a:gd name="connsiteY1" fmla="*/ 0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57794 w 504056"/>
                <a:gd name="connsiteY1" fmla="*/ 0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46262 w 504056"/>
                <a:gd name="connsiteY3" fmla="*/ 1656184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504056"/>
                <a:gd name="connsiteY0" fmla="*/ 1656184 h 1656184"/>
                <a:gd name="connsiteX1" fmla="*/ 326044 w 504056"/>
                <a:gd name="connsiteY1" fmla="*/ 149225 h 1656184"/>
                <a:gd name="connsiteX2" fmla="*/ 504056 w 504056"/>
                <a:gd name="connsiteY2" fmla="*/ 0 h 1656184"/>
                <a:gd name="connsiteX3" fmla="*/ 158168 w 504056"/>
                <a:gd name="connsiteY3" fmla="*/ 1575221 h 1656184"/>
                <a:gd name="connsiteX4" fmla="*/ 0 w 504056"/>
                <a:gd name="connsiteY4" fmla="*/ 1656184 h 1656184"/>
                <a:gd name="connsiteX0" fmla="*/ 0 w 487387"/>
                <a:gd name="connsiteY0" fmla="*/ 1587128 h 1587128"/>
                <a:gd name="connsiteX1" fmla="*/ 326044 w 487387"/>
                <a:gd name="connsiteY1" fmla="*/ 80169 h 1587128"/>
                <a:gd name="connsiteX2" fmla="*/ 487387 w 487387"/>
                <a:gd name="connsiteY2" fmla="*/ 0 h 1587128"/>
                <a:gd name="connsiteX3" fmla="*/ 158168 w 487387"/>
                <a:gd name="connsiteY3" fmla="*/ 1506165 h 1587128"/>
                <a:gd name="connsiteX4" fmla="*/ 0 w 487387"/>
                <a:gd name="connsiteY4" fmla="*/ 1587128 h 1587128"/>
                <a:gd name="connsiteX0" fmla="*/ 0 w 487387"/>
                <a:gd name="connsiteY0" fmla="*/ 1587146 h 1587146"/>
                <a:gd name="connsiteX1" fmla="*/ 326044 w 487387"/>
                <a:gd name="connsiteY1" fmla="*/ 80187 h 1587146"/>
                <a:gd name="connsiteX2" fmla="*/ 487387 w 487387"/>
                <a:gd name="connsiteY2" fmla="*/ 18 h 1587146"/>
                <a:gd name="connsiteX3" fmla="*/ 158168 w 487387"/>
                <a:gd name="connsiteY3" fmla="*/ 1506183 h 1587146"/>
                <a:gd name="connsiteX4" fmla="*/ 0 w 487387"/>
                <a:gd name="connsiteY4" fmla="*/ 1587146 h 158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387" h="1587146">
                  <a:moveTo>
                    <a:pt x="0" y="1587146"/>
                  </a:moveTo>
                  <a:lnTo>
                    <a:pt x="326044" y="80187"/>
                  </a:lnTo>
                  <a:cubicBezTo>
                    <a:pt x="431948" y="101618"/>
                    <a:pt x="448952" y="-1569"/>
                    <a:pt x="487387" y="18"/>
                  </a:cubicBezTo>
                  <a:lnTo>
                    <a:pt x="158168" y="1506183"/>
                  </a:lnTo>
                  <a:cubicBezTo>
                    <a:pt x="114970" y="1564127"/>
                    <a:pt x="71773" y="1583970"/>
                    <a:pt x="0" y="1587146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9" name="弦形 48"/>
            <p:cNvSpPr/>
            <p:nvPr/>
          </p:nvSpPr>
          <p:spPr>
            <a:xfrm rot="12600000">
              <a:off x="6684746" y="2868978"/>
              <a:ext cx="172120" cy="148663"/>
            </a:xfrm>
            <a:prstGeom prst="chord">
              <a:avLst>
                <a:gd name="adj1" fmla="val 2700000"/>
                <a:gd name="adj2" fmla="val 1390691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59637" y="2235050"/>
              <a:ext cx="2336644" cy="53269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99543" y="2018333"/>
              <a:ext cx="905196" cy="868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pic>
        <p:nvPicPr>
          <p:cNvPr id="52" name="Picture 11" descr="思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389" y="1306996"/>
            <a:ext cx="1819685" cy="33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865338" y="1278333"/>
            <a:ext cx="1905331" cy="81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200" dirty="0"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cs typeface="+mn-ea"/>
                <a:sym typeface="+mn-lt"/>
              </a:rPr>
              <a:t>Fill in the description</a:t>
            </a:r>
            <a:endParaRPr lang="zh-CN" altLang="en-US" sz="1200" dirty="0"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cs typeface="+mn-ea"/>
                <a:sym typeface="+mn-lt"/>
              </a:rPr>
              <a:t>Fill in the description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882803" y="1354557"/>
            <a:ext cx="31756" cy="890862"/>
          </a:xfrm>
          <a:prstGeom prst="line">
            <a:avLst/>
          </a:prstGeom>
          <a:noFill/>
          <a:ln w="12700">
            <a:solidFill>
              <a:srgbClr val="9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58" tIns="45729" rIns="91458" bIns="45729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609015" y="1278333"/>
            <a:ext cx="1905331" cy="81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333333"/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rgbClr val="333333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333333"/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 flipV="1">
            <a:off x="3632831" y="1357732"/>
            <a:ext cx="0" cy="895626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58" tIns="45729" rIns="91458" bIns="45729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819198" y="1278333"/>
            <a:ext cx="1905331" cy="81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333333"/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rgbClr val="333333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333333"/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V="1">
            <a:off x="5819198" y="1356144"/>
            <a:ext cx="0" cy="895626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58" tIns="45729" rIns="91458" bIns="45729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2465816" y="3754009"/>
            <a:ext cx="1905331" cy="81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333333"/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rgbClr val="333333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333333"/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2486457" y="3374480"/>
            <a:ext cx="0" cy="93056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58" tIns="45729" rIns="91458" bIns="45729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4752213" y="3760361"/>
            <a:ext cx="1905331" cy="81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333333"/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rgbClr val="333333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333333"/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 flipV="1">
            <a:off x="4676000" y="3322075"/>
            <a:ext cx="0" cy="1005198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58" tIns="45729" rIns="91458" bIns="45729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7079892" y="3760361"/>
            <a:ext cx="1905331" cy="81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600" b="1" dirty="0">
                <a:solidFill>
                  <a:srgbClr val="000000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333333"/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rgbClr val="333333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333333"/>
                </a:solidFill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V="1">
            <a:off x="7089419" y="3406239"/>
            <a:ext cx="0" cy="921034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58" tIns="45729" rIns="91458" bIns="45729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Group 231"/>
          <p:cNvGrpSpPr>
            <a:grpSpLocks/>
          </p:cNvGrpSpPr>
          <p:nvPr/>
        </p:nvGrpSpPr>
        <p:grpSpPr bwMode="auto">
          <a:xfrm>
            <a:off x="228640" y="2116791"/>
            <a:ext cx="8334235" cy="1346616"/>
            <a:chOff x="-113" y="1963"/>
            <a:chExt cx="5893" cy="880"/>
          </a:xfrm>
        </p:grpSpPr>
        <p:sp>
          <p:nvSpPr>
            <p:cNvPr id="21" name="Freeform 2"/>
            <p:cNvSpPr>
              <a:spLocks/>
            </p:cNvSpPr>
            <p:nvPr/>
          </p:nvSpPr>
          <p:spPr bwMode="auto">
            <a:xfrm flipH="1">
              <a:off x="3548" y="2575"/>
              <a:ext cx="552" cy="149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3"/>
            <p:cNvSpPr>
              <a:spLocks/>
            </p:cNvSpPr>
            <p:nvPr/>
          </p:nvSpPr>
          <p:spPr bwMode="auto">
            <a:xfrm>
              <a:off x="-113" y="2614"/>
              <a:ext cx="619" cy="229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0875F8">
                    <a:alpha val="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auto">
            <a:xfrm flipH="1">
              <a:off x="4360" y="2523"/>
              <a:ext cx="544" cy="245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flipH="1">
              <a:off x="5252" y="2609"/>
              <a:ext cx="528" cy="229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846" y="2525"/>
              <a:ext cx="528" cy="229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662" y="2575"/>
              <a:ext cx="558" cy="149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508" y="1963"/>
              <a:ext cx="705" cy="87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w 1006"/>
                <a:gd name="T11" fmla="*/ 0 h 1251"/>
                <a:gd name="T12" fmla="*/ 1006 w 1006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270" y="1963"/>
              <a:ext cx="238" cy="877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1383" y="2024"/>
              <a:ext cx="682" cy="749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251" y="2015"/>
              <a:ext cx="138" cy="749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2199" y="2049"/>
              <a:ext cx="640" cy="681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w 913"/>
                <a:gd name="T11" fmla="*/ 0 h 972"/>
                <a:gd name="T12" fmla="*/ 913 w 913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2151" y="2049"/>
              <a:ext cx="48" cy="681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w 69"/>
                <a:gd name="T11" fmla="*/ 0 h 972"/>
                <a:gd name="T12" fmla="*/ 69 w 69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 flipH="1">
              <a:off x="4544" y="1963"/>
              <a:ext cx="705" cy="87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w 1006"/>
                <a:gd name="T11" fmla="*/ 0 h 1251"/>
                <a:gd name="T12" fmla="*/ 1006 w 1006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A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 flipH="1">
              <a:off x="5249" y="1963"/>
              <a:ext cx="238" cy="877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 flipH="1">
              <a:off x="3686" y="2015"/>
              <a:ext cx="682" cy="749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 flipH="1">
              <a:off x="4368" y="2015"/>
              <a:ext cx="138" cy="749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 flipH="1">
              <a:off x="2918" y="2049"/>
              <a:ext cx="640" cy="681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w 913"/>
                <a:gd name="T11" fmla="*/ 0 h 972"/>
                <a:gd name="T12" fmla="*/ 913 w 913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9A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 flipH="1">
              <a:off x="3558" y="2049"/>
              <a:ext cx="48" cy="681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w 69"/>
                <a:gd name="T11" fmla="*/ 0 h 972"/>
                <a:gd name="T12" fmla="*/ 69 w 69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1338" y="2803"/>
              <a:ext cx="15" cy="1"/>
            </a:xfrm>
            <a:custGeom>
              <a:avLst/>
              <a:gdLst>
                <a:gd name="T0" fmla="*/ 12 w 12"/>
                <a:gd name="T1" fmla="*/ 0 h 1587"/>
                <a:gd name="T2" fmla="*/ 0 w 12"/>
                <a:gd name="T3" fmla="*/ 0 h 1587"/>
                <a:gd name="T4" fmla="*/ 12 w 12"/>
                <a:gd name="T5" fmla="*/ 0 h 1587"/>
                <a:gd name="T6" fmla="*/ 0 w 12"/>
                <a:gd name="T7" fmla="*/ 0 h 1587"/>
                <a:gd name="T8" fmla="*/ 12 w 12"/>
                <a:gd name="T9" fmla="*/ 1587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87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592" y="2579"/>
              <a:ext cx="87" cy="1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b="1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  <a:endParaRPr lang="zh-CN" altLang="en-US" sz="36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441" y="2527"/>
              <a:ext cx="110" cy="1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b="1" dirty="0">
                  <a:solidFill>
                    <a:srgbClr val="9A0000"/>
                  </a:solidFill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rgbClr val="9A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252" y="2523"/>
              <a:ext cx="110" cy="1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b="1">
                  <a:solidFill>
                    <a:srgbClr val="9A0000"/>
                  </a:solidFill>
                  <a:cs typeface="+mn-ea"/>
                  <a:sym typeface="+mn-lt"/>
                </a:rPr>
                <a:t>3</a:t>
              </a:r>
              <a:endParaRPr lang="zh-CN" altLang="en-US" sz="3600" b="1">
                <a:solidFill>
                  <a:srgbClr val="9A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968" y="2523"/>
              <a:ext cx="110" cy="1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b="1">
                  <a:solidFill>
                    <a:srgbClr val="9A0000"/>
                  </a:solidFill>
                  <a:cs typeface="+mn-ea"/>
                  <a:sym typeface="+mn-lt"/>
                </a:rPr>
                <a:t>4</a:t>
              </a:r>
              <a:endParaRPr lang="zh-CN" altLang="en-US" sz="3600" b="1">
                <a:solidFill>
                  <a:srgbClr val="9A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742" y="2527"/>
              <a:ext cx="110" cy="1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b="1">
                  <a:solidFill>
                    <a:srgbClr val="9A0000"/>
                  </a:solidFill>
                  <a:cs typeface="+mn-ea"/>
                  <a:sym typeface="+mn-lt"/>
                </a:rPr>
                <a:t>5</a:t>
              </a:r>
              <a:endParaRPr lang="zh-CN" altLang="en-US" sz="3600" b="1">
                <a:solidFill>
                  <a:srgbClr val="9A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604" y="2568"/>
              <a:ext cx="115" cy="17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3600" b="1" dirty="0">
                  <a:solidFill>
                    <a:srgbClr val="9A0000"/>
                  </a:solidFill>
                  <a:cs typeface="+mn-ea"/>
                  <a:sym typeface="+mn-lt"/>
                </a:rPr>
                <a:t>6</a:t>
              </a:r>
              <a:endParaRPr lang="zh-CN" altLang="en-US" sz="3600" b="1" dirty="0">
                <a:solidFill>
                  <a:srgbClr val="9A0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7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767271" y="1152145"/>
            <a:ext cx="3104047" cy="3705838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rgbClr val="9A0000"/>
          </a:solidFill>
          <a:ln>
            <a:noFill/>
          </a:ln>
        </p:spPr>
        <p:txBody>
          <a:bodyPr vert="horz" wrap="square" lIns="68585" tIns="34292" rIns="68585" bIns="34292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11796" y="2424202"/>
            <a:ext cx="2054916" cy="2453309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vert="horz" wrap="square" lIns="68585" tIns="34292" rIns="68585" bIns="34292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3179596" y="1368304"/>
            <a:ext cx="702048" cy="7025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5" tIns="34292" rIns="68585" bIns="34292" numCol="1" rtlCol="0" anchor="t" anchorCtr="0" compatLnSpc="1">
            <a:prstTxWarp prst="textNoShape">
              <a:avLst/>
            </a:prstTxWarp>
          </a:bodyPr>
          <a:lstStyle/>
          <a:p>
            <a:pPr defTabSz="685846"/>
            <a:endParaRPr lang="zh-CN" altLang="en-US" sz="130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4936235" y="2665248"/>
            <a:ext cx="587009" cy="5873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5" tIns="34292" rIns="68585" bIns="34292" numCol="1" rtlCol="0" anchor="t" anchorCtr="0" compatLnSpc="1">
            <a:prstTxWarp prst="textNoShape">
              <a:avLst/>
            </a:prstTxWarp>
          </a:bodyPr>
          <a:lstStyle/>
          <a:p>
            <a:pPr defTabSz="685846"/>
            <a:endParaRPr lang="zh-CN" altLang="en-US" sz="1300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8518" y="1511682"/>
            <a:ext cx="720400" cy="407808"/>
          </a:xfrm>
          <a:prstGeom prst="rect">
            <a:avLst/>
          </a:prstGeom>
          <a:noFill/>
        </p:spPr>
        <p:txBody>
          <a:bodyPr wrap="none" lIns="68585" tIns="34292" rIns="68585" bIns="34292" rtlCol="0">
            <a:spAutoFit/>
          </a:bodyPr>
          <a:lstStyle/>
          <a:p>
            <a:r>
              <a:rPr lang="en-US" altLang="zh-CN" sz="2200" dirty="0">
                <a:solidFill>
                  <a:srgbClr val="F8F8F8"/>
                </a:solidFill>
                <a:cs typeface="+mn-ea"/>
                <a:sym typeface="+mn-lt"/>
              </a:rPr>
              <a:t>75%</a:t>
            </a:r>
            <a:endParaRPr lang="zh-CN" altLang="en-US" sz="22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9780" y="2785715"/>
            <a:ext cx="612998" cy="346253"/>
          </a:xfrm>
          <a:prstGeom prst="rect">
            <a:avLst/>
          </a:prstGeom>
          <a:noFill/>
        </p:spPr>
        <p:txBody>
          <a:bodyPr wrap="none" lIns="68585" tIns="34292" rIns="68585" bIns="34292" rtlCol="0">
            <a:spAutoFit/>
          </a:bodyPr>
          <a:lstStyle/>
          <a:p>
            <a:r>
              <a:rPr lang="en-US" altLang="zh-CN" dirty="0">
                <a:solidFill>
                  <a:srgbClr val="F8F8F8"/>
                </a:solidFill>
                <a:cs typeface="+mn-ea"/>
                <a:sym typeface="+mn-lt"/>
              </a:rPr>
              <a:t>34%</a:t>
            </a:r>
            <a:endParaRPr lang="zh-CN" altLang="en-US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2286" y="1542584"/>
            <a:ext cx="768490" cy="438586"/>
          </a:xfrm>
          <a:prstGeom prst="rect">
            <a:avLst/>
          </a:prstGeom>
          <a:noFill/>
        </p:spPr>
        <p:txBody>
          <a:bodyPr wrap="none" lIns="68585" tIns="34292" rIns="68585" bIns="34292" rtlCol="0">
            <a:spAutoFit/>
          </a:bodyPr>
          <a:lstStyle/>
          <a:p>
            <a:r>
              <a:rPr lang="en-US" altLang="zh-CN" sz="2400" dirty="0">
                <a:solidFill>
                  <a:srgbClr val="F8F8F8"/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3218" y="2111247"/>
            <a:ext cx="1958623" cy="931028"/>
          </a:xfrm>
          <a:prstGeom prst="rect">
            <a:avLst/>
          </a:prstGeom>
          <a:noFill/>
        </p:spPr>
        <p:txBody>
          <a:bodyPr wrap="square" lIns="68585" tIns="34292" rIns="68585" bIns="34292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8F8F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F8F8F8"/>
              </a:solidFill>
              <a:cs typeface="+mn-ea"/>
              <a:sym typeface="+mn-lt"/>
            </a:endParaRPr>
          </a:p>
          <a:p>
            <a:pPr algn="ctr"/>
            <a:endParaRPr lang="zh-CN" altLang="en-US" sz="14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7177" y="2695820"/>
            <a:ext cx="768490" cy="438586"/>
          </a:xfrm>
          <a:prstGeom prst="rect">
            <a:avLst/>
          </a:prstGeom>
          <a:noFill/>
        </p:spPr>
        <p:txBody>
          <a:bodyPr wrap="none" lIns="68585" tIns="34292" rIns="68585" bIns="34292" rtlCol="0">
            <a:spAutoFit/>
          </a:bodyPr>
          <a:lstStyle/>
          <a:p>
            <a:r>
              <a:rPr lang="en-US" altLang="zh-CN" sz="2400" dirty="0">
                <a:solidFill>
                  <a:srgbClr val="F8F8F8"/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1640" y="3293076"/>
            <a:ext cx="1805093" cy="715585"/>
          </a:xfrm>
          <a:prstGeom prst="rect">
            <a:avLst/>
          </a:prstGeom>
          <a:noFill/>
        </p:spPr>
        <p:txBody>
          <a:bodyPr wrap="square" lIns="68585" tIns="34292" rIns="68585" bIns="34292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8F8F8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Click here to add content, content to match the title. </a:t>
            </a:r>
            <a:endParaRPr lang="zh-CN" altLang="en-US" dirty="0"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7403" y="1300059"/>
            <a:ext cx="4300457" cy="561696"/>
          </a:xfrm>
          <a:prstGeom prst="rect">
            <a:avLst/>
          </a:prstGeom>
          <a:noFill/>
        </p:spPr>
        <p:txBody>
          <a:bodyPr wrap="square" lIns="68585" tIns="34292" rIns="68585" bIns="34292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8116" y="2672506"/>
            <a:ext cx="2159744" cy="807918"/>
          </a:xfrm>
          <a:prstGeom prst="rect">
            <a:avLst/>
          </a:prstGeom>
          <a:noFill/>
        </p:spPr>
        <p:txBody>
          <a:bodyPr wrap="square" lIns="68585" tIns="34292" rIns="68585" bIns="34292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10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103560" y="1276000"/>
            <a:ext cx="2025498" cy="3489209"/>
            <a:chOff x="0" y="0"/>
            <a:chExt cx="2819400" cy="485616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819400" cy="485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5"/>
            <p:cNvSpPr>
              <a:spLocks noChangeArrowheads="1"/>
            </p:cNvSpPr>
            <p:nvPr/>
          </p:nvSpPr>
          <p:spPr bwMode="auto">
            <a:xfrm>
              <a:off x="1371600" y="1685925"/>
              <a:ext cx="1443038" cy="776287"/>
            </a:xfrm>
            <a:custGeom>
              <a:avLst/>
              <a:gdLst>
                <a:gd name="T0" fmla="*/ 1443038 w 298"/>
                <a:gd name="T1" fmla="*/ 0 h 160"/>
                <a:gd name="T2" fmla="*/ 1443038 w 298"/>
                <a:gd name="T3" fmla="*/ 776287 h 160"/>
                <a:gd name="T4" fmla="*/ 1244499 w 298"/>
                <a:gd name="T5" fmla="*/ 776287 h 160"/>
                <a:gd name="T6" fmla="*/ 67794 w 298"/>
                <a:gd name="T7" fmla="*/ 776287 h 160"/>
                <a:gd name="T8" fmla="*/ 0 w 298"/>
                <a:gd name="T9" fmla="*/ 776287 h 160"/>
                <a:gd name="T10" fmla="*/ 0 w 298"/>
                <a:gd name="T11" fmla="*/ 0 h 160"/>
                <a:gd name="T12" fmla="*/ 290545 w 298"/>
                <a:gd name="T13" fmla="*/ 0 h 160"/>
                <a:gd name="T14" fmla="*/ 435817 w 298"/>
                <a:gd name="T15" fmla="*/ 0 h 160"/>
                <a:gd name="T16" fmla="*/ 1186390 w 298"/>
                <a:gd name="T17" fmla="*/ 0 h 160"/>
                <a:gd name="T18" fmla="*/ 1186390 w 298"/>
                <a:gd name="T19" fmla="*/ 4852 h 160"/>
                <a:gd name="T20" fmla="*/ 1196075 w 298"/>
                <a:gd name="T21" fmla="*/ 29111 h 160"/>
                <a:gd name="T22" fmla="*/ 1220287 w 298"/>
                <a:gd name="T23" fmla="*/ 38814 h 160"/>
                <a:gd name="T24" fmla="*/ 1254184 w 298"/>
                <a:gd name="T25" fmla="*/ 4852 h 160"/>
                <a:gd name="T26" fmla="*/ 1254184 w 298"/>
                <a:gd name="T27" fmla="*/ 0 h 160"/>
                <a:gd name="T28" fmla="*/ 1443038 w 298"/>
                <a:gd name="T29" fmla="*/ 0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8"/>
                <a:gd name="T46" fmla="*/ 0 h 160"/>
                <a:gd name="T47" fmla="*/ 298 w 298"/>
                <a:gd name="T48" fmla="*/ 160 h 1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8" h="160">
                  <a:moveTo>
                    <a:pt x="298" y="0"/>
                  </a:moveTo>
                  <a:cubicBezTo>
                    <a:pt x="298" y="160"/>
                    <a:pt x="298" y="160"/>
                    <a:pt x="298" y="160"/>
                  </a:cubicBezTo>
                  <a:cubicBezTo>
                    <a:pt x="257" y="160"/>
                    <a:pt x="257" y="160"/>
                    <a:pt x="257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3"/>
                    <a:pt x="246" y="4"/>
                    <a:pt x="247" y="6"/>
                  </a:cubicBezTo>
                  <a:cubicBezTo>
                    <a:pt x="248" y="7"/>
                    <a:pt x="250" y="8"/>
                    <a:pt x="252" y="8"/>
                  </a:cubicBezTo>
                  <a:cubicBezTo>
                    <a:pt x="256" y="8"/>
                    <a:pt x="259" y="4"/>
                    <a:pt x="259" y="1"/>
                  </a:cubicBezTo>
                  <a:cubicBezTo>
                    <a:pt x="259" y="0"/>
                    <a:pt x="259" y="0"/>
                    <a:pt x="259" y="0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2436813" y="1046162"/>
              <a:ext cx="377825" cy="271462"/>
            </a:xfrm>
            <a:custGeom>
              <a:avLst/>
              <a:gdLst>
                <a:gd name="T0" fmla="*/ 319698 w 78"/>
                <a:gd name="T1" fmla="*/ 96951 h 56"/>
                <a:gd name="T2" fmla="*/ 358449 w 78"/>
                <a:gd name="T3" fmla="*/ 208444 h 56"/>
                <a:gd name="T4" fmla="*/ 247039 w 78"/>
                <a:gd name="T5" fmla="*/ 252072 h 56"/>
                <a:gd name="T6" fmla="*/ 188913 w 78"/>
                <a:gd name="T7" fmla="*/ 222987 h 56"/>
                <a:gd name="T8" fmla="*/ 188913 w 78"/>
                <a:gd name="T9" fmla="*/ 164816 h 56"/>
                <a:gd name="T10" fmla="*/ 179225 w 78"/>
                <a:gd name="T11" fmla="*/ 140579 h 56"/>
                <a:gd name="T12" fmla="*/ 155005 w 78"/>
                <a:gd name="T13" fmla="*/ 130883 h 56"/>
                <a:gd name="T14" fmla="*/ 121098 w 78"/>
                <a:gd name="T15" fmla="*/ 164816 h 56"/>
                <a:gd name="T16" fmla="*/ 121098 w 78"/>
                <a:gd name="T17" fmla="*/ 193901 h 56"/>
                <a:gd name="T18" fmla="*/ 58127 w 78"/>
                <a:gd name="T19" fmla="*/ 159969 h 56"/>
                <a:gd name="T20" fmla="*/ 19376 w 78"/>
                <a:gd name="T21" fmla="*/ 48475 h 56"/>
                <a:gd name="T22" fmla="*/ 96878 w 78"/>
                <a:gd name="T23" fmla="*/ 0 h 56"/>
                <a:gd name="T24" fmla="*/ 130786 w 78"/>
                <a:gd name="T25" fmla="*/ 9695 h 56"/>
                <a:gd name="T26" fmla="*/ 319698 w 78"/>
                <a:gd name="T27" fmla="*/ 96951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56"/>
                <a:gd name="T44" fmla="*/ 78 w 78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56">
                  <a:moveTo>
                    <a:pt x="66" y="20"/>
                  </a:moveTo>
                  <a:cubicBezTo>
                    <a:pt x="74" y="24"/>
                    <a:pt x="78" y="35"/>
                    <a:pt x="74" y="43"/>
                  </a:cubicBezTo>
                  <a:cubicBezTo>
                    <a:pt x="70" y="52"/>
                    <a:pt x="59" y="56"/>
                    <a:pt x="51" y="52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2"/>
                    <a:pt x="38" y="30"/>
                    <a:pt x="37" y="29"/>
                  </a:cubicBezTo>
                  <a:cubicBezTo>
                    <a:pt x="36" y="27"/>
                    <a:pt x="34" y="27"/>
                    <a:pt x="32" y="27"/>
                  </a:cubicBezTo>
                  <a:cubicBezTo>
                    <a:pt x="28" y="27"/>
                    <a:pt x="25" y="30"/>
                    <a:pt x="25" y="34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3" y="29"/>
                    <a:pt x="0" y="19"/>
                    <a:pt x="4" y="10"/>
                  </a:cubicBezTo>
                  <a:cubicBezTo>
                    <a:pt x="7" y="4"/>
                    <a:pt x="13" y="0"/>
                    <a:pt x="20" y="0"/>
                  </a:cubicBezTo>
                  <a:cubicBezTo>
                    <a:pt x="22" y="0"/>
                    <a:pt x="25" y="1"/>
                    <a:pt x="27" y="2"/>
                  </a:cubicBezTo>
                  <a:lnTo>
                    <a:pt x="66" y="2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7"/>
            <p:cNvSpPr>
              <a:spLocks noChangeArrowheads="1"/>
            </p:cNvSpPr>
            <p:nvPr/>
          </p:nvSpPr>
          <p:spPr bwMode="auto">
            <a:xfrm>
              <a:off x="1371600" y="2554287"/>
              <a:ext cx="1336675" cy="2301875"/>
            </a:xfrm>
            <a:custGeom>
              <a:avLst/>
              <a:gdLst>
                <a:gd name="T0" fmla="*/ 1249363 w 842"/>
                <a:gd name="T1" fmla="*/ 0 h 1450"/>
                <a:gd name="T2" fmla="*/ 1336675 w 842"/>
                <a:gd name="T3" fmla="*/ 1812925 h 1450"/>
                <a:gd name="T4" fmla="*/ 66675 w 842"/>
                <a:gd name="T5" fmla="*/ 2301875 h 1450"/>
                <a:gd name="T6" fmla="*/ 0 w 842"/>
                <a:gd name="T7" fmla="*/ 2268538 h 1450"/>
                <a:gd name="T8" fmla="*/ 0 w 842"/>
                <a:gd name="T9" fmla="*/ 0 h 1450"/>
                <a:gd name="T10" fmla="*/ 1249363 w 842"/>
                <a:gd name="T11" fmla="*/ 0 h 1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2"/>
                <a:gd name="T19" fmla="*/ 0 h 1450"/>
                <a:gd name="T20" fmla="*/ 842 w 842"/>
                <a:gd name="T21" fmla="*/ 1450 h 14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2" h="1450">
                  <a:moveTo>
                    <a:pt x="787" y="0"/>
                  </a:moveTo>
                  <a:lnTo>
                    <a:pt x="842" y="1142"/>
                  </a:lnTo>
                  <a:lnTo>
                    <a:pt x="42" y="1450"/>
                  </a:lnTo>
                  <a:lnTo>
                    <a:pt x="0" y="1429"/>
                  </a:lnTo>
                  <a:lnTo>
                    <a:pt x="0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2557463" y="1241425"/>
              <a:ext cx="68263" cy="444500"/>
            </a:xfrm>
            <a:custGeom>
              <a:avLst/>
              <a:gdLst>
                <a:gd name="T0" fmla="*/ 68263 w 43"/>
                <a:gd name="T1" fmla="*/ 28575 h 280"/>
                <a:gd name="T2" fmla="*/ 68263 w 43"/>
                <a:gd name="T3" fmla="*/ 444500 h 280"/>
                <a:gd name="T4" fmla="*/ 0 w 43"/>
                <a:gd name="T5" fmla="*/ 444500 h 280"/>
                <a:gd name="T6" fmla="*/ 0 w 43"/>
                <a:gd name="T7" fmla="*/ 0 h 280"/>
                <a:gd name="T8" fmla="*/ 68263 w 43"/>
                <a:gd name="T9" fmla="*/ 28575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80"/>
                <a:gd name="T17" fmla="*/ 43 w 43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80">
                  <a:moveTo>
                    <a:pt x="43" y="18"/>
                  </a:moveTo>
                  <a:lnTo>
                    <a:pt x="43" y="280"/>
                  </a:lnTo>
                  <a:lnTo>
                    <a:pt x="0" y="280"/>
                  </a:lnTo>
                  <a:lnTo>
                    <a:pt x="0" y="0"/>
                  </a:lnTo>
                  <a:lnTo>
                    <a:pt x="43" y="18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9"/>
            <p:cNvSpPr>
              <a:spLocks noChangeArrowheads="1"/>
            </p:cNvSpPr>
            <p:nvPr/>
          </p:nvSpPr>
          <p:spPr bwMode="auto">
            <a:xfrm>
              <a:off x="2557463" y="1177925"/>
              <a:ext cx="68263" cy="92075"/>
            </a:xfrm>
            <a:custGeom>
              <a:avLst/>
              <a:gdLst>
                <a:gd name="T0" fmla="*/ 68263 w 14"/>
                <a:gd name="T1" fmla="*/ 33922 h 19"/>
                <a:gd name="T2" fmla="*/ 68263 w 14"/>
                <a:gd name="T3" fmla="*/ 92075 h 19"/>
                <a:gd name="T4" fmla="*/ 0 w 14"/>
                <a:gd name="T5" fmla="*/ 62999 h 19"/>
                <a:gd name="T6" fmla="*/ 0 w 14"/>
                <a:gd name="T7" fmla="*/ 33922 h 19"/>
                <a:gd name="T8" fmla="*/ 34132 w 14"/>
                <a:gd name="T9" fmla="*/ 0 h 19"/>
                <a:gd name="T10" fmla="*/ 58511 w 14"/>
                <a:gd name="T11" fmla="*/ 9692 h 19"/>
                <a:gd name="T12" fmla="*/ 68263 w 14"/>
                <a:gd name="T13" fmla="*/ 3392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9"/>
                <a:gd name="T23" fmla="*/ 14 w 14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9">
                  <a:moveTo>
                    <a:pt x="14" y="7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" y="0"/>
                    <a:pt x="11" y="0"/>
                    <a:pt x="12" y="2"/>
                  </a:cubicBezTo>
                  <a:cubicBezTo>
                    <a:pt x="13" y="3"/>
                    <a:pt x="14" y="5"/>
                    <a:pt x="14" y="7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0"/>
            <p:cNvSpPr>
              <a:spLocks noChangeArrowheads="1"/>
            </p:cNvSpPr>
            <p:nvPr/>
          </p:nvSpPr>
          <p:spPr bwMode="auto">
            <a:xfrm>
              <a:off x="2557463" y="1685925"/>
              <a:ext cx="68263" cy="39687"/>
            </a:xfrm>
            <a:custGeom>
              <a:avLst/>
              <a:gdLst>
                <a:gd name="T0" fmla="*/ 68263 w 14"/>
                <a:gd name="T1" fmla="*/ 4961 h 8"/>
                <a:gd name="T2" fmla="*/ 34132 w 14"/>
                <a:gd name="T3" fmla="*/ 39687 h 8"/>
                <a:gd name="T4" fmla="*/ 9752 w 14"/>
                <a:gd name="T5" fmla="*/ 29765 h 8"/>
                <a:gd name="T6" fmla="*/ 0 w 14"/>
                <a:gd name="T7" fmla="*/ 4961 h 8"/>
                <a:gd name="T8" fmla="*/ 0 w 14"/>
                <a:gd name="T9" fmla="*/ 0 h 8"/>
                <a:gd name="T10" fmla="*/ 68263 w 14"/>
                <a:gd name="T11" fmla="*/ 0 h 8"/>
                <a:gd name="T12" fmla="*/ 68263 w 14"/>
                <a:gd name="T13" fmla="*/ 49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8"/>
                <a:gd name="T23" fmla="*/ 14 w 1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8">
                  <a:moveTo>
                    <a:pt x="14" y="1"/>
                  </a:moveTo>
                  <a:cubicBezTo>
                    <a:pt x="14" y="4"/>
                    <a:pt x="11" y="8"/>
                    <a:pt x="7" y="8"/>
                  </a:cubicBezTo>
                  <a:cubicBezTo>
                    <a:pt x="5" y="8"/>
                    <a:pt x="3" y="7"/>
                    <a:pt x="2" y="6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1"/>
            <p:cNvSpPr>
              <a:spLocks noChangeArrowheads="1"/>
            </p:cNvSpPr>
            <p:nvPr/>
          </p:nvSpPr>
          <p:spPr bwMode="auto">
            <a:xfrm>
              <a:off x="1100138" y="866775"/>
              <a:ext cx="1355725" cy="819150"/>
            </a:xfrm>
            <a:custGeom>
              <a:avLst/>
              <a:gdLst>
                <a:gd name="T0" fmla="*/ 1355725 w 280"/>
                <a:gd name="T1" fmla="*/ 159952 h 169"/>
                <a:gd name="T2" fmla="*/ 706914 w 280"/>
                <a:gd name="T3" fmla="*/ 819150 h 169"/>
                <a:gd name="T4" fmla="*/ 561658 w 280"/>
                <a:gd name="T5" fmla="*/ 819150 h 169"/>
                <a:gd name="T6" fmla="*/ 348615 w 280"/>
                <a:gd name="T7" fmla="*/ 518633 h 169"/>
                <a:gd name="T8" fmla="*/ 295354 w 280"/>
                <a:gd name="T9" fmla="*/ 727056 h 169"/>
                <a:gd name="T10" fmla="*/ 0 w 280"/>
                <a:gd name="T11" fmla="*/ 819150 h 169"/>
                <a:gd name="T12" fmla="*/ 130731 w 280"/>
                <a:gd name="T13" fmla="*/ 659198 h 169"/>
                <a:gd name="T14" fmla="*/ 43577 w 280"/>
                <a:gd name="T15" fmla="*/ 218117 h 169"/>
                <a:gd name="T16" fmla="*/ 130731 w 280"/>
                <a:gd name="T17" fmla="*/ 19388 h 169"/>
                <a:gd name="T18" fmla="*/ 518081 w 280"/>
                <a:gd name="T19" fmla="*/ 159952 h 169"/>
                <a:gd name="T20" fmla="*/ 706914 w 280"/>
                <a:gd name="T21" fmla="*/ 436234 h 169"/>
                <a:gd name="T22" fmla="*/ 1186259 w 280"/>
                <a:gd name="T23" fmla="*/ 0 h 169"/>
                <a:gd name="T24" fmla="*/ 1355725 w 280"/>
                <a:gd name="T25" fmla="*/ 159952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"/>
                <a:gd name="T40" fmla="*/ 0 h 169"/>
                <a:gd name="T41" fmla="*/ 280 w 280"/>
                <a:gd name="T42" fmla="*/ 169 h 1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" h="169">
                  <a:moveTo>
                    <a:pt x="280" y="33"/>
                  </a:moveTo>
                  <a:cubicBezTo>
                    <a:pt x="146" y="169"/>
                    <a:pt x="146" y="169"/>
                    <a:pt x="14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55" y="53"/>
                    <a:pt x="28" y="6"/>
                    <a:pt x="27" y="4"/>
                  </a:cubicBezTo>
                  <a:cubicBezTo>
                    <a:pt x="57" y="8"/>
                    <a:pt x="93" y="17"/>
                    <a:pt x="107" y="33"/>
                  </a:cubicBezTo>
                  <a:cubicBezTo>
                    <a:pt x="134" y="64"/>
                    <a:pt x="146" y="90"/>
                    <a:pt x="146" y="90"/>
                  </a:cubicBezTo>
                  <a:cubicBezTo>
                    <a:pt x="245" y="0"/>
                    <a:pt x="245" y="0"/>
                    <a:pt x="245" y="0"/>
                  </a:cubicBezTo>
                  <a:lnTo>
                    <a:pt x="280" y="33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65175" y="4762"/>
              <a:ext cx="809625" cy="809625"/>
            </a:xfrm>
            <a:prstGeom prst="ellipse">
              <a:avLst/>
            </a:pr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620713" y="2554287"/>
              <a:ext cx="647700" cy="2219325"/>
            </a:xfrm>
            <a:custGeom>
              <a:avLst/>
              <a:gdLst>
                <a:gd name="T0" fmla="*/ 647700 w 408"/>
                <a:gd name="T1" fmla="*/ 0 h 1398"/>
                <a:gd name="T2" fmla="*/ 647700 w 408"/>
                <a:gd name="T3" fmla="*/ 2219325 h 1398"/>
                <a:gd name="T4" fmla="*/ 0 w 408"/>
                <a:gd name="T5" fmla="*/ 1914525 h 1398"/>
                <a:gd name="T6" fmla="*/ 0 w 408"/>
                <a:gd name="T7" fmla="*/ 0 h 1398"/>
                <a:gd name="T8" fmla="*/ 647700 w 408"/>
                <a:gd name="T9" fmla="*/ 0 h 1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398"/>
                <a:gd name="T17" fmla="*/ 408 w 408"/>
                <a:gd name="T18" fmla="*/ 1398 h 1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398">
                  <a:moveTo>
                    <a:pt x="408" y="0"/>
                  </a:moveTo>
                  <a:lnTo>
                    <a:pt x="408" y="1398"/>
                  </a:lnTo>
                  <a:lnTo>
                    <a:pt x="0" y="1206"/>
                  </a:lnTo>
                  <a:lnTo>
                    <a:pt x="0" y="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4"/>
            <p:cNvSpPr>
              <a:spLocks noChangeArrowheads="1"/>
            </p:cNvSpPr>
            <p:nvPr/>
          </p:nvSpPr>
          <p:spPr bwMode="auto">
            <a:xfrm>
              <a:off x="455613" y="1725612"/>
              <a:ext cx="812800" cy="736600"/>
            </a:xfrm>
            <a:custGeom>
              <a:avLst/>
              <a:gdLst>
                <a:gd name="T0" fmla="*/ 812800 w 512"/>
                <a:gd name="T1" fmla="*/ 0 h 464"/>
                <a:gd name="T2" fmla="*/ 812800 w 512"/>
                <a:gd name="T3" fmla="*/ 736600 h 464"/>
                <a:gd name="T4" fmla="*/ 165100 w 512"/>
                <a:gd name="T5" fmla="*/ 736600 h 464"/>
                <a:gd name="T6" fmla="*/ 0 w 512"/>
                <a:gd name="T7" fmla="*/ 736600 h 464"/>
                <a:gd name="T8" fmla="*/ 0 w 512"/>
                <a:gd name="T9" fmla="*/ 276225 h 464"/>
                <a:gd name="T10" fmla="*/ 77788 w 512"/>
                <a:gd name="T11" fmla="*/ 247650 h 464"/>
                <a:gd name="T12" fmla="*/ 812800 w 512"/>
                <a:gd name="T13" fmla="*/ 0 h 4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464"/>
                <a:gd name="T23" fmla="*/ 512 w 512"/>
                <a:gd name="T24" fmla="*/ 464 h 4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464">
                  <a:moveTo>
                    <a:pt x="512" y="0"/>
                  </a:moveTo>
                  <a:lnTo>
                    <a:pt x="512" y="464"/>
                  </a:lnTo>
                  <a:lnTo>
                    <a:pt x="104" y="464"/>
                  </a:lnTo>
                  <a:lnTo>
                    <a:pt x="0" y="464"/>
                  </a:lnTo>
                  <a:lnTo>
                    <a:pt x="0" y="174"/>
                  </a:lnTo>
                  <a:lnTo>
                    <a:pt x="49" y="15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5"/>
            <p:cNvSpPr>
              <a:spLocks noChangeArrowheads="1"/>
            </p:cNvSpPr>
            <p:nvPr/>
          </p:nvSpPr>
          <p:spPr bwMode="auto">
            <a:xfrm>
              <a:off x="1012825" y="1085850"/>
              <a:ext cx="217488" cy="600075"/>
            </a:xfrm>
            <a:custGeom>
              <a:avLst/>
              <a:gdLst>
                <a:gd name="T0" fmla="*/ 130175 w 137"/>
                <a:gd name="T1" fmla="*/ 0 h 378"/>
                <a:gd name="T2" fmla="*/ 217488 w 137"/>
                <a:gd name="T3" fmla="*/ 441325 h 378"/>
                <a:gd name="T4" fmla="*/ 87313 w 137"/>
                <a:gd name="T5" fmla="*/ 600075 h 378"/>
                <a:gd name="T6" fmla="*/ 87313 w 137"/>
                <a:gd name="T7" fmla="*/ 600075 h 378"/>
                <a:gd name="T8" fmla="*/ 0 w 137"/>
                <a:gd name="T9" fmla="*/ 441325 h 378"/>
                <a:gd name="T10" fmla="*/ 130175 w 137"/>
                <a:gd name="T11" fmla="*/ 0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378"/>
                <a:gd name="T20" fmla="*/ 137 w 137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378">
                  <a:moveTo>
                    <a:pt x="82" y="0"/>
                  </a:moveTo>
                  <a:lnTo>
                    <a:pt x="137" y="278"/>
                  </a:lnTo>
                  <a:lnTo>
                    <a:pt x="55" y="378"/>
                  </a:lnTo>
                  <a:lnTo>
                    <a:pt x="0" y="27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4763" y="857250"/>
              <a:ext cx="1138238" cy="1697037"/>
            </a:xfrm>
            <a:custGeom>
              <a:avLst/>
              <a:gdLst>
                <a:gd name="T0" fmla="*/ 1138238 w 235"/>
                <a:gd name="T1" fmla="*/ 227888 h 350"/>
                <a:gd name="T2" fmla="*/ 1007462 w 235"/>
                <a:gd name="T3" fmla="*/ 669117 h 350"/>
                <a:gd name="T4" fmla="*/ 1094646 w 235"/>
                <a:gd name="T5" fmla="*/ 829124 h 350"/>
                <a:gd name="T6" fmla="*/ 547323 w 235"/>
                <a:gd name="T7" fmla="*/ 1008525 h 350"/>
                <a:gd name="T8" fmla="*/ 615133 w 235"/>
                <a:gd name="T9" fmla="*/ 567295 h 350"/>
                <a:gd name="T10" fmla="*/ 329362 w 235"/>
                <a:gd name="T11" fmla="*/ 916400 h 350"/>
                <a:gd name="T12" fmla="*/ 387485 w 235"/>
                <a:gd name="T13" fmla="*/ 1658248 h 350"/>
                <a:gd name="T14" fmla="*/ 188899 w 235"/>
                <a:gd name="T15" fmla="*/ 1697037 h 350"/>
                <a:gd name="T16" fmla="*/ 0 w 235"/>
                <a:gd name="T17" fmla="*/ 998827 h 350"/>
                <a:gd name="T18" fmla="*/ 319675 w 235"/>
                <a:gd name="T19" fmla="*/ 300618 h 350"/>
                <a:gd name="T20" fmla="*/ 876685 w 235"/>
                <a:gd name="T21" fmla="*/ 0 h 350"/>
                <a:gd name="T22" fmla="*/ 1138238 w 235"/>
                <a:gd name="T23" fmla="*/ 227888 h 3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5"/>
                <a:gd name="T37" fmla="*/ 0 h 350"/>
                <a:gd name="T38" fmla="*/ 235 w 235"/>
                <a:gd name="T39" fmla="*/ 350 h 3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5" h="350">
                  <a:moveTo>
                    <a:pt x="235" y="47"/>
                  </a:moveTo>
                  <a:cubicBezTo>
                    <a:pt x="208" y="138"/>
                    <a:pt x="208" y="138"/>
                    <a:pt x="208" y="138"/>
                  </a:cubicBezTo>
                  <a:cubicBezTo>
                    <a:pt x="226" y="171"/>
                    <a:pt x="226" y="171"/>
                    <a:pt x="226" y="171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27" y="117"/>
                    <a:pt x="127" y="117"/>
                    <a:pt x="127" y="117"/>
                  </a:cubicBezTo>
                  <a:cubicBezTo>
                    <a:pt x="127" y="117"/>
                    <a:pt x="84" y="158"/>
                    <a:pt x="68" y="189"/>
                  </a:cubicBezTo>
                  <a:cubicBezTo>
                    <a:pt x="53" y="220"/>
                    <a:pt x="80" y="342"/>
                    <a:pt x="80" y="342"/>
                  </a:cubicBezTo>
                  <a:cubicBezTo>
                    <a:pt x="39" y="350"/>
                    <a:pt x="39" y="350"/>
                    <a:pt x="39" y="35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22" y="140"/>
                    <a:pt x="66" y="62"/>
                  </a:cubicBezTo>
                  <a:cubicBezTo>
                    <a:pt x="97" y="9"/>
                    <a:pt x="150" y="1"/>
                    <a:pt x="181" y="0"/>
                  </a:cubicBezTo>
                  <a:cubicBezTo>
                    <a:pt x="181" y="0"/>
                    <a:pt x="189" y="39"/>
                    <a:pt x="235" y="47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7"/>
            <p:cNvSpPr>
              <a:spLocks noChangeArrowheads="1"/>
            </p:cNvSpPr>
            <p:nvPr/>
          </p:nvSpPr>
          <p:spPr bwMode="auto">
            <a:xfrm>
              <a:off x="96838" y="2592387"/>
              <a:ext cx="455613" cy="1725612"/>
            </a:xfrm>
            <a:custGeom>
              <a:avLst/>
              <a:gdLst>
                <a:gd name="T0" fmla="*/ 455613 w 287"/>
                <a:gd name="T1" fmla="*/ 0 h 1087"/>
                <a:gd name="T2" fmla="*/ 450850 w 287"/>
                <a:gd name="T3" fmla="*/ 950912 h 1087"/>
                <a:gd name="T4" fmla="*/ 222250 w 287"/>
                <a:gd name="T5" fmla="*/ 1725612 h 1087"/>
                <a:gd name="T6" fmla="*/ 0 w 287"/>
                <a:gd name="T7" fmla="*/ 1725612 h 1087"/>
                <a:gd name="T8" fmla="*/ 290513 w 287"/>
                <a:gd name="T9" fmla="*/ 708025 h 1087"/>
                <a:gd name="T10" fmla="*/ 373063 w 287"/>
                <a:gd name="T11" fmla="*/ 0 h 1087"/>
                <a:gd name="T12" fmla="*/ 455613 w 287"/>
                <a:gd name="T13" fmla="*/ 0 h 1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7"/>
                <a:gd name="T22" fmla="*/ 0 h 1087"/>
                <a:gd name="T23" fmla="*/ 287 w 287"/>
                <a:gd name="T24" fmla="*/ 1087 h 1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7" h="1087">
                  <a:moveTo>
                    <a:pt x="287" y="0"/>
                  </a:moveTo>
                  <a:lnTo>
                    <a:pt x="284" y="599"/>
                  </a:lnTo>
                  <a:lnTo>
                    <a:pt x="140" y="1087"/>
                  </a:lnTo>
                  <a:lnTo>
                    <a:pt x="0" y="1087"/>
                  </a:lnTo>
                  <a:lnTo>
                    <a:pt x="183" y="446"/>
                  </a:lnTo>
                  <a:lnTo>
                    <a:pt x="235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869366" y="1375055"/>
            <a:ext cx="3800310" cy="879095"/>
            <a:chOff x="793545" y="1230614"/>
            <a:chExt cx="3799650" cy="878824"/>
          </a:xfrm>
        </p:grpSpPr>
        <p:sp>
          <p:nvSpPr>
            <p:cNvPr id="24" name="椭圆 23"/>
            <p:cNvSpPr/>
            <p:nvPr/>
          </p:nvSpPr>
          <p:spPr>
            <a:xfrm>
              <a:off x="823379" y="1230614"/>
              <a:ext cx="656326" cy="65632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5" name="文本框 11"/>
            <p:cNvSpPr txBox="1"/>
            <p:nvPr/>
          </p:nvSpPr>
          <p:spPr>
            <a:xfrm>
              <a:off x="793545" y="1261551"/>
              <a:ext cx="745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479702" y="2109438"/>
              <a:ext cx="300894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18"/>
            <p:cNvSpPr txBox="1"/>
            <p:nvPr/>
          </p:nvSpPr>
          <p:spPr>
            <a:xfrm>
              <a:off x="1570594" y="1266669"/>
              <a:ext cx="1725349" cy="30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28" name="文本框 19"/>
            <p:cNvSpPr txBox="1"/>
            <p:nvPr/>
          </p:nvSpPr>
          <p:spPr>
            <a:xfrm>
              <a:off x="1575931" y="1588610"/>
              <a:ext cx="3017264" cy="461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69366" y="2574704"/>
            <a:ext cx="3769048" cy="883081"/>
            <a:chOff x="721537" y="2546894"/>
            <a:chExt cx="3768394" cy="882808"/>
          </a:xfrm>
        </p:grpSpPr>
        <p:sp>
          <p:nvSpPr>
            <p:cNvPr id="30" name="椭圆 29"/>
            <p:cNvSpPr/>
            <p:nvPr/>
          </p:nvSpPr>
          <p:spPr>
            <a:xfrm>
              <a:off x="751371" y="2546894"/>
              <a:ext cx="656326" cy="65632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31" name="文本框 12"/>
            <p:cNvSpPr txBox="1"/>
            <p:nvPr/>
          </p:nvSpPr>
          <p:spPr>
            <a:xfrm>
              <a:off x="721537" y="2582251"/>
              <a:ext cx="745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407695" y="3429702"/>
              <a:ext cx="300894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20"/>
            <p:cNvSpPr txBox="1"/>
            <p:nvPr/>
          </p:nvSpPr>
          <p:spPr>
            <a:xfrm>
              <a:off x="1467329" y="2567862"/>
              <a:ext cx="1431677" cy="30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34" name="文本框 21"/>
            <p:cNvSpPr txBox="1"/>
            <p:nvPr/>
          </p:nvSpPr>
          <p:spPr>
            <a:xfrm>
              <a:off x="1472667" y="2889804"/>
              <a:ext cx="3017264" cy="46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69366" y="3774353"/>
            <a:ext cx="3769048" cy="887068"/>
            <a:chOff x="721537" y="3746172"/>
            <a:chExt cx="3768394" cy="886794"/>
          </a:xfrm>
        </p:grpSpPr>
        <p:sp>
          <p:nvSpPr>
            <p:cNvPr id="36" name="椭圆 35"/>
            <p:cNvSpPr/>
            <p:nvPr/>
          </p:nvSpPr>
          <p:spPr>
            <a:xfrm>
              <a:off x="751371" y="3746172"/>
              <a:ext cx="656326" cy="65632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37" name="文本框 13"/>
            <p:cNvSpPr txBox="1"/>
            <p:nvPr/>
          </p:nvSpPr>
          <p:spPr>
            <a:xfrm>
              <a:off x="721537" y="3796999"/>
              <a:ext cx="745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407695" y="4632966"/>
              <a:ext cx="300894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22"/>
            <p:cNvSpPr txBox="1"/>
            <p:nvPr/>
          </p:nvSpPr>
          <p:spPr>
            <a:xfrm>
              <a:off x="1467330" y="3762739"/>
              <a:ext cx="1612616" cy="30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40" name="文本框 23"/>
            <p:cNvSpPr txBox="1"/>
            <p:nvPr/>
          </p:nvSpPr>
          <p:spPr>
            <a:xfrm>
              <a:off x="1472667" y="4084682"/>
              <a:ext cx="3017264" cy="461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99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art four"/>
          <p:cNvSpPr>
            <a:spLocks noChangeArrowheads="1"/>
          </p:cNvSpPr>
          <p:nvPr/>
        </p:nvSpPr>
        <p:spPr bwMode="auto">
          <a:xfrm>
            <a:off x="2916634" y="2015480"/>
            <a:ext cx="1857624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Four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标题"/>
          <p:cNvSpPr>
            <a:spLocks noChangeArrowheads="1"/>
          </p:cNvSpPr>
          <p:nvPr/>
        </p:nvSpPr>
        <p:spPr bwMode="auto">
          <a:xfrm>
            <a:off x="2800828" y="2539355"/>
            <a:ext cx="513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800" b="1" spc="300" dirty="0">
                <a:solidFill>
                  <a:srgbClr val="AF362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124" name="04"/>
          <p:cNvSpPr>
            <a:spLocks noChangeArrowheads="1"/>
          </p:cNvSpPr>
          <p:nvPr/>
        </p:nvSpPr>
        <p:spPr bwMode="auto">
          <a:xfrm>
            <a:off x="1154509" y="1721793"/>
            <a:ext cx="17043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9600" b="1" dirty="0">
                <a:solidFill>
                  <a:srgbClr val="AF362C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9600" b="1" dirty="0">
              <a:solidFill>
                <a:srgbClr val="AF362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5" name="虚线2"/>
          <p:cNvSpPr>
            <a:spLocks noChangeShapeType="1"/>
          </p:cNvSpPr>
          <p:nvPr/>
        </p:nvSpPr>
        <p:spPr bwMode="auto">
          <a:xfrm>
            <a:off x="1303734" y="3146227"/>
            <a:ext cx="4249738" cy="1587"/>
          </a:xfrm>
          <a:prstGeom prst="line">
            <a:avLst/>
          </a:prstGeom>
          <a:noFill/>
          <a:ln w="25400">
            <a:solidFill>
              <a:srgbClr val="AF362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26" name="虚线1"/>
          <p:cNvSpPr>
            <a:spLocks noChangeShapeType="1"/>
          </p:cNvSpPr>
          <p:nvPr/>
        </p:nvSpPr>
        <p:spPr bwMode="auto">
          <a:xfrm>
            <a:off x="1303734" y="1779662"/>
            <a:ext cx="4249738" cy="0"/>
          </a:xfrm>
          <a:prstGeom prst="line">
            <a:avLst/>
          </a:prstGeom>
          <a:noFill/>
          <a:ln w="25400">
            <a:solidFill>
              <a:srgbClr val="AF362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23678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3" grpId="0" bldLvl="0" autoUpdateAnimBg="0"/>
      <p:bldP spid="5124" grpId="0" bldLvl="0" autoUpdateAnimBg="0"/>
      <p:bldP spid="5125" grpId="0" animBg="1"/>
      <p:bldP spid="51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Chevron 2"/>
          <p:cNvSpPr/>
          <p:nvPr/>
        </p:nvSpPr>
        <p:spPr bwMode="auto">
          <a:xfrm>
            <a:off x="4404298" y="2050216"/>
            <a:ext cx="300875" cy="509243"/>
          </a:xfrm>
          <a:prstGeom prst="chevron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91458" tIns="45729" rIns="91458" bIns="45729" numCol="1" rtlCol="0" anchor="t" anchorCtr="0" compatLnSpc="1">
            <a:prstTxWarp prst="textNoShape">
              <a:avLst/>
            </a:prstTxWarp>
          </a:bodyPr>
          <a:lstStyle/>
          <a:p>
            <a:pPr defTabSz="914583"/>
            <a:endParaRPr lang="en-US" sz="5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Oval 51"/>
          <p:cNvSpPr/>
          <p:nvPr/>
        </p:nvSpPr>
        <p:spPr bwMode="auto">
          <a:xfrm>
            <a:off x="1048554" y="1564121"/>
            <a:ext cx="1434945" cy="143513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01600" cmpd="sng">
            <a:noFill/>
          </a:ln>
          <a:effectLst/>
        </p:spPr>
        <p:txBody>
          <a:bodyPr vert="horz" wrap="square" lIns="91458" tIns="45729" rIns="91458" bIns="45729" numCol="1" rtlCol="0" anchor="t" anchorCtr="0" compatLnSpc="1">
            <a:prstTxWarp prst="textNoShape">
              <a:avLst/>
            </a:prstTxWarp>
          </a:bodyPr>
          <a:lstStyle/>
          <a:p>
            <a:pPr defTabSz="914583"/>
            <a:endParaRPr lang="en-US" sz="5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Oval 65"/>
          <p:cNvSpPr/>
          <p:nvPr/>
        </p:nvSpPr>
        <p:spPr bwMode="auto">
          <a:xfrm>
            <a:off x="2924464" y="1564121"/>
            <a:ext cx="1434945" cy="143513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01600" cmpd="sng">
            <a:noFill/>
          </a:ln>
          <a:effectLst/>
        </p:spPr>
        <p:txBody>
          <a:bodyPr vert="horz" wrap="square" lIns="91458" tIns="45729" rIns="91458" bIns="45729" numCol="1" rtlCol="0" anchor="t" anchorCtr="0" compatLnSpc="1">
            <a:prstTxWarp prst="textNoShape">
              <a:avLst/>
            </a:prstTxWarp>
          </a:bodyPr>
          <a:lstStyle/>
          <a:p>
            <a:pPr defTabSz="914583"/>
            <a:endParaRPr lang="en-US" sz="5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Oval 69"/>
          <p:cNvSpPr/>
          <p:nvPr/>
        </p:nvSpPr>
        <p:spPr bwMode="auto">
          <a:xfrm>
            <a:off x="6620566" y="1564121"/>
            <a:ext cx="1434945" cy="143513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01600" cmpd="sng">
            <a:noFill/>
          </a:ln>
          <a:effectLst/>
        </p:spPr>
        <p:txBody>
          <a:bodyPr vert="horz" wrap="square" lIns="91458" tIns="45729" rIns="91458" bIns="45729" numCol="1" rtlCol="0" anchor="t" anchorCtr="0" compatLnSpc="1">
            <a:prstTxWarp prst="textNoShape">
              <a:avLst/>
            </a:prstTxWarp>
          </a:bodyPr>
          <a:lstStyle/>
          <a:p>
            <a:pPr defTabSz="914583"/>
            <a:endParaRPr lang="en-US" sz="5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Oval 73"/>
          <p:cNvSpPr/>
          <p:nvPr/>
        </p:nvSpPr>
        <p:spPr bwMode="auto">
          <a:xfrm>
            <a:off x="4776005" y="1564121"/>
            <a:ext cx="1434945" cy="1435139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01600" cmpd="sng">
            <a:noFill/>
          </a:ln>
          <a:effectLst/>
        </p:spPr>
        <p:txBody>
          <a:bodyPr vert="horz" wrap="square" lIns="91458" tIns="45729" rIns="91458" bIns="45729" numCol="1" rtlCol="0" anchor="t" anchorCtr="0" compatLnSpc="1">
            <a:prstTxWarp prst="textNoShape">
              <a:avLst/>
            </a:prstTxWarp>
          </a:bodyPr>
          <a:lstStyle/>
          <a:p>
            <a:pPr defTabSz="914583"/>
            <a:endParaRPr lang="en-US" sz="5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Chevron 86"/>
          <p:cNvSpPr/>
          <p:nvPr/>
        </p:nvSpPr>
        <p:spPr bwMode="auto">
          <a:xfrm>
            <a:off x="2552757" y="2050216"/>
            <a:ext cx="300875" cy="509243"/>
          </a:xfrm>
          <a:prstGeom prst="chevron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91458" tIns="45729" rIns="91458" bIns="45729" numCol="1" rtlCol="0" anchor="t" anchorCtr="0" compatLnSpc="1">
            <a:prstTxWarp prst="textNoShape">
              <a:avLst/>
            </a:prstTxWarp>
          </a:bodyPr>
          <a:lstStyle/>
          <a:p>
            <a:pPr defTabSz="914583"/>
            <a:endParaRPr lang="en-US" sz="5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Chevron 87"/>
          <p:cNvSpPr/>
          <p:nvPr/>
        </p:nvSpPr>
        <p:spPr bwMode="auto">
          <a:xfrm>
            <a:off x="6255840" y="2050216"/>
            <a:ext cx="300875" cy="509243"/>
          </a:xfrm>
          <a:prstGeom prst="chevron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91458" tIns="45729" rIns="91458" bIns="45729" numCol="1" rtlCol="0" anchor="t" anchorCtr="0" compatLnSpc="1">
            <a:prstTxWarp prst="textNoShape">
              <a:avLst/>
            </a:prstTxWarp>
          </a:bodyPr>
          <a:lstStyle/>
          <a:p>
            <a:pPr defTabSz="914583"/>
            <a:endParaRPr lang="en-US" sz="560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5" name="Straight Connector 23"/>
          <p:cNvCxnSpPr/>
          <p:nvPr/>
        </p:nvCxnSpPr>
        <p:spPr bwMode="auto">
          <a:xfrm>
            <a:off x="1048379" y="3330156"/>
            <a:ext cx="1481233" cy="0"/>
          </a:xfrm>
          <a:prstGeom prst="line">
            <a:avLst/>
          </a:prstGeom>
          <a:solidFill>
            <a:srgbClr val="ECB100"/>
          </a:solidFill>
          <a:ln w="114300" cap="flat" cmpd="thickThin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1048555" y="3546247"/>
            <a:ext cx="1481058" cy="65494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cs typeface="+mn-ea"/>
              <a:sym typeface="+mn-lt"/>
            </a:endParaRPr>
          </a:p>
        </p:txBody>
      </p:sp>
      <p:cxnSp>
        <p:nvCxnSpPr>
          <p:cNvPr id="17" name="Straight Connector 23"/>
          <p:cNvCxnSpPr/>
          <p:nvPr/>
        </p:nvCxnSpPr>
        <p:spPr bwMode="auto">
          <a:xfrm>
            <a:off x="2924464" y="3320239"/>
            <a:ext cx="1481233" cy="0"/>
          </a:xfrm>
          <a:prstGeom prst="line">
            <a:avLst/>
          </a:prstGeom>
          <a:solidFill>
            <a:srgbClr val="ECB100"/>
          </a:solidFill>
          <a:ln w="114300" cap="flat" cmpd="thickThin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2924639" y="3536330"/>
            <a:ext cx="1481058" cy="65494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cs typeface="+mn-ea"/>
              <a:sym typeface="+mn-lt"/>
            </a:endParaRPr>
          </a:p>
        </p:txBody>
      </p:sp>
      <p:cxnSp>
        <p:nvCxnSpPr>
          <p:cNvPr id="19" name="Straight Connector 23"/>
          <p:cNvCxnSpPr/>
          <p:nvPr/>
        </p:nvCxnSpPr>
        <p:spPr bwMode="auto">
          <a:xfrm>
            <a:off x="4776005" y="3320239"/>
            <a:ext cx="1481233" cy="0"/>
          </a:xfrm>
          <a:prstGeom prst="line">
            <a:avLst/>
          </a:prstGeom>
          <a:solidFill>
            <a:srgbClr val="ECB100"/>
          </a:solidFill>
          <a:ln w="114300" cap="flat" cmpd="thickThin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矩形 19"/>
          <p:cNvSpPr/>
          <p:nvPr/>
        </p:nvSpPr>
        <p:spPr>
          <a:xfrm>
            <a:off x="4776181" y="3536330"/>
            <a:ext cx="1481058" cy="65494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cs typeface="+mn-ea"/>
              <a:sym typeface="+mn-lt"/>
            </a:endParaRPr>
          </a:p>
        </p:txBody>
      </p:sp>
      <p:cxnSp>
        <p:nvCxnSpPr>
          <p:cNvPr id="21" name="Straight Connector 23"/>
          <p:cNvCxnSpPr/>
          <p:nvPr/>
        </p:nvCxnSpPr>
        <p:spPr bwMode="auto">
          <a:xfrm>
            <a:off x="6620566" y="3320239"/>
            <a:ext cx="1481233" cy="0"/>
          </a:xfrm>
          <a:prstGeom prst="line">
            <a:avLst/>
          </a:prstGeom>
          <a:solidFill>
            <a:srgbClr val="ECB100"/>
          </a:solidFill>
          <a:ln w="114300" cap="flat" cmpd="thickThin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矩形 21"/>
          <p:cNvSpPr/>
          <p:nvPr/>
        </p:nvSpPr>
        <p:spPr>
          <a:xfrm>
            <a:off x="6620741" y="3536330"/>
            <a:ext cx="1481058" cy="65494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309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3" presetID="6" presetClass="emph" presetSubtype="0" fill="hold" grpId="1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40000">
                                          <p:cBhvr>
                                            <p:cTn id="24" dur="1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6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8" presetID="6" presetClass="emph" presetSubtype="0" fill="hold" grpId="1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40000">
                                          <p:cBhvr>
                                            <p:cTn id="39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1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5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5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3" presetID="6" presetClass="emph" presetSubtype="0" fill="hold" grpId="1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40000">
                                          <p:cBhvr>
                                            <p:cTn id="54" dur="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6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6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66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8" presetID="6" presetClass="emph" presetSubtype="0" fill="hold" grpId="1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40000">
                                          <p:cBhvr>
                                            <p:cTn id="69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71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8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9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9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11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8" grpId="0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2" grpId="2" animBg="1"/>
          <p:bldP spid="13" grpId="0" animBg="1"/>
          <p:bldP spid="14" grpId="0" animBg="1"/>
          <p:bldP spid="16" grpId="0"/>
          <p:bldP spid="18" grpId="0"/>
          <p:bldP spid="20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3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6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8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1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3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6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8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71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8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9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9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11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8" grpId="0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2" grpId="2" animBg="1"/>
          <p:bldP spid="13" grpId="0" animBg="1"/>
          <p:bldP spid="14" grpId="0" animBg="1"/>
          <p:bldP spid="16" grpId="0"/>
          <p:bldP spid="18" grpId="0"/>
          <p:bldP spid="20" grpId="0"/>
          <p:bldP spid="22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422"/>
          <p:cNvGrpSpPr>
            <a:grpSpLocks/>
          </p:cNvGrpSpPr>
          <p:nvPr/>
        </p:nvGrpSpPr>
        <p:grpSpPr bwMode="auto">
          <a:xfrm>
            <a:off x="1871988" y="2162843"/>
            <a:ext cx="5825549" cy="2170783"/>
            <a:chOff x="1275" y="1576"/>
            <a:chExt cx="3426" cy="1701"/>
          </a:xfrm>
        </p:grpSpPr>
        <p:grpSp>
          <p:nvGrpSpPr>
            <p:cNvPr id="9" name="Group 389"/>
            <p:cNvGrpSpPr>
              <a:grpSpLocks/>
            </p:cNvGrpSpPr>
            <p:nvPr/>
          </p:nvGrpSpPr>
          <p:grpSpPr bwMode="auto">
            <a:xfrm>
              <a:off x="2066" y="1576"/>
              <a:ext cx="1092" cy="1156"/>
              <a:chOff x="0" y="0"/>
              <a:chExt cx="1186" cy="1256"/>
            </a:xfrm>
          </p:grpSpPr>
          <p:sp>
            <p:nvSpPr>
              <p:cNvPr id="27" name="Freeform 3"/>
              <p:cNvSpPr>
                <a:spLocks/>
              </p:cNvSpPr>
              <p:nvPr/>
            </p:nvSpPr>
            <p:spPr bwMode="auto">
              <a:xfrm>
                <a:off x="0" y="0"/>
                <a:ext cx="1186" cy="837"/>
              </a:xfrm>
              <a:custGeom>
                <a:avLst/>
                <a:gdLst>
                  <a:gd name="T0" fmla="*/ 0 w 1186"/>
                  <a:gd name="T1" fmla="*/ 246 h 837"/>
                  <a:gd name="T2" fmla="*/ 0 w 1186"/>
                  <a:gd name="T3" fmla="*/ 246 h 837"/>
                  <a:gd name="T4" fmla="*/ 58 w 1186"/>
                  <a:gd name="T5" fmla="*/ 218 h 837"/>
                  <a:gd name="T6" fmla="*/ 120 w 1186"/>
                  <a:gd name="T7" fmla="*/ 192 h 837"/>
                  <a:gd name="T8" fmla="*/ 182 w 1186"/>
                  <a:gd name="T9" fmla="*/ 167 h 837"/>
                  <a:gd name="T10" fmla="*/ 248 w 1186"/>
                  <a:gd name="T11" fmla="*/ 144 h 837"/>
                  <a:gd name="T12" fmla="*/ 316 w 1186"/>
                  <a:gd name="T13" fmla="*/ 121 h 837"/>
                  <a:gd name="T14" fmla="*/ 386 w 1186"/>
                  <a:gd name="T15" fmla="*/ 101 h 837"/>
                  <a:gd name="T16" fmla="*/ 459 w 1186"/>
                  <a:gd name="T17" fmla="*/ 82 h 837"/>
                  <a:gd name="T18" fmla="*/ 533 w 1186"/>
                  <a:gd name="T19" fmla="*/ 65 h 837"/>
                  <a:gd name="T20" fmla="*/ 610 w 1186"/>
                  <a:gd name="T21" fmla="*/ 51 h 837"/>
                  <a:gd name="T22" fmla="*/ 687 w 1186"/>
                  <a:gd name="T23" fmla="*/ 38 h 837"/>
                  <a:gd name="T24" fmla="*/ 767 w 1186"/>
                  <a:gd name="T25" fmla="*/ 27 h 837"/>
                  <a:gd name="T26" fmla="*/ 848 w 1186"/>
                  <a:gd name="T27" fmla="*/ 17 h 837"/>
                  <a:gd name="T28" fmla="*/ 930 w 1186"/>
                  <a:gd name="T29" fmla="*/ 10 h 837"/>
                  <a:gd name="T30" fmla="*/ 1015 w 1186"/>
                  <a:gd name="T31" fmla="*/ 4 h 837"/>
                  <a:gd name="T32" fmla="*/ 1099 w 1186"/>
                  <a:gd name="T33" fmla="*/ 1 h 837"/>
                  <a:gd name="T34" fmla="*/ 1186 w 1186"/>
                  <a:gd name="T35" fmla="*/ 0 h 837"/>
                  <a:gd name="T36" fmla="*/ 1186 w 1186"/>
                  <a:gd name="T37" fmla="*/ 837 h 837"/>
                  <a:gd name="T38" fmla="*/ 0 w 1186"/>
                  <a:gd name="T39" fmla="*/ 246 h 837"/>
                  <a:gd name="T40" fmla="*/ 0 w 1186"/>
                  <a:gd name="T41" fmla="*/ 0 h 837"/>
                  <a:gd name="T42" fmla="*/ 1186 w 1186"/>
                  <a:gd name="T43" fmla="*/ 837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T40" t="T41" r="T42" b="T43"/>
                <a:pathLst>
                  <a:path w="1186" h="837">
                    <a:moveTo>
                      <a:pt x="0" y="246"/>
                    </a:moveTo>
                    <a:lnTo>
                      <a:pt x="0" y="246"/>
                    </a:lnTo>
                    <a:lnTo>
                      <a:pt x="58" y="218"/>
                    </a:lnTo>
                    <a:lnTo>
                      <a:pt x="120" y="192"/>
                    </a:lnTo>
                    <a:lnTo>
                      <a:pt x="182" y="167"/>
                    </a:lnTo>
                    <a:lnTo>
                      <a:pt x="248" y="144"/>
                    </a:lnTo>
                    <a:lnTo>
                      <a:pt x="316" y="121"/>
                    </a:lnTo>
                    <a:lnTo>
                      <a:pt x="386" y="101"/>
                    </a:lnTo>
                    <a:lnTo>
                      <a:pt x="459" y="82"/>
                    </a:lnTo>
                    <a:lnTo>
                      <a:pt x="533" y="65"/>
                    </a:lnTo>
                    <a:lnTo>
                      <a:pt x="610" y="51"/>
                    </a:lnTo>
                    <a:lnTo>
                      <a:pt x="687" y="38"/>
                    </a:lnTo>
                    <a:lnTo>
                      <a:pt x="767" y="27"/>
                    </a:lnTo>
                    <a:lnTo>
                      <a:pt x="848" y="17"/>
                    </a:lnTo>
                    <a:lnTo>
                      <a:pt x="930" y="10"/>
                    </a:lnTo>
                    <a:lnTo>
                      <a:pt x="1015" y="4"/>
                    </a:lnTo>
                    <a:lnTo>
                      <a:pt x="1099" y="1"/>
                    </a:lnTo>
                    <a:lnTo>
                      <a:pt x="1186" y="0"/>
                    </a:lnTo>
                    <a:lnTo>
                      <a:pt x="1186" y="837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"/>
              <p:cNvSpPr>
                <a:spLocks/>
              </p:cNvSpPr>
              <p:nvPr/>
            </p:nvSpPr>
            <p:spPr bwMode="auto">
              <a:xfrm>
                <a:off x="0" y="246"/>
                <a:ext cx="1186" cy="1010"/>
              </a:xfrm>
              <a:custGeom>
                <a:avLst/>
                <a:gdLst>
                  <a:gd name="T0" fmla="*/ 1186 w 1186"/>
                  <a:gd name="T1" fmla="*/ 591 h 1010"/>
                  <a:gd name="T2" fmla="*/ 0 w 1186"/>
                  <a:gd name="T3" fmla="*/ 0 h 1010"/>
                  <a:gd name="T4" fmla="*/ 0 w 1186"/>
                  <a:gd name="T5" fmla="*/ 419 h 1010"/>
                  <a:gd name="T6" fmla="*/ 1186 w 1186"/>
                  <a:gd name="T7" fmla="*/ 1010 h 1010"/>
                  <a:gd name="T8" fmla="*/ 1186 w 1186"/>
                  <a:gd name="T9" fmla="*/ 591 h 1010"/>
                  <a:gd name="T10" fmla="*/ 0 w 1186"/>
                  <a:gd name="T11" fmla="*/ 0 h 1010"/>
                  <a:gd name="T12" fmla="*/ 1186 w 1186"/>
                  <a:gd name="T13" fmla="*/ 101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86" h="1010">
                    <a:moveTo>
                      <a:pt x="1186" y="591"/>
                    </a:moveTo>
                    <a:lnTo>
                      <a:pt x="0" y="0"/>
                    </a:lnTo>
                    <a:lnTo>
                      <a:pt x="0" y="419"/>
                    </a:lnTo>
                    <a:lnTo>
                      <a:pt x="1186" y="1010"/>
                    </a:lnTo>
                    <a:lnTo>
                      <a:pt x="1186" y="59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392"/>
            <p:cNvGrpSpPr>
              <a:grpSpLocks/>
            </p:cNvGrpSpPr>
            <p:nvPr/>
          </p:nvGrpSpPr>
          <p:grpSpPr bwMode="auto">
            <a:xfrm>
              <a:off x="3158" y="1673"/>
              <a:ext cx="1092" cy="1059"/>
              <a:chOff x="0" y="0"/>
              <a:chExt cx="1185" cy="1151"/>
            </a:xfrm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0" y="0"/>
                <a:ext cx="1185" cy="838"/>
              </a:xfrm>
              <a:custGeom>
                <a:avLst/>
                <a:gdLst>
                  <a:gd name="T0" fmla="*/ 1185 w 1185"/>
                  <a:gd name="T1" fmla="*/ 245 h 838"/>
                  <a:gd name="T2" fmla="*/ 1185 w 1185"/>
                  <a:gd name="T3" fmla="*/ 245 h 838"/>
                  <a:gd name="T4" fmla="*/ 1127 w 1185"/>
                  <a:gd name="T5" fmla="*/ 218 h 838"/>
                  <a:gd name="T6" fmla="*/ 1065 w 1185"/>
                  <a:gd name="T7" fmla="*/ 191 h 838"/>
                  <a:gd name="T8" fmla="*/ 1003 w 1185"/>
                  <a:gd name="T9" fmla="*/ 167 h 838"/>
                  <a:gd name="T10" fmla="*/ 937 w 1185"/>
                  <a:gd name="T11" fmla="*/ 143 h 838"/>
                  <a:gd name="T12" fmla="*/ 869 w 1185"/>
                  <a:gd name="T13" fmla="*/ 121 h 838"/>
                  <a:gd name="T14" fmla="*/ 799 w 1185"/>
                  <a:gd name="T15" fmla="*/ 101 h 838"/>
                  <a:gd name="T16" fmla="*/ 726 w 1185"/>
                  <a:gd name="T17" fmla="*/ 83 h 838"/>
                  <a:gd name="T18" fmla="*/ 652 w 1185"/>
                  <a:gd name="T19" fmla="*/ 66 h 838"/>
                  <a:gd name="T20" fmla="*/ 575 w 1185"/>
                  <a:gd name="T21" fmla="*/ 50 h 838"/>
                  <a:gd name="T22" fmla="*/ 498 w 1185"/>
                  <a:gd name="T23" fmla="*/ 37 h 838"/>
                  <a:gd name="T24" fmla="*/ 418 w 1185"/>
                  <a:gd name="T25" fmla="*/ 26 h 838"/>
                  <a:gd name="T26" fmla="*/ 337 w 1185"/>
                  <a:gd name="T27" fmla="*/ 17 h 838"/>
                  <a:gd name="T28" fmla="*/ 255 w 1185"/>
                  <a:gd name="T29" fmla="*/ 10 h 838"/>
                  <a:gd name="T30" fmla="*/ 170 w 1185"/>
                  <a:gd name="T31" fmla="*/ 5 h 838"/>
                  <a:gd name="T32" fmla="*/ 86 w 1185"/>
                  <a:gd name="T33" fmla="*/ 2 h 838"/>
                  <a:gd name="T34" fmla="*/ 0 w 1185"/>
                  <a:gd name="T35" fmla="*/ 0 h 838"/>
                  <a:gd name="T36" fmla="*/ 0 w 1185"/>
                  <a:gd name="T37" fmla="*/ 838 h 838"/>
                  <a:gd name="T38" fmla="*/ 1185 w 1185"/>
                  <a:gd name="T39" fmla="*/ 245 h 838"/>
                  <a:gd name="T40" fmla="*/ 0 w 1185"/>
                  <a:gd name="T41" fmla="*/ 0 h 838"/>
                  <a:gd name="T42" fmla="*/ 1185 w 1185"/>
                  <a:gd name="T43" fmla="*/ 838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T40" t="T41" r="T42" b="T43"/>
                <a:pathLst>
                  <a:path w="1185" h="838">
                    <a:moveTo>
                      <a:pt x="1185" y="245"/>
                    </a:moveTo>
                    <a:lnTo>
                      <a:pt x="1185" y="245"/>
                    </a:lnTo>
                    <a:lnTo>
                      <a:pt x="1127" y="218"/>
                    </a:lnTo>
                    <a:lnTo>
                      <a:pt x="1065" y="191"/>
                    </a:lnTo>
                    <a:lnTo>
                      <a:pt x="1003" y="167"/>
                    </a:lnTo>
                    <a:lnTo>
                      <a:pt x="937" y="143"/>
                    </a:lnTo>
                    <a:lnTo>
                      <a:pt x="869" y="121"/>
                    </a:lnTo>
                    <a:lnTo>
                      <a:pt x="799" y="101"/>
                    </a:lnTo>
                    <a:lnTo>
                      <a:pt x="726" y="83"/>
                    </a:lnTo>
                    <a:lnTo>
                      <a:pt x="652" y="66"/>
                    </a:lnTo>
                    <a:lnTo>
                      <a:pt x="575" y="50"/>
                    </a:lnTo>
                    <a:lnTo>
                      <a:pt x="498" y="37"/>
                    </a:lnTo>
                    <a:lnTo>
                      <a:pt x="418" y="26"/>
                    </a:lnTo>
                    <a:lnTo>
                      <a:pt x="337" y="17"/>
                    </a:lnTo>
                    <a:lnTo>
                      <a:pt x="255" y="10"/>
                    </a:lnTo>
                    <a:lnTo>
                      <a:pt x="170" y="5"/>
                    </a:lnTo>
                    <a:lnTo>
                      <a:pt x="86" y="2"/>
                    </a:lnTo>
                    <a:lnTo>
                      <a:pt x="0" y="0"/>
                    </a:lnTo>
                    <a:lnTo>
                      <a:pt x="0" y="838"/>
                    </a:lnTo>
                    <a:lnTo>
                      <a:pt x="1185" y="24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0" y="245"/>
                <a:ext cx="1185" cy="906"/>
              </a:xfrm>
              <a:custGeom>
                <a:avLst/>
                <a:gdLst>
                  <a:gd name="T0" fmla="*/ 0 w 1185"/>
                  <a:gd name="T1" fmla="*/ 593 h 906"/>
                  <a:gd name="T2" fmla="*/ 1185 w 1185"/>
                  <a:gd name="T3" fmla="*/ 0 h 906"/>
                  <a:gd name="T4" fmla="*/ 1185 w 1185"/>
                  <a:gd name="T5" fmla="*/ 315 h 906"/>
                  <a:gd name="T6" fmla="*/ 0 w 1185"/>
                  <a:gd name="T7" fmla="*/ 906 h 906"/>
                  <a:gd name="T8" fmla="*/ 0 w 1185"/>
                  <a:gd name="T9" fmla="*/ 593 h 906"/>
                  <a:gd name="T10" fmla="*/ 0 w 1185"/>
                  <a:gd name="T11" fmla="*/ 0 h 906"/>
                  <a:gd name="T12" fmla="*/ 1185 w 1185"/>
                  <a:gd name="T13" fmla="*/ 906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85" h="906">
                    <a:moveTo>
                      <a:pt x="0" y="593"/>
                    </a:moveTo>
                    <a:lnTo>
                      <a:pt x="1185" y="0"/>
                    </a:lnTo>
                    <a:lnTo>
                      <a:pt x="1185" y="315"/>
                    </a:lnTo>
                    <a:lnTo>
                      <a:pt x="0" y="906"/>
                    </a:lnTo>
                    <a:lnTo>
                      <a:pt x="0" y="593"/>
                    </a:lnTo>
                    <a:close/>
                  </a:path>
                </a:pathLst>
              </a:custGeom>
              <a:solidFill>
                <a:srgbClr val="9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395"/>
            <p:cNvGrpSpPr>
              <a:grpSpLocks/>
            </p:cNvGrpSpPr>
            <p:nvPr/>
          </p:nvGrpSpPr>
          <p:grpSpPr bwMode="auto">
            <a:xfrm>
              <a:off x="1613" y="1705"/>
              <a:ext cx="1544" cy="1026"/>
              <a:chOff x="0" y="0"/>
              <a:chExt cx="1676" cy="1115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0" y="0"/>
                <a:ext cx="1676" cy="592"/>
              </a:xfrm>
              <a:custGeom>
                <a:avLst/>
                <a:gdLst>
                  <a:gd name="T0" fmla="*/ 1676 w 1676"/>
                  <a:gd name="T1" fmla="*/ 592 h 592"/>
                  <a:gd name="T2" fmla="*/ 490 w 1676"/>
                  <a:gd name="T3" fmla="*/ 0 h 592"/>
                  <a:gd name="T4" fmla="*/ 436 w 1676"/>
                  <a:gd name="T5" fmla="*/ 28 h 592"/>
                  <a:gd name="T6" fmla="*/ 383 w 1676"/>
                  <a:gd name="T7" fmla="*/ 60 h 592"/>
                  <a:gd name="T8" fmla="*/ 333 w 1676"/>
                  <a:gd name="T9" fmla="*/ 91 h 592"/>
                  <a:gd name="T10" fmla="*/ 286 w 1676"/>
                  <a:gd name="T11" fmla="*/ 124 h 592"/>
                  <a:gd name="T12" fmla="*/ 242 w 1676"/>
                  <a:gd name="T13" fmla="*/ 158 h 592"/>
                  <a:gd name="T14" fmla="*/ 202 w 1676"/>
                  <a:gd name="T15" fmla="*/ 194 h 592"/>
                  <a:gd name="T16" fmla="*/ 165 w 1676"/>
                  <a:gd name="T17" fmla="*/ 229 h 592"/>
                  <a:gd name="T18" fmla="*/ 131 w 1676"/>
                  <a:gd name="T19" fmla="*/ 266 h 592"/>
                  <a:gd name="T20" fmla="*/ 101 w 1676"/>
                  <a:gd name="T21" fmla="*/ 305 h 592"/>
                  <a:gd name="T22" fmla="*/ 88 w 1676"/>
                  <a:gd name="T23" fmla="*/ 323 h 592"/>
                  <a:gd name="T24" fmla="*/ 75 w 1676"/>
                  <a:gd name="T25" fmla="*/ 343 h 592"/>
                  <a:gd name="T26" fmla="*/ 64 w 1676"/>
                  <a:gd name="T27" fmla="*/ 363 h 592"/>
                  <a:gd name="T28" fmla="*/ 53 w 1676"/>
                  <a:gd name="T29" fmla="*/ 383 h 592"/>
                  <a:gd name="T30" fmla="*/ 43 w 1676"/>
                  <a:gd name="T31" fmla="*/ 403 h 592"/>
                  <a:gd name="T32" fmla="*/ 34 w 1676"/>
                  <a:gd name="T33" fmla="*/ 423 h 592"/>
                  <a:gd name="T34" fmla="*/ 25 w 1676"/>
                  <a:gd name="T35" fmla="*/ 444 h 592"/>
                  <a:gd name="T36" fmla="*/ 20 w 1676"/>
                  <a:gd name="T37" fmla="*/ 464 h 592"/>
                  <a:gd name="T38" fmla="*/ 13 w 1676"/>
                  <a:gd name="T39" fmla="*/ 486 h 592"/>
                  <a:gd name="T40" fmla="*/ 8 w 1676"/>
                  <a:gd name="T41" fmla="*/ 507 h 592"/>
                  <a:gd name="T42" fmla="*/ 4 w 1676"/>
                  <a:gd name="T43" fmla="*/ 528 h 592"/>
                  <a:gd name="T44" fmla="*/ 3 w 1676"/>
                  <a:gd name="T45" fmla="*/ 550 h 592"/>
                  <a:gd name="T46" fmla="*/ 0 w 1676"/>
                  <a:gd name="T47" fmla="*/ 571 h 592"/>
                  <a:gd name="T48" fmla="*/ 0 w 1676"/>
                  <a:gd name="T49" fmla="*/ 592 h 592"/>
                  <a:gd name="T50" fmla="*/ 1676 w 1676"/>
                  <a:gd name="T51" fmla="*/ 592 h 592"/>
                  <a:gd name="T52" fmla="*/ 0 w 1676"/>
                  <a:gd name="T53" fmla="*/ 0 h 592"/>
                  <a:gd name="T54" fmla="*/ 1676 w 1676"/>
                  <a:gd name="T55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T52" t="T53" r="T54" b="T55"/>
                <a:pathLst>
                  <a:path w="1676" h="592">
                    <a:moveTo>
                      <a:pt x="1676" y="592"/>
                    </a:moveTo>
                    <a:lnTo>
                      <a:pt x="490" y="0"/>
                    </a:lnTo>
                    <a:lnTo>
                      <a:pt x="436" y="28"/>
                    </a:lnTo>
                    <a:lnTo>
                      <a:pt x="383" y="60"/>
                    </a:lnTo>
                    <a:lnTo>
                      <a:pt x="333" y="91"/>
                    </a:lnTo>
                    <a:lnTo>
                      <a:pt x="286" y="124"/>
                    </a:lnTo>
                    <a:lnTo>
                      <a:pt x="242" y="158"/>
                    </a:lnTo>
                    <a:lnTo>
                      <a:pt x="202" y="194"/>
                    </a:lnTo>
                    <a:lnTo>
                      <a:pt x="165" y="229"/>
                    </a:lnTo>
                    <a:lnTo>
                      <a:pt x="131" y="266"/>
                    </a:lnTo>
                    <a:lnTo>
                      <a:pt x="101" y="305"/>
                    </a:lnTo>
                    <a:lnTo>
                      <a:pt x="88" y="323"/>
                    </a:lnTo>
                    <a:lnTo>
                      <a:pt x="75" y="343"/>
                    </a:lnTo>
                    <a:lnTo>
                      <a:pt x="64" y="363"/>
                    </a:lnTo>
                    <a:lnTo>
                      <a:pt x="53" y="383"/>
                    </a:lnTo>
                    <a:lnTo>
                      <a:pt x="43" y="403"/>
                    </a:lnTo>
                    <a:lnTo>
                      <a:pt x="34" y="423"/>
                    </a:lnTo>
                    <a:lnTo>
                      <a:pt x="25" y="444"/>
                    </a:lnTo>
                    <a:lnTo>
                      <a:pt x="20" y="464"/>
                    </a:lnTo>
                    <a:lnTo>
                      <a:pt x="13" y="486"/>
                    </a:lnTo>
                    <a:lnTo>
                      <a:pt x="8" y="507"/>
                    </a:lnTo>
                    <a:lnTo>
                      <a:pt x="4" y="528"/>
                    </a:lnTo>
                    <a:lnTo>
                      <a:pt x="3" y="550"/>
                    </a:lnTo>
                    <a:lnTo>
                      <a:pt x="0" y="571"/>
                    </a:lnTo>
                    <a:lnTo>
                      <a:pt x="0" y="592"/>
                    </a:lnTo>
                    <a:lnTo>
                      <a:pt x="1676" y="59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0" y="592"/>
                <a:ext cx="1676" cy="52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fontAlgn="base" hangingPunct="1">
                  <a:buClrTx/>
                  <a:buSz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398"/>
            <p:cNvGrpSpPr>
              <a:grpSpLocks/>
            </p:cNvGrpSpPr>
            <p:nvPr/>
          </p:nvGrpSpPr>
          <p:grpSpPr bwMode="auto">
            <a:xfrm>
              <a:off x="3158" y="1996"/>
              <a:ext cx="1543" cy="736"/>
              <a:chOff x="0" y="0"/>
              <a:chExt cx="1675" cy="800"/>
            </a:xfrm>
          </p:grpSpPr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0" y="0"/>
                <a:ext cx="1675" cy="591"/>
              </a:xfrm>
              <a:custGeom>
                <a:avLst/>
                <a:gdLst>
                  <a:gd name="T0" fmla="*/ 0 w 1675"/>
                  <a:gd name="T1" fmla="*/ 591 h 591"/>
                  <a:gd name="T2" fmla="*/ 1185 w 1675"/>
                  <a:gd name="T3" fmla="*/ 0 h 591"/>
                  <a:gd name="T4" fmla="*/ 1239 w 1675"/>
                  <a:gd name="T5" fmla="*/ 28 h 591"/>
                  <a:gd name="T6" fmla="*/ 1292 w 1675"/>
                  <a:gd name="T7" fmla="*/ 58 h 591"/>
                  <a:gd name="T8" fmla="*/ 1342 w 1675"/>
                  <a:gd name="T9" fmla="*/ 89 h 591"/>
                  <a:gd name="T10" fmla="*/ 1389 w 1675"/>
                  <a:gd name="T11" fmla="*/ 124 h 591"/>
                  <a:gd name="T12" fmla="*/ 1433 w 1675"/>
                  <a:gd name="T13" fmla="*/ 156 h 591"/>
                  <a:gd name="T14" fmla="*/ 1473 w 1675"/>
                  <a:gd name="T15" fmla="*/ 192 h 591"/>
                  <a:gd name="T16" fmla="*/ 1510 w 1675"/>
                  <a:gd name="T17" fmla="*/ 228 h 591"/>
                  <a:gd name="T18" fmla="*/ 1544 w 1675"/>
                  <a:gd name="T19" fmla="*/ 265 h 591"/>
                  <a:gd name="T20" fmla="*/ 1574 w 1675"/>
                  <a:gd name="T21" fmla="*/ 303 h 591"/>
                  <a:gd name="T22" fmla="*/ 1587 w 1675"/>
                  <a:gd name="T23" fmla="*/ 323 h 591"/>
                  <a:gd name="T24" fmla="*/ 1600 w 1675"/>
                  <a:gd name="T25" fmla="*/ 342 h 591"/>
                  <a:gd name="T26" fmla="*/ 1611 w 1675"/>
                  <a:gd name="T27" fmla="*/ 361 h 591"/>
                  <a:gd name="T28" fmla="*/ 1622 w 1675"/>
                  <a:gd name="T29" fmla="*/ 381 h 591"/>
                  <a:gd name="T30" fmla="*/ 1632 w 1675"/>
                  <a:gd name="T31" fmla="*/ 401 h 591"/>
                  <a:gd name="T32" fmla="*/ 1641 w 1675"/>
                  <a:gd name="T33" fmla="*/ 423 h 591"/>
                  <a:gd name="T34" fmla="*/ 1650 w 1675"/>
                  <a:gd name="T35" fmla="*/ 443 h 591"/>
                  <a:gd name="T36" fmla="*/ 1655 w 1675"/>
                  <a:gd name="T37" fmla="*/ 464 h 591"/>
                  <a:gd name="T38" fmla="*/ 1662 w 1675"/>
                  <a:gd name="T39" fmla="*/ 484 h 591"/>
                  <a:gd name="T40" fmla="*/ 1667 w 1675"/>
                  <a:gd name="T41" fmla="*/ 505 h 591"/>
                  <a:gd name="T42" fmla="*/ 1671 w 1675"/>
                  <a:gd name="T43" fmla="*/ 527 h 591"/>
                  <a:gd name="T44" fmla="*/ 1672 w 1675"/>
                  <a:gd name="T45" fmla="*/ 548 h 591"/>
                  <a:gd name="T46" fmla="*/ 1675 w 1675"/>
                  <a:gd name="T47" fmla="*/ 569 h 591"/>
                  <a:gd name="T48" fmla="*/ 1675 w 1675"/>
                  <a:gd name="T49" fmla="*/ 591 h 591"/>
                  <a:gd name="T50" fmla="*/ 0 w 1675"/>
                  <a:gd name="T51" fmla="*/ 591 h 591"/>
                  <a:gd name="T52" fmla="*/ 0 w 1675"/>
                  <a:gd name="T53" fmla="*/ 0 h 591"/>
                  <a:gd name="T54" fmla="*/ 1675 w 1675"/>
                  <a:gd name="T55" fmla="*/ 59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T52" t="T53" r="T54" b="T55"/>
                <a:pathLst>
                  <a:path w="1675" h="591">
                    <a:moveTo>
                      <a:pt x="0" y="591"/>
                    </a:moveTo>
                    <a:lnTo>
                      <a:pt x="1185" y="0"/>
                    </a:lnTo>
                    <a:lnTo>
                      <a:pt x="1239" y="28"/>
                    </a:lnTo>
                    <a:lnTo>
                      <a:pt x="1292" y="58"/>
                    </a:lnTo>
                    <a:lnTo>
                      <a:pt x="1342" y="89"/>
                    </a:lnTo>
                    <a:lnTo>
                      <a:pt x="1389" y="124"/>
                    </a:lnTo>
                    <a:lnTo>
                      <a:pt x="1433" y="156"/>
                    </a:lnTo>
                    <a:lnTo>
                      <a:pt x="1473" y="192"/>
                    </a:lnTo>
                    <a:lnTo>
                      <a:pt x="1510" y="228"/>
                    </a:lnTo>
                    <a:lnTo>
                      <a:pt x="1544" y="265"/>
                    </a:lnTo>
                    <a:lnTo>
                      <a:pt x="1574" y="303"/>
                    </a:lnTo>
                    <a:lnTo>
                      <a:pt x="1587" y="323"/>
                    </a:lnTo>
                    <a:lnTo>
                      <a:pt x="1600" y="342"/>
                    </a:lnTo>
                    <a:lnTo>
                      <a:pt x="1611" y="361"/>
                    </a:lnTo>
                    <a:lnTo>
                      <a:pt x="1622" y="381"/>
                    </a:lnTo>
                    <a:lnTo>
                      <a:pt x="1632" y="401"/>
                    </a:lnTo>
                    <a:lnTo>
                      <a:pt x="1641" y="423"/>
                    </a:lnTo>
                    <a:lnTo>
                      <a:pt x="1650" y="443"/>
                    </a:lnTo>
                    <a:lnTo>
                      <a:pt x="1655" y="464"/>
                    </a:lnTo>
                    <a:lnTo>
                      <a:pt x="1662" y="484"/>
                    </a:lnTo>
                    <a:lnTo>
                      <a:pt x="1667" y="505"/>
                    </a:lnTo>
                    <a:lnTo>
                      <a:pt x="1671" y="527"/>
                    </a:lnTo>
                    <a:lnTo>
                      <a:pt x="1672" y="548"/>
                    </a:lnTo>
                    <a:lnTo>
                      <a:pt x="1675" y="569"/>
                    </a:lnTo>
                    <a:lnTo>
                      <a:pt x="1675" y="591"/>
                    </a:lnTo>
                    <a:lnTo>
                      <a:pt x="0" y="59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0" y="591"/>
                <a:ext cx="1675" cy="209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fontAlgn="base" hangingPunct="1">
                  <a:buClrTx/>
                  <a:buSz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401"/>
            <p:cNvGrpSpPr>
              <a:grpSpLocks/>
            </p:cNvGrpSpPr>
            <p:nvPr/>
          </p:nvGrpSpPr>
          <p:grpSpPr bwMode="auto">
            <a:xfrm>
              <a:off x="1275" y="2154"/>
              <a:ext cx="1543" cy="1123"/>
              <a:chOff x="0" y="0"/>
              <a:chExt cx="1676" cy="1221"/>
            </a:xfrm>
          </p:grpSpPr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0" y="0"/>
                <a:ext cx="1676" cy="593"/>
              </a:xfrm>
              <a:custGeom>
                <a:avLst/>
                <a:gdLst>
                  <a:gd name="T0" fmla="*/ 1676 w 1676"/>
                  <a:gd name="T1" fmla="*/ 0 h 593"/>
                  <a:gd name="T2" fmla="*/ 490 w 1676"/>
                  <a:gd name="T3" fmla="*/ 593 h 593"/>
                  <a:gd name="T4" fmla="*/ 436 w 1676"/>
                  <a:gd name="T5" fmla="*/ 564 h 593"/>
                  <a:gd name="T6" fmla="*/ 383 w 1676"/>
                  <a:gd name="T7" fmla="*/ 533 h 593"/>
                  <a:gd name="T8" fmla="*/ 333 w 1676"/>
                  <a:gd name="T9" fmla="*/ 501 h 593"/>
                  <a:gd name="T10" fmla="*/ 286 w 1676"/>
                  <a:gd name="T11" fmla="*/ 469 h 593"/>
                  <a:gd name="T12" fmla="*/ 242 w 1676"/>
                  <a:gd name="T13" fmla="*/ 434 h 593"/>
                  <a:gd name="T14" fmla="*/ 202 w 1676"/>
                  <a:gd name="T15" fmla="*/ 400 h 593"/>
                  <a:gd name="T16" fmla="*/ 165 w 1676"/>
                  <a:gd name="T17" fmla="*/ 363 h 593"/>
                  <a:gd name="T18" fmla="*/ 131 w 1676"/>
                  <a:gd name="T19" fmla="*/ 326 h 593"/>
                  <a:gd name="T20" fmla="*/ 101 w 1676"/>
                  <a:gd name="T21" fmla="*/ 288 h 593"/>
                  <a:gd name="T22" fmla="*/ 88 w 1676"/>
                  <a:gd name="T23" fmla="*/ 269 h 593"/>
                  <a:gd name="T24" fmla="*/ 75 w 1676"/>
                  <a:gd name="T25" fmla="*/ 249 h 593"/>
                  <a:gd name="T26" fmla="*/ 64 w 1676"/>
                  <a:gd name="T27" fmla="*/ 229 h 593"/>
                  <a:gd name="T28" fmla="*/ 53 w 1676"/>
                  <a:gd name="T29" fmla="*/ 209 h 593"/>
                  <a:gd name="T30" fmla="*/ 43 w 1676"/>
                  <a:gd name="T31" fmla="*/ 189 h 593"/>
                  <a:gd name="T32" fmla="*/ 34 w 1676"/>
                  <a:gd name="T33" fmla="*/ 170 h 593"/>
                  <a:gd name="T34" fmla="*/ 25 w 1676"/>
                  <a:gd name="T35" fmla="*/ 148 h 593"/>
                  <a:gd name="T36" fmla="*/ 20 w 1676"/>
                  <a:gd name="T37" fmla="*/ 128 h 593"/>
                  <a:gd name="T38" fmla="*/ 13 w 1676"/>
                  <a:gd name="T39" fmla="*/ 107 h 593"/>
                  <a:gd name="T40" fmla="*/ 8 w 1676"/>
                  <a:gd name="T41" fmla="*/ 85 h 593"/>
                  <a:gd name="T42" fmla="*/ 4 w 1676"/>
                  <a:gd name="T43" fmla="*/ 66 h 593"/>
                  <a:gd name="T44" fmla="*/ 3 w 1676"/>
                  <a:gd name="T45" fmla="*/ 44 h 593"/>
                  <a:gd name="T46" fmla="*/ 0 w 1676"/>
                  <a:gd name="T47" fmla="*/ 21 h 593"/>
                  <a:gd name="T48" fmla="*/ 0 w 1676"/>
                  <a:gd name="T49" fmla="*/ 0 h 593"/>
                  <a:gd name="T50" fmla="*/ 1676 w 1676"/>
                  <a:gd name="T51" fmla="*/ 0 h 593"/>
                  <a:gd name="T52" fmla="*/ 0 w 1676"/>
                  <a:gd name="T53" fmla="*/ 0 h 593"/>
                  <a:gd name="T54" fmla="*/ 1676 w 1676"/>
                  <a:gd name="T55" fmla="*/ 593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T52" t="T53" r="T54" b="T55"/>
                <a:pathLst>
                  <a:path w="1676" h="593">
                    <a:moveTo>
                      <a:pt x="1676" y="0"/>
                    </a:moveTo>
                    <a:lnTo>
                      <a:pt x="490" y="593"/>
                    </a:lnTo>
                    <a:lnTo>
                      <a:pt x="436" y="564"/>
                    </a:lnTo>
                    <a:lnTo>
                      <a:pt x="383" y="533"/>
                    </a:lnTo>
                    <a:lnTo>
                      <a:pt x="333" y="501"/>
                    </a:lnTo>
                    <a:lnTo>
                      <a:pt x="286" y="469"/>
                    </a:lnTo>
                    <a:lnTo>
                      <a:pt x="242" y="434"/>
                    </a:lnTo>
                    <a:lnTo>
                      <a:pt x="202" y="400"/>
                    </a:lnTo>
                    <a:lnTo>
                      <a:pt x="165" y="363"/>
                    </a:lnTo>
                    <a:lnTo>
                      <a:pt x="131" y="326"/>
                    </a:lnTo>
                    <a:lnTo>
                      <a:pt x="101" y="288"/>
                    </a:lnTo>
                    <a:lnTo>
                      <a:pt x="88" y="269"/>
                    </a:lnTo>
                    <a:lnTo>
                      <a:pt x="75" y="249"/>
                    </a:lnTo>
                    <a:lnTo>
                      <a:pt x="64" y="229"/>
                    </a:lnTo>
                    <a:lnTo>
                      <a:pt x="53" y="209"/>
                    </a:lnTo>
                    <a:lnTo>
                      <a:pt x="43" y="189"/>
                    </a:lnTo>
                    <a:lnTo>
                      <a:pt x="34" y="170"/>
                    </a:lnTo>
                    <a:lnTo>
                      <a:pt x="25" y="148"/>
                    </a:lnTo>
                    <a:lnTo>
                      <a:pt x="20" y="128"/>
                    </a:lnTo>
                    <a:lnTo>
                      <a:pt x="13" y="107"/>
                    </a:lnTo>
                    <a:lnTo>
                      <a:pt x="8" y="85"/>
                    </a:lnTo>
                    <a:lnTo>
                      <a:pt x="4" y="66"/>
                    </a:lnTo>
                    <a:lnTo>
                      <a:pt x="3" y="44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676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0" y="0"/>
                <a:ext cx="490" cy="1221"/>
              </a:xfrm>
              <a:custGeom>
                <a:avLst/>
                <a:gdLst>
                  <a:gd name="T0" fmla="*/ 490 w 490"/>
                  <a:gd name="T1" fmla="*/ 593 h 1221"/>
                  <a:gd name="T2" fmla="*/ 490 w 490"/>
                  <a:gd name="T3" fmla="*/ 593 h 1221"/>
                  <a:gd name="T4" fmla="*/ 436 w 490"/>
                  <a:gd name="T5" fmla="*/ 564 h 1221"/>
                  <a:gd name="T6" fmla="*/ 383 w 490"/>
                  <a:gd name="T7" fmla="*/ 533 h 1221"/>
                  <a:gd name="T8" fmla="*/ 333 w 490"/>
                  <a:gd name="T9" fmla="*/ 501 h 1221"/>
                  <a:gd name="T10" fmla="*/ 286 w 490"/>
                  <a:gd name="T11" fmla="*/ 469 h 1221"/>
                  <a:gd name="T12" fmla="*/ 242 w 490"/>
                  <a:gd name="T13" fmla="*/ 434 h 1221"/>
                  <a:gd name="T14" fmla="*/ 202 w 490"/>
                  <a:gd name="T15" fmla="*/ 400 h 1221"/>
                  <a:gd name="T16" fmla="*/ 165 w 490"/>
                  <a:gd name="T17" fmla="*/ 363 h 1221"/>
                  <a:gd name="T18" fmla="*/ 131 w 490"/>
                  <a:gd name="T19" fmla="*/ 326 h 1221"/>
                  <a:gd name="T20" fmla="*/ 101 w 490"/>
                  <a:gd name="T21" fmla="*/ 288 h 1221"/>
                  <a:gd name="T22" fmla="*/ 88 w 490"/>
                  <a:gd name="T23" fmla="*/ 269 h 1221"/>
                  <a:gd name="T24" fmla="*/ 75 w 490"/>
                  <a:gd name="T25" fmla="*/ 249 h 1221"/>
                  <a:gd name="T26" fmla="*/ 64 w 490"/>
                  <a:gd name="T27" fmla="*/ 229 h 1221"/>
                  <a:gd name="T28" fmla="*/ 53 w 490"/>
                  <a:gd name="T29" fmla="*/ 209 h 1221"/>
                  <a:gd name="T30" fmla="*/ 43 w 490"/>
                  <a:gd name="T31" fmla="*/ 189 h 1221"/>
                  <a:gd name="T32" fmla="*/ 34 w 490"/>
                  <a:gd name="T33" fmla="*/ 170 h 1221"/>
                  <a:gd name="T34" fmla="*/ 25 w 490"/>
                  <a:gd name="T35" fmla="*/ 148 h 1221"/>
                  <a:gd name="T36" fmla="*/ 20 w 490"/>
                  <a:gd name="T37" fmla="*/ 128 h 1221"/>
                  <a:gd name="T38" fmla="*/ 13 w 490"/>
                  <a:gd name="T39" fmla="*/ 107 h 1221"/>
                  <a:gd name="T40" fmla="*/ 8 w 490"/>
                  <a:gd name="T41" fmla="*/ 85 h 1221"/>
                  <a:gd name="T42" fmla="*/ 4 w 490"/>
                  <a:gd name="T43" fmla="*/ 66 h 1221"/>
                  <a:gd name="T44" fmla="*/ 3 w 490"/>
                  <a:gd name="T45" fmla="*/ 44 h 1221"/>
                  <a:gd name="T46" fmla="*/ 0 w 490"/>
                  <a:gd name="T47" fmla="*/ 21 h 1221"/>
                  <a:gd name="T48" fmla="*/ 0 w 490"/>
                  <a:gd name="T49" fmla="*/ 0 h 1221"/>
                  <a:gd name="T50" fmla="*/ 0 w 490"/>
                  <a:gd name="T51" fmla="*/ 628 h 1221"/>
                  <a:gd name="T52" fmla="*/ 0 w 490"/>
                  <a:gd name="T53" fmla="*/ 650 h 1221"/>
                  <a:gd name="T54" fmla="*/ 3 w 490"/>
                  <a:gd name="T55" fmla="*/ 672 h 1221"/>
                  <a:gd name="T56" fmla="*/ 4 w 490"/>
                  <a:gd name="T57" fmla="*/ 694 h 1221"/>
                  <a:gd name="T58" fmla="*/ 8 w 490"/>
                  <a:gd name="T59" fmla="*/ 714 h 1221"/>
                  <a:gd name="T60" fmla="*/ 13 w 490"/>
                  <a:gd name="T61" fmla="*/ 735 h 1221"/>
                  <a:gd name="T62" fmla="*/ 20 w 490"/>
                  <a:gd name="T63" fmla="*/ 756 h 1221"/>
                  <a:gd name="T64" fmla="*/ 25 w 490"/>
                  <a:gd name="T65" fmla="*/ 776 h 1221"/>
                  <a:gd name="T66" fmla="*/ 34 w 490"/>
                  <a:gd name="T67" fmla="*/ 798 h 1221"/>
                  <a:gd name="T68" fmla="*/ 43 w 490"/>
                  <a:gd name="T69" fmla="*/ 818 h 1221"/>
                  <a:gd name="T70" fmla="*/ 53 w 490"/>
                  <a:gd name="T71" fmla="*/ 838 h 1221"/>
                  <a:gd name="T72" fmla="*/ 64 w 490"/>
                  <a:gd name="T73" fmla="*/ 858 h 1221"/>
                  <a:gd name="T74" fmla="*/ 75 w 490"/>
                  <a:gd name="T75" fmla="*/ 877 h 1221"/>
                  <a:gd name="T76" fmla="*/ 88 w 490"/>
                  <a:gd name="T77" fmla="*/ 897 h 1221"/>
                  <a:gd name="T78" fmla="*/ 101 w 490"/>
                  <a:gd name="T79" fmla="*/ 916 h 1221"/>
                  <a:gd name="T80" fmla="*/ 131 w 490"/>
                  <a:gd name="T81" fmla="*/ 954 h 1221"/>
                  <a:gd name="T82" fmla="*/ 165 w 490"/>
                  <a:gd name="T83" fmla="*/ 991 h 1221"/>
                  <a:gd name="T84" fmla="*/ 202 w 490"/>
                  <a:gd name="T85" fmla="*/ 1028 h 1221"/>
                  <a:gd name="T86" fmla="*/ 242 w 490"/>
                  <a:gd name="T87" fmla="*/ 1063 h 1221"/>
                  <a:gd name="T88" fmla="*/ 286 w 490"/>
                  <a:gd name="T89" fmla="*/ 1097 h 1221"/>
                  <a:gd name="T90" fmla="*/ 333 w 490"/>
                  <a:gd name="T91" fmla="*/ 1130 h 1221"/>
                  <a:gd name="T92" fmla="*/ 383 w 490"/>
                  <a:gd name="T93" fmla="*/ 1161 h 1221"/>
                  <a:gd name="T94" fmla="*/ 436 w 490"/>
                  <a:gd name="T95" fmla="*/ 1192 h 1221"/>
                  <a:gd name="T96" fmla="*/ 490 w 490"/>
                  <a:gd name="T97" fmla="*/ 1221 h 1221"/>
                  <a:gd name="T98" fmla="*/ 490 w 490"/>
                  <a:gd name="T99" fmla="*/ 593 h 1221"/>
                  <a:gd name="T100" fmla="*/ 0 w 490"/>
                  <a:gd name="T101" fmla="*/ 0 h 1221"/>
                  <a:gd name="T102" fmla="*/ 490 w 490"/>
                  <a:gd name="T103" fmla="*/ 1221 h 1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T100" t="T101" r="T102" b="T103"/>
                <a:pathLst>
                  <a:path w="490" h="1221">
                    <a:moveTo>
                      <a:pt x="490" y="593"/>
                    </a:moveTo>
                    <a:lnTo>
                      <a:pt x="490" y="593"/>
                    </a:lnTo>
                    <a:lnTo>
                      <a:pt x="436" y="564"/>
                    </a:lnTo>
                    <a:lnTo>
                      <a:pt x="383" y="533"/>
                    </a:lnTo>
                    <a:lnTo>
                      <a:pt x="333" y="501"/>
                    </a:lnTo>
                    <a:lnTo>
                      <a:pt x="286" y="469"/>
                    </a:lnTo>
                    <a:lnTo>
                      <a:pt x="242" y="434"/>
                    </a:lnTo>
                    <a:lnTo>
                      <a:pt x="202" y="400"/>
                    </a:lnTo>
                    <a:lnTo>
                      <a:pt x="165" y="363"/>
                    </a:lnTo>
                    <a:lnTo>
                      <a:pt x="131" y="326"/>
                    </a:lnTo>
                    <a:lnTo>
                      <a:pt x="101" y="288"/>
                    </a:lnTo>
                    <a:lnTo>
                      <a:pt x="88" y="269"/>
                    </a:lnTo>
                    <a:lnTo>
                      <a:pt x="75" y="249"/>
                    </a:lnTo>
                    <a:lnTo>
                      <a:pt x="64" y="229"/>
                    </a:lnTo>
                    <a:lnTo>
                      <a:pt x="53" y="209"/>
                    </a:lnTo>
                    <a:lnTo>
                      <a:pt x="43" y="189"/>
                    </a:lnTo>
                    <a:lnTo>
                      <a:pt x="34" y="170"/>
                    </a:lnTo>
                    <a:lnTo>
                      <a:pt x="25" y="148"/>
                    </a:lnTo>
                    <a:lnTo>
                      <a:pt x="20" y="128"/>
                    </a:lnTo>
                    <a:lnTo>
                      <a:pt x="13" y="107"/>
                    </a:lnTo>
                    <a:lnTo>
                      <a:pt x="8" y="85"/>
                    </a:lnTo>
                    <a:lnTo>
                      <a:pt x="4" y="66"/>
                    </a:lnTo>
                    <a:lnTo>
                      <a:pt x="3" y="44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0" y="628"/>
                    </a:lnTo>
                    <a:lnTo>
                      <a:pt x="0" y="650"/>
                    </a:lnTo>
                    <a:lnTo>
                      <a:pt x="3" y="672"/>
                    </a:lnTo>
                    <a:lnTo>
                      <a:pt x="4" y="694"/>
                    </a:lnTo>
                    <a:lnTo>
                      <a:pt x="8" y="714"/>
                    </a:lnTo>
                    <a:lnTo>
                      <a:pt x="13" y="735"/>
                    </a:lnTo>
                    <a:lnTo>
                      <a:pt x="20" y="756"/>
                    </a:lnTo>
                    <a:lnTo>
                      <a:pt x="25" y="776"/>
                    </a:lnTo>
                    <a:lnTo>
                      <a:pt x="34" y="798"/>
                    </a:lnTo>
                    <a:lnTo>
                      <a:pt x="43" y="818"/>
                    </a:lnTo>
                    <a:lnTo>
                      <a:pt x="53" y="838"/>
                    </a:lnTo>
                    <a:lnTo>
                      <a:pt x="64" y="858"/>
                    </a:lnTo>
                    <a:lnTo>
                      <a:pt x="75" y="877"/>
                    </a:lnTo>
                    <a:lnTo>
                      <a:pt x="88" y="897"/>
                    </a:lnTo>
                    <a:lnTo>
                      <a:pt x="101" y="916"/>
                    </a:lnTo>
                    <a:lnTo>
                      <a:pt x="131" y="954"/>
                    </a:lnTo>
                    <a:lnTo>
                      <a:pt x="165" y="991"/>
                    </a:lnTo>
                    <a:lnTo>
                      <a:pt x="202" y="1028"/>
                    </a:lnTo>
                    <a:lnTo>
                      <a:pt x="242" y="1063"/>
                    </a:lnTo>
                    <a:lnTo>
                      <a:pt x="286" y="1097"/>
                    </a:lnTo>
                    <a:lnTo>
                      <a:pt x="333" y="1130"/>
                    </a:lnTo>
                    <a:lnTo>
                      <a:pt x="383" y="1161"/>
                    </a:lnTo>
                    <a:lnTo>
                      <a:pt x="436" y="1192"/>
                    </a:lnTo>
                    <a:lnTo>
                      <a:pt x="490" y="1221"/>
                    </a:lnTo>
                    <a:lnTo>
                      <a:pt x="490" y="59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490" y="0"/>
                <a:ext cx="1186" cy="1221"/>
              </a:xfrm>
              <a:custGeom>
                <a:avLst/>
                <a:gdLst>
                  <a:gd name="T0" fmla="*/ 1186 w 1186"/>
                  <a:gd name="T1" fmla="*/ 628 h 1221"/>
                  <a:gd name="T2" fmla="*/ 0 w 1186"/>
                  <a:gd name="T3" fmla="*/ 1221 h 1221"/>
                  <a:gd name="T4" fmla="*/ 0 w 1186"/>
                  <a:gd name="T5" fmla="*/ 593 h 1221"/>
                  <a:gd name="T6" fmla="*/ 1186 w 1186"/>
                  <a:gd name="T7" fmla="*/ 0 h 1221"/>
                  <a:gd name="T8" fmla="*/ 1186 w 1186"/>
                  <a:gd name="T9" fmla="*/ 628 h 1221"/>
                  <a:gd name="T10" fmla="*/ 0 w 1186"/>
                  <a:gd name="T11" fmla="*/ 0 h 1221"/>
                  <a:gd name="T12" fmla="*/ 1186 w 1186"/>
                  <a:gd name="T13" fmla="*/ 1221 h 1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86" h="1221">
                    <a:moveTo>
                      <a:pt x="1186" y="628"/>
                    </a:moveTo>
                    <a:lnTo>
                      <a:pt x="0" y="1221"/>
                    </a:lnTo>
                    <a:lnTo>
                      <a:pt x="0" y="593"/>
                    </a:lnTo>
                    <a:lnTo>
                      <a:pt x="1186" y="0"/>
                    </a:lnTo>
                    <a:lnTo>
                      <a:pt x="1186" y="62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405"/>
            <p:cNvGrpSpPr>
              <a:grpSpLocks/>
            </p:cNvGrpSpPr>
            <p:nvPr/>
          </p:nvGrpSpPr>
          <p:grpSpPr bwMode="auto">
            <a:xfrm>
              <a:off x="3158" y="2636"/>
              <a:ext cx="1543" cy="641"/>
              <a:chOff x="0" y="0"/>
              <a:chExt cx="1675" cy="697"/>
            </a:xfrm>
          </p:grpSpPr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>
                <a:off x="0" y="0"/>
                <a:ext cx="1675" cy="593"/>
              </a:xfrm>
              <a:custGeom>
                <a:avLst/>
                <a:gdLst>
                  <a:gd name="T0" fmla="*/ 0 w 1675"/>
                  <a:gd name="T1" fmla="*/ 0 h 593"/>
                  <a:gd name="T2" fmla="*/ 1185 w 1675"/>
                  <a:gd name="T3" fmla="*/ 593 h 593"/>
                  <a:gd name="T4" fmla="*/ 1239 w 1675"/>
                  <a:gd name="T5" fmla="*/ 563 h 593"/>
                  <a:gd name="T6" fmla="*/ 1292 w 1675"/>
                  <a:gd name="T7" fmla="*/ 533 h 593"/>
                  <a:gd name="T8" fmla="*/ 1342 w 1675"/>
                  <a:gd name="T9" fmla="*/ 502 h 593"/>
                  <a:gd name="T10" fmla="*/ 1389 w 1675"/>
                  <a:gd name="T11" fmla="*/ 469 h 593"/>
                  <a:gd name="T12" fmla="*/ 1433 w 1675"/>
                  <a:gd name="T13" fmla="*/ 435 h 593"/>
                  <a:gd name="T14" fmla="*/ 1473 w 1675"/>
                  <a:gd name="T15" fmla="*/ 399 h 593"/>
                  <a:gd name="T16" fmla="*/ 1510 w 1675"/>
                  <a:gd name="T17" fmla="*/ 363 h 593"/>
                  <a:gd name="T18" fmla="*/ 1544 w 1675"/>
                  <a:gd name="T19" fmla="*/ 326 h 593"/>
                  <a:gd name="T20" fmla="*/ 1574 w 1675"/>
                  <a:gd name="T21" fmla="*/ 288 h 593"/>
                  <a:gd name="T22" fmla="*/ 1587 w 1675"/>
                  <a:gd name="T23" fmla="*/ 268 h 593"/>
                  <a:gd name="T24" fmla="*/ 1600 w 1675"/>
                  <a:gd name="T25" fmla="*/ 249 h 593"/>
                  <a:gd name="T26" fmla="*/ 1611 w 1675"/>
                  <a:gd name="T27" fmla="*/ 230 h 593"/>
                  <a:gd name="T28" fmla="*/ 1622 w 1675"/>
                  <a:gd name="T29" fmla="*/ 210 h 593"/>
                  <a:gd name="T30" fmla="*/ 1632 w 1675"/>
                  <a:gd name="T31" fmla="*/ 190 h 593"/>
                  <a:gd name="T32" fmla="*/ 1641 w 1675"/>
                  <a:gd name="T33" fmla="*/ 168 h 593"/>
                  <a:gd name="T34" fmla="*/ 1650 w 1675"/>
                  <a:gd name="T35" fmla="*/ 148 h 593"/>
                  <a:gd name="T36" fmla="*/ 1655 w 1675"/>
                  <a:gd name="T37" fmla="*/ 127 h 593"/>
                  <a:gd name="T38" fmla="*/ 1662 w 1675"/>
                  <a:gd name="T39" fmla="*/ 107 h 593"/>
                  <a:gd name="T40" fmla="*/ 1667 w 1675"/>
                  <a:gd name="T41" fmla="*/ 86 h 593"/>
                  <a:gd name="T42" fmla="*/ 1671 w 1675"/>
                  <a:gd name="T43" fmla="*/ 64 h 593"/>
                  <a:gd name="T44" fmla="*/ 1672 w 1675"/>
                  <a:gd name="T45" fmla="*/ 43 h 593"/>
                  <a:gd name="T46" fmla="*/ 1675 w 1675"/>
                  <a:gd name="T47" fmla="*/ 22 h 593"/>
                  <a:gd name="T48" fmla="*/ 1675 w 1675"/>
                  <a:gd name="T49" fmla="*/ 0 h 593"/>
                  <a:gd name="T50" fmla="*/ 0 w 1675"/>
                  <a:gd name="T51" fmla="*/ 0 h 593"/>
                  <a:gd name="T52" fmla="*/ 0 w 1675"/>
                  <a:gd name="T53" fmla="*/ 0 h 593"/>
                  <a:gd name="T54" fmla="*/ 1675 w 1675"/>
                  <a:gd name="T55" fmla="*/ 593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T52" t="T53" r="T54" b="T55"/>
                <a:pathLst>
                  <a:path w="1675" h="593">
                    <a:moveTo>
                      <a:pt x="0" y="0"/>
                    </a:moveTo>
                    <a:lnTo>
                      <a:pt x="1185" y="593"/>
                    </a:lnTo>
                    <a:lnTo>
                      <a:pt x="1239" y="563"/>
                    </a:lnTo>
                    <a:lnTo>
                      <a:pt x="1292" y="533"/>
                    </a:lnTo>
                    <a:lnTo>
                      <a:pt x="1342" y="502"/>
                    </a:lnTo>
                    <a:lnTo>
                      <a:pt x="1389" y="469"/>
                    </a:lnTo>
                    <a:lnTo>
                      <a:pt x="1433" y="435"/>
                    </a:lnTo>
                    <a:lnTo>
                      <a:pt x="1473" y="399"/>
                    </a:lnTo>
                    <a:lnTo>
                      <a:pt x="1510" y="363"/>
                    </a:lnTo>
                    <a:lnTo>
                      <a:pt x="1544" y="326"/>
                    </a:lnTo>
                    <a:lnTo>
                      <a:pt x="1574" y="288"/>
                    </a:lnTo>
                    <a:lnTo>
                      <a:pt x="1587" y="268"/>
                    </a:lnTo>
                    <a:lnTo>
                      <a:pt x="1600" y="249"/>
                    </a:lnTo>
                    <a:lnTo>
                      <a:pt x="1611" y="230"/>
                    </a:lnTo>
                    <a:lnTo>
                      <a:pt x="1622" y="210"/>
                    </a:lnTo>
                    <a:lnTo>
                      <a:pt x="1632" y="190"/>
                    </a:lnTo>
                    <a:lnTo>
                      <a:pt x="1641" y="168"/>
                    </a:lnTo>
                    <a:lnTo>
                      <a:pt x="1650" y="148"/>
                    </a:lnTo>
                    <a:lnTo>
                      <a:pt x="1655" y="127"/>
                    </a:lnTo>
                    <a:lnTo>
                      <a:pt x="1662" y="107"/>
                    </a:lnTo>
                    <a:lnTo>
                      <a:pt x="1667" y="86"/>
                    </a:lnTo>
                    <a:lnTo>
                      <a:pt x="1671" y="64"/>
                    </a:lnTo>
                    <a:lnTo>
                      <a:pt x="1672" y="43"/>
                    </a:lnTo>
                    <a:lnTo>
                      <a:pt x="1675" y="22"/>
                    </a:lnTo>
                    <a:lnTo>
                      <a:pt x="16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1185" y="0"/>
                <a:ext cx="490" cy="697"/>
              </a:xfrm>
              <a:custGeom>
                <a:avLst/>
                <a:gdLst>
                  <a:gd name="T0" fmla="*/ 0 w 490"/>
                  <a:gd name="T1" fmla="*/ 593 h 697"/>
                  <a:gd name="T2" fmla="*/ 0 w 490"/>
                  <a:gd name="T3" fmla="*/ 593 h 697"/>
                  <a:gd name="T4" fmla="*/ 54 w 490"/>
                  <a:gd name="T5" fmla="*/ 563 h 697"/>
                  <a:gd name="T6" fmla="*/ 107 w 490"/>
                  <a:gd name="T7" fmla="*/ 533 h 697"/>
                  <a:gd name="T8" fmla="*/ 157 w 490"/>
                  <a:gd name="T9" fmla="*/ 502 h 697"/>
                  <a:gd name="T10" fmla="*/ 204 w 490"/>
                  <a:gd name="T11" fmla="*/ 469 h 697"/>
                  <a:gd name="T12" fmla="*/ 248 w 490"/>
                  <a:gd name="T13" fmla="*/ 435 h 697"/>
                  <a:gd name="T14" fmla="*/ 288 w 490"/>
                  <a:gd name="T15" fmla="*/ 399 h 697"/>
                  <a:gd name="T16" fmla="*/ 325 w 490"/>
                  <a:gd name="T17" fmla="*/ 363 h 697"/>
                  <a:gd name="T18" fmla="*/ 359 w 490"/>
                  <a:gd name="T19" fmla="*/ 326 h 697"/>
                  <a:gd name="T20" fmla="*/ 389 w 490"/>
                  <a:gd name="T21" fmla="*/ 288 h 697"/>
                  <a:gd name="T22" fmla="*/ 402 w 490"/>
                  <a:gd name="T23" fmla="*/ 268 h 697"/>
                  <a:gd name="T24" fmla="*/ 415 w 490"/>
                  <a:gd name="T25" fmla="*/ 249 h 697"/>
                  <a:gd name="T26" fmla="*/ 426 w 490"/>
                  <a:gd name="T27" fmla="*/ 230 h 697"/>
                  <a:gd name="T28" fmla="*/ 437 w 490"/>
                  <a:gd name="T29" fmla="*/ 210 h 697"/>
                  <a:gd name="T30" fmla="*/ 447 w 490"/>
                  <a:gd name="T31" fmla="*/ 190 h 697"/>
                  <a:gd name="T32" fmla="*/ 456 w 490"/>
                  <a:gd name="T33" fmla="*/ 168 h 697"/>
                  <a:gd name="T34" fmla="*/ 465 w 490"/>
                  <a:gd name="T35" fmla="*/ 148 h 697"/>
                  <a:gd name="T36" fmla="*/ 470 w 490"/>
                  <a:gd name="T37" fmla="*/ 127 h 697"/>
                  <a:gd name="T38" fmla="*/ 477 w 490"/>
                  <a:gd name="T39" fmla="*/ 107 h 697"/>
                  <a:gd name="T40" fmla="*/ 482 w 490"/>
                  <a:gd name="T41" fmla="*/ 86 h 697"/>
                  <a:gd name="T42" fmla="*/ 486 w 490"/>
                  <a:gd name="T43" fmla="*/ 64 h 697"/>
                  <a:gd name="T44" fmla="*/ 487 w 490"/>
                  <a:gd name="T45" fmla="*/ 43 h 697"/>
                  <a:gd name="T46" fmla="*/ 490 w 490"/>
                  <a:gd name="T47" fmla="*/ 22 h 697"/>
                  <a:gd name="T48" fmla="*/ 490 w 490"/>
                  <a:gd name="T49" fmla="*/ 0 h 697"/>
                  <a:gd name="T50" fmla="*/ 490 w 490"/>
                  <a:gd name="T51" fmla="*/ 104 h 697"/>
                  <a:gd name="T52" fmla="*/ 490 w 490"/>
                  <a:gd name="T53" fmla="*/ 126 h 697"/>
                  <a:gd name="T54" fmla="*/ 487 w 490"/>
                  <a:gd name="T55" fmla="*/ 148 h 697"/>
                  <a:gd name="T56" fmla="*/ 486 w 490"/>
                  <a:gd name="T57" fmla="*/ 170 h 697"/>
                  <a:gd name="T58" fmla="*/ 482 w 490"/>
                  <a:gd name="T59" fmla="*/ 190 h 697"/>
                  <a:gd name="T60" fmla="*/ 477 w 490"/>
                  <a:gd name="T61" fmla="*/ 211 h 697"/>
                  <a:gd name="T62" fmla="*/ 470 w 490"/>
                  <a:gd name="T63" fmla="*/ 232 h 697"/>
                  <a:gd name="T64" fmla="*/ 465 w 490"/>
                  <a:gd name="T65" fmla="*/ 252 h 697"/>
                  <a:gd name="T66" fmla="*/ 456 w 490"/>
                  <a:gd name="T67" fmla="*/ 274 h 697"/>
                  <a:gd name="T68" fmla="*/ 447 w 490"/>
                  <a:gd name="T69" fmla="*/ 294 h 697"/>
                  <a:gd name="T70" fmla="*/ 437 w 490"/>
                  <a:gd name="T71" fmla="*/ 314 h 697"/>
                  <a:gd name="T72" fmla="*/ 426 w 490"/>
                  <a:gd name="T73" fmla="*/ 334 h 697"/>
                  <a:gd name="T74" fmla="*/ 415 w 490"/>
                  <a:gd name="T75" fmla="*/ 353 h 697"/>
                  <a:gd name="T76" fmla="*/ 402 w 490"/>
                  <a:gd name="T77" fmla="*/ 373 h 697"/>
                  <a:gd name="T78" fmla="*/ 389 w 490"/>
                  <a:gd name="T79" fmla="*/ 392 h 697"/>
                  <a:gd name="T80" fmla="*/ 359 w 490"/>
                  <a:gd name="T81" fmla="*/ 430 h 697"/>
                  <a:gd name="T82" fmla="*/ 325 w 490"/>
                  <a:gd name="T83" fmla="*/ 467 h 697"/>
                  <a:gd name="T84" fmla="*/ 288 w 490"/>
                  <a:gd name="T85" fmla="*/ 504 h 697"/>
                  <a:gd name="T86" fmla="*/ 248 w 490"/>
                  <a:gd name="T87" fmla="*/ 539 h 697"/>
                  <a:gd name="T88" fmla="*/ 204 w 490"/>
                  <a:gd name="T89" fmla="*/ 573 h 697"/>
                  <a:gd name="T90" fmla="*/ 157 w 490"/>
                  <a:gd name="T91" fmla="*/ 606 h 697"/>
                  <a:gd name="T92" fmla="*/ 107 w 490"/>
                  <a:gd name="T93" fmla="*/ 637 h 697"/>
                  <a:gd name="T94" fmla="*/ 54 w 490"/>
                  <a:gd name="T95" fmla="*/ 668 h 697"/>
                  <a:gd name="T96" fmla="*/ 0 w 490"/>
                  <a:gd name="T97" fmla="*/ 697 h 697"/>
                  <a:gd name="T98" fmla="*/ 0 w 490"/>
                  <a:gd name="T99" fmla="*/ 593 h 697"/>
                  <a:gd name="T100" fmla="*/ 0 w 490"/>
                  <a:gd name="T101" fmla="*/ 0 h 697"/>
                  <a:gd name="T102" fmla="*/ 490 w 490"/>
                  <a:gd name="T103" fmla="*/ 697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T100" t="T101" r="T102" b="T103"/>
                <a:pathLst>
                  <a:path w="490" h="697">
                    <a:moveTo>
                      <a:pt x="0" y="593"/>
                    </a:moveTo>
                    <a:lnTo>
                      <a:pt x="0" y="593"/>
                    </a:lnTo>
                    <a:lnTo>
                      <a:pt x="54" y="563"/>
                    </a:lnTo>
                    <a:lnTo>
                      <a:pt x="107" y="533"/>
                    </a:lnTo>
                    <a:lnTo>
                      <a:pt x="157" y="502"/>
                    </a:lnTo>
                    <a:lnTo>
                      <a:pt x="204" y="469"/>
                    </a:lnTo>
                    <a:lnTo>
                      <a:pt x="248" y="435"/>
                    </a:lnTo>
                    <a:lnTo>
                      <a:pt x="288" y="399"/>
                    </a:lnTo>
                    <a:lnTo>
                      <a:pt x="325" y="363"/>
                    </a:lnTo>
                    <a:lnTo>
                      <a:pt x="359" y="326"/>
                    </a:lnTo>
                    <a:lnTo>
                      <a:pt x="389" y="288"/>
                    </a:lnTo>
                    <a:lnTo>
                      <a:pt x="402" y="268"/>
                    </a:lnTo>
                    <a:lnTo>
                      <a:pt x="415" y="249"/>
                    </a:lnTo>
                    <a:lnTo>
                      <a:pt x="426" y="230"/>
                    </a:lnTo>
                    <a:lnTo>
                      <a:pt x="437" y="210"/>
                    </a:lnTo>
                    <a:lnTo>
                      <a:pt x="447" y="190"/>
                    </a:lnTo>
                    <a:lnTo>
                      <a:pt x="456" y="168"/>
                    </a:lnTo>
                    <a:lnTo>
                      <a:pt x="465" y="148"/>
                    </a:lnTo>
                    <a:lnTo>
                      <a:pt x="470" y="127"/>
                    </a:lnTo>
                    <a:lnTo>
                      <a:pt x="477" y="107"/>
                    </a:lnTo>
                    <a:lnTo>
                      <a:pt x="482" y="86"/>
                    </a:lnTo>
                    <a:lnTo>
                      <a:pt x="486" y="64"/>
                    </a:lnTo>
                    <a:lnTo>
                      <a:pt x="487" y="43"/>
                    </a:lnTo>
                    <a:lnTo>
                      <a:pt x="490" y="22"/>
                    </a:lnTo>
                    <a:lnTo>
                      <a:pt x="490" y="0"/>
                    </a:lnTo>
                    <a:lnTo>
                      <a:pt x="490" y="104"/>
                    </a:lnTo>
                    <a:lnTo>
                      <a:pt x="490" y="126"/>
                    </a:lnTo>
                    <a:lnTo>
                      <a:pt x="487" y="148"/>
                    </a:lnTo>
                    <a:lnTo>
                      <a:pt x="486" y="170"/>
                    </a:lnTo>
                    <a:lnTo>
                      <a:pt x="482" y="190"/>
                    </a:lnTo>
                    <a:lnTo>
                      <a:pt x="477" y="211"/>
                    </a:lnTo>
                    <a:lnTo>
                      <a:pt x="470" y="232"/>
                    </a:lnTo>
                    <a:lnTo>
                      <a:pt x="465" y="252"/>
                    </a:lnTo>
                    <a:lnTo>
                      <a:pt x="456" y="274"/>
                    </a:lnTo>
                    <a:lnTo>
                      <a:pt x="447" y="294"/>
                    </a:lnTo>
                    <a:lnTo>
                      <a:pt x="437" y="314"/>
                    </a:lnTo>
                    <a:lnTo>
                      <a:pt x="426" y="334"/>
                    </a:lnTo>
                    <a:lnTo>
                      <a:pt x="415" y="353"/>
                    </a:lnTo>
                    <a:lnTo>
                      <a:pt x="402" y="373"/>
                    </a:lnTo>
                    <a:lnTo>
                      <a:pt x="389" y="392"/>
                    </a:lnTo>
                    <a:lnTo>
                      <a:pt x="359" y="430"/>
                    </a:lnTo>
                    <a:lnTo>
                      <a:pt x="325" y="467"/>
                    </a:lnTo>
                    <a:lnTo>
                      <a:pt x="288" y="504"/>
                    </a:lnTo>
                    <a:lnTo>
                      <a:pt x="248" y="539"/>
                    </a:lnTo>
                    <a:lnTo>
                      <a:pt x="204" y="573"/>
                    </a:lnTo>
                    <a:lnTo>
                      <a:pt x="157" y="606"/>
                    </a:lnTo>
                    <a:lnTo>
                      <a:pt x="107" y="637"/>
                    </a:lnTo>
                    <a:lnTo>
                      <a:pt x="54" y="668"/>
                    </a:lnTo>
                    <a:lnTo>
                      <a:pt x="0" y="697"/>
                    </a:lnTo>
                    <a:lnTo>
                      <a:pt x="0" y="59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77777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0" y="0"/>
                <a:ext cx="1185" cy="697"/>
              </a:xfrm>
              <a:custGeom>
                <a:avLst/>
                <a:gdLst>
                  <a:gd name="T0" fmla="*/ 0 w 1185"/>
                  <a:gd name="T1" fmla="*/ 104 h 697"/>
                  <a:gd name="T2" fmla="*/ 1185 w 1185"/>
                  <a:gd name="T3" fmla="*/ 697 h 697"/>
                  <a:gd name="T4" fmla="*/ 1185 w 1185"/>
                  <a:gd name="T5" fmla="*/ 593 h 697"/>
                  <a:gd name="T6" fmla="*/ 0 w 1185"/>
                  <a:gd name="T7" fmla="*/ 0 h 697"/>
                  <a:gd name="T8" fmla="*/ 0 w 1185"/>
                  <a:gd name="T9" fmla="*/ 104 h 697"/>
                  <a:gd name="T10" fmla="*/ 0 w 1185"/>
                  <a:gd name="T11" fmla="*/ 0 h 697"/>
                  <a:gd name="T12" fmla="*/ 1185 w 1185"/>
                  <a:gd name="T13" fmla="*/ 697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185" h="697">
                    <a:moveTo>
                      <a:pt x="0" y="104"/>
                    </a:moveTo>
                    <a:lnTo>
                      <a:pt x="1185" y="697"/>
                    </a:lnTo>
                    <a:lnTo>
                      <a:pt x="1185" y="593"/>
                    </a:lnTo>
                    <a:lnTo>
                      <a:pt x="0" y="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Arc 22"/>
          <p:cNvSpPr>
            <a:spLocks/>
          </p:cNvSpPr>
          <p:nvPr/>
        </p:nvSpPr>
        <p:spPr bwMode="auto">
          <a:xfrm>
            <a:off x="4394963" y="1730909"/>
            <a:ext cx="1178130" cy="476397"/>
          </a:xfrm>
          <a:custGeom>
            <a:avLst/>
            <a:gdLst>
              <a:gd name="T0" fmla="*/ 0 w 40011"/>
              <a:gd name="T1" fmla="*/ 10366 h 21600"/>
              <a:gd name="T2" fmla="*/ 18449 w 40011"/>
              <a:gd name="T3" fmla="*/ 0 h 21600"/>
              <a:gd name="T4" fmla="*/ 40010 w 40011"/>
              <a:gd name="T5" fmla="*/ 20313 h 21600"/>
              <a:gd name="T6" fmla="*/ 0 w 40011"/>
              <a:gd name="T7" fmla="*/ 10366 h 21600"/>
              <a:gd name="T8" fmla="*/ 18449 w 40011"/>
              <a:gd name="T9" fmla="*/ 0 h 21600"/>
              <a:gd name="T10" fmla="*/ 40010 w 40011"/>
              <a:gd name="T11" fmla="*/ 20313 h 21600"/>
              <a:gd name="T12" fmla="*/ 18449 w 40011"/>
              <a:gd name="T13" fmla="*/ 21600 h 21600"/>
              <a:gd name="T14" fmla="*/ 0 w 40011"/>
              <a:gd name="T15" fmla="*/ 10366 h 21600"/>
              <a:gd name="T16" fmla="*/ 0 w 40011"/>
              <a:gd name="T17" fmla="*/ 0 h 21600"/>
              <a:gd name="T18" fmla="*/ 40011 w 40011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40011" h="21600" fill="none" extrusionOk="0">
                <a:moveTo>
                  <a:pt x="0" y="10366"/>
                </a:moveTo>
                <a:cubicBezTo>
                  <a:pt x="3920" y="3928"/>
                  <a:pt x="10912" y="-1"/>
                  <a:pt x="18449" y="0"/>
                </a:cubicBezTo>
                <a:cubicBezTo>
                  <a:pt x="29878" y="0"/>
                  <a:pt x="39329" y="8903"/>
                  <a:pt x="40010" y="20313"/>
                </a:cubicBezTo>
              </a:path>
              <a:path w="40011" h="21600" stroke="0" extrusionOk="0">
                <a:moveTo>
                  <a:pt x="0" y="10366"/>
                </a:moveTo>
                <a:cubicBezTo>
                  <a:pt x="3920" y="3928"/>
                  <a:pt x="10912" y="-1"/>
                  <a:pt x="18449" y="0"/>
                </a:cubicBezTo>
                <a:cubicBezTo>
                  <a:pt x="29878" y="0"/>
                  <a:pt x="39329" y="8903"/>
                  <a:pt x="40010" y="20313"/>
                </a:cubicBezTo>
                <a:lnTo>
                  <a:pt x="18449" y="21600"/>
                </a:lnTo>
                <a:lnTo>
                  <a:pt x="0" y="10366"/>
                </a:lnTo>
                <a:close/>
              </a:path>
            </a:pathLst>
          </a:custGeom>
          <a:noFill/>
          <a:ln w="31750" cap="rnd" cmpd="sng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58" tIns="45729" rIns="91458" bIns="45729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Arc 23"/>
          <p:cNvSpPr>
            <a:spLocks/>
          </p:cNvSpPr>
          <p:nvPr/>
        </p:nvSpPr>
        <p:spPr bwMode="auto">
          <a:xfrm>
            <a:off x="6289180" y="2085032"/>
            <a:ext cx="1017764" cy="674895"/>
          </a:xfrm>
          <a:custGeom>
            <a:avLst/>
            <a:gdLst>
              <a:gd name="T0" fmla="*/ 0 w 36840"/>
              <a:gd name="T1" fmla="*/ 6293 h 32562"/>
              <a:gd name="T2" fmla="*/ 15240 w 36840"/>
              <a:gd name="T3" fmla="*/ 0 h 32562"/>
              <a:gd name="T4" fmla="*/ 36840 w 36840"/>
              <a:gd name="T5" fmla="*/ 21600 h 32562"/>
              <a:gd name="T6" fmla="*/ 33851 w 36840"/>
              <a:gd name="T7" fmla="*/ 32562 h 32562"/>
              <a:gd name="T8" fmla="*/ 0 w 36840"/>
              <a:gd name="T9" fmla="*/ 6293 h 32562"/>
              <a:gd name="T10" fmla="*/ 15240 w 36840"/>
              <a:gd name="T11" fmla="*/ 0 h 32562"/>
              <a:gd name="T12" fmla="*/ 36840 w 36840"/>
              <a:gd name="T13" fmla="*/ 21600 h 32562"/>
              <a:gd name="T14" fmla="*/ 33851 w 36840"/>
              <a:gd name="T15" fmla="*/ 32562 h 32562"/>
              <a:gd name="T16" fmla="*/ 15240 w 36840"/>
              <a:gd name="T17" fmla="*/ 21600 h 32562"/>
              <a:gd name="T18" fmla="*/ 0 w 36840"/>
              <a:gd name="T19" fmla="*/ 6293 h 32562"/>
              <a:gd name="T20" fmla="*/ 0 w 36840"/>
              <a:gd name="T21" fmla="*/ 0 h 32562"/>
              <a:gd name="T22" fmla="*/ 36840 w 36840"/>
              <a:gd name="T23" fmla="*/ 32562 h 32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36840" h="32562" fill="none" extrusionOk="0">
                <a:moveTo>
                  <a:pt x="0" y="6293"/>
                </a:moveTo>
                <a:cubicBezTo>
                  <a:pt x="4048" y="2262"/>
                  <a:pt x="9527" y="-1"/>
                  <a:pt x="15240" y="0"/>
                </a:cubicBezTo>
                <a:cubicBezTo>
                  <a:pt x="27169" y="0"/>
                  <a:pt x="36840" y="9670"/>
                  <a:pt x="36840" y="21600"/>
                </a:cubicBezTo>
                <a:cubicBezTo>
                  <a:pt x="36840" y="25455"/>
                  <a:pt x="35808" y="29240"/>
                  <a:pt x="33851" y="32562"/>
                </a:cubicBezTo>
              </a:path>
              <a:path w="36840" h="32562" stroke="0" extrusionOk="0">
                <a:moveTo>
                  <a:pt x="0" y="6293"/>
                </a:moveTo>
                <a:cubicBezTo>
                  <a:pt x="4048" y="2262"/>
                  <a:pt x="9527" y="-1"/>
                  <a:pt x="15240" y="0"/>
                </a:cubicBezTo>
                <a:cubicBezTo>
                  <a:pt x="27169" y="0"/>
                  <a:pt x="36840" y="9670"/>
                  <a:pt x="36840" y="21600"/>
                </a:cubicBezTo>
                <a:cubicBezTo>
                  <a:pt x="36840" y="25455"/>
                  <a:pt x="35808" y="29240"/>
                  <a:pt x="33851" y="32562"/>
                </a:cubicBezTo>
                <a:lnTo>
                  <a:pt x="15240" y="21600"/>
                </a:lnTo>
                <a:lnTo>
                  <a:pt x="0" y="6293"/>
                </a:lnTo>
                <a:close/>
              </a:path>
            </a:pathLst>
          </a:custGeom>
          <a:noFill/>
          <a:ln w="31750" cap="rnd" cmpd="sng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58" tIns="45729" rIns="91458" bIns="45729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5908114" y="3514223"/>
            <a:ext cx="1386128" cy="27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latinLnBrk="1" hangingPunct="1">
              <a:buClrTx/>
              <a:buSzTx/>
            </a:pPr>
            <a:r>
              <a:rPr lang="en-US" altLang="ko-KR" sz="1200" b="1" dirty="0">
                <a:solidFill>
                  <a:srgbClr val="000000"/>
                </a:solidFill>
                <a:latin typeface="+mn-lt"/>
                <a:cs typeface="+mn-ea"/>
                <a:sym typeface="+mn-lt"/>
              </a:rPr>
              <a:t>Add title text</a:t>
            </a:r>
            <a:endParaRPr lang="ko-KR" altLang="en-US" sz="1200" b="1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763626" y="2974306"/>
            <a:ext cx="1540142" cy="27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latinLnBrk="1" hangingPunct="1">
              <a:buClrTx/>
              <a:buSzTx/>
            </a:pPr>
            <a:r>
              <a:rPr lang="en-US" altLang="ko-KR" sz="1200" b="1" dirty="0">
                <a:solidFill>
                  <a:srgbClr val="000000"/>
                </a:solidFill>
                <a:latin typeface="+mn-lt"/>
                <a:cs typeface="+mn-ea"/>
                <a:sym typeface="+mn-lt"/>
              </a:rPr>
              <a:t>Add title text</a:t>
            </a:r>
            <a:endParaRPr lang="ko-KR" altLang="en-US" sz="1200" b="1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1908507" y="2983834"/>
            <a:ext cx="1808477" cy="27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latinLnBrk="1" hangingPunct="1">
              <a:buClrTx/>
              <a:buSzTx/>
            </a:pPr>
            <a:r>
              <a:rPr lang="en-US" altLang="ko-KR" sz="1200" b="1" dirty="0">
                <a:solidFill>
                  <a:srgbClr val="000000"/>
                </a:solidFill>
                <a:latin typeface="+mn-lt"/>
                <a:cs typeface="+mn-ea"/>
                <a:sym typeface="+mn-lt"/>
              </a:rPr>
              <a:t>Add title text</a:t>
            </a:r>
            <a:endParaRPr lang="ko-KR" altLang="en-US" sz="1200" b="1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3494696" y="2331169"/>
            <a:ext cx="1540142" cy="27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latinLnBrk="1" hangingPunct="1">
              <a:buClrTx/>
              <a:buSzTx/>
            </a:pPr>
            <a:r>
              <a:rPr lang="en-US" altLang="ko-KR" sz="1200" b="1" dirty="0">
                <a:solidFill>
                  <a:srgbClr val="000000"/>
                </a:solidFill>
                <a:latin typeface="+mn-lt"/>
                <a:cs typeface="+mn-ea"/>
                <a:sym typeface="+mn-lt"/>
              </a:rPr>
              <a:t>Add title text</a:t>
            </a:r>
            <a:endParaRPr lang="ko-KR" altLang="en-US" sz="1200" b="1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2527187" y="2585330"/>
            <a:ext cx="1316488" cy="27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latinLnBrk="1" hangingPunct="1">
              <a:buClrTx/>
              <a:buSzTx/>
            </a:pPr>
            <a:r>
              <a:rPr lang="en-US" altLang="ko-KR" sz="1200" b="1" dirty="0">
                <a:solidFill>
                  <a:srgbClr val="000000"/>
                </a:solidFill>
                <a:latin typeface="+mn-lt"/>
                <a:cs typeface="+mn-ea"/>
                <a:sym typeface="+mn-lt"/>
              </a:rPr>
              <a:t>Add title text</a:t>
            </a:r>
            <a:endParaRPr lang="ko-KR" altLang="en-US" sz="1200" b="1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4899876" y="2467737"/>
            <a:ext cx="1386129" cy="27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latinLnBrk="1" hangingPunct="1">
              <a:buClrTx/>
              <a:buSzTx/>
            </a:pPr>
            <a:r>
              <a:rPr lang="en-US" altLang="ko-KR" sz="1200" b="1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Add title text</a:t>
            </a:r>
            <a:endParaRPr lang="ko-KR" altLang="en-US" sz="1200" b="1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41169" y="1515079"/>
            <a:ext cx="3628067" cy="81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latinLnBrk="1" hangingPunct="1">
              <a:lnSpc>
                <a:spcPct val="120000"/>
              </a:lnSpc>
              <a:buClrTx/>
              <a:buSzTx/>
            </a:pPr>
            <a:r>
              <a:rPr lang="en-US" altLang="zh-CN" sz="1600" b="1" dirty="0">
                <a:solidFill>
                  <a:srgbClr val="9A0000"/>
                </a:solidFill>
                <a:latin typeface="+mn-lt"/>
                <a:cs typeface="+mn-ea"/>
                <a:sym typeface="+mn-lt"/>
              </a:rPr>
              <a:t>Fill in the description</a:t>
            </a:r>
            <a:endParaRPr lang="zh-CN" altLang="en-US" sz="1600" b="1" dirty="0">
              <a:solidFill>
                <a:srgbClr val="9A0000"/>
              </a:solidFill>
              <a:latin typeface="+mn-lt"/>
              <a:cs typeface="+mn-ea"/>
              <a:sym typeface="+mn-lt"/>
            </a:endParaRPr>
          </a:p>
          <a:p>
            <a:pPr algn="r" eaLnBrk="1" latinLnBrk="1" hangingPunct="1">
              <a:lnSpc>
                <a:spcPct val="120000"/>
              </a:lnSpc>
              <a:buClrTx/>
              <a:buSzTx/>
            </a:pPr>
            <a:r>
              <a:rPr lang="en-US" altLang="zh-CN" sz="1200" b="1" dirty="0">
                <a:solidFill>
                  <a:srgbClr val="9A0000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200" b="1" dirty="0">
              <a:solidFill>
                <a:srgbClr val="9A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509582" y="1613398"/>
            <a:ext cx="1079687" cy="3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latinLnBrk="1" hangingPunct="1">
              <a:buClrTx/>
              <a:buSzTx/>
            </a:pPr>
            <a:r>
              <a:rPr lang="en-US" altLang="ko-KR" sz="1400" b="1" dirty="0">
                <a:solidFill>
                  <a:srgbClr val="9A0000"/>
                </a:solidFill>
                <a:latin typeface="+mn-lt"/>
                <a:cs typeface="+mn-ea"/>
                <a:sym typeface="+mn-lt"/>
              </a:rPr>
              <a:t>Add title</a:t>
            </a:r>
            <a:endParaRPr lang="ko-KR" altLang="en-US" sz="1400" b="1" dirty="0">
              <a:solidFill>
                <a:srgbClr val="9A0000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0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41286" y="3411854"/>
            <a:ext cx="5921971" cy="1052420"/>
            <a:chOff x="911001" y="3901529"/>
            <a:chExt cx="7272338" cy="129222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11001" y="4709567"/>
              <a:ext cx="6624638" cy="32385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911001" y="4061867"/>
              <a:ext cx="6624638" cy="6477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535639" y="3901529"/>
              <a:ext cx="647700" cy="969962"/>
            </a:xfrm>
            <a:custGeom>
              <a:avLst/>
              <a:gdLst>
                <a:gd name="T0" fmla="*/ 0 w 408"/>
                <a:gd name="T1" fmla="*/ 0 h 611"/>
                <a:gd name="T2" fmla="*/ 0 w 408"/>
                <a:gd name="T3" fmla="*/ 611 h 611"/>
                <a:gd name="T4" fmla="*/ 408 w 408"/>
                <a:gd name="T5" fmla="*/ 305 h 611"/>
                <a:gd name="T6" fmla="*/ 0 w 408"/>
                <a:gd name="T7" fmla="*/ 0 h 6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611"/>
                <a:gd name="T14" fmla="*/ 408 w 408"/>
                <a:gd name="T15" fmla="*/ 611 h 6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611">
                  <a:moveTo>
                    <a:pt x="0" y="0"/>
                  </a:moveTo>
                  <a:lnTo>
                    <a:pt x="0" y="611"/>
                  </a:lnTo>
                  <a:lnTo>
                    <a:pt x="408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535639" y="4385717"/>
              <a:ext cx="647700" cy="808037"/>
            </a:xfrm>
            <a:custGeom>
              <a:avLst/>
              <a:gdLst>
                <a:gd name="T0" fmla="*/ 0 w 408"/>
                <a:gd name="T1" fmla="*/ 306 h 509"/>
                <a:gd name="T2" fmla="*/ 0 w 408"/>
                <a:gd name="T3" fmla="*/ 509 h 509"/>
                <a:gd name="T4" fmla="*/ 408 w 408"/>
                <a:gd name="T5" fmla="*/ 204 h 509"/>
                <a:gd name="T6" fmla="*/ 408 w 408"/>
                <a:gd name="T7" fmla="*/ 0 h 509"/>
                <a:gd name="T8" fmla="*/ 0 w 408"/>
                <a:gd name="T9" fmla="*/ 306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509"/>
                <a:gd name="T17" fmla="*/ 408 w 408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509">
                  <a:moveTo>
                    <a:pt x="0" y="306"/>
                  </a:moveTo>
                  <a:lnTo>
                    <a:pt x="0" y="509"/>
                  </a:lnTo>
                  <a:lnTo>
                    <a:pt x="408" y="204"/>
                  </a:lnTo>
                  <a:lnTo>
                    <a:pt x="408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03893" y="2899524"/>
            <a:ext cx="849320" cy="1055005"/>
            <a:chOff x="1233264" y="3388767"/>
            <a:chExt cx="1042988" cy="1295399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233264" y="4072979"/>
              <a:ext cx="1042988" cy="6111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57647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449164" y="3388767"/>
              <a:ext cx="647700" cy="1165225"/>
            </a:xfrm>
            <a:prstGeom prst="can">
              <a:avLst>
                <a:gd name="adj" fmla="val 59318"/>
              </a:avLst>
            </a:prstGeom>
            <a:gradFill rotWithShape="0">
              <a:gsLst>
                <a:gs pos="0">
                  <a:srgbClr val="FFFFFF">
                    <a:gamma/>
                    <a:shade val="7254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2549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37014" y="2606035"/>
            <a:ext cx="849320" cy="1348493"/>
            <a:chOff x="2276251" y="3028404"/>
            <a:chExt cx="1042988" cy="1655762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276251" y="4072979"/>
              <a:ext cx="1042988" cy="6111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57647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2492151" y="3028404"/>
              <a:ext cx="647700" cy="1525587"/>
            </a:xfrm>
            <a:prstGeom prst="can">
              <a:avLst>
                <a:gd name="adj" fmla="val 59266"/>
              </a:avLst>
            </a:prstGeom>
            <a:gradFill rotWithShape="0">
              <a:gsLst>
                <a:gs pos="0">
                  <a:srgbClr val="FFFFFF">
                    <a:gamma/>
                    <a:shade val="7254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2549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204405" y="2342283"/>
            <a:ext cx="849320" cy="1612245"/>
            <a:chOff x="3320826" y="2704554"/>
            <a:chExt cx="1042988" cy="1979612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3320826" y="4072979"/>
              <a:ext cx="1042988" cy="6111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57647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3536726" y="2704554"/>
              <a:ext cx="647700" cy="1849437"/>
            </a:xfrm>
            <a:prstGeom prst="can">
              <a:avLst>
                <a:gd name="adj" fmla="val 55151"/>
              </a:avLst>
            </a:prstGeom>
            <a:gradFill rotWithShape="0">
              <a:gsLst>
                <a:gs pos="0">
                  <a:srgbClr val="FFFFFF">
                    <a:gamma/>
                    <a:shade val="7254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2549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12203" y="2048796"/>
            <a:ext cx="849320" cy="1905732"/>
            <a:chOff x="4365401" y="2344192"/>
            <a:chExt cx="1042988" cy="2339974"/>
          </a:xfrm>
        </p:grpSpPr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4365401" y="4072979"/>
              <a:ext cx="1042988" cy="6111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57647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4581301" y="2344192"/>
              <a:ext cx="647700" cy="2209800"/>
            </a:xfrm>
            <a:prstGeom prst="can">
              <a:avLst>
                <a:gd name="adj" fmla="val 56989"/>
              </a:avLst>
            </a:prstGeom>
            <a:gradFill rotWithShape="0">
              <a:gsLst>
                <a:gs pos="0">
                  <a:srgbClr val="FFFFFF">
                    <a:gamma/>
                    <a:shade val="7254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2549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76938" y="1755308"/>
            <a:ext cx="849320" cy="2199221"/>
            <a:chOff x="5408389" y="1983829"/>
            <a:chExt cx="1042988" cy="2700337"/>
          </a:xfrm>
        </p:grpSpPr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5408389" y="4072979"/>
              <a:ext cx="1042988" cy="6111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57647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AutoShape 21"/>
            <p:cNvSpPr>
              <a:spLocks noChangeArrowheads="1"/>
            </p:cNvSpPr>
            <p:nvPr/>
          </p:nvSpPr>
          <p:spPr bwMode="auto">
            <a:xfrm>
              <a:off x="5624289" y="1983829"/>
              <a:ext cx="647700" cy="2570162"/>
            </a:xfrm>
            <a:prstGeom prst="can">
              <a:avLst>
                <a:gd name="adj" fmla="val 56381"/>
              </a:avLst>
            </a:prstGeom>
            <a:gradFill rotWithShape="0"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583" latinLnBrk="1">
                <a:defRPr/>
              </a:pPr>
              <a:endParaRPr kumimoji="1"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1543616" y="4049201"/>
            <a:ext cx="646362" cy="24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defTabSz="914583" eaLnBrk="1" latinLnBrk="1" hangingPunct="1">
              <a:defRPr/>
            </a:pPr>
            <a:r>
              <a:rPr lang="en-US" altLang="zh-CN" sz="1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en-US" altLang="ko-KR" sz="10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1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2378326" y="4049201"/>
            <a:ext cx="646362" cy="24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vl="0" algn="ctr"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1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ko-KR" sz="10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345717" y="4049201"/>
            <a:ext cx="646362" cy="24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vl="0" algn="ctr"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1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ko-KR" sz="10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4253515" y="4049201"/>
            <a:ext cx="646362" cy="24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vl="0" algn="ctr"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1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ko-KR" sz="10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219837" y="4049201"/>
            <a:ext cx="646362" cy="24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vl="0" algn="ctr"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r>
              <a:rPr lang="zh-CN" altLang="en-US" sz="10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ko-KR" sz="1000" kern="0" dirty="0">
                <a:solidFill>
                  <a:srgbClr val="FFCC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1573102" y="2921806"/>
            <a:ext cx="527432" cy="33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defTabSz="914583" eaLnBrk="1" latinLnBrk="1" hangingPunct="1">
              <a:defRPr/>
            </a:pPr>
            <a:r>
              <a:rPr lang="en-US" altLang="ko-KR" sz="1600" kern="0" dirty="0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2396924" y="2616101"/>
            <a:ext cx="527432" cy="33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defTabSz="914583" eaLnBrk="1" latinLnBrk="1" hangingPunct="1">
              <a:defRPr/>
            </a:pPr>
            <a:r>
              <a:rPr lang="en-US" altLang="ko-KR" sz="1600" kern="0" dirty="0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15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3395390" y="2308407"/>
            <a:ext cx="527432" cy="33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defTabSz="914583" eaLnBrk="1" latinLnBrk="1" hangingPunct="1">
              <a:defRPr/>
            </a:pPr>
            <a:r>
              <a:rPr lang="en-US" altLang="ko-KR" sz="1600" kern="0" dirty="0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4292300" y="2035048"/>
            <a:ext cx="527432" cy="33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defTabSz="914583" eaLnBrk="1" latinLnBrk="1" hangingPunct="1">
              <a:defRPr/>
            </a:pPr>
            <a:r>
              <a:rPr lang="en-US" altLang="ko-KR" sz="1600" kern="0" dirty="0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25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247735" y="1729021"/>
            <a:ext cx="527432" cy="33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defTabSz="914583" eaLnBrk="1" latinLnBrk="1" hangingPunct="1">
              <a:defRPr/>
            </a:pPr>
            <a:r>
              <a:rPr lang="en-US" altLang="ko-KR" sz="1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30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747338" y="1582073"/>
            <a:ext cx="1930625" cy="221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</a:t>
            </a:r>
            <a:r>
              <a:rPr kumimoji="0" lang="en-US" altLang="zh-CN" sz="10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textAdd</a:t>
            </a: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title text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</a:t>
            </a:r>
            <a:r>
              <a:rPr kumimoji="0" lang="en-US" altLang="zh-CN" sz="10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textAdd</a:t>
            </a: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title text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</a:t>
            </a:r>
            <a:r>
              <a:rPr kumimoji="0" lang="en-US" altLang="zh-CN" sz="10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textAdd</a:t>
            </a: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title text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</a:t>
            </a:r>
            <a:r>
              <a:rPr kumimoji="0" lang="en-US" altLang="zh-CN" sz="10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textAdd</a:t>
            </a: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title text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</a:t>
            </a:r>
            <a:r>
              <a:rPr kumimoji="0" lang="en-US" altLang="zh-CN" sz="10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textAdd</a:t>
            </a: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title </a:t>
            </a:r>
            <a:r>
              <a:rPr kumimoji="0" lang="en-US" altLang="zh-CN" sz="10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textAdd</a:t>
            </a: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title </a:t>
            </a:r>
            <a:r>
              <a:rPr kumimoji="0" lang="en-US" altLang="zh-CN" sz="10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textAdd</a:t>
            </a: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title text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</a:t>
            </a:r>
            <a:r>
              <a:rPr kumimoji="0" lang="en-US" altLang="zh-CN" sz="10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textAdd</a:t>
            </a: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title text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CN" sz="10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CN" sz="10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WordArt 33"/>
          <p:cNvSpPr>
            <a:spLocks noChangeArrowheads="1" noChangeShapeType="1" noTextEdit="1"/>
          </p:cNvSpPr>
          <p:nvPr/>
        </p:nvSpPr>
        <p:spPr bwMode="auto">
          <a:xfrm>
            <a:off x="6013204" y="3681102"/>
            <a:ext cx="850613" cy="2055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58" tIns="45729" rIns="91458" bIns="45729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583" latinLnBrk="1">
              <a:defRPr/>
            </a:pPr>
            <a:r>
              <a:rPr kumimoji="1" lang="en-US" altLang="zh-CN" b="1" kern="10" spc="-9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kumimoji="1" lang="zh-CN" altLang="en-US" b="1" kern="10" spc="-9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AutoShape 36"/>
          <p:cNvSpPr>
            <a:spLocks noChangeArrowheads="1"/>
          </p:cNvSpPr>
          <p:nvPr/>
        </p:nvSpPr>
        <p:spPr bwMode="auto">
          <a:xfrm>
            <a:off x="1141286" y="1206624"/>
            <a:ext cx="1945048" cy="757011"/>
          </a:xfrm>
          <a:prstGeom prst="roundRect">
            <a:avLst>
              <a:gd name="adj" fmla="val 6616"/>
            </a:avLst>
          </a:prstGeom>
          <a:solidFill>
            <a:srgbClr val="000000">
              <a:alpha val="10196"/>
            </a:srgbClr>
          </a:solidFill>
          <a:ln w="19050" cap="rnd" algn="ctr">
            <a:solidFill>
              <a:srgbClr val="9E9E9E"/>
            </a:solidFill>
            <a:prstDash val="sysDot"/>
            <a:round/>
            <a:headEnd/>
            <a:tailEnd/>
          </a:ln>
        </p:spPr>
        <p:txBody>
          <a:bodyPr wrap="none" lIns="91458" tIns="45729" rIns="91458" bIns="45729" anchor="ctr"/>
          <a:lstStyle/>
          <a:p>
            <a:pPr defTabSz="914583" latinLnBrk="1">
              <a:defRPr/>
            </a:pPr>
            <a:endParaRPr kumimoji="1" lang="zh-CN" altLang="en-US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684984" y="1267170"/>
            <a:ext cx="1401349" cy="3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1684985" y="1594296"/>
            <a:ext cx="1307040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vl="0"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kern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AutoShape 39"/>
          <p:cNvSpPr>
            <a:spLocks noChangeArrowheads="1"/>
          </p:cNvSpPr>
          <p:nvPr/>
        </p:nvSpPr>
        <p:spPr bwMode="auto">
          <a:xfrm>
            <a:off x="1322972" y="1303452"/>
            <a:ext cx="192616" cy="235308"/>
          </a:xfrm>
          <a:prstGeom prst="can">
            <a:avLst>
              <a:gd name="adj" fmla="val 61074"/>
            </a:avLst>
          </a:prstGeom>
          <a:solidFill>
            <a:srgbClr val="9A0000"/>
          </a:solidFill>
          <a:ln>
            <a:noFill/>
          </a:ln>
        </p:spPr>
        <p:txBody>
          <a:bodyPr wrap="none" lIns="91458" tIns="45729" rIns="91458" bIns="45729" anchor="ctr"/>
          <a:lstStyle/>
          <a:p>
            <a:pPr defTabSz="914583" latinLnBrk="1">
              <a:defRPr/>
            </a:pPr>
            <a:endParaRPr kumimoji="1" lang="zh-CN" altLang="en-US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" name="AutoShape 40"/>
          <p:cNvSpPr>
            <a:spLocks noChangeArrowheads="1"/>
          </p:cNvSpPr>
          <p:nvPr/>
        </p:nvSpPr>
        <p:spPr bwMode="auto">
          <a:xfrm>
            <a:off x="1322972" y="1630578"/>
            <a:ext cx="192616" cy="235308"/>
          </a:xfrm>
          <a:prstGeom prst="can">
            <a:avLst>
              <a:gd name="adj" fmla="val 61074"/>
            </a:avLst>
          </a:prstGeom>
          <a:gradFill rotWithShape="0">
            <a:gsLst>
              <a:gs pos="0">
                <a:srgbClr val="FFFFFF">
                  <a:gamma/>
                  <a:shade val="72549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2549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58" tIns="45729" rIns="91458" bIns="45729" anchor="ctr"/>
          <a:lstStyle/>
          <a:p>
            <a:pPr defTabSz="914583" latinLnBrk="1">
              <a:defRPr/>
            </a:pPr>
            <a:endParaRPr kumimoji="1" lang="zh-CN" altLang="en-US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501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75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">
            <a:extLst>
              <a:ext uri="{FF2B5EF4-FFF2-40B4-BE49-F238E27FC236}">
                <a16:creationId xmlns:a16="http://schemas.microsoft.com/office/drawing/2014/main" id="{746BB531-FBEA-0F15-3FB9-962C5CBCEECF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2015876" y="2017220"/>
            <a:ext cx="4896544" cy="109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7E4BE"/>
                    </a:gs>
                    <a:gs pos="100000">
                      <a:srgbClr val="2F86B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533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67" tIns="40833" rIns="81667" bIns="40833">
            <a:spAutoFit/>
          </a:bodyPr>
          <a:lstStyle>
            <a:lvl1pPr algn="l" defTabSz="815975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407988" algn="l" defTabSz="815975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815975" algn="l" defTabSz="815975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225550" algn="l" defTabSz="815975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1633538" algn="l" defTabSz="815975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090738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47938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05138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62338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rgbClr val="AF362C"/>
                </a:solidFill>
                <a:latin typeface="+mn-lt"/>
                <a:cs typeface="+mn-ea"/>
                <a:sym typeface="+mn-lt"/>
              </a:rPr>
              <a:t>Thanks </a:t>
            </a:r>
          </a:p>
        </p:txBody>
      </p:sp>
      <p:sp>
        <p:nvSpPr>
          <p:cNvPr id="9" name="直线">
            <a:extLst>
              <a:ext uri="{FF2B5EF4-FFF2-40B4-BE49-F238E27FC236}">
                <a16:creationId xmlns:a16="http://schemas.microsoft.com/office/drawing/2014/main" id="{47FA8725-96A3-FAA1-869F-8C34FE700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8045" y="3023709"/>
            <a:ext cx="4248150" cy="0"/>
          </a:xfrm>
          <a:prstGeom prst="line">
            <a:avLst/>
          </a:prstGeom>
          <a:noFill/>
          <a:ln w="9525">
            <a:solidFill>
              <a:srgbClr val="AF36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A8EAF3B-C4D6-FCD3-0959-FA08D7EAF7A3}"/>
              </a:ext>
            </a:extLst>
          </p:cNvPr>
          <p:cNvSpPr/>
          <p:nvPr/>
        </p:nvSpPr>
        <p:spPr>
          <a:xfrm>
            <a:off x="3621849" y="51510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F3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AF362C"/>
                </a:solidFill>
              </a:rPr>
              <a:t>LOGO</a:t>
            </a:r>
            <a:endParaRPr lang="ko-KR" altLang="en-US" sz="2700" dirty="0">
              <a:solidFill>
                <a:srgbClr val="AF362C"/>
              </a:solidFill>
            </a:endParaRPr>
          </a:p>
        </p:txBody>
      </p:sp>
      <p:sp>
        <p:nvSpPr>
          <p:cNvPr id="12" name="TextBox 3">
            <a:hlinkClick r:id="rId3"/>
            <a:extLst>
              <a:ext uri="{FF2B5EF4-FFF2-40B4-BE49-F238E27FC236}">
                <a16:creationId xmlns:a16="http://schemas.microsoft.com/office/drawing/2014/main" id="{31D1E996-8034-E1D3-5FE9-F40531C72DEB}"/>
              </a:ext>
            </a:extLst>
          </p:cNvPr>
          <p:cNvSpPr txBox="1"/>
          <p:nvPr/>
        </p:nvSpPr>
        <p:spPr>
          <a:xfrm>
            <a:off x="1921370" y="4227934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9997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白色背景"/>
          <p:cNvSpPr>
            <a:spLocks noChangeArrowheads="1"/>
          </p:cNvSpPr>
          <p:nvPr/>
        </p:nvSpPr>
        <p:spPr bwMode="auto">
          <a:xfrm>
            <a:off x="0" y="6350"/>
            <a:ext cx="2700338" cy="51371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9" name="Contents"/>
          <p:cNvSpPr>
            <a:spLocks noChangeArrowheads="1"/>
          </p:cNvSpPr>
          <p:nvPr/>
        </p:nvSpPr>
        <p:spPr bwMode="auto">
          <a:xfrm>
            <a:off x="683568" y="2020157"/>
            <a:ext cx="27690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600" b="1" dirty="0">
                <a:solidFill>
                  <a:srgbClr val="AF362C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3600" b="1" dirty="0">
              <a:solidFill>
                <a:srgbClr val="AF362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1"/>
          <p:cNvSpPr>
            <a:spLocks noChangeArrowheads="1" noChangeShapeType="1" noTextEdit="1"/>
          </p:cNvSpPr>
          <p:nvPr/>
        </p:nvSpPr>
        <p:spPr bwMode="auto">
          <a:xfrm>
            <a:off x="3657600" y="1200323"/>
            <a:ext cx="228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875F8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solidFill>
                  <a:srgbClr val="AF362C"/>
                </a:solidFill>
                <a:cs typeface="+mn-ea"/>
                <a:sym typeface="+mn-lt"/>
              </a:rPr>
              <a:t>1</a:t>
            </a:r>
            <a:endParaRPr lang="zh-CN" altLang="en-US" sz="3600" b="1" kern="10" dirty="0">
              <a:solidFill>
                <a:srgbClr val="AF362C"/>
              </a:solidFill>
              <a:cs typeface="+mn-ea"/>
              <a:sym typeface="+mn-lt"/>
            </a:endParaRPr>
          </a:p>
        </p:txBody>
      </p:sp>
      <p:sp>
        <p:nvSpPr>
          <p:cNvPr id="16" name="文字1"/>
          <p:cNvSpPr>
            <a:spLocks noChangeArrowheads="1"/>
          </p:cNvSpPr>
          <p:nvPr/>
        </p:nvSpPr>
        <p:spPr bwMode="auto">
          <a:xfrm>
            <a:off x="4114800" y="1128886"/>
            <a:ext cx="3634680" cy="8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600" b="1" dirty="0">
                <a:solidFill>
                  <a:srgbClr val="5F5F5F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rgbClr val="5F5F5F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5F5F5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5F5F5F"/>
              </a:solidFill>
              <a:cs typeface="+mn-ea"/>
              <a:sym typeface="+mn-lt"/>
            </a:endParaRPr>
          </a:p>
        </p:txBody>
      </p:sp>
      <p:sp>
        <p:nvSpPr>
          <p:cNvPr id="17" name="2"/>
          <p:cNvSpPr>
            <a:spLocks noChangeArrowheads="1" noChangeShapeType="1" noTextEdit="1"/>
          </p:cNvSpPr>
          <p:nvPr/>
        </p:nvSpPr>
        <p:spPr bwMode="auto">
          <a:xfrm>
            <a:off x="3962400" y="1886123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875F8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solidFill>
                  <a:srgbClr val="AF362C"/>
                </a:solidFill>
                <a:cs typeface="+mn-ea"/>
                <a:sym typeface="+mn-lt"/>
              </a:rPr>
              <a:t>2</a:t>
            </a:r>
            <a:endParaRPr lang="zh-CN" altLang="en-US" sz="3600" b="1" kern="10" dirty="0">
              <a:solidFill>
                <a:srgbClr val="AF362C"/>
              </a:solidFill>
              <a:cs typeface="+mn-ea"/>
              <a:sym typeface="+mn-lt"/>
            </a:endParaRPr>
          </a:p>
        </p:txBody>
      </p:sp>
      <p:sp>
        <p:nvSpPr>
          <p:cNvPr id="18" name="文字2"/>
          <p:cNvSpPr>
            <a:spLocks noChangeArrowheads="1"/>
          </p:cNvSpPr>
          <p:nvPr/>
        </p:nvSpPr>
        <p:spPr bwMode="auto">
          <a:xfrm>
            <a:off x="4419600" y="1814686"/>
            <a:ext cx="3634680" cy="8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600" b="1" dirty="0">
                <a:solidFill>
                  <a:srgbClr val="5F5F5F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rgbClr val="5F5F5F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5F5F5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5F5F5F"/>
              </a:solidFill>
              <a:cs typeface="+mn-ea"/>
              <a:sym typeface="+mn-lt"/>
            </a:endParaRPr>
          </a:p>
        </p:txBody>
      </p:sp>
      <p:sp>
        <p:nvSpPr>
          <p:cNvPr id="19" name="3"/>
          <p:cNvSpPr>
            <a:spLocks noChangeArrowheads="1" noChangeShapeType="1" noTextEdit="1"/>
          </p:cNvSpPr>
          <p:nvPr/>
        </p:nvSpPr>
        <p:spPr bwMode="auto">
          <a:xfrm>
            <a:off x="4343400" y="2567161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875F8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solidFill>
                  <a:srgbClr val="AF362C"/>
                </a:solidFill>
                <a:cs typeface="+mn-ea"/>
                <a:sym typeface="+mn-lt"/>
              </a:rPr>
              <a:t>3</a:t>
            </a:r>
            <a:endParaRPr lang="zh-CN" altLang="en-US" sz="3600" b="1" kern="10" dirty="0">
              <a:solidFill>
                <a:srgbClr val="AF362C"/>
              </a:solidFill>
              <a:cs typeface="+mn-ea"/>
              <a:sym typeface="+mn-lt"/>
            </a:endParaRPr>
          </a:p>
        </p:txBody>
      </p:sp>
      <p:sp>
        <p:nvSpPr>
          <p:cNvPr id="20" name="文字3"/>
          <p:cNvSpPr>
            <a:spLocks noChangeArrowheads="1"/>
          </p:cNvSpPr>
          <p:nvPr/>
        </p:nvSpPr>
        <p:spPr bwMode="auto">
          <a:xfrm>
            <a:off x="4800600" y="2495723"/>
            <a:ext cx="3634680" cy="8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600" b="1" dirty="0">
                <a:solidFill>
                  <a:srgbClr val="5F5F5F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rgbClr val="5F5F5F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5F5F5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5F5F5F"/>
              </a:solidFill>
              <a:cs typeface="+mn-ea"/>
              <a:sym typeface="+mn-lt"/>
            </a:endParaRPr>
          </a:p>
        </p:txBody>
      </p:sp>
      <p:sp>
        <p:nvSpPr>
          <p:cNvPr id="21" name="4"/>
          <p:cNvSpPr>
            <a:spLocks noChangeArrowheads="1" noChangeShapeType="1" noTextEdit="1"/>
          </p:cNvSpPr>
          <p:nvPr/>
        </p:nvSpPr>
        <p:spPr bwMode="auto">
          <a:xfrm>
            <a:off x="4724400" y="3262486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875F8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solidFill>
                  <a:srgbClr val="AF362C"/>
                </a:solidFill>
                <a:cs typeface="+mn-ea"/>
                <a:sym typeface="+mn-lt"/>
              </a:rPr>
              <a:t>4</a:t>
            </a:r>
            <a:endParaRPr lang="zh-CN" altLang="en-US" sz="3600" b="1" kern="10" dirty="0">
              <a:solidFill>
                <a:srgbClr val="AF362C"/>
              </a:solidFill>
              <a:cs typeface="+mn-ea"/>
              <a:sym typeface="+mn-lt"/>
            </a:endParaRPr>
          </a:p>
        </p:txBody>
      </p:sp>
      <p:sp>
        <p:nvSpPr>
          <p:cNvPr id="22" name="文字4"/>
          <p:cNvSpPr>
            <a:spLocks noChangeArrowheads="1"/>
          </p:cNvSpPr>
          <p:nvPr/>
        </p:nvSpPr>
        <p:spPr bwMode="auto">
          <a:xfrm>
            <a:off x="5257800" y="3191048"/>
            <a:ext cx="3634680" cy="8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600" b="1" dirty="0">
                <a:solidFill>
                  <a:srgbClr val="5F5F5F"/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rgbClr val="5F5F5F"/>
              </a:solidFill>
              <a:cs typeface="+mn-ea"/>
              <a:sym typeface="+mn-lt"/>
            </a:endParaRPr>
          </a:p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en-US" altLang="zh-CN" sz="1200" dirty="0">
                <a:solidFill>
                  <a:srgbClr val="5F5F5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5F5F5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190387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 autoUpdateAnimBg="0"/>
      <p:bldP spid="4099" grpId="0" bldLvl="0" autoUpdateAnimBg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art one"/>
          <p:cNvSpPr>
            <a:spLocks noChangeArrowheads="1"/>
          </p:cNvSpPr>
          <p:nvPr/>
        </p:nvSpPr>
        <p:spPr bwMode="auto">
          <a:xfrm>
            <a:off x="2916634" y="2015480"/>
            <a:ext cx="1771062" cy="523220"/>
          </a:xfrm>
          <a:prstGeom prst="rect">
            <a:avLst/>
          </a:prstGeom>
          <a:solidFill>
            <a:srgbClr val="AF362C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 One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3" name="文字"/>
          <p:cNvSpPr>
            <a:spLocks noChangeArrowheads="1"/>
          </p:cNvSpPr>
          <p:nvPr/>
        </p:nvSpPr>
        <p:spPr bwMode="auto">
          <a:xfrm>
            <a:off x="2800828" y="2539355"/>
            <a:ext cx="513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800" b="1" spc="300" dirty="0">
                <a:solidFill>
                  <a:srgbClr val="AF362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124" name="01"/>
          <p:cNvSpPr>
            <a:spLocks noChangeArrowheads="1"/>
          </p:cNvSpPr>
          <p:nvPr/>
        </p:nvSpPr>
        <p:spPr bwMode="auto">
          <a:xfrm>
            <a:off x="1154509" y="1721793"/>
            <a:ext cx="17043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9600" b="1" dirty="0">
                <a:solidFill>
                  <a:srgbClr val="AF362C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9600" b="1" dirty="0">
              <a:solidFill>
                <a:srgbClr val="AF362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5" name="虚线2"/>
          <p:cNvSpPr>
            <a:spLocks noChangeShapeType="1"/>
          </p:cNvSpPr>
          <p:nvPr/>
        </p:nvSpPr>
        <p:spPr bwMode="auto">
          <a:xfrm>
            <a:off x="1303734" y="3146227"/>
            <a:ext cx="4249738" cy="1587"/>
          </a:xfrm>
          <a:prstGeom prst="line">
            <a:avLst/>
          </a:prstGeom>
          <a:noFill/>
          <a:ln w="25400">
            <a:solidFill>
              <a:srgbClr val="AF362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26" name="虚线1"/>
          <p:cNvSpPr>
            <a:spLocks noChangeShapeType="1"/>
          </p:cNvSpPr>
          <p:nvPr/>
        </p:nvSpPr>
        <p:spPr bwMode="auto">
          <a:xfrm>
            <a:off x="1303734" y="1779662"/>
            <a:ext cx="4249738" cy="0"/>
          </a:xfrm>
          <a:prstGeom prst="line">
            <a:avLst/>
          </a:prstGeom>
          <a:noFill/>
          <a:ln w="25400">
            <a:solidFill>
              <a:srgbClr val="AF362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581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 autoUpdateAnimBg="0"/>
      <p:bldP spid="5123" grpId="0" bldLvl="0" autoUpdateAnimBg="0"/>
      <p:bldP spid="5124" grpId="0" bldLvl="0" autoUpdateAnimBg="0"/>
      <p:bldP spid="5125" grpId="0" animBg="1"/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404" y="1203970"/>
            <a:ext cx="2623016" cy="1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403" y="2882985"/>
            <a:ext cx="2623016" cy="17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1"/>
          <p:cNvSpPr>
            <a:spLocks noChangeArrowheads="1"/>
          </p:cNvSpPr>
          <p:nvPr/>
        </p:nvSpPr>
        <p:spPr bwMode="auto">
          <a:xfrm>
            <a:off x="3828271" y="1378989"/>
            <a:ext cx="5065754" cy="12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rgbClr val="C00000"/>
              </a:solidFill>
              <a:cs typeface="+mn-ea"/>
              <a:sym typeface="+mn-lt"/>
            </a:endParaRPr>
          </a:p>
          <a:p>
            <a:r>
              <a:rPr lang="en-US" altLang="zh-CN" sz="1100" dirty="0">
                <a:solidFill>
                  <a:srgbClr val="C0000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rgbClr val="C00000"/>
              </a:solidFill>
              <a:cs typeface="+mn-ea"/>
              <a:sym typeface="+mn-lt"/>
            </a:endParaRPr>
          </a:p>
          <a:p>
            <a:endParaRPr lang="zh-CN" altLang="en-US" sz="1100" dirty="0">
              <a:solidFill>
                <a:srgbClr val="C00000"/>
              </a:solidFill>
              <a:cs typeface="+mn-ea"/>
              <a:sym typeface="+mn-lt"/>
            </a:endParaRPr>
          </a:p>
          <a:p>
            <a:r>
              <a:rPr lang="en-US" altLang="zh-CN" sz="1100" dirty="0">
                <a:solidFill>
                  <a:srgbClr val="C0000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rgbClr val="C00000"/>
              </a:solidFill>
              <a:cs typeface="+mn-ea"/>
              <a:sym typeface="+mn-lt"/>
            </a:endParaRPr>
          </a:p>
          <a:p>
            <a:r>
              <a:rPr lang="en-US" altLang="zh-CN" sz="1100" dirty="0">
                <a:solidFill>
                  <a:srgbClr val="C0000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rgbClr val="C00000"/>
              </a:solidFill>
              <a:cs typeface="+mn-ea"/>
              <a:sym typeface="+mn-lt"/>
            </a:endParaRPr>
          </a:p>
          <a:p>
            <a:r>
              <a:rPr lang="en-US" altLang="zh-CN" sz="1100" dirty="0">
                <a:solidFill>
                  <a:srgbClr val="C0000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rgbClr val="C00000"/>
              </a:solidFill>
              <a:cs typeface="+mn-ea"/>
              <a:sym typeface="+mn-lt"/>
            </a:endParaRPr>
          </a:p>
          <a:p>
            <a:endParaRPr lang="zh-CN" altLang="en-US" sz="11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330988" y="2716701"/>
            <a:ext cx="4015521" cy="1667656"/>
            <a:chOff x="0" y="0"/>
            <a:chExt cx="6192688" cy="2571234"/>
          </a:xfrm>
          <a:solidFill>
            <a:srgbClr val="C00000"/>
          </a:solidFill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0" y="1364081"/>
              <a:ext cx="172572" cy="1207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41159" y="301788"/>
              <a:ext cx="172572" cy="2269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82317" y="848024"/>
              <a:ext cx="172572" cy="17232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723476" y="1364081"/>
              <a:ext cx="172572" cy="1207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964634" y="1696047"/>
              <a:ext cx="172572" cy="8751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685898" y="353093"/>
              <a:ext cx="174785" cy="22181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927057" y="848024"/>
              <a:ext cx="174785" cy="17232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168215" y="1342956"/>
              <a:ext cx="172572" cy="12282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409374" y="733345"/>
              <a:ext cx="172572" cy="1837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650532" y="1010990"/>
              <a:ext cx="172572" cy="15602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3374009" y="1364081"/>
              <a:ext cx="168147" cy="1207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615167" y="516058"/>
              <a:ext cx="168147" cy="2055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3849688" y="187108"/>
              <a:ext cx="174785" cy="23841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4090847" y="920454"/>
              <a:ext cx="172572" cy="16507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4332005" y="374217"/>
              <a:ext cx="172572" cy="21970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055481" y="754469"/>
              <a:ext cx="172572" cy="1816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5296639" y="1623618"/>
              <a:ext cx="172572" cy="947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5537799" y="1816762"/>
              <a:ext cx="172572" cy="7544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5778956" y="1364081"/>
              <a:ext cx="172572" cy="1207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6020116" y="0"/>
              <a:ext cx="172572" cy="2571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7"/>
          <p:cNvSpPr>
            <a:spLocks noChangeArrowheads="1"/>
          </p:cNvSpPr>
          <p:nvPr/>
        </p:nvSpPr>
        <p:spPr bwMode="auto">
          <a:xfrm>
            <a:off x="4365831" y="4456538"/>
            <a:ext cx="1093785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TEXT 01</a:t>
            </a:r>
            <a:endParaRPr lang="zh-CN" altLang="en-US" sz="1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3" name="文本框 38"/>
          <p:cNvSpPr>
            <a:spLocks noChangeArrowheads="1"/>
          </p:cNvSpPr>
          <p:nvPr/>
        </p:nvSpPr>
        <p:spPr bwMode="auto">
          <a:xfrm>
            <a:off x="5437217" y="4456538"/>
            <a:ext cx="1093784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TEXT 02</a:t>
            </a:r>
            <a:endParaRPr lang="zh-CN" altLang="en-US" sz="1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4" name="文本框 39"/>
          <p:cNvSpPr>
            <a:spLocks noChangeArrowheads="1"/>
          </p:cNvSpPr>
          <p:nvPr/>
        </p:nvSpPr>
        <p:spPr bwMode="auto">
          <a:xfrm>
            <a:off x="6568332" y="4456538"/>
            <a:ext cx="109502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TEXT 03</a:t>
            </a:r>
            <a:endParaRPr lang="zh-CN" altLang="en-US" sz="1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5" name="文本框 40"/>
          <p:cNvSpPr>
            <a:spLocks noChangeArrowheads="1"/>
          </p:cNvSpPr>
          <p:nvPr/>
        </p:nvSpPr>
        <p:spPr bwMode="auto">
          <a:xfrm>
            <a:off x="7626031" y="4456538"/>
            <a:ext cx="109502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TEXT 04</a:t>
            </a:r>
            <a:endParaRPr lang="zh-CN" altLang="en-US" sz="1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300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0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1" name="Group 9"/>
          <p:cNvGrpSpPr>
            <a:grpSpLocks/>
          </p:cNvGrpSpPr>
          <p:nvPr/>
        </p:nvGrpSpPr>
        <p:grpSpPr bwMode="auto">
          <a:xfrm>
            <a:off x="3963777" y="3499082"/>
            <a:ext cx="1249399" cy="730158"/>
            <a:chOff x="1" y="0"/>
            <a:chExt cx="1664682" cy="972992"/>
          </a:xfrm>
        </p:grpSpPr>
        <p:sp>
          <p:nvSpPr>
            <p:cNvPr id="42" name="文本框 93"/>
            <p:cNvSpPr>
              <a:spLocks noChangeArrowheads="1"/>
            </p:cNvSpPr>
            <p:nvPr/>
          </p:nvSpPr>
          <p:spPr bwMode="auto">
            <a:xfrm>
              <a:off x="1" y="0"/>
              <a:ext cx="1664682" cy="32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C00000"/>
                  </a:solidFill>
                  <a:cs typeface="+mn-ea"/>
                  <a:sym typeface="+mn-lt"/>
                </a:rPr>
                <a:t>Add title text</a:t>
              </a:r>
              <a:endParaRPr lang="zh-CN" altLang="en-US" sz="10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94"/>
            <p:cNvSpPr>
              <a:spLocks noChangeArrowheads="1"/>
            </p:cNvSpPr>
            <p:nvPr/>
          </p:nvSpPr>
          <p:spPr bwMode="auto">
            <a:xfrm>
              <a:off x="91392" y="275546"/>
              <a:ext cx="1493916" cy="69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12"/>
          <p:cNvGrpSpPr>
            <a:grpSpLocks/>
          </p:cNvGrpSpPr>
          <p:nvPr/>
        </p:nvGrpSpPr>
        <p:grpSpPr bwMode="auto">
          <a:xfrm>
            <a:off x="2677455" y="3495509"/>
            <a:ext cx="1413763" cy="730158"/>
            <a:chOff x="0" y="0"/>
            <a:chExt cx="1885583" cy="972993"/>
          </a:xfrm>
        </p:grpSpPr>
        <p:sp>
          <p:nvSpPr>
            <p:cNvPr id="45" name="文本框 96"/>
            <p:cNvSpPr>
              <a:spLocks noChangeArrowheads="1"/>
            </p:cNvSpPr>
            <p:nvPr/>
          </p:nvSpPr>
          <p:spPr bwMode="auto">
            <a:xfrm>
              <a:off x="0" y="0"/>
              <a:ext cx="1885583" cy="32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FF9900"/>
                  </a:solidFill>
                  <a:cs typeface="+mn-ea"/>
                  <a:sym typeface="+mn-lt"/>
                </a:rPr>
                <a:t>Add title text</a:t>
              </a:r>
              <a:endParaRPr lang="zh-CN" altLang="en-US" sz="1000" b="1" dirty="0">
                <a:solidFill>
                  <a:srgbClr val="FF99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97"/>
            <p:cNvSpPr>
              <a:spLocks noChangeArrowheads="1"/>
            </p:cNvSpPr>
            <p:nvPr/>
          </p:nvSpPr>
          <p:spPr bwMode="auto">
            <a:xfrm>
              <a:off x="172802" y="275546"/>
              <a:ext cx="1493916" cy="69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15"/>
          <p:cNvGrpSpPr>
            <a:grpSpLocks/>
          </p:cNvGrpSpPr>
          <p:nvPr/>
        </p:nvGrpSpPr>
        <p:grpSpPr bwMode="auto">
          <a:xfrm>
            <a:off x="1391134" y="3489552"/>
            <a:ext cx="1286321" cy="730158"/>
            <a:chOff x="0" y="0"/>
            <a:chExt cx="1714817" cy="972991"/>
          </a:xfrm>
        </p:grpSpPr>
        <p:sp>
          <p:nvSpPr>
            <p:cNvPr id="48" name="文本框 99"/>
            <p:cNvSpPr>
              <a:spLocks noChangeArrowheads="1"/>
            </p:cNvSpPr>
            <p:nvPr/>
          </p:nvSpPr>
          <p:spPr bwMode="auto">
            <a:xfrm>
              <a:off x="0" y="0"/>
              <a:ext cx="1714817" cy="338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CC3300"/>
                  </a:solidFill>
                  <a:cs typeface="+mn-ea"/>
                  <a:sym typeface="+mn-lt"/>
                </a:rPr>
                <a:t>Add title text</a:t>
              </a:r>
              <a:endParaRPr lang="zh-CN" altLang="en-US" sz="1000" b="1" dirty="0">
                <a:solidFill>
                  <a:srgbClr val="CC33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100"/>
            <p:cNvSpPr>
              <a:spLocks noChangeArrowheads="1"/>
            </p:cNvSpPr>
            <p:nvPr/>
          </p:nvSpPr>
          <p:spPr bwMode="auto">
            <a:xfrm>
              <a:off x="91441" y="275544"/>
              <a:ext cx="1493916" cy="69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18"/>
          <p:cNvGrpSpPr>
            <a:grpSpLocks/>
          </p:cNvGrpSpPr>
          <p:nvPr/>
        </p:nvGrpSpPr>
        <p:grpSpPr bwMode="auto">
          <a:xfrm>
            <a:off x="5378732" y="3491934"/>
            <a:ext cx="1286320" cy="730158"/>
            <a:chOff x="1" y="0"/>
            <a:chExt cx="1714816" cy="972992"/>
          </a:xfrm>
        </p:grpSpPr>
        <p:sp>
          <p:nvSpPr>
            <p:cNvPr id="51" name="文本框 102"/>
            <p:cNvSpPr>
              <a:spLocks noChangeArrowheads="1"/>
            </p:cNvSpPr>
            <p:nvPr/>
          </p:nvSpPr>
          <p:spPr bwMode="auto">
            <a:xfrm>
              <a:off x="1" y="0"/>
              <a:ext cx="1714816" cy="338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FF9900"/>
                  </a:solidFill>
                  <a:cs typeface="+mn-ea"/>
                  <a:sym typeface="+mn-lt"/>
                </a:rPr>
                <a:t>Add title text</a:t>
              </a:r>
              <a:endParaRPr lang="zh-CN" altLang="en-US" sz="1000" b="1" dirty="0">
                <a:solidFill>
                  <a:srgbClr val="FF99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103"/>
            <p:cNvSpPr>
              <a:spLocks noChangeArrowheads="1"/>
            </p:cNvSpPr>
            <p:nvPr/>
          </p:nvSpPr>
          <p:spPr bwMode="auto">
            <a:xfrm>
              <a:off x="101601" y="275546"/>
              <a:ext cx="1493916" cy="69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6748426" y="3495509"/>
            <a:ext cx="1249399" cy="730158"/>
            <a:chOff x="1" y="0"/>
            <a:chExt cx="1665188" cy="972993"/>
          </a:xfrm>
        </p:grpSpPr>
        <p:sp>
          <p:nvSpPr>
            <p:cNvPr id="67" name="文本框 105"/>
            <p:cNvSpPr>
              <a:spLocks noChangeArrowheads="1"/>
            </p:cNvSpPr>
            <p:nvPr/>
          </p:nvSpPr>
          <p:spPr bwMode="auto">
            <a:xfrm>
              <a:off x="1" y="0"/>
              <a:ext cx="1665188" cy="32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CC3300"/>
                  </a:solidFill>
                  <a:cs typeface="+mn-ea"/>
                  <a:sym typeface="+mn-lt"/>
                </a:rPr>
                <a:t>Add title text</a:t>
              </a:r>
              <a:endParaRPr lang="zh-CN" altLang="en-US" sz="1000" b="1" dirty="0">
                <a:solidFill>
                  <a:srgbClr val="CC33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106"/>
            <p:cNvSpPr>
              <a:spLocks noChangeArrowheads="1"/>
            </p:cNvSpPr>
            <p:nvPr/>
          </p:nvSpPr>
          <p:spPr bwMode="auto">
            <a:xfrm>
              <a:off x="101577" y="275546"/>
              <a:ext cx="1493916" cy="69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7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24"/>
          <p:cNvGrpSpPr>
            <a:grpSpLocks/>
          </p:cNvGrpSpPr>
          <p:nvPr/>
        </p:nvGrpSpPr>
        <p:grpSpPr bwMode="auto">
          <a:xfrm>
            <a:off x="6530465" y="1738251"/>
            <a:ext cx="1130294" cy="1297391"/>
            <a:chOff x="0" y="0"/>
            <a:chExt cx="1505961" cy="1729521"/>
          </a:xfrm>
        </p:grpSpPr>
        <p:sp>
          <p:nvSpPr>
            <p:cNvPr id="70" name="矩形 108"/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42"/>
            <p:cNvSpPr>
              <a:spLocks noEditPoints="1" noChangeArrowheads="1"/>
            </p:cNvSpPr>
            <p:nvPr/>
          </p:nvSpPr>
          <p:spPr bwMode="auto">
            <a:xfrm>
              <a:off x="556317" y="81887"/>
              <a:ext cx="357390" cy="401000"/>
            </a:xfrm>
            <a:custGeom>
              <a:avLst/>
              <a:gdLst>
                <a:gd name="T0" fmla="*/ 357390 w 142"/>
                <a:gd name="T1" fmla="*/ 401000 h 158"/>
                <a:gd name="T2" fmla="*/ 0 w 142"/>
                <a:gd name="T3" fmla="*/ 401000 h 158"/>
                <a:gd name="T4" fmla="*/ 0 w 142"/>
                <a:gd name="T5" fmla="*/ 347703 h 158"/>
                <a:gd name="T6" fmla="*/ 30202 w 142"/>
                <a:gd name="T7" fmla="*/ 304557 h 158"/>
                <a:gd name="T8" fmla="*/ 30202 w 142"/>
                <a:gd name="T9" fmla="*/ 284253 h 158"/>
                <a:gd name="T10" fmla="*/ 0 w 142"/>
                <a:gd name="T11" fmla="*/ 284253 h 158"/>
                <a:gd name="T12" fmla="*/ 0 w 142"/>
                <a:gd name="T13" fmla="*/ 0 h 158"/>
                <a:gd name="T14" fmla="*/ 357390 w 142"/>
                <a:gd name="T15" fmla="*/ 0 h 158"/>
                <a:gd name="T16" fmla="*/ 357390 w 142"/>
                <a:gd name="T17" fmla="*/ 284253 h 158"/>
                <a:gd name="T18" fmla="*/ 322154 w 142"/>
                <a:gd name="T19" fmla="*/ 284253 h 158"/>
                <a:gd name="T20" fmla="*/ 322154 w 142"/>
                <a:gd name="T21" fmla="*/ 304557 h 158"/>
                <a:gd name="T22" fmla="*/ 357390 w 142"/>
                <a:gd name="T23" fmla="*/ 347703 h 158"/>
                <a:gd name="T24" fmla="*/ 357390 w 142"/>
                <a:gd name="T25" fmla="*/ 401000 h 158"/>
                <a:gd name="T26" fmla="*/ 322154 w 142"/>
                <a:gd name="T27" fmla="*/ 223342 h 158"/>
                <a:gd name="T28" fmla="*/ 322154 w 142"/>
                <a:gd name="T29" fmla="*/ 38070 h 158"/>
                <a:gd name="T30" fmla="*/ 312087 w 142"/>
                <a:gd name="T31" fmla="*/ 25380 h 158"/>
                <a:gd name="T32" fmla="*/ 47820 w 142"/>
                <a:gd name="T33" fmla="*/ 25380 h 158"/>
                <a:gd name="T34" fmla="*/ 35236 w 142"/>
                <a:gd name="T35" fmla="*/ 38070 h 158"/>
                <a:gd name="T36" fmla="*/ 35236 w 142"/>
                <a:gd name="T37" fmla="*/ 223342 h 158"/>
                <a:gd name="T38" fmla="*/ 47820 w 142"/>
                <a:gd name="T39" fmla="*/ 236032 h 158"/>
                <a:gd name="T40" fmla="*/ 312087 w 142"/>
                <a:gd name="T41" fmla="*/ 236032 h 158"/>
                <a:gd name="T42" fmla="*/ 322154 w 142"/>
                <a:gd name="T43" fmla="*/ 223342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58"/>
                <a:gd name="T68" fmla="*/ 142 w 142"/>
                <a:gd name="T69" fmla="*/ 158 h 1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58">
                  <a:moveTo>
                    <a:pt x="142" y="158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2" y="158"/>
                    <a:pt x="142" y="158"/>
                    <a:pt x="142" y="158"/>
                  </a:cubicBezTo>
                  <a:close/>
                  <a:moveTo>
                    <a:pt x="128" y="88"/>
                  </a:moveTo>
                  <a:cubicBezTo>
                    <a:pt x="128" y="15"/>
                    <a:pt x="128" y="15"/>
                    <a:pt x="128" y="15"/>
                  </a:cubicBezTo>
                  <a:cubicBezTo>
                    <a:pt x="128" y="11"/>
                    <a:pt x="127" y="10"/>
                    <a:pt x="124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10"/>
                    <a:pt x="14" y="11"/>
                    <a:pt x="14" y="15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1"/>
                    <a:pt x="16" y="93"/>
                    <a:pt x="19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7" y="93"/>
                    <a:pt x="128" y="91"/>
                    <a:pt x="128" y="88"/>
                  </a:cubicBez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2" name="文本框 110"/>
            <p:cNvSpPr>
              <a:spLocks noChangeArrowheads="1"/>
            </p:cNvSpPr>
            <p:nvPr/>
          </p:nvSpPr>
          <p:spPr bwMode="auto">
            <a:xfrm rot="18833630">
              <a:off x="542397" y="768366"/>
              <a:ext cx="1512168" cy="41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  <a:endParaRPr lang="zh-CN" alt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Group 28"/>
          <p:cNvGrpSpPr>
            <a:grpSpLocks/>
          </p:cNvGrpSpPr>
          <p:nvPr/>
        </p:nvGrpSpPr>
        <p:grpSpPr bwMode="auto">
          <a:xfrm>
            <a:off x="1422100" y="1777566"/>
            <a:ext cx="1129105" cy="1533280"/>
            <a:chOff x="0" y="0"/>
            <a:chExt cx="1505961" cy="2043987"/>
          </a:xfrm>
        </p:grpSpPr>
        <p:sp>
          <p:nvSpPr>
            <p:cNvPr id="74" name="矩形 112"/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5" name="Group 30"/>
            <p:cNvGrpSpPr>
              <a:grpSpLocks/>
            </p:cNvGrpSpPr>
            <p:nvPr/>
          </p:nvGrpSpPr>
          <p:grpSpPr bwMode="auto">
            <a:xfrm>
              <a:off x="474392" y="72282"/>
              <a:ext cx="445136" cy="388888"/>
              <a:chOff x="0" y="0"/>
              <a:chExt cx="728663" cy="636588"/>
            </a:xfrm>
          </p:grpSpPr>
          <p:sp>
            <p:nvSpPr>
              <p:cNvPr id="77" name="Freeform 40"/>
              <p:cNvSpPr>
                <a:spLocks noEditPoints="1" noChangeArrowheads="1"/>
              </p:cNvSpPr>
              <p:nvPr/>
            </p:nvSpPr>
            <p:spPr bwMode="auto">
              <a:xfrm>
                <a:off x="0" y="150813"/>
                <a:ext cx="728663" cy="485775"/>
              </a:xfrm>
              <a:custGeom>
                <a:avLst/>
                <a:gdLst>
                  <a:gd name="T0" fmla="*/ 657299 w 194"/>
                  <a:gd name="T1" fmla="*/ 0 h 128"/>
                  <a:gd name="T2" fmla="*/ 728663 w 194"/>
                  <a:gd name="T3" fmla="*/ 413668 h 128"/>
                  <a:gd name="T4" fmla="*/ 75120 w 194"/>
                  <a:gd name="T5" fmla="*/ 485775 h 128"/>
                  <a:gd name="T6" fmla="*/ 0 w 194"/>
                  <a:gd name="T7" fmla="*/ 72107 h 128"/>
                  <a:gd name="T8" fmla="*/ 71364 w 194"/>
                  <a:gd name="T9" fmla="*/ 87288 h 128"/>
                  <a:gd name="T10" fmla="*/ 52584 w 194"/>
                  <a:gd name="T11" fmla="*/ 110058 h 128"/>
                  <a:gd name="T12" fmla="*/ 360576 w 194"/>
                  <a:gd name="T13" fmla="*/ 129034 h 128"/>
                  <a:gd name="T14" fmla="*/ 379355 w 194"/>
                  <a:gd name="T15" fmla="*/ 110058 h 128"/>
                  <a:gd name="T16" fmla="*/ 71364 w 194"/>
                  <a:gd name="T17" fmla="*/ 87288 h 128"/>
                  <a:gd name="T18" fmla="*/ 52584 w 194"/>
                  <a:gd name="T19" fmla="*/ 174575 h 128"/>
                  <a:gd name="T20" fmla="*/ 71364 w 194"/>
                  <a:gd name="T21" fmla="*/ 197346 h 128"/>
                  <a:gd name="T22" fmla="*/ 379355 w 194"/>
                  <a:gd name="T23" fmla="*/ 174575 h 128"/>
                  <a:gd name="T24" fmla="*/ 360576 w 194"/>
                  <a:gd name="T25" fmla="*/ 155600 h 128"/>
                  <a:gd name="T26" fmla="*/ 71364 w 194"/>
                  <a:gd name="T27" fmla="*/ 223912 h 128"/>
                  <a:gd name="T28" fmla="*/ 52584 w 194"/>
                  <a:gd name="T29" fmla="*/ 242888 h 128"/>
                  <a:gd name="T30" fmla="*/ 360576 w 194"/>
                  <a:gd name="T31" fmla="*/ 261863 h 128"/>
                  <a:gd name="T32" fmla="*/ 379355 w 194"/>
                  <a:gd name="T33" fmla="*/ 242888 h 128"/>
                  <a:gd name="T34" fmla="*/ 71364 w 194"/>
                  <a:gd name="T35" fmla="*/ 223912 h 128"/>
                  <a:gd name="T36" fmla="*/ 52584 w 194"/>
                  <a:gd name="T37" fmla="*/ 311200 h 128"/>
                  <a:gd name="T38" fmla="*/ 71364 w 194"/>
                  <a:gd name="T39" fmla="*/ 330175 h 128"/>
                  <a:gd name="T40" fmla="*/ 379355 w 194"/>
                  <a:gd name="T41" fmla="*/ 311200 h 128"/>
                  <a:gd name="T42" fmla="*/ 360576 w 194"/>
                  <a:gd name="T43" fmla="*/ 292224 h 128"/>
                  <a:gd name="T44" fmla="*/ 71364 w 194"/>
                  <a:gd name="T45" fmla="*/ 356741 h 128"/>
                  <a:gd name="T46" fmla="*/ 52584 w 194"/>
                  <a:gd name="T47" fmla="*/ 379512 h 128"/>
                  <a:gd name="T48" fmla="*/ 360576 w 194"/>
                  <a:gd name="T49" fmla="*/ 398487 h 128"/>
                  <a:gd name="T50" fmla="*/ 379355 w 194"/>
                  <a:gd name="T51" fmla="*/ 379512 h 128"/>
                  <a:gd name="T52" fmla="*/ 71364 w 194"/>
                  <a:gd name="T53" fmla="*/ 356741 h 128"/>
                  <a:gd name="T54" fmla="*/ 424427 w 194"/>
                  <a:gd name="T55" fmla="*/ 242888 h 128"/>
                  <a:gd name="T56" fmla="*/ 691103 w 194"/>
                  <a:gd name="T57" fmla="*/ 242888 h 128"/>
                  <a:gd name="T58" fmla="*/ 555887 w 194"/>
                  <a:gd name="T59" fmla="*/ 132829 h 128"/>
                  <a:gd name="T60" fmla="*/ 555887 w 194"/>
                  <a:gd name="T61" fmla="*/ 352946 h 128"/>
                  <a:gd name="T62" fmla="*/ 555887 w 194"/>
                  <a:gd name="T63" fmla="*/ 132829 h 1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4"/>
                  <a:gd name="T97" fmla="*/ 0 h 128"/>
                  <a:gd name="T98" fmla="*/ 194 w 194"/>
                  <a:gd name="T99" fmla="*/ 128 h 1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4" h="128">
                    <a:moveTo>
                      <a:pt x="20" y="0"/>
                    </a:moveTo>
                    <a:cubicBezTo>
                      <a:pt x="175" y="0"/>
                      <a:pt x="175" y="0"/>
                      <a:pt x="175" y="0"/>
                    </a:cubicBezTo>
                    <a:cubicBezTo>
                      <a:pt x="186" y="0"/>
                      <a:pt x="194" y="9"/>
                      <a:pt x="194" y="19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194" y="119"/>
                      <a:pt x="186" y="128"/>
                      <a:pt x="175" y="12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9" y="128"/>
                      <a:pt x="0" y="119"/>
                      <a:pt x="0" y="10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  <a:moveTo>
                      <a:pt x="19" y="23"/>
                    </a:moveTo>
                    <a:cubicBezTo>
                      <a:pt x="16" y="23"/>
                      <a:pt x="14" y="26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2"/>
                      <a:pt x="16" y="34"/>
                      <a:pt x="19" y="3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9" y="34"/>
                      <a:pt x="101" y="32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26"/>
                      <a:pt x="99" y="23"/>
                      <a:pt x="96" y="23"/>
                    </a:cubicBezTo>
                    <a:cubicBezTo>
                      <a:pt x="19" y="23"/>
                      <a:pt x="19" y="23"/>
                      <a:pt x="19" y="23"/>
                    </a:cubicBezTo>
                    <a:close/>
                    <a:moveTo>
                      <a:pt x="19" y="41"/>
                    </a:moveTo>
                    <a:cubicBezTo>
                      <a:pt x="16" y="41"/>
                      <a:pt x="14" y="44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9"/>
                      <a:pt x="16" y="52"/>
                      <a:pt x="19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9" y="52"/>
                      <a:pt x="101" y="49"/>
                      <a:pt x="101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4"/>
                      <a:pt x="99" y="41"/>
                      <a:pt x="96" y="41"/>
                    </a:cubicBezTo>
                    <a:cubicBezTo>
                      <a:pt x="19" y="41"/>
                      <a:pt x="19" y="41"/>
                      <a:pt x="19" y="41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61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7"/>
                      <a:pt x="16" y="69"/>
                      <a:pt x="19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9" y="69"/>
                      <a:pt x="101" y="67"/>
                      <a:pt x="101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1"/>
                      <a:pt x="99" y="59"/>
                      <a:pt x="96" y="59"/>
                    </a:cubicBezTo>
                    <a:cubicBezTo>
                      <a:pt x="19" y="59"/>
                      <a:pt x="19" y="59"/>
                      <a:pt x="19" y="59"/>
                    </a:cubicBezTo>
                    <a:close/>
                    <a:moveTo>
                      <a:pt x="19" y="77"/>
                    </a:moveTo>
                    <a:cubicBezTo>
                      <a:pt x="16" y="77"/>
                      <a:pt x="14" y="79"/>
                      <a:pt x="14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5"/>
                      <a:pt x="16" y="87"/>
                      <a:pt x="19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9" y="87"/>
                      <a:pt x="101" y="85"/>
                      <a:pt x="101" y="82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1" y="79"/>
                      <a:pt x="99" y="77"/>
                      <a:pt x="96" y="77"/>
                    </a:cubicBezTo>
                    <a:cubicBezTo>
                      <a:pt x="19" y="77"/>
                      <a:pt x="19" y="77"/>
                      <a:pt x="19" y="77"/>
                    </a:cubicBezTo>
                    <a:close/>
                    <a:moveTo>
                      <a:pt x="19" y="94"/>
                    </a:moveTo>
                    <a:cubicBezTo>
                      <a:pt x="16" y="94"/>
                      <a:pt x="14" y="97"/>
                      <a:pt x="14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4" y="102"/>
                      <a:pt x="16" y="105"/>
                      <a:pt x="19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9" y="105"/>
                      <a:pt x="101" y="102"/>
                      <a:pt x="101" y="100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97"/>
                      <a:pt x="99" y="94"/>
                      <a:pt x="96" y="94"/>
                    </a:cubicBezTo>
                    <a:cubicBezTo>
                      <a:pt x="19" y="94"/>
                      <a:pt x="19" y="94"/>
                      <a:pt x="19" y="94"/>
                    </a:cubicBezTo>
                    <a:close/>
                    <a:moveTo>
                      <a:pt x="148" y="29"/>
                    </a:moveTo>
                    <a:cubicBezTo>
                      <a:pt x="129" y="29"/>
                      <a:pt x="113" y="44"/>
                      <a:pt x="113" y="64"/>
                    </a:cubicBezTo>
                    <a:cubicBezTo>
                      <a:pt x="113" y="84"/>
                      <a:pt x="129" y="100"/>
                      <a:pt x="148" y="100"/>
                    </a:cubicBezTo>
                    <a:cubicBezTo>
                      <a:pt x="168" y="100"/>
                      <a:pt x="184" y="84"/>
                      <a:pt x="184" y="64"/>
                    </a:cubicBezTo>
                    <a:cubicBezTo>
                      <a:pt x="184" y="44"/>
                      <a:pt x="168" y="29"/>
                      <a:pt x="148" y="29"/>
                    </a:cubicBezTo>
                    <a:close/>
                    <a:moveTo>
                      <a:pt x="148" y="35"/>
                    </a:moveTo>
                    <a:cubicBezTo>
                      <a:pt x="133" y="35"/>
                      <a:pt x="120" y="48"/>
                      <a:pt x="120" y="64"/>
                    </a:cubicBezTo>
                    <a:cubicBezTo>
                      <a:pt x="120" y="80"/>
                      <a:pt x="133" y="93"/>
                      <a:pt x="148" y="93"/>
                    </a:cubicBezTo>
                    <a:cubicBezTo>
                      <a:pt x="164" y="93"/>
                      <a:pt x="177" y="80"/>
                      <a:pt x="177" y="64"/>
                    </a:cubicBezTo>
                    <a:cubicBezTo>
                      <a:pt x="177" y="48"/>
                      <a:pt x="164" y="35"/>
                      <a:pt x="148" y="35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78" name="Freeform 41"/>
              <p:cNvSpPr>
                <a:spLocks noChangeArrowheads="1"/>
              </p:cNvSpPr>
              <p:nvPr/>
            </p:nvSpPr>
            <p:spPr bwMode="auto">
              <a:xfrm>
                <a:off x="195262" y="0"/>
                <a:ext cx="487363" cy="185738"/>
              </a:xfrm>
              <a:custGeom>
                <a:avLst/>
                <a:gdLst>
                  <a:gd name="T0" fmla="*/ 0 w 307"/>
                  <a:gd name="T1" fmla="*/ 30163 h 117"/>
                  <a:gd name="T2" fmla="*/ 476250 w 307"/>
                  <a:gd name="T3" fmla="*/ 185738 h 117"/>
                  <a:gd name="T4" fmla="*/ 487363 w 307"/>
                  <a:gd name="T5" fmla="*/ 155575 h 117"/>
                  <a:gd name="T6" fmla="*/ 11113 w 307"/>
                  <a:gd name="T7" fmla="*/ 0 h 117"/>
                  <a:gd name="T8" fmla="*/ 0 w 307"/>
                  <a:gd name="T9" fmla="*/ 3016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117"/>
                  <a:gd name="T17" fmla="*/ 307 w 30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117">
                    <a:moveTo>
                      <a:pt x="0" y="19"/>
                    </a:moveTo>
                    <a:lnTo>
                      <a:pt x="300" y="117"/>
                    </a:lnTo>
                    <a:lnTo>
                      <a:pt x="307" y="98"/>
                    </a:lnTo>
                    <a:lnTo>
                      <a:pt x="7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76" name="文本框 114"/>
            <p:cNvSpPr>
              <a:spLocks noChangeArrowheads="1"/>
            </p:cNvSpPr>
            <p:nvPr/>
          </p:nvSpPr>
          <p:spPr bwMode="auto">
            <a:xfrm rot="2720642">
              <a:off x="-229507" y="1082617"/>
              <a:ext cx="1512166" cy="41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  <a:endParaRPr lang="zh-CN" alt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Group 34"/>
          <p:cNvGrpSpPr>
            <a:grpSpLocks/>
          </p:cNvGrpSpPr>
          <p:nvPr/>
        </p:nvGrpSpPr>
        <p:grpSpPr bwMode="auto">
          <a:xfrm>
            <a:off x="2555969" y="1766845"/>
            <a:ext cx="1130296" cy="1504688"/>
            <a:chOff x="0" y="0"/>
            <a:chExt cx="1505961" cy="2004404"/>
          </a:xfrm>
        </p:grpSpPr>
        <p:sp>
          <p:nvSpPr>
            <p:cNvPr id="80" name="矩形 118"/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FF9900"/>
            </a:solidFill>
            <a:ln w="57150">
              <a:solidFill>
                <a:srgbClr val="F5F5E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86"/>
            <p:cNvSpPr>
              <a:spLocks noChangeArrowheads="1"/>
            </p:cNvSpPr>
            <p:nvPr/>
          </p:nvSpPr>
          <p:spPr bwMode="auto">
            <a:xfrm rot="1698444">
              <a:off x="571140" y="52970"/>
              <a:ext cx="160701" cy="454246"/>
            </a:xfrm>
            <a:custGeom>
              <a:avLst/>
              <a:gdLst>
                <a:gd name="T0" fmla="*/ 160701 w 63"/>
                <a:gd name="T1" fmla="*/ 435053 h 213"/>
                <a:gd name="T2" fmla="*/ 119888 w 63"/>
                <a:gd name="T3" fmla="*/ 454246 h 213"/>
                <a:gd name="T4" fmla="*/ 33161 w 63"/>
                <a:gd name="T5" fmla="*/ 437185 h 213"/>
                <a:gd name="T6" fmla="*/ 0 w 63"/>
                <a:gd name="T7" fmla="*/ 234587 h 213"/>
                <a:gd name="T8" fmla="*/ 10203 w 63"/>
                <a:gd name="T9" fmla="*/ 123691 h 213"/>
                <a:gd name="T10" fmla="*/ 33161 w 63"/>
                <a:gd name="T11" fmla="*/ 17061 h 213"/>
                <a:gd name="T12" fmla="*/ 119888 w 63"/>
                <a:gd name="T13" fmla="*/ 0 h 213"/>
                <a:gd name="T14" fmla="*/ 160701 w 63"/>
                <a:gd name="T15" fmla="*/ 19193 h 213"/>
                <a:gd name="T16" fmla="*/ 153049 w 63"/>
                <a:gd name="T17" fmla="*/ 110896 h 213"/>
                <a:gd name="T18" fmla="*/ 94380 w 63"/>
                <a:gd name="T19" fmla="*/ 142885 h 213"/>
                <a:gd name="T20" fmla="*/ 71423 w 63"/>
                <a:gd name="T21" fmla="*/ 189802 h 213"/>
                <a:gd name="T22" fmla="*/ 68872 w 63"/>
                <a:gd name="T23" fmla="*/ 240985 h 213"/>
                <a:gd name="T24" fmla="*/ 86728 w 63"/>
                <a:gd name="T25" fmla="*/ 304963 h 213"/>
                <a:gd name="T26" fmla="*/ 153049 w 63"/>
                <a:gd name="T27" fmla="*/ 343350 h 213"/>
                <a:gd name="T28" fmla="*/ 160701 w 63"/>
                <a:gd name="T29" fmla="*/ 435053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213"/>
                <a:gd name="T47" fmla="*/ 63 w 63"/>
                <a:gd name="T48" fmla="*/ 213 h 2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213">
                  <a:moveTo>
                    <a:pt x="63" y="204"/>
                  </a:moveTo>
                  <a:cubicBezTo>
                    <a:pt x="60" y="206"/>
                    <a:pt x="54" y="209"/>
                    <a:pt x="47" y="213"/>
                  </a:cubicBezTo>
                  <a:cubicBezTo>
                    <a:pt x="35" y="213"/>
                    <a:pt x="24" y="210"/>
                    <a:pt x="13" y="205"/>
                  </a:cubicBezTo>
                  <a:cubicBezTo>
                    <a:pt x="5" y="182"/>
                    <a:pt x="0" y="150"/>
                    <a:pt x="0" y="110"/>
                  </a:cubicBezTo>
                  <a:cubicBezTo>
                    <a:pt x="0" y="96"/>
                    <a:pt x="1" y="78"/>
                    <a:pt x="4" y="58"/>
                  </a:cubicBezTo>
                  <a:cubicBezTo>
                    <a:pt x="6" y="35"/>
                    <a:pt x="9" y="18"/>
                    <a:pt x="13" y="8"/>
                  </a:cubicBezTo>
                  <a:cubicBezTo>
                    <a:pt x="24" y="3"/>
                    <a:pt x="35" y="0"/>
                    <a:pt x="47" y="0"/>
                  </a:cubicBezTo>
                  <a:cubicBezTo>
                    <a:pt x="51" y="1"/>
                    <a:pt x="56" y="4"/>
                    <a:pt x="63" y="9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2" y="74"/>
                    <a:pt x="29" y="81"/>
                    <a:pt x="28" y="89"/>
                  </a:cubicBezTo>
                  <a:cubicBezTo>
                    <a:pt x="28" y="92"/>
                    <a:pt x="27" y="101"/>
                    <a:pt x="27" y="113"/>
                  </a:cubicBezTo>
                  <a:cubicBezTo>
                    <a:pt x="27" y="127"/>
                    <a:pt x="30" y="137"/>
                    <a:pt x="34" y="143"/>
                  </a:cubicBezTo>
                  <a:cubicBezTo>
                    <a:pt x="37" y="145"/>
                    <a:pt x="45" y="151"/>
                    <a:pt x="60" y="161"/>
                  </a:cubicBezTo>
                  <a:lnTo>
                    <a:pt x="63" y="204"/>
                  </a:ln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2" name="文本框 120"/>
            <p:cNvSpPr>
              <a:spLocks noChangeArrowheads="1"/>
            </p:cNvSpPr>
            <p:nvPr/>
          </p:nvSpPr>
          <p:spPr bwMode="auto">
            <a:xfrm rot="2720642">
              <a:off x="-215576" y="1043249"/>
              <a:ext cx="1512168" cy="41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  <a:endParaRPr lang="zh-CN" alt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3" name="Group 38"/>
          <p:cNvGrpSpPr>
            <a:grpSpLocks/>
          </p:cNvGrpSpPr>
          <p:nvPr/>
        </p:nvGrpSpPr>
        <p:grpSpPr bwMode="auto">
          <a:xfrm>
            <a:off x="5396596" y="1747781"/>
            <a:ext cx="1504281" cy="1130601"/>
            <a:chOff x="0" y="0"/>
            <a:chExt cx="2005725" cy="1505961"/>
          </a:xfrm>
        </p:grpSpPr>
        <p:sp>
          <p:nvSpPr>
            <p:cNvPr id="84" name="矩形 122"/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FF9900"/>
            </a:solidFill>
            <a:ln w="57150">
              <a:solidFill>
                <a:srgbClr val="F5F5E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85" name="Group 40"/>
            <p:cNvGrpSpPr>
              <a:grpSpLocks/>
            </p:cNvGrpSpPr>
            <p:nvPr/>
          </p:nvGrpSpPr>
          <p:grpSpPr bwMode="auto">
            <a:xfrm>
              <a:off x="510413" y="68521"/>
              <a:ext cx="463231" cy="533975"/>
              <a:chOff x="0" y="0"/>
              <a:chExt cx="758826" cy="874713"/>
            </a:xfrm>
          </p:grpSpPr>
          <p:sp>
            <p:nvSpPr>
              <p:cNvPr id="87" name="Freeform 179"/>
              <p:cNvSpPr>
                <a:spLocks noChangeArrowheads="1"/>
              </p:cNvSpPr>
              <p:nvPr/>
            </p:nvSpPr>
            <p:spPr bwMode="auto">
              <a:xfrm>
                <a:off x="366713" y="198438"/>
                <a:ext cx="38100" cy="19050"/>
              </a:xfrm>
              <a:custGeom>
                <a:avLst/>
                <a:gdLst>
                  <a:gd name="T0" fmla="*/ 38100 w 10"/>
                  <a:gd name="T1" fmla="*/ 19050 h 5"/>
                  <a:gd name="T2" fmla="*/ 19050 w 10"/>
                  <a:gd name="T3" fmla="*/ 0 h 5"/>
                  <a:gd name="T4" fmla="*/ 0 w 10"/>
                  <a:gd name="T5" fmla="*/ 19050 h 5"/>
                  <a:gd name="T6" fmla="*/ 38100 w 10"/>
                  <a:gd name="T7" fmla="*/ 1905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5"/>
                  <a:gd name="T14" fmla="*/ 10 w 10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5">
                    <a:moveTo>
                      <a:pt x="10" y="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2"/>
                      <a:pt x="7" y="2"/>
                      <a:pt x="10" y="5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88" name="Freeform 180"/>
              <p:cNvSpPr>
                <a:spLocks noChangeArrowheads="1"/>
              </p:cNvSpPr>
              <p:nvPr/>
            </p:nvSpPr>
            <p:spPr bwMode="auto">
              <a:xfrm>
                <a:off x="141288" y="0"/>
                <a:ext cx="468313" cy="236538"/>
              </a:xfrm>
              <a:custGeom>
                <a:avLst/>
                <a:gdLst>
                  <a:gd name="T0" fmla="*/ 243675 w 123"/>
                  <a:gd name="T1" fmla="*/ 228908 h 62"/>
                  <a:gd name="T2" fmla="*/ 251290 w 123"/>
                  <a:gd name="T3" fmla="*/ 228908 h 62"/>
                  <a:gd name="T4" fmla="*/ 281749 w 123"/>
                  <a:gd name="T5" fmla="*/ 236538 h 62"/>
                  <a:gd name="T6" fmla="*/ 456891 w 123"/>
                  <a:gd name="T7" fmla="*/ 53412 h 62"/>
                  <a:gd name="T8" fmla="*/ 456891 w 123"/>
                  <a:gd name="T9" fmla="*/ 15261 h 62"/>
                  <a:gd name="T10" fmla="*/ 418817 w 123"/>
                  <a:gd name="T11" fmla="*/ 15261 h 62"/>
                  <a:gd name="T12" fmla="*/ 243675 w 123"/>
                  <a:gd name="T13" fmla="*/ 198387 h 62"/>
                  <a:gd name="T14" fmla="*/ 262712 w 123"/>
                  <a:gd name="T15" fmla="*/ 217462 h 62"/>
                  <a:gd name="T16" fmla="*/ 224638 w 123"/>
                  <a:gd name="T17" fmla="*/ 217462 h 62"/>
                  <a:gd name="T18" fmla="*/ 243675 w 123"/>
                  <a:gd name="T19" fmla="*/ 198387 h 62"/>
                  <a:gd name="T20" fmla="*/ 49496 w 123"/>
                  <a:gd name="T21" fmla="*/ 11445 h 62"/>
                  <a:gd name="T22" fmla="*/ 11422 w 123"/>
                  <a:gd name="T23" fmla="*/ 11445 h 62"/>
                  <a:gd name="T24" fmla="*/ 11422 w 123"/>
                  <a:gd name="T25" fmla="*/ 49597 h 62"/>
                  <a:gd name="T26" fmla="*/ 205601 w 123"/>
                  <a:gd name="T27" fmla="*/ 236538 h 62"/>
                  <a:gd name="T28" fmla="*/ 236060 w 123"/>
                  <a:gd name="T29" fmla="*/ 228908 h 62"/>
                  <a:gd name="T30" fmla="*/ 243675 w 123"/>
                  <a:gd name="T31" fmla="*/ 228908 h 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3"/>
                  <a:gd name="T49" fmla="*/ 0 h 62"/>
                  <a:gd name="T50" fmla="*/ 123 w 123"/>
                  <a:gd name="T51" fmla="*/ 62 h 6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3" h="62">
                    <a:moveTo>
                      <a:pt x="64" y="60"/>
                    </a:moveTo>
                    <a:cubicBezTo>
                      <a:pt x="65" y="60"/>
                      <a:pt x="65" y="60"/>
                      <a:pt x="66" y="60"/>
                    </a:cubicBezTo>
                    <a:cubicBezTo>
                      <a:pt x="69" y="60"/>
                      <a:pt x="72" y="61"/>
                      <a:pt x="74" y="62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3" y="11"/>
                      <a:pt x="123" y="7"/>
                      <a:pt x="120" y="4"/>
                    </a:cubicBezTo>
                    <a:cubicBezTo>
                      <a:pt x="117" y="1"/>
                      <a:pt x="112" y="1"/>
                      <a:pt x="110" y="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6" y="54"/>
                      <a:pt x="61" y="54"/>
                      <a:pt x="59" y="57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ubicBezTo>
                      <a:pt x="0" y="6"/>
                      <a:pt x="0" y="10"/>
                      <a:pt x="3" y="13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6" y="61"/>
                      <a:pt x="59" y="60"/>
                      <a:pt x="62" y="60"/>
                    </a:cubicBezTo>
                    <a:cubicBezTo>
                      <a:pt x="62" y="60"/>
                      <a:pt x="63" y="60"/>
                      <a:pt x="64" y="60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89" name="Freeform 181"/>
              <p:cNvSpPr>
                <a:spLocks noEditPoints="1" noChangeArrowheads="1"/>
              </p:cNvSpPr>
              <p:nvPr/>
            </p:nvSpPr>
            <p:spPr bwMode="auto">
              <a:xfrm>
                <a:off x="0" y="236538"/>
                <a:ext cx="758826" cy="638175"/>
              </a:xfrm>
              <a:custGeom>
                <a:avLst/>
                <a:gdLst>
                  <a:gd name="T0" fmla="*/ 648243 w 199"/>
                  <a:gd name="T1" fmla="*/ 34188 h 168"/>
                  <a:gd name="T2" fmla="*/ 442331 w 199"/>
                  <a:gd name="T3" fmla="*/ 34188 h 168"/>
                  <a:gd name="T4" fmla="*/ 442331 w 199"/>
                  <a:gd name="T5" fmla="*/ 30389 h 168"/>
                  <a:gd name="T6" fmla="*/ 423265 w 199"/>
                  <a:gd name="T7" fmla="*/ 0 h 168"/>
                  <a:gd name="T8" fmla="*/ 404199 w 199"/>
                  <a:gd name="T9" fmla="*/ 18993 h 168"/>
                  <a:gd name="T10" fmla="*/ 366067 w 199"/>
                  <a:gd name="T11" fmla="*/ 18993 h 168"/>
                  <a:gd name="T12" fmla="*/ 347001 w 199"/>
                  <a:gd name="T13" fmla="*/ 0 h 168"/>
                  <a:gd name="T14" fmla="*/ 327935 w 199"/>
                  <a:gd name="T15" fmla="*/ 30389 h 168"/>
                  <a:gd name="T16" fmla="*/ 327935 w 199"/>
                  <a:gd name="T17" fmla="*/ 34188 h 168"/>
                  <a:gd name="T18" fmla="*/ 114396 w 199"/>
                  <a:gd name="T19" fmla="*/ 34188 h 168"/>
                  <a:gd name="T20" fmla="*/ 0 w 199"/>
                  <a:gd name="T21" fmla="*/ 148148 h 168"/>
                  <a:gd name="T22" fmla="*/ 0 w 199"/>
                  <a:gd name="T23" fmla="*/ 505222 h 168"/>
                  <a:gd name="T24" fmla="*/ 114396 w 199"/>
                  <a:gd name="T25" fmla="*/ 619182 h 168"/>
                  <a:gd name="T26" fmla="*/ 129649 w 199"/>
                  <a:gd name="T27" fmla="*/ 619182 h 168"/>
                  <a:gd name="T28" fmla="*/ 129649 w 199"/>
                  <a:gd name="T29" fmla="*/ 638175 h 168"/>
                  <a:gd name="T30" fmla="*/ 636804 w 199"/>
                  <a:gd name="T31" fmla="*/ 638175 h 168"/>
                  <a:gd name="T32" fmla="*/ 636804 w 199"/>
                  <a:gd name="T33" fmla="*/ 619182 h 168"/>
                  <a:gd name="T34" fmla="*/ 648243 w 199"/>
                  <a:gd name="T35" fmla="*/ 619182 h 168"/>
                  <a:gd name="T36" fmla="*/ 758826 w 199"/>
                  <a:gd name="T37" fmla="*/ 505222 h 168"/>
                  <a:gd name="T38" fmla="*/ 758826 w 199"/>
                  <a:gd name="T39" fmla="*/ 148148 h 168"/>
                  <a:gd name="T40" fmla="*/ 648243 w 199"/>
                  <a:gd name="T41" fmla="*/ 34188 h 168"/>
                  <a:gd name="T42" fmla="*/ 598672 w 199"/>
                  <a:gd name="T43" fmla="*/ 619182 h 168"/>
                  <a:gd name="T44" fmla="*/ 571979 w 199"/>
                  <a:gd name="T45" fmla="*/ 588792 h 168"/>
                  <a:gd name="T46" fmla="*/ 598672 w 199"/>
                  <a:gd name="T47" fmla="*/ 562202 h 168"/>
                  <a:gd name="T48" fmla="*/ 625364 w 199"/>
                  <a:gd name="T49" fmla="*/ 588792 h 168"/>
                  <a:gd name="T50" fmla="*/ 598672 w 199"/>
                  <a:gd name="T51" fmla="*/ 619182 h 168"/>
                  <a:gd name="T52" fmla="*/ 667309 w 199"/>
                  <a:gd name="T53" fmla="*/ 463437 h 168"/>
                  <a:gd name="T54" fmla="*/ 583419 w 199"/>
                  <a:gd name="T55" fmla="*/ 547007 h 168"/>
                  <a:gd name="T56" fmla="*/ 179220 w 199"/>
                  <a:gd name="T57" fmla="*/ 547007 h 168"/>
                  <a:gd name="T58" fmla="*/ 95330 w 199"/>
                  <a:gd name="T59" fmla="*/ 463437 h 168"/>
                  <a:gd name="T60" fmla="*/ 95330 w 199"/>
                  <a:gd name="T61" fmla="*/ 193732 h 168"/>
                  <a:gd name="T62" fmla="*/ 179220 w 199"/>
                  <a:gd name="T63" fmla="*/ 106363 h 168"/>
                  <a:gd name="T64" fmla="*/ 583419 w 199"/>
                  <a:gd name="T65" fmla="*/ 106363 h 168"/>
                  <a:gd name="T66" fmla="*/ 667309 w 199"/>
                  <a:gd name="T67" fmla="*/ 193732 h 168"/>
                  <a:gd name="T68" fmla="*/ 667309 w 199"/>
                  <a:gd name="T69" fmla="*/ 463437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9"/>
                  <a:gd name="T106" fmla="*/ 0 h 168"/>
                  <a:gd name="T107" fmla="*/ 199 w 199"/>
                  <a:gd name="T108" fmla="*/ 168 h 1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9" h="168">
                    <a:moveTo>
                      <a:pt x="170" y="9"/>
                    </a:moveTo>
                    <a:cubicBezTo>
                      <a:pt x="116" y="9"/>
                      <a:pt x="116" y="9"/>
                      <a:pt x="116" y="9"/>
                    </a:cubicBezTo>
                    <a:cubicBezTo>
                      <a:pt x="116" y="9"/>
                      <a:pt x="116" y="8"/>
                      <a:pt x="116" y="8"/>
                    </a:cubicBezTo>
                    <a:cubicBezTo>
                      <a:pt x="116" y="5"/>
                      <a:pt x="114" y="2"/>
                      <a:pt x="111" y="0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3" y="8"/>
                      <a:pt x="99" y="8"/>
                      <a:pt x="96" y="5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8" y="2"/>
                      <a:pt x="86" y="5"/>
                      <a:pt x="86" y="8"/>
                    </a:cubicBezTo>
                    <a:cubicBezTo>
                      <a:pt x="86" y="8"/>
                      <a:pt x="86" y="9"/>
                      <a:pt x="86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14" y="9"/>
                      <a:pt x="0" y="23"/>
                      <a:pt x="0" y="39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50"/>
                      <a:pt x="14" y="163"/>
                      <a:pt x="30" y="163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34" y="168"/>
                      <a:pt x="34" y="168"/>
                      <a:pt x="34" y="168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7" y="163"/>
                      <a:pt x="167" y="163"/>
                      <a:pt x="167" y="163"/>
                    </a:cubicBezTo>
                    <a:cubicBezTo>
                      <a:pt x="170" y="163"/>
                      <a:pt x="170" y="163"/>
                      <a:pt x="170" y="163"/>
                    </a:cubicBezTo>
                    <a:cubicBezTo>
                      <a:pt x="186" y="163"/>
                      <a:pt x="199" y="150"/>
                      <a:pt x="199" y="133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9" y="23"/>
                      <a:pt x="186" y="9"/>
                      <a:pt x="170" y="9"/>
                    </a:cubicBezTo>
                    <a:close/>
                    <a:moveTo>
                      <a:pt x="157" y="163"/>
                    </a:moveTo>
                    <a:cubicBezTo>
                      <a:pt x="153" y="163"/>
                      <a:pt x="150" y="159"/>
                      <a:pt x="150" y="155"/>
                    </a:cubicBezTo>
                    <a:cubicBezTo>
                      <a:pt x="150" y="152"/>
                      <a:pt x="153" y="148"/>
                      <a:pt x="157" y="148"/>
                    </a:cubicBezTo>
                    <a:cubicBezTo>
                      <a:pt x="161" y="148"/>
                      <a:pt x="164" y="152"/>
                      <a:pt x="164" y="155"/>
                    </a:cubicBezTo>
                    <a:cubicBezTo>
                      <a:pt x="164" y="159"/>
                      <a:pt x="161" y="163"/>
                      <a:pt x="157" y="163"/>
                    </a:cubicBezTo>
                    <a:close/>
                    <a:moveTo>
                      <a:pt x="175" y="122"/>
                    </a:moveTo>
                    <a:cubicBezTo>
                      <a:pt x="175" y="134"/>
                      <a:pt x="164" y="144"/>
                      <a:pt x="153" y="144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34" y="144"/>
                      <a:pt x="25" y="134"/>
                      <a:pt x="25" y="122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38"/>
                      <a:pt x="34" y="28"/>
                      <a:pt x="47" y="28"/>
                    </a:cubicBezTo>
                    <a:cubicBezTo>
                      <a:pt x="153" y="28"/>
                      <a:pt x="153" y="28"/>
                      <a:pt x="153" y="28"/>
                    </a:cubicBezTo>
                    <a:cubicBezTo>
                      <a:pt x="164" y="28"/>
                      <a:pt x="175" y="38"/>
                      <a:pt x="175" y="51"/>
                    </a:cubicBezTo>
                    <a:lnTo>
                      <a:pt x="175" y="122"/>
                    </a:ln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90" name="Freeform 182"/>
              <p:cNvSpPr>
                <a:spLocks noChangeArrowheads="1"/>
              </p:cNvSpPr>
              <p:nvPr/>
            </p:nvSpPr>
            <p:spPr bwMode="auto">
              <a:xfrm>
                <a:off x="347663" y="228601"/>
                <a:ext cx="76200" cy="38100"/>
              </a:xfrm>
              <a:custGeom>
                <a:avLst/>
                <a:gdLst>
                  <a:gd name="T0" fmla="*/ 57150 w 20"/>
                  <a:gd name="T1" fmla="*/ 26670 h 10"/>
                  <a:gd name="T2" fmla="*/ 76200 w 20"/>
                  <a:gd name="T3" fmla="*/ 7620 h 10"/>
                  <a:gd name="T4" fmla="*/ 45720 w 20"/>
                  <a:gd name="T5" fmla="*/ 0 h 10"/>
                  <a:gd name="T6" fmla="*/ 38100 w 20"/>
                  <a:gd name="T7" fmla="*/ 0 h 10"/>
                  <a:gd name="T8" fmla="*/ 30480 w 20"/>
                  <a:gd name="T9" fmla="*/ 0 h 10"/>
                  <a:gd name="T10" fmla="*/ 0 w 20"/>
                  <a:gd name="T11" fmla="*/ 7620 h 10"/>
                  <a:gd name="T12" fmla="*/ 19050 w 20"/>
                  <a:gd name="T13" fmla="*/ 26670 h 10"/>
                  <a:gd name="T14" fmla="*/ 57150 w 20"/>
                  <a:gd name="T15" fmla="*/ 2667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10"/>
                  <a:gd name="T26" fmla="*/ 20 w 20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10">
                    <a:moveTo>
                      <a:pt x="15" y="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10"/>
                      <a:pt x="12" y="10"/>
                      <a:pt x="15" y="7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86" name="文本框 124"/>
            <p:cNvSpPr>
              <a:spLocks noChangeArrowheads="1"/>
            </p:cNvSpPr>
            <p:nvPr/>
          </p:nvSpPr>
          <p:spPr bwMode="auto">
            <a:xfrm rot="18914665">
              <a:off x="493556" y="756486"/>
              <a:ext cx="1512169" cy="41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  <a:endParaRPr lang="zh-CN" alt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1" name="Group 46"/>
          <p:cNvGrpSpPr>
            <a:grpSpLocks/>
          </p:cNvGrpSpPr>
          <p:nvPr/>
        </p:nvGrpSpPr>
        <p:grpSpPr bwMode="auto">
          <a:xfrm>
            <a:off x="3757727" y="1528572"/>
            <a:ext cx="1567407" cy="1567830"/>
            <a:chOff x="0" y="0"/>
            <a:chExt cx="2088232" cy="2088232"/>
          </a:xfrm>
        </p:grpSpPr>
        <p:sp>
          <p:nvSpPr>
            <p:cNvPr id="92" name="矩形 130"/>
            <p:cNvSpPr>
              <a:spLocks noChangeArrowheads="1"/>
            </p:cNvSpPr>
            <p:nvPr/>
          </p:nvSpPr>
          <p:spPr bwMode="auto">
            <a:xfrm rot="2670473">
              <a:off x="0" y="0"/>
              <a:ext cx="2088232" cy="2088232"/>
            </a:xfrm>
            <a:prstGeom prst="rect">
              <a:avLst/>
            </a:prstGeom>
            <a:solidFill>
              <a:srgbClr val="C00000"/>
            </a:solidFill>
            <a:ln w="57150">
              <a:solidFill>
                <a:srgbClr val="F5F5E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65"/>
            <p:cNvSpPr>
              <a:spLocks noChangeArrowheads="1"/>
            </p:cNvSpPr>
            <p:nvPr/>
          </p:nvSpPr>
          <p:spPr bwMode="auto">
            <a:xfrm>
              <a:off x="657560" y="359656"/>
              <a:ext cx="844350" cy="819840"/>
            </a:xfrm>
            <a:custGeom>
              <a:avLst/>
              <a:gdLst>
                <a:gd name="T0" fmla="*/ 792390 w 65"/>
                <a:gd name="T1" fmla="*/ 478240 h 60"/>
                <a:gd name="T2" fmla="*/ 779400 w 65"/>
                <a:gd name="T3" fmla="*/ 478240 h 60"/>
                <a:gd name="T4" fmla="*/ 766410 w 65"/>
                <a:gd name="T5" fmla="*/ 478240 h 60"/>
                <a:gd name="T6" fmla="*/ 766410 w 65"/>
                <a:gd name="T7" fmla="*/ 478240 h 60"/>
                <a:gd name="T8" fmla="*/ 792390 w 65"/>
                <a:gd name="T9" fmla="*/ 423584 h 60"/>
                <a:gd name="T10" fmla="*/ 727440 w 65"/>
                <a:gd name="T11" fmla="*/ 355264 h 60"/>
                <a:gd name="T12" fmla="*/ 714450 w 65"/>
                <a:gd name="T13" fmla="*/ 355264 h 60"/>
                <a:gd name="T14" fmla="*/ 675480 w 65"/>
                <a:gd name="T15" fmla="*/ 355264 h 60"/>
                <a:gd name="T16" fmla="*/ 428670 w 65"/>
                <a:gd name="T17" fmla="*/ 355264 h 60"/>
                <a:gd name="T18" fmla="*/ 441660 w 65"/>
                <a:gd name="T19" fmla="*/ 95648 h 60"/>
                <a:gd name="T20" fmla="*/ 337740 w 65"/>
                <a:gd name="T21" fmla="*/ 27328 h 60"/>
                <a:gd name="T22" fmla="*/ 337740 w 65"/>
                <a:gd name="T23" fmla="*/ 177632 h 60"/>
                <a:gd name="T24" fmla="*/ 233820 w 65"/>
                <a:gd name="T25" fmla="*/ 355264 h 60"/>
                <a:gd name="T26" fmla="*/ 116910 w 65"/>
                <a:gd name="T27" fmla="*/ 437248 h 60"/>
                <a:gd name="T28" fmla="*/ 0 w 65"/>
                <a:gd name="T29" fmla="*/ 464576 h 60"/>
                <a:gd name="T30" fmla="*/ 0 w 65"/>
                <a:gd name="T31" fmla="*/ 792512 h 60"/>
                <a:gd name="T32" fmla="*/ 25980 w 65"/>
                <a:gd name="T33" fmla="*/ 778848 h 60"/>
                <a:gd name="T34" fmla="*/ 285780 w 65"/>
                <a:gd name="T35" fmla="*/ 806176 h 60"/>
                <a:gd name="T36" fmla="*/ 584550 w 65"/>
                <a:gd name="T37" fmla="*/ 778848 h 60"/>
                <a:gd name="T38" fmla="*/ 649500 w 65"/>
                <a:gd name="T39" fmla="*/ 710528 h 60"/>
                <a:gd name="T40" fmla="*/ 727440 w 65"/>
                <a:gd name="T41" fmla="*/ 669536 h 60"/>
                <a:gd name="T42" fmla="*/ 714450 w 65"/>
                <a:gd name="T43" fmla="*/ 587552 h 60"/>
                <a:gd name="T44" fmla="*/ 779400 w 65"/>
                <a:gd name="T45" fmla="*/ 573888 h 60"/>
                <a:gd name="T46" fmla="*/ 792390 w 65"/>
                <a:gd name="T47" fmla="*/ 478240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"/>
                <a:gd name="T73" fmla="*/ 0 h 60"/>
                <a:gd name="T74" fmla="*/ 65 w 65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" h="60">
                  <a:moveTo>
                    <a:pt x="61" y="35"/>
                  </a:moveTo>
                  <a:cubicBezTo>
                    <a:pt x="61" y="35"/>
                    <a:pt x="60" y="35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28"/>
                    <a:pt x="58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45" y="26"/>
                    <a:pt x="33" y="26"/>
                    <a:pt x="33" y="26"/>
                  </a:cubicBezTo>
                  <a:cubicBezTo>
                    <a:pt x="34" y="23"/>
                    <a:pt x="36" y="15"/>
                    <a:pt x="34" y="7"/>
                  </a:cubicBezTo>
                  <a:cubicBezTo>
                    <a:pt x="32" y="0"/>
                    <a:pt x="26" y="2"/>
                    <a:pt x="26" y="2"/>
                  </a:cubicBezTo>
                  <a:cubicBezTo>
                    <a:pt x="26" y="2"/>
                    <a:pt x="26" y="8"/>
                    <a:pt x="26" y="13"/>
                  </a:cubicBezTo>
                  <a:cubicBezTo>
                    <a:pt x="26" y="17"/>
                    <a:pt x="21" y="25"/>
                    <a:pt x="18" y="26"/>
                  </a:cubicBezTo>
                  <a:cubicBezTo>
                    <a:pt x="15" y="27"/>
                    <a:pt x="13" y="28"/>
                    <a:pt x="9" y="32"/>
                  </a:cubicBezTo>
                  <a:cubicBezTo>
                    <a:pt x="6" y="33"/>
                    <a:pt x="3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2" y="57"/>
                  </a:cubicBezTo>
                  <a:cubicBezTo>
                    <a:pt x="5" y="57"/>
                    <a:pt x="15" y="58"/>
                    <a:pt x="22" y="59"/>
                  </a:cubicBezTo>
                  <a:cubicBezTo>
                    <a:pt x="28" y="60"/>
                    <a:pt x="38" y="59"/>
                    <a:pt x="45" y="57"/>
                  </a:cubicBezTo>
                  <a:cubicBezTo>
                    <a:pt x="52" y="56"/>
                    <a:pt x="50" y="52"/>
                    <a:pt x="50" y="52"/>
                  </a:cubicBezTo>
                  <a:cubicBezTo>
                    <a:pt x="50" y="52"/>
                    <a:pt x="53" y="52"/>
                    <a:pt x="56" y="49"/>
                  </a:cubicBezTo>
                  <a:cubicBezTo>
                    <a:pt x="58" y="47"/>
                    <a:pt x="55" y="43"/>
                    <a:pt x="55" y="43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5" y="38"/>
                    <a:pt x="61" y="35"/>
                    <a:pt x="61" y="35"/>
                  </a:cubicBez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4" name="文本框 132"/>
            <p:cNvSpPr>
              <a:spLocks noChangeArrowheads="1"/>
            </p:cNvSpPr>
            <p:nvPr/>
          </p:nvSpPr>
          <p:spPr bwMode="auto">
            <a:xfrm>
              <a:off x="359657" y="1324041"/>
              <a:ext cx="1512168" cy="41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b="1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  <a:endParaRPr lang="zh-CN" alt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7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Picture 6" descr="3D人问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438" y="1764928"/>
            <a:ext cx="2160615" cy="27524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89740" y="2270927"/>
            <a:ext cx="2314664" cy="831015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just"/>
            <a:r>
              <a:rPr lang="en-US" altLang="zh-CN" sz="1200" dirty="0"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7135" y="2270927"/>
            <a:ext cx="2314664" cy="831015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pPr algn="just"/>
            <a:r>
              <a:rPr lang="en-US" altLang="zh-CN" sz="1200" dirty="0"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976" y="1766715"/>
            <a:ext cx="1466976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zh-CN" sz="1600" dirty="0">
                <a:solidFill>
                  <a:srgbClr val="CC0000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CC0000"/>
              </a:solidFill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 rot="5400000" flipV="1">
            <a:off x="947913" y="1788358"/>
            <a:ext cx="313525" cy="270242"/>
          </a:xfrm>
          <a:prstGeom prst="triangle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 rot="16200000" flipH="1" flipV="1">
            <a:off x="2758475" y="1788358"/>
            <a:ext cx="313522" cy="270240"/>
          </a:xfrm>
          <a:prstGeom prst="triangle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4936" y="1766715"/>
            <a:ext cx="1466976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zh-CN" sz="1600" dirty="0">
                <a:solidFill>
                  <a:srgbClr val="CC0000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CC0000"/>
              </a:solidFill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 rot="5400000" flipV="1">
            <a:off x="5890874" y="1788358"/>
            <a:ext cx="313525" cy="270242"/>
          </a:xfrm>
          <a:prstGeom prst="triangle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等腰三角形 15"/>
          <p:cNvSpPr/>
          <p:nvPr/>
        </p:nvSpPr>
        <p:spPr>
          <a:xfrm rot="16200000" flipH="1" flipV="1">
            <a:off x="7701435" y="1788358"/>
            <a:ext cx="313522" cy="270240"/>
          </a:xfrm>
          <a:prstGeom prst="triangle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174" y="502364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9703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" grpId="0"/>
      <p:bldP spid="10" grpId="0"/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5"/>
          <p:cNvSpPr/>
          <p:nvPr/>
        </p:nvSpPr>
        <p:spPr bwMode="auto">
          <a:xfrm>
            <a:off x="899749" y="3024501"/>
            <a:ext cx="3672493" cy="1810868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4820" tIns="64823" rIns="64820" bIns="64823" numCol="1" rtlCol="0" anchor="ctr" anchorCtr="0" compatLnSpc="1">
            <a:prstTxWarp prst="textNoShape">
              <a:avLst/>
            </a:prstTxWarp>
          </a:bodyPr>
          <a:lstStyle/>
          <a:p>
            <a:pPr marL="270059" indent="-270059" defTabSz="648016">
              <a:lnSpc>
                <a:spcPct val="80000"/>
              </a:lnSpc>
              <a:spcBef>
                <a:spcPts val="638"/>
              </a:spcBef>
              <a:buClr>
                <a:srgbClr val="FFFFFF">
                  <a:lumMod val="50000"/>
                  <a:lumOff val="50000"/>
                </a:srgb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sz="1500" spc="-28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  <a:p>
            <a:pPr marL="270059" indent="-270059" defTabSz="648016">
              <a:lnSpc>
                <a:spcPct val="80000"/>
              </a:lnSpc>
              <a:spcBef>
                <a:spcPts val="638"/>
              </a:spcBef>
              <a:buClr>
                <a:srgbClr val="FFFFFF">
                  <a:lumMod val="50000"/>
                  <a:lumOff val="50000"/>
                </a:srgb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sz="1500" spc="-28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  <a:p>
            <a:pPr marL="270059" indent="-270059" defTabSz="648016">
              <a:lnSpc>
                <a:spcPct val="80000"/>
              </a:lnSpc>
              <a:spcBef>
                <a:spcPts val="638"/>
              </a:spcBef>
              <a:buClr>
                <a:srgbClr val="FFFFFF">
                  <a:lumMod val="50000"/>
                  <a:lumOff val="50000"/>
                </a:srgb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sz="1500" spc="-28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  <a:p>
            <a:pPr marL="270059" indent="-270059" defTabSz="648016">
              <a:lnSpc>
                <a:spcPct val="80000"/>
              </a:lnSpc>
              <a:spcBef>
                <a:spcPts val="638"/>
              </a:spcBef>
              <a:buClr>
                <a:srgbClr val="FFFFFF">
                  <a:lumMod val="50000"/>
                  <a:lumOff val="50000"/>
                </a:srgbClr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sz="1500" spc="-28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1500" spc="-2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Rectangle 2"/>
          <p:cNvSpPr/>
          <p:nvPr/>
        </p:nvSpPr>
        <p:spPr bwMode="auto">
          <a:xfrm>
            <a:off x="915399" y="1131940"/>
            <a:ext cx="1788377" cy="1810868"/>
          </a:xfrm>
          <a:prstGeom prst="rect">
            <a:avLst/>
          </a:prstGeom>
          <a:solidFill>
            <a:srgbClr val="FF6E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86415" tIns="86419" rIns="86415" bIns="86419" numCol="1" rtlCol="0" anchor="t" anchorCtr="0" compatLnSpc="1">
            <a:prstTxWarp prst="textNoShape">
              <a:avLst/>
            </a:prstTxWarp>
          </a:bodyPr>
          <a:lstStyle/>
          <a:p>
            <a:pPr defTabSz="648016">
              <a:lnSpc>
                <a:spcPct val="8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</a:pPr>
            <a:endParaRPr lang="en-US" altLang="zh-CN" spc="-28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48016">
              <a:lnSpc>
                <a:spcPct val="8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</a:pPr>
            <a:endParaRPr lang="en-US" altLang="zh-CN" spc="-28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48016">
              <a:lnSpc>
                <a:spcPct val="8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</a:pPr>
            <a:r>
              <a:rPr lang="en-US" altLang="zh-CN" spc="-28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  <a:p>
            <a:pPr defTabSz="648016">
              <a:lnSpc>
                <a:spcPct val="80000"/>
              </a:lnSpc>
              <a:spcBef>
                <a:spcPts val="638"/>
              </a:spcBef>
              <a:buClr>
                <a:srgbClr val="FFFFFF">
                  <a:lumMod val="50000"/>
                  <a:lumOff val="50000"/>
                </a:srgbClr>
              </a:buClr>
              <a:buSzPct val="90000"/>
            </a:pPr>
            <a:r>
              <a:rPr lang="en-US" altLang="zh-CN" sz="1500" spc="-28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  <a:p>
            <a:pPr defTabSz="648016">
              <a:lnSpc>
                <a:spcPct val="80000"/>
              </a:lnSpc>
              <a:spcBef>
                <a:spcPts val="638"/>
              </a:spcBef>
              <a:buClr>
                <a:srgbClr val="FFFFFF">
                  <a:lumMod val="50000"/>
                  <a:lumOff val="50000"/>
                </a:srgbClr>
              </a:buClr>
              <a:buSzPct val="90000"/>
            </a:pPr>
            <a:r>
              <a:rPr lang="en-US" altLang="zh-CN" sz="1500" spc="-28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  <a:p>
            <a:pPr defTabSz="648016">
              <a:lnSpc>
                <a:spcPct val="8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</a:pPr>
            <a:endParaRPr lang="en-US" altLang="zh-CN" spc="-28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48016">
              <a:lnSpc>
                <a:spcPct val="8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</a:pPr>
            <a:endParaRPr lang="en-US" spc="-28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48016">
              <a:lnSpc>
                <a:spcPct val="8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</a:pPr>
            <a:endParaRPr lang="en-US" spc="-2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ectangle 4"/>
          <p:cNvSpPr/>
          <p:nvPr/>
        </p:nvSpPr>
        <p:spPr bwMode="auto">
          <a:xfrm>
            <a:off x="4666564" y="1131940"/>
            <a:ext cx="3672493" cy="1810868"/>
          </a:xfrm>
          <a:prstGeom prst="rect">
            <a:avLst/>
          </a:prstGeom>
          <a:solidFill>
            <a:srgbClr val="FF9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86415" tIns="86419" rIns="86415" bIns="86419" numCol="1" rtlCol="0" anchor="ctr" anchorCtr="0" compatLnSpc="1">
            <a:prstTxWarp prst="textNoShape">
              <a:avLst/>
            </a:prstTxWarp>
          </a:bodyPr>
          <a:lstStyle/>
          <a:p>
            <a:pPr marL="165434" indent="-165434" defTabSz="648016">
              <a:lnSpc>
                <a:spcPct val="80000"/>
              </a:lnSpc>
              <a:spcBef>
                <a:spcPts val="638"/>
              </a:spcBef>
              <a:buClr>
                <a:srgbClr val="FFFFFF">
                  <a:lumMod val="50000"/>
                  <a:lumOff val="50000"/>
                </a:srgbClr>
              </a:buClr>
              <a:buSzPct val="90000"/>
              <a:buFont typeface="Arial" pitchFamily="34" charset="0"/>
              <a:buChar char="•"/>
            </a:pPr>
            <a:r>
              <a:rPr lang="en-US" altLang="zh-CN" sz="1500" spc="-28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  <a:p>
            <a:pPr marL="165434" indent="-165434" defTabSz="648016">
              <a:lnSpc>
                <a:spcPct val="80000"/>
              </a:lnSpc>
              <a:spcBef>
                <a:spcPts val="638"/>
              </a:spcBef>
              <a:buClr>
                <a:srgbClr val="FFFFFF">
                  <a:lumMod val="50000"/>
                  <a:lumOff val="50000"/>
                </a:srgbClr>
              </a:buClr>
              <a:buSzPct val="90000"/>
              <a:buFont typeface="Arial" pitchFamily="34" charset="0"/>
              <a:buChar char="•"/>
            </a:pPr>
            <a:r>
              <a:rPr lang="en-US" altLang="zh-CN" sz="1500" spc="-28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  <a:p>
            <a:pPr marL="165434" indent="-165434" defTabSz="648016">
              <a:lnSpc>
                <a:spcPct val="80000"/>
              </a:lnSpc>
              <a:spcBef>
                <a:spcPts val="638"/>
              </a:spcBef>
              <a:buClr>
                <a:srgbClr val="FFFFFF">
                  <a:lumMod val="50000"/>
                  <a:lumOff val="50000"/>
                </a:srgbClr>
              </a:buClr>
              <a:buSzPct val="90000"/>
              <a:buFont typeface="Arial" pitchFamily="34" charset="0"/>
              <a:buChar char="•"/>
            </a:pPr>
            <a:r>
              <a:rPr lang="en-US" altLang="zh-CN" sz="1500" spc="-28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564" y="3037613"/>
            <a:ext cx="3663959" cy="179775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446" y="1131940"/>
            <a:ext cx="1787912" cy="18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6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9543" y="190297"/>
            <a:ext cx="465495" cy="437431"/>
            <a:chOff x="179512" y="1203598"/>
            <a:chExt cx="465414" cy="437296"/>
          </a:xfrm>
        </p:grpSpPr>
        <p:sp>
          <p:nvSpPr>
            <p:cNvPr id="55" name="矩形 54"/>
            <p:cNvSpPr/>
            <p:nvPr/>
          </p:nvSpPr>
          <p:spPr>
            <a:xfrm>
              <a:off x="179512" y="1203598"/>
              <a:ext cx="360040" cy="360040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4662" y="1350630"/>
              <a:ext cx="290264" cy="29026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17058" y="603472"/>
            <a:ext cx="77448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755707" y="218188"/>
            <a:ext cx="5905681" cy="349656"/>
          </a:xfrm>
          <a:prstGeom prst="rect">
            <a:avLst/>
          </a:prstGeom>
        </p:spPr>
        <p:txBody>
          <a:bodyPr lIns="91458" tIns="45729" rIns="91458" bIns="45729">
            <a:noAutofit/>
          </a:bodyPr>
          <a:lstStyle>
            <a:lvl1pPr algn="l" defTabSz="91429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C8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9266" y="1852242"/>
            <a:ext cx="2255301" cy="2811989"/>
          </a:xfrm>
          <a:prstGeom prst="rect">
            <a:avLst/>
          </a:prstGeom>
        </p:spPr>
      </p:pic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755707" y="1276001"/>
            <a:ext cx="5065754" cy="12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r>
              <a:rPr lang="en-US" altLang="zh-CN" sz="11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cs typeface="+mn-ea"/>
              <a:sym typeface="+mn-lt"/>
            </a:endParaRPr>
          </a:p>
          <a:p>
            <a:r>
              <a:rPr lang="en-US" altLang="zh-CN" sz="11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cs typeface="+mn-ea"/>
              <a:sym typeface="+mn-lt"/>
            </a:endParaRPr>
          </a:p>
          <a:p>
            <a:endParaRPr lang="zh-CN" altLang="en-US" sz="1100" dirty="0">
              <a:cs typeface="+mn-ea"/>
              <a:sym typeface="+mn-lt"/>
            </a:endParaRPr>
          </a:p>
          <a:p>
            <a:r>
              <a:rPr lang="en-US" altLang="zh-CN" sz="11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cs typeface="+mn-ea"/>
              <a:sym typeface="+mn-lt"/>
            </a:endParaRPr>
          </a:p>
          <a:p>
            <a:r>
              <a:rPr lang="en-US" altLang="zh-CN" sz="11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cs typeface="+mn-ea"/>
              <a:sym typeface="+mn-lt"/>
            </a:endParaRPr>
          </a:p>
          <a:p>
            <a:r>
              <a:rPr lang="en-US" altLang="zh-CN" sz="11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cs typeface="+mn-ea"/>
              <a:sym typeface="+mn-lt"/>
            </a:endParaRPr>
          </a:p>
          <a:p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1258425" y="2613712"/>
            <a:ext cx="4015521" cy="1667656"/>
            <a:chOff x="0" y="0"/>
            <a:chExt cx="6192688" cy="2571234"/>
          </a:xfrm>
          <a:solidFill>
            <a:srgbClr val="C00000"/>
          </a:solidFill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0" y="1364081"/>
              <a:ext cx="172572" cy="1207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41159" y="301788"/>
              <a:ext cx="172572" cy="2269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82317" y="848024"/>
              <a:ext cx="172572" cy="17232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723476" y="1364081"/>
              <a:ext cx="172572" cy="1207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964634" y="1696047"/>
              <a:ext cx="172572" cy="8751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685898" y="353093"/>
              <a:ext cx="174785" cy="22181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927057" y="848024"/>
              <a:ext cx="174785" cy="17232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168215" y="1342956"/>
              <a:ext cx="172572" cy="12282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2409374" y="733345"/>
              <a:ext cx="172572" cy="1837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2650532" y="1010990"/>
              <a:ext cx="172572" cy="15602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374009" y="1364081"/>
              <a:ext cx="168147" cy="1207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3615167" y="516058"/>
              <a:ext cx="168147" cy="2055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849688" y="187108"/>
              <a:ext cx="174785" cy="23841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4090847" y="920454"/>
              <a:ext cx="172572" cy="16507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4332005" y="374217"/>
              <a:ext cx="172572" cy="21970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5055481" y="754469"/>
              <a:ext cx="172572" cy="1816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5296639" y="1623618"/>
              <a:ext cx="172572" cy="947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537799" y="1816762"/>
              <a:ext cx="172572" cy="7544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778956" y="1364081"/>
              <a:ext cx="172572" cy="12071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6020116" y="0"/>
              <a:ext cx="172572" cy="2571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40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7"/>
          <p:cNvSpPr>
            <a:spLocks noChangeArrowheads="1"/>
          </p:cNvSpPr>
          <p:nvPr/>
        </p:nvSpPr>
        <p:spPr bwMode="auto">
          <a:xfrm>
            <a:off x="1293267" y="4353549"/>
            <a:ext cx="1093785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TEXT 01</a:t>
            </a:r>
            <a:endParaRPr lang="zh-CN" altLang="en-US" sz="1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2" name="文本框 38"/>
          <p:cNvSpPr>
            <a:spLocks noChangeArrowheads="1"/>
          </p:cNvSpPr>
          <p:nvPr/>
        </p:nvSpPr>
        <p:spPr bwMode="auto">
          <a:xfrm>
            <a:off x="2364654" y="4353549"/>
            <a:ext cx="1093784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TEXT 02</a:t>
            </a:r>
            <a:endParaRPr lang="zh-CN" altLang="en-US" sz="1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3" name="文本框 39"/>
          <p:cNvSpPr>
            <a:spLocks noChangeArrowheads="1"/>
          </p:cNvSpPr>
          <p:nvPr/>
        </p:nvSpPr>
        <p:spPr bwMode="auto">
          <a:xfrm>
            <a:off x="3495769" y="4353549"/>
            <a:ext cx="109502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TEXT 03</a:t>
            </a:r>
            <a:endParaRPr lang="zh-CN" altLang="en-US" sz="1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4" name="文本框 40"/>
          <p:cNvSpPr>
            <a:spLocks noChangeArrowheads="1"/>
          </p:cNvSpPr>
          <p:nvPr/>
        </p:nvSpPr>
        <p:spPr bwMode="auto">
          <a:xfrm>
            <a:off x="4553467" y="4353549"/>
            <a:ext cx="109502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cs typeface="+mn-ea"/>
                <a:sym typeface="+mn-lt"/>
              </a:rPr>
              <a:t>TEXT 04</a:t>
            </a:r>
            <a:endParaRPr lang="zh-CN" altLang="en-US" sz="1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04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zzb3km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1379</Words>
  <Application>Microsoft Office PowerPoint</Application>
  <PresentationFormat>全屏显示(16:9)</PresentationFormat>
  <Paragraphs>306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68</cp:revision>
  <dcterms:created xsi:type="dcterms:W3CDTF">2015-07-30T22:50:28Z</dcterms:created>
  <dcterms:modified xsi:type="dcterms:W3CDTF">2022-08-05T08:36:11Z</dcterms:modified>
</cp:coreProperties>
</file>