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8"/>
  </p:notesMasterIdLst>
  <p:sldIdLst>
    <p:sldId id="285" r:id="rId3"/>
    <p:sldId id="287" r:id="rId4"/>
    <p:sldId id="306" r:id="rId5"/>
    <p:sldId id="292" r:id="rId6"/>
    <p:sldId id="288" r:id="rId7"/>
    <p:sldId id="291" r:id="rId8"/>
    <p:sldId id="300" r:id="rId9"/>
    <p:sldId id="301" r:id="rId10"/>
    <p:sldId id="307" r:id="rId11"/>
    <p:sldId id="295" r:id="rId12"/>
    <p:sldId id="310" r:id="rId13"/>
    <p:sldId id="296" r:id="rId14"/>
    <p:sldId id="290" r:id="rId15"/>
    <p:sldId id="289" r:id="rId16"/>
    <p:sldId id="308" r:id="rId17"/>
    <p:sldId id="304" r:id="rId18"/>
    <p:sldId id="294" r:id="rId19"/>
    <p:sldId id="299" r:id="rId20"/>
    <p:sldId id="298" r:id="rId21"/>
    <p:sldId id="309" r:id="rId22"/>
    <p:sldId id="293" r:id="rId23"/>
    <p:sldId id="297" r:id="rId24"/>
    <p:sldId id="302" r:id="rId25"/>
    <p:sldId id="303" r:id="rId26"/>
    <p:sldId id="305" r:id="rId27"/>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9B7C"/>
    <a:srgbClr val="8F9A6A"/>
    <a:srgbClr val="287045"/>
    <a:srgbClr val="E8BD80"/>
    <a:srgbClr val="F3E6DB"/>
    <a:srgbClr val="FBF9F4"/>
    <a:srgbClr val="F7F1CA"/>
    <a:srgbClr val="00E8EC"/>
    <a:srgbClr val="0187EA"/>
    <a:srgbClr val="CDB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97" autoAdjust="0"/>
    <p:restoredTop sz="94660"/>
  </p:normalViewPr>
  <p:slideViewPr>
    <p:cSldViewPr snapToGrid="0">
      <p:cViewPr varScale="1">
        <p:scale>
          <a:sx n="72" d="100"/>
          <a:sy n="72" d="100"/>
        </p:scale>
        <p:origin x="498" y="60"/>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仓耳玄三M W05" panose="02020400000000000000" pitchFamily="18" charset="-122"/>
                <a:ea typeface="仓耳玄三M W05" panose="02020400000000000000"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仓耳玄三M W05" panose="02020400000000000000" pitchFamily="18" charset="-122"/>
                <a:ea typeface="仓耳玄三M W05" panose="02020400000000000000" pitchFamily="18" charset="-122"/>
              </a:defRPr>
            </a:lvl1pPr>
          </a:lstStyle>
          <a:p>
            <a:fld id="{11577D22-AD28-43FC-8EB4-B134A7D334C3}" type="datetimeFigureOut">
              <a:rPr lang="zh-CN" altLang="en-US" smtClean="0"/>
              <a:pPr/>
              <a:t>2022/8/6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仓耳玄三M W05" panose="02020400000000000000" pitchFamily="18" charset="-122"/>
                <a:ea typeface="仓耳玄三M W05" panose="02020400000000000000"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仓耳玄三M W05" panose="02020400000000000000" pitchFamily="18" charset="-122"/>
                <a:ea typeface="仓耳玄三M W05" panose="02020400000000000000" pitchFamily="18" charset="-122"/>
              </a:defRPr>
            </a:lvl1pPr>
          </a:lstStyle>
          <a:p>
            <a:fld id="{DA8C8EFA-96ED-4A18-B46D-8BDC030E3AF6}" type="slidenum">
              <a:rPr lang="zh-CN" altLang="en-US" smtClean="0"/>
              <a:pPr/>
              <a:t>‹#›</a:t>
            </a:fld>
            <a:endParaRPr lang="zh-CN" altLang="en-US" dirty="0"/>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仓耳玄三M W05" panose="02020400000000000000" pitchFamily="18" charset="-122"/>
        <a:ea typeface="仓耳玄三M W05" panose="02020400000000000000" pitchFamily="18" charset="-122"/>
        <a:cs typeface="+mn-cs"/>
      </a:defRPr>
    </a:lvl1pPr>
    <a:lvl2pPr marL="457200" algn="l" defTabSz="914400" rtl="0" eaLnBrk="1" latinLnBrk="0" hangingPunct="1">
      <a:defRPr sz="1200" kern="1200">
        <a:solidFill>
          <a:schemeClr val="tx1"/>
        </a:solidFill>
        <a:latin typeface="仓耳玄三M W05" panose="02020400000000000000" pitchFamily="18" charset="-122"/>
        <a:ea typeface="仓耳玄三M W05" panose="02020400000000000000" pitchFamily="18" charset="-122"/>
        <a:cs typeface="+mn-cs"/>
      </a:defRPr>
    </a:lvl2pPr>
    <a:lvl3pPr marL="914400" algn="l" defTabSz="914400" rtl="0" eaLnBrk="1" latinLnBrk="0" hangingPunct="1">
      <a:defRPr sz="1200" kern="1200">
        <a:solidFill>
          <a:schemeClr val="tx1"/>
        </a:solidFill>
        <a:latin typeface="仓耳玄三M W05" panose="02020400000000000000" pitchFamily="18" charset="-122"/>
        <a:ea typeface="仓耳玄三M W05" panose="02020400000000000000" pitchFamily="18" charset="-122"/>
        <a:cs typeface="+mn-cs"/>
      </a:defRPr>
    </a:lvl3pPr>
    <a:lvl4pPr marL="1371600" algn="l" defTabSz="914400" rtl="0" eaLnBrk="1" latinLnBrk="0" hangingPunct="1">
      <a:defRPr sz="1200" kern="1200">
        <a:solidFill>
          <a:schemeClr val="tx1"/>
        </a:solidFill>
        <a:latin typeface="仓耳玄三M W05" panose="02020400000000000000" pitchFamily="18" charset="-122"/>
        <a:ea typeface="仓耳玄三M W05" panose="02020400000000000000" pitchFamily="18" charset="-122"/>
        <a:cs typeface="+mn-cs"/>
      </a:defRPr>
    </a:lvl4pPr>
    <a:lvl5pPr marL="1828800" algn="l" defTabSz="914400" rtl="0" eaLnBrk="1" latinLnBrk="0" hangingPunct="1">
      <a:defRPr sz="1200" kern="1200">
        <a:solidFill>
          <a:schemeClr val="tx1"/>
        </a:solidFill>
        <a:latin typeface="仓耳玄三M W05" panose="02020400000000000000" pitchFamily="18" charset="-122"/>
        <a:ea typeface="仓耳玄三M W05" panose="02020400000000000000"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228549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148710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320205" y="651396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9741801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248256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2022/8/6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41391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2022/8/6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2441570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707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714194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921426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25050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6109492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670163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68420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386065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667942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70918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鲜花, 餐桌, 花瓶, 照片&#10;&#10;描述已自动生成">
            <a:extLst>
              <a:ext uri="{FF2B5EF4-FFF2-40B4-BE49-F238E27FC236}">
                <a16:creationId xmlns:a16="http://schemas.microsoft.com/office/drawing/2014/main" id="{723116B0-A2DB-4DDA-AF19-57A8B481BB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667000" y="-2667002"/>
            <a:ext cx="6858001" cy="12192002"/>
          </a:xfrm>
          <a:prstGeom prst="rect">
            <a:avLst/>
          </a:prstGeom>
        </p:spPr>
      </p:pic>
      <p:sp>
        <p:nvSpPr>
          <p:cNvPr id="16" name="文本框 15">
            <a:extLst>
              <a:ext uri="{FF2B5EF4-FFF2-40B4-BE49-F238E27FC236}">
                <a16:creationId xmlns:a16="http://schemas.microsoft.com/office/drawing/2014/main" id="{9691F163-81A8-4EE3-8287-B2D98CE245A0}"/>
              </a:ext>
            </a:extLst>
          </p:cNvPr>
          <p:cNvSpPr txBox="1"/>
          <p:nvPr/>
        </p:nvSpPr>
        <p:spPr>
          <a:xfrm>
            <a:off x="4114800" y="3691908"/>
            <a:ext cx="3947815" cy="307777"/>
          </a:xfrm>
          <a:prstGeom prst="rect">
            <a:avLst/>
          </a:prstGeom>
          <a:noFill/>
        </p:spPr>
        <p:txBody>
          <a:bodyPr wrap="square" rtlCol="0">
            <a:spAutoFit/>
          </a:bodyPr>
          <a:lstStyle/>
          <a:p>
            <a:pPr algn="dist" defTabSz="914400"/>
            <a:r>
              <a:rPr lang="en-US" altLang="zh-CN" sz="1400" dirty="0">
                <a:solidFill>
                  <a:srgbClr val="8F9A6A"/>
                </a:solidFill>
                <a:latin typeface="仓耳天群行楷 W01" panose="02020400000000000000" pitchFamily="18" charset="-122"/>
                <a:ea typeface="仓耳天群行楷 W01" panose="02020400000000000000" pitchFamily="18" charset="-122"/>
                <a:cs typeface="+mn-ea"/>
                <a:sym typeface="+mn-lt"/>
              </a:rPr>
              <a:t>Insert the Subtitle of Your Presentation</a:t>
            </a:r>
          </a:p>
        </p:txBody>
      </p:sp>
      <p:sp>
        <p:nvSpPr>
          <p:cNvPr id="17" name="文本框 16">
            <a:extLst>
              <a:ext uri="{FF2B5EF4-FFF2-40B4-BE49-F238E27FC236}">
                <a16:creationId xmlns:a16="http://schemas.microsoft.com/office/drawing/2014/main" id="{0554EC2D-9725-49D9-ACFB-D6C28F16C04D}"/>
              </a:ext>
            </a:extLst>
          </p:cNvPr>
          <p:cNvSpPr txBox="1"/>
          <p:nvPr/>
        </p:nvSpPr>
        <p:spPr>
          <a:xfrm>
            <a:off x="3932048" y="2229828"/>
            <a:ext cx="4228356" cy="1323439"/>
          </a:xfrm>
          <a:prstGeom prst="rect">
            <a:avLst/>
          </a:prstGeom>
          <a:noFill/>
        </p:spPr>
        <p:txBody>
          <a:bodyPr wrap="square" rtlCol="0">
            <a:spAutoFit/>
          </a:bodyPr>
          <a:lstStyle/>
          <a:p>
            <a:pPr algn="r" defTabSz="914400"/>
            <a:r>
              <a:rPr lang="en-US" altLang="zh-CN" sz="4000" dirty="0">
                <a:solidFill>
                  <a:srgbClr val="8F9A6A"/>
                </a:solidFill>
                <a:latin typeface="仓耳天群行楷 W01" panose="02020400000000000000" pitchFamily="18" charset="-122"/>
                <a:ea typeface="仓耳天群行楷 W01" panose="02020400000000000000" pitchFamily="18" charset="-122"/>
                <a:cs typeface="+mn-ea"/>
                <a:sym typeface="+mn-lt"/>
              </a:rPr>
              <a:t>FREE</a:t>
            </a:r>
          </a:p>
          <a:p>
            <a:pPr algn="r" defTabSz="914400"/>
            <a:r>
              <a:rPr lang="en-US" altLang="zh-CN" sz="4000" dirty="0">
                <a:solidFill>
                  <a:srgbClr val="8F9A6A"/>
                </a:solidFill>
                <a:latin typeface="仓耳天群行楷 W01" panose="02020400000000000000" pitchFamily="18" charset="-122"/>
                <a:ea typeface="仓耳天群行楷 W01" panose="02020400000000000000" pitchFamily="18" charset="-122"/>
                <a:cs typeface="+mn-ea"/>
                <a:sym typeface="+mn-lt"/>
              </a:rPr>
              <a:t>PPT TEMPLATES</a:t>
            </a:r>
            <a:endParaRPr lang="zh-CN" altLang="en-US" sz="4000" dirty="0">
              <a:solidFill>
                <a:srgbClr val="8F9A6A"/>
              </a:solidFill>
              <a:latin typeface="仓耳天群行楷 W01" panose="02020400000000000000" pitchFamily="18" charset="-122"/>
              <a:ea typeface="仓耳天群行楷 W01" panose="02020400000000000000" pitchFamily="18" charset="-122"/>
              <a:cs typeface="+mn-ea"/>
              <a:sym typeface="+mn-lt"/>
            </a:endParaRPr>
          </a:p>
        </p:txBody>
      </p:sp>
      <p:cxnSp>
        <p:nvCxnSpPr>
          <p:cNvPr id="18" name="直接连接符 17">
            <a:extLst>
              <a:ext uri="{FF2B5EF4-FFF2-40B4-BE49-F238E27FC236}">
                <a16:creationId xmlns:a16="http://schemas.microsoft.com/office/drawing/2014/main" id="{DB121238-BC2C-4E1A-A21C-1FB4414EE7D4}"/>
              </a:ext>
            </a:extLst>
          </p:cNvPr>
          <p:cNvCxnSpPr>
            <a:cxnSpLocks/>
          </p:cNvCxnSpPr>
          <p:nvPr/>
        </p:nvCxnSpPr>
        <p:spPr>
          <a:xfrm>
            <a:off x="4114800" y="3563362"/>
            <a:ext cx="3947815" cy="0"/>
          </a:xfrm>
          <a:prstGeom prst="line">
            <a:avLst/>
          </a:prstGeom>
          <a:noFill/>
          <a:ln w="12700" cap="flat" cmpd="sng" algn="ctr">
            <a:solidFill>
              <a:srgbClr val="8F9A6A"/>
            </a:solidFill>
            <a:prstDash val="solid"/>
            <a:miter lim="800000"/>
          </a:ln>
          <a:effectLst/>
        </p:spPr>
      </p:cxnSp>
      <p:sp>
        <p:nvSpPr>
          <p:cNvPr id="19" name="椭圆 18">
            <a:extLst>
              <a:ext uri="{FF2B5EF4-FFF2-40B4-BE49-F238E27FC236}">
                <a16:creationId xmlns:a16="http://schemas.microsoft.com/office/drawing/2014/main" id="{E3BC05A2-F247-4458-8571-7590A39C4250}"/>
              </a:ext>
            </a:extLst>
          </p:cNvPr>
          <p:cNvSpPr/>
          <p:nvPr/>
        </p:nvSpPr>
        <p:spPr>
          <a:xfrm>
            <a:off x="3932048" y="2477678"/>
            <a:ext cx="182752" cy="182752"/>
          </a:xfrm>
          <a:prstGeom prst="ellipse">
            <a:avLst/>
          </a:prstGeom>
          <a:noFill/>
          <a:ln w="12700" cap="flat" cmpd="sng" algn="ctr">
            <a:solidFill>
              <a:srgbClr val="8F9A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2" name="椭圆 21">
            <a:extLst>
              <a:ext uri="{FF2B5EF4-FFF2-40B4-BE49-F238E27FC236}">
                <a16:creationId xmlns:a16="http://schemas.microsoft.com/office/drawing/2014/main" id="{633F2022-690A-4D76-8797-C7136954583D}"/>
              </a:ext>
            </a:extLst>
          </p:cNvPr>
          <p:cNvSpPr/>
          <p:nvPr/>
        </p:nvSpPr>
        <p:spPr>
          <a:xfrm>
            <a:off x="8317942" y="4170580"/>
            <a:ext cx="182752" cy="182752"/>
          </a:xfrm>
          <a:prstGeom prst="ellipse">
            <a:avLst/>
          </a:prstGeom>
          <a:noFill/>
          <a:ln w="12700" cap="flat" cmpd="sng" algn="ctr">
            <a:solidFill>
              <a:srgbClr val="8F9A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3" name="椭圆 22">
            <a:extLst>
              <a:ext uri="{FF2B5EF4-FFF2-40B4-BE49-F238E27FC236}">
                <a16:creationId xmlns:a16="http://schemas.microsoft.com/office/drawing/2014/main" id="{932CCB9B-39BE-4D05-8F82-737987320BC9}"/>
              </a:ext>
            </a:extLst>
          </p:cNvPr>
          <p:cNvSpPr/>
          <p:nvPr/>
        </p:nvSpPr>
        <p:spPr>
          <a:xfrm>
            <a:off x="8062615" y="3987828"/>
            <a:ext cx="97789" cy="97789"/>
          </a:xfrm>
          <a:prstGeom prst="ellipse">
            <a:avLst/>
          </a:prstGeom>
          <a:noFill/>
          <a:ln w="12700" cap="flat" cmpd="sng" algn="ctr">
            <a:solidFill>
              <a:srgbClr val="8F9A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4" name="菱形 23">
            <a:extLst>
              <a:ext uri="{FF2B5EF4-FFF2-40B4-BE49-F238E27FC236}">
                <a16:creationId xmlns:a16="http://schemas.microsoft.com/office/drawing/2014/main" id="{58C3AA78-C207-45E5-90A5-6AEAB75BA2F2}"/>
              </a:ext>
            </a:extLst>
          </p:cNvPr>
          <p:cNvSpPr/>
          <p:nvPr/>
        </p:nvSpPr>
        <p:spPr>
          <a:xfrm>
            <a:off x="5805488" y="4817517"/>
            <a:ext cx="581024" cy="581024"/>
          </a:xfrm>
          <a:prstGeom prst="diamond">
            <a:avLst/>
          </a:prstGeom>
          <a:solidFill>
            <a:srgbClr val="8F9A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8" name="菱形 27">
            <a:extLst>
              <a:ext uri="{FF2B5EF4-FFF2-40B4-BE49-F238E27FC236}">
                <a16:creationId xmlns:a16="http://schemas.microsoft.com/office/drawing/2014/main" id="{1E817601-F78C-48C0-8D6D-28E95ACCD00D}"/>
              </a:ext>
            </a:extLst>
          </p:cNvPr>
          <p:cNvSpPr/>
          <p:nvPr/>
        </p:nvSpPr>
        <p:spPr>
          <a:xfrm>
            <a:off x="5805488" y="1261843"/>
            <a:ext cx="581024" cy="581024"/>
          </a:xfrm>
          <a:prstGeom prst="diamond">
            <a:avLst/>
          </a:prstGeom>
          <a:solidFill>
            <a:srgbClr val="8F9A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5" name="TextBox 3">
            <a:hlinkClick r:id="rId3"/>
            <a:extLst>
              <a:ext uri="{FF2B5EF4-FFF2-40B4-BE49-F238E27FC236}">
                <a16:creationId xmlns:a16="http://schemas.microsoft.com/office/drawing/2014/main" id="{2264F03B-5924-3EC5-AFDD-F0692F9828F8}"/>
              </a:ext>
            </a:extLst>
          </p:cNvPr>
          <p:cNvSpPr txBox="1"/>
          <p:nvPr/>
        </p:nvSpPr>
        <p:spPr>
          <a:xfrm>
            <a:off x="3511193" y="5398541"/>
            <a:ext cx="5169613" cy="246221"/>
          </a:xfrm>
          <a:prstGeom prst="rect">
            <a:avLst/>
          </a:prstGeom>
          <a:noFill/>
        </p:spPr>
        <p:txBody>
          <a:bodyPr wrap="square" rtlCol="0">
            <a:spAutoFit/>
          </a:bodyPr>
          <a:lstStyle/>
          <a:p>
            <a:pPr algn="ctr"/>
            <a:r>
              <a:rPr lang="en-US" altLang="zh-CN" sz="1000" dirty="0">
                <a:solidFill>
                  <a:srgbClr val="8F9A6A"/>
                </a:solidFill>
                <a:cs typeface="Arial" panose="020B0604020202020204"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rgbClr val="8F9A6A"/>
              </a:solidFill>
              <a:cs typeface="Arial" panose="020B0604020202020204" pitchFamily="34" charset="0"/>
            </a:endParaRPr>
          </a:p>
        </p:txBody>
      </p:sp>
    </p:spTree>
    <p:extLst>
      <p:ext uri="{BB962C8B-B14F-4D97-AF65-F5344CB8AC3E}">
        <p14:creationId xmlns:p14="http://schemas.microsoft.com/office/powerpoint/2010/main" val="37856274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animBg="1"/>
      <p:bldP spid="23"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descr="图片包含 树, 人员, 户外, 服装&#10;&#10;描述已自动生成">
            <a:extLst>
              <a:ext uri="{FF2B5EF4-FFF2-40B4-BE49-F238E27FC236}">
                <a16:creationId xmlns:a16="http://schemas.microsoft.com/office/drawing/2014/main" id="{D08F6B34-21E6-4DC8-AEBC-57B16F33009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37001" y="2329340"/>
            <a:ext cx="2284358" cy="2284358"/>
          </a:xfrm>
          <a:prstGeom prst="diamond">
            <a:avLst/>
          </a:prstGeom>
        </p:spPr>
      </p:pic>
      <p:pic>
        <p:nvPicPr>
          <p:cNvPr id="29" name="图片 28" descr="图片包含 鲜花, 室内, 餐桌, 黄色&#10;&#10;描述已自动生成">
            <a:extLst>
              <a:ext uri="{FF2B5EF4-FFF2-40B4-BE49-F238E27FC236}">
                <a16:creationId xmlns:a16="http://schemas.microsoft.com/office/drawing/2014/main" id="{8C2A16FC-5425-40DF-87AF-639F323802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50155" y="2196334"/>
            <a:ext cx="2259714" cy="2259714"/>
          </a:xfrm>
          <a:prstGeom prst="diamond">
            <a:avLst/>
          </a:prstGeom>
        </p:spPr>
      </p:pic>
      <p:pic>
        <p:nvPicPr>
          <p:cNvPr id="28" name="图片 27" descr="图片包含 室内, 窗户, 餐桌, 植物&#10;&#10;描述已自动生成">
            <a:extLst>
              <a:ext uri="{FF2B5EF4-FFF2-40B4-BE49-F238E27FC236}">
                <a16:creationId xmlns:a16="http://schemas.microsoft.com/office/drawing/2014/main" id="{0EA8C955-B424-4564-A12D-02B950F406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72208" y="2311441"/>
            <a:ext cx="2144607" cy="2144607"/>
          </a:xfrm>
          <a:prstGeom prst="diamond">
            <a:avLst/>
          </a:prstGeom>
        </p:spPr>
      </p:pic>
      <p:pic>
        <p:nvPicPr>
          <p:cNvPr id="2" name="图片 1" descr="图片包含 鲜花, 花瓶, 植物, 餐桌&#10;&#10;描述已自动生成">
            <a:extLst>
              <a:ext uri="{FF2B5EF4-FFF2-40B4-BE49-F238E27FC236}">
                <a16:creationId xmlns:a16="http://schemas.microsoft.com/office/drawing/2014/main" id="{39266ACA-CBF0-4F46-9239-1F899FC784E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586154" y="-586154"/>
            <a:ext cx="1852246" cy="3024554"/>
          </a:xfrm>
          <a:prstGeom prst="rect">
            <a:avLst/>
          </a:prstGeom>
        </p:spPr>
      </p:pic>
      <p:sp>
        <p:nvSpPr>
          <p:cNvPr id="3" name="文本框 2">
            <a:extLst>
              <a:ext uri="{FF2B5EF4-FFF2-40B4-BE49-F238E27FC236}">
                <a16:creationId xmlns:a16="http://schemas.microsoft.com/office/drawing/2014/main" id="{2977CED2-4F09-4BD9-9869-DEDCC45D790C}"/>
              </a:ext>
            </a:extLst>
          </p:cNvPr>
          <p:cNvSpPr txBox="1"/>
          <p:nvPr/>
        </p:nvSpPr>
        <p:spPr>
          <a:xfrm>
            <a:off x="342726" y="289985"/>
            <a:ext cx="2419509" cy="523220"/>
          </a:xfrm>
          <a:prstGeom prst="rect">
            <a:avLst/>
          </a:prstGeom>
          <a:noFill/>
        </p:spPr>
        <p:txBody>
          <a:bodyPr wrap="none">
            <a:spAutoFit/>
            <a:scene3d>
              <a:camera prst="orthographicFront"/>
              <a:lightRig rig="threePt" dir="t"/>
            </a:scene3d>
            <a:sp3d contourW="12700"/>
          </a:bodyPr>
          <a:lstStyle/>
          <a:p>
            <a:pPr>
              <a:defRPr/>
            </a:pPr>
            <a:r>
              <a:rPr lang="en-US" altLang="zh-CN" sz="2800" dirty="0">
                <a:solidFill>
                  <a:srgbClr val="667175"/>
                </a:solidFill>
                <a:cs typeface="+mn-ea"/>
                <a:sym typeface="+mn-lt"/>
              </a:rPr>
              <a:t>Add title text</a:t>
            </a:r>
            <a:endParaRPr lang="zh-CN" altLang="en-US" sz="2800" dirty="0">
              <a:solidFill>
                <a:srgbClr val="667175"/>
              </a:solidFill>
              <a:cs typeface="+mn-ea"/>
              <a:sym typeface="+mn-lt"/>
            </a:endParaRPr>
          </a:p>
        </p:txBody>
      </p:sp>
      <p:sp>
        <p:nvSpPr>
          <p:cNvPr id="6" name="文本框 5">
            <a:extLst>
              <a:ext uri="{FF2B5EF4-FFF2-40B4-BE49-F238E27FC236}">
                <a16:creationId xmlns:a16="http://schemas.microsoft.com/office/drawing/2014/main" id="{4408CC77-AFB7-4F5F-B4B7-27D9FDC87F8D}"/>
              </a:ext>
            </a:extLst>
          </p:cNvPr>
          <p:cNvSpPr txBox="1"/>
          <p:nvPr/>
        </p:nvSpPr>
        <p:spPr>
          <a:xfrm>
            <a:off x="1295396" y="4762559"/>
            <a:ext cx="2370898" cy="369332"/>
          </a:xfrm>
          <a:prstGeom prst="rect">
            <a:avLst/>
          </a:prstGeom>
          <a:noFill/>
        </p:spPr>
        <p:txBody>
          <a:bodyPr wrap="square" rtlCol="0">
            <a:spAutoFit/>
          </a:bodyPr>
          <a:lstStyle>
            <a:defPPr>
              <a:defRPr lang="zh-CN"/>
            </a:defPPr>
            <a:lvl1pPr>
              <a:defRPr sz="2800">
                <a:latin typeface="方正字迹-志刚行体 简" panose="02000500000000000000" pitchFamily="2" charset="-122"/>
                <a:ea typeface="方正字迹-志刚行体 简" panose="02000500000000000000" pitchFamily="2" charset="-122"/>
              </a:defRPr>
            </a:lvl1pPr>
          </a:lstStyle>
          <a:p>
            <a:pPr algn="ctr"/>
            <a:r>
              <a:rPr lang="en-US" altLang="zh-CN" sz="1800" b="1" dirty="0">
                <a:latin typeface="+mn-lt"/>
                <a:ea typeface="+mn-ea"/>
                <a:cs typeface="+mn-ea"/>
                <a:sym typeface="+mn-lt"/>
              </a:rPr>
              <a:t>Add title text</a:t>
            </a:r>
            <a:endParaRPr lang="zh-CN" altLang="en-US" sz="1800" b="1" dirty="0">
              <a:latin typeface="+mn-lt"/>
              <a:ea typeface="+mn-ea"/>
              <a:cs typeface="+mn-ea"/>
              <a:sym typeface="+mn-lt"/>
            </a:endParaRPr>
          </a:p>
        </p:txBody>
      </p:sp>
      <p:sp>
        <p:nvSpPr>
          <p:cNvPr id="7" name="文本框 6">
            <a:extLst>
              <a:ext uri="{FF2B5EF4-FFF2-40B4-BE49-F238E27FC236}">
                <a16:creationId xmlns:a16="http://schemas.microsoft.com/office/drawing/2014/main" id="{D5663D11-0FEE-4E08-B24A-94442B3698F8}"/>
              </a:ext>
            </a:extLst>
          </p:cNvPr>
          <p:cNvSpPr txBox="1"/>
          <p:nvPr/>
        </p:nvSpPr>
        <p:spPr>
          <a:xfrm>
            <a:off x="1295395" y="5115211"/>
            <a:ext cx="2370898" cy="988476"/>
          </a:xfrm>
          <a:prstGeom prst="rect">
            <a:avLst/>
          </a:prstGeom>
          <a:noFill/>
        </p:spPr>
        <p:txBody>
          <a:bodyPr wrap="square" rtlCol="0">
            <a:spAutoFit/>
          </a:bodyPr>
          <a:lstStyle/>
          <a:p>
            <a:pPr algn="ctr">
              <a:lnSpc>
                <a:spcPct val="150000"/>
              </a:lnSpc>
            </a:pPr>
            <a:r>
              <a:rPr lang="en-US" altLang="zh-CN" sz="1000" dirty="0">
                <a:solidFill>
                  <a:srgbClr val="010101"/>
                </a:solidFill>
                <a:cs typeface="+mn-ea"/>
                <a:sym typeface="+mn-lt"/>
              </a:rPr>
              <a:t>Click to enter your text and adjust the size of the text to suit your needs. </a:t>
            </a:r>
          </a:p>
          <a:p>
            <a:pPr algn="ctr">
              <a:lnSpc>
                <a:spcPct val="150000"/>
              </a:lnSpc>
            </a:pPr>
            <a:r>
              <a:rPr lang="en-US" altLang="zh-CN" sz="1000" dirty="0">
                <a:solidFill>
                  <a:srgbClr val="010101"/>
                </a:solidFill>
                <a:cs typeface="+mn-ea"/>
                <a:sym typeface="+mn-lt"/>
              </a:rPr>
              <a:t> . . . . . . </a:t>
            </a:r>
          </a:p>
        </p:txBody>
      </p:sp>
      <p:grpSp>
        <p:nvGrpSpPr>
          <p:cNvPr id="9" name="组合 8">
            <a:extLst>
              <a:ext uri="{FF2B5EF4-FFF2-40B4-BE49-F238E27FC236}">
                <a16:creationId xmlns:a16="http://schemas.microsoft.com/office/drawing/2014/main" id="{CCF46C8F-B86E-46C3-8710-7CC0B26C9FD2}"/>
              </a:ext>
            </a:extLst>
          </p:cNvPr>
          <p:cNvGrpSpPr/>
          <p:nvPr/>
        </p:nvGrpSpPr>
        <p:grpSpPr>
          <a:xfrm>
            <a:off x="4894563" y="4762559"/>
            <a:ext cx="2370899" cy="1341128"/>
            <a:chOff x="2923626" y="2761885"/>
            <a:chExt cx="2318181" cy="1311308"/>
          </a:xfrm>
        </p:grpSpPr>
        <p:sp>
          <p:nvSpPr>
            <p:cNvPr id="26" name="文本框 25">
              <a:extLst>
                <a:ext uri="{FF2B5EF4-FFF2-40B4-BE49-F238E27FC236}">
                  <a16:creationId xmlns:a16="http://schemas.microsoft.com/office/drawing/2014/main" id="{864DEDBE-885A-42F1-868D-1F0A26A665FF}"/>
                </a:ext>
              </a:extLst>
            </p:cNvPr>
            <p:cNvSpPr txBox="1"/>
            <p:nvPr/>
          </p:nvSpPr>
          <p:spPr>
            <a:xfrm>
              <a:off x="2923627" y="2761885"/>
              <a:ext cx="2318180" cy="361120"/>
            </a:xfrm>
            <a:prstGeom prst="rect">
              <a:avLst/>
            </a:prstGeom>
            <a:noFill/>
          </p:spPr>
          <p:txBody>
            <a:bodyPr wrap="square" rtlCol="0">
              <a:spAutoFit/>
            </a:bodyPr>
            <a:lstStyle>
              <a:defPPr>
                <a:defRPr lang="zh-CN"/>
              </a:defPPr>
              <a:lvl1pPr>
                <a:defRPr sz="2800">
                  <a:latin typeface="方正字迹-志刚行体 简" panose="02000500000000000000" pitchFamily="2" charset="-122"/>
                  <a:ea typeface="方正字迹-志刚行体 简" panose="02000500000000000000" pitchFamily="2" charset="-122"/>
                </a:defRPr>
              </a:lvl1pPr>
            </a:lstStyle>
            <a:p>
              <a:pPr algn="ctr"/>
              <a:r>
                <a:rPr lang="en-US" altLang="zh-CN" sz="1800" b="1" dirty="0">
                  <a:latin typeface="+mn-lt"/>
                  <a:ea typeface="+mn-ea"/>
                  <a:cs typeface="+mn-ea"/>
                  <a:sym typeface="+mn-lt"/>
                </a:rPr>
                <a:t>Add title text</a:t>
              </a:r>
              <a:endParaRPr lang="zh-CN" altLang="en-US" sz="1800" b="1" dirty="0">
                <a:latin typeface="+mn-lt"/>
                <a:ea typeface="+mn-ea"/>
                <a:cs typeface="+mn-ea"/>
                <a:sym typeface="+mn-lt"/>
              </a:endParaRPr>
            </a:p>
          </p:txBody>
        </p:sp>
        <p:sp>
          <p:nvSpPr>
            <p:cNvPr id="27" name="文本框 26">
              <a:extLst>
                <a:ext uri="{FF2B5EF4-FFF2-40B4-BE49-F238E27FC236}">
                  <a16:creationId xmlns:a16="http://schemas.microsoft.com/office/drawing/2014/main" id="{939AD1D2-32D5-47CD-AC6F-193100E5C187}"/>
                </a:ext>
              </a:extLst>
            </p:cNvPr>
            <p:cNvSpPr txBox="1"/>
            <p:nvPr/>
          </p:nvSpPr>
          <p:spPr>
            <a:xfrm>
              <a:off x="2923626" y="3106696"/>
              <a:ext cx="2318180" cy="966497"/>
            </a:xfrm>
            <a:prstGeom prst="rect">
              <a:avLst/>
            </a:prstGeom>
            <a:noFill/>
          </p:spPr>
          <p:txBody>
            <a:bodyPr wrap="square" rtlCol="0">
              <a:spAutoFit/>
            </a:bodyPr>
            <a:lstStyle/>
            <a:p>
              <a:pPr algn="ctr">
                <a:lnSpc>
                  <a:spcPct val="150000"/>
                </a:lnSpc>
              </a:pPr>
              <a:r>
                <a:rPr lang="en-US" altLang="zh-CN" sz="1000" dirty="0">
                  <a:solidFill>
                    <a:srgbClr val="010101"/>
                  </a:solidFill>
                  <a:cs typeface="+mn-ea"/>
                  <a:sym typeface="+mn-lt"/>
                </a:rPr>
                <a:t>Click to enter your text and adjust the size of the text to suit your needs. </a:t>
              </a:r>
            </a:p>
            <a:p>
              <a:pPr algn="ctr">
                <a:lnSpc>
                  <a:spcPct val="150000"/>
                </a:lnSpc>
              </a:pPr>
              <a:r>
                <a:rPr lang="en-US" altLang="zh-CN" sz="1000" dirty="0">
                  <a:solidFill>
                    <a:srgbClr val="010101"/>
                  </a:solidFill>
                  <a:cs typeface="+mn-ea"/>
                  <a:sym typeface="+mn-lt"/>
                </a:rPr>
                <a:t> . . . . . . </a:t>
              </a:r>
            </a:p>
          </p:txBody>
        </p:sp>
      </p:grpSp>
      <p:grpSp>
        <p:nvGrpSpPr>
          <p:cNvPr id="11" name="组合 10">
            <a:extLst>
              <a:ext uri="{FF2B5EF4-FFF2-40B4-BE49-F238E27FC236}">
                <a16:creationId xmlns:a16="http://schemas.microsoft.com/office/drawing/2014/main" id="{6D14833C-34FF-4310-98DF-DE3FBEED7FC2}"/>
              </a:ext>
            </a:extLst>
          </p:cNvPr>
          <p:cNvGrpSpPr/>
          <p:nvPr/>
        </p:nvGrpSpPr>
        <p:grpSpPr>
          <a:xfrm>
            <a:off x="8493731" y="4762559"/>
            <a:ext cx="2370899" cy="1341128"/>
            <a:chOff x="2923626" y="2761885"/>
            <a:chExt cx="2318181" cy="1311308"/>
          </a:xfrm>
        </p:grpSpPr>
        <p:sp>
          <p:nvSpPr>
            <p:cNvPr id="24" name="文本框 23">
              <a:extLst>
                <a:ext uri="{FF2B5EF4-FFF2-40B4-BE49-F238E27FC236}">
                  <a16:creationId xmlns:a16="http://schemas.microsoft.com/office/drawing/2014/main" id="{885155AA-823D-4567-BA6F-46401B75E72F}"/>
                </a:ext>
              </a:extLst>
            </p:cNvPr>
            <p:cNvSpPr txBox="1"/>
            <p:nvPr/>
          </p:nvSpPr>
          <p:spPr>
            <a:xfrm>
              <a:off x="2923627" y="2761885"/>
              <a:ext cx="2318180" cy="361120"/>
            </a:xfrm>
            <a:prstGeom prst="rect">
              <a:avLst/>
            </a:prstGeom>
            <a:noFill/>
          </p:spPr>
          <p:txBody>
            <a:bodyPr wrap="square" rtlCol="0">
              <a:spAutoFit/>
            </a:bodyPr>
            <a:lstStyle>
              <a:defPPr>
                <a:defRPr lang="zh-CN"/>
              </a:defPPr>
              <a:lvl1pPr>
                <a:defRPr sz="2800">
                  <a:latin typeface="方正字迹-志刚行体 简" panose="02000500000000000000" pitchFamily="2" charset="-122"/>
                  <a:ea typeface="方正字迹-志刚行体 简" panose="02000500000000000000" pitchFamily="2" charset="-122"/>
                </a:defRPr>
              </a:lvl1pPr>
            </a:lstStyle>
            <a:p>
              <a:pPr algn="ctr"/>
              <a:r>
                <a:rPr lang="en-US" altLang="zh-CN" sz="1800" b="1" dirty="0">
                  <a:latin typeface="+mn-lt"/>
                  <a:ea typeface="+mn-ea"/>
                  <a:cs typeface="+mn-ea"/>
                  <a:sym typeface="+mn-lt"/>
                </a:rPr>
                <a:t>Add title text</a:t>
              </a:r>
              <a:endParaRPr lang="zh-CN" altLang="en-US" sz="1800" b="1" dirty="0">
                <a:latin typeface="+mn-lt"/>
                <a:ea typeface="+mn-ea"/>
                <a:cs typeface="+mn-ea"/>
                <a:sym typeface="+mn-lt"/>
              </a:endParaRPr>
            </a:p>
          </p:txBody>
        </p:sp>
        <p:sp>
          <p:nvSpPr>
            <p:cNvPr id="25" name="文本框 24">
              <a:extLst>
                <a:ext uri="{FF2B5EF4-FFF2-40B4-BE49-F238E27FC236}">
                  <a16:creationId xmlns:a16="http://schemas.microsoft.com/office/drawing/2014/main" id="{D615E5EA-715B-4AF8-81FB-9C567D3F78DC}"/>
                </a:ext>
              </a:extLst>
            </p:cNvPr>
            <p:cNvSpPr txBox="1"/>
            <p:nvPr/>
          </p:nvSpPr>
          <p:spPr>
            <a:xfrm>
              <a:off x="2923626" y="3106696"/>
              <a:ext cx="2318180" cy="966497"/>
            </a:xfrm>
            <a:prstGeom prst="rect">
              <a:avLst/>
            </a:prstGeom>
            <a:noFill/>
          </p:spPr>
          <p:txBody>
            <a:bodyPr wrap="square" rtlCol="0">
              <a:spAutoFit/>
            </a:bodyPr>
            <a:lstStyle/>
            <a:p>
              <a:pPr algn="ctr">
                <a:lnSpc>
                  <a:spcPct val="150000"/>
                </a:lnSpc>
              </a:pPr>
              <a:r>
                <a:rPr lang="en-US" altLang="zh-CN" sz="1000" dirty="0">
                  <a:solidFill>
                    <a:srgbClr val="010101"/>
                  </a:solidFill>
                  <a:cs typeface="+mn-ea"/>
                  <a:sym typeface="+mn-lt"/>
                </a:rPr>
                <a:t>Click to enter your text and adjust the size of the text to suit your needs. </a:t>
              </a:r>
            </a:p>
            <a:p>
              <a:pPr algn="ctr">
                <a:lnSpc>
                  <a:spcPct val="150000"/>
                </a:lnSpc>
              </a:pPr>
              <a:r>
                <a:rPr lang="en-US" altLang="zh-CN" sz="1000" dirty="0">
                  <a:solidFill>
                    <a:srgbClr val="010101"/>
                  </a:solidFill>
                  <a:cs typeface="+mn-ea"/>
                  <a:sym typeface="+mn-lt"/>
                </a:rPr>
                <a:t> . . . . . . </a:t>
              </a:r>
            </a:p>
          </p:txBody>
        </p:sp>
      </p:grpSp>
      <p:grpSp>
        <p:nvGrpSpPr>
          <p:cNvPr id="12" name="组合 11">
            <a:extLst>
              <a:ext uri="{FF2B5EF4-FFF2-40B4-BE49-F238E27FC236}">
                <a16:creationId xmlns:a16="http://schemas.microsoft.com/office/drawing/2014/main" id="{9720F809-0C7D-409C-8457-DE5F8AC2D677}"/>
              </a:ext>
            </a:extLst>
          </p:cNvPr>
          <p:cNvGrpSpPr/>
          <p:nvPr/>
        </p:nvGrpSpPr>
        <p:grpSpPr>
          <a:xfrm>
            <a:off x="5684924" y="1976620"/>
            <a:ext cx="815938" cy="815938"/>
            <a:chOff x="5701616" y="907871"/>
            <a:chExt cx="797795" cy="797795"/>
          </a:xfrm>
          <a:solidFill>
            <a:srgbClr val="287045"/>
          </a:solidFill>
        </p:grpSpPr>
        <p:sp>
          <p:nvSpPr>
            <p:cNvPr id="22" name="Freeform 66">
              <a:extLst>
                <a:ext uri="{FF2B5EF4-FFF2-40B4-BE49-F238E27FC236}">
                  <a16:creationId xmlns:a16="http://schemas.microsoft.com/office/drawing/2014/main" id="{B8320F64-616C-4397-8CA7-6E409D45211C}"/>
                </a:ext>
              </a:extLst>
            </p:cNvPr>
            <p:cNvSpPr/>
            <p:nvPr/>
          </p:nvSpPr>
          <p:spPr>
            <a:xfrm>
              <a:off x="5701616" y="907871"/>
              <a:ext cx="797795" cy="797795"/>
            </a:xfrm>
            <a:custGeom>
              <a:avLst/>
              <a:gdLst>
                <a:gd name="connsiteX0" fmla="*/ 587014 w 1178743"/>
                <a:gd name="connsiteY0" fmla="*/ 1 h 1178743"/>
                <a:gd name="connsiteX1" fmla="*/ 696053 w 1178743"/>
                <a:gd name="connsiteY1" fmla="*/ 44656 h 1178743"/>
                <a:gd name="connsiteX2" fmla="*/ 1133216 w 1178743"/>
                <a:gd name="connsiteY2" fmla="*/ 478336 h 1178743"/>
                <a:gd name="connsiteX3" fmla="*/ 1134087 w 1178743"/>
                <a:gd name="connsiteY3" fmla="*/ 696054 h 1178743"/>
                <a:gd name="connsiteX4" fmla="*/ 700408 w 1178743"/>
                <a:gd name="connsiteY4" fmla="*/ 1133216 h 1178743"/>
                <a:gd name="connsiteX5" fmla="*/ 482690 w 1178743"/>
                <a:gd name="connsiteY5" fmla="*/ 1134087 h 1178743"/>
                <a:gd name="connsiteX6" fmla="*/ 45527 w 1178743"/>
                <a:gd name="connsiteY6" fmla="*/ 700408 h 1178743"/>
                <a:gd name="connsiteX7" fmla="*/ 44656 w 1178743"/>
                <a:gd name="connsiteY7" fmla="*/ 482690 h 1178743"/>
                <a:gd name="connsiteX8" fmla="*/ 478335 w 1178743"/>
                <a:gd name="connsiteY8" fmla="*/ 45527 h 1178743"/>
                <a:gd name="connsiteX9" fmla="*/ 587014 w 1178743"/>
                <a:gd name="connsiteY9" fmla="*/ 1 h 117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8743" h="1178743">
                  <a:moveTo>
                    <a:pt x="587014" y="1"/>
                  </a:moveTo>
                  <a:cubicBezTo>
                    <a:pt x="626413" y="-157"/>
                    <a:pt x="665872" y="14716"/>
                    <a:pt x="696053" y="44656"/>
                  </a:cubicBezTo>
                  <a:lnTo>
                    <a:pt x="1133216" y="478336"/>
                  </a:lnTo>
                  <a:cubicBezTo>
                    <a:pt x="1193578" y="538216"/>
                    <a:pt x="1193968" y="635692"/>
                    <a:pt x="1134087" y="696054"/>
                  </a:cubicBezTo>
                  <a:lnTo>
                    <a:pt x="700408" y="1133216"/>
                  </a:lnTo>
                  <a:cubicBezTo>
                    <a:pt x="640527" y="1193578"/>
                    <a:pt x="543051" y="1193968"/>
                    <a:pt x="482690" y="1134087"/>
                  </a:cubicBezTo>
                  <a:lnTo>
                    <a:pt x="45527" y="700408"/>
                  </a:lnTo>
                  <a:cubicBezTo>
                    <a:pt x="-14835" y="640527"/>
                    <a:pt x="-15225" y="543052"/>
                    <a:pt x="44656" y="482690"/>
                  </a:cubicBezTo>
                  <a:lnTo>
                    <a:pt x="478335" y="45527"/>
                  </a:lnTo>
                  <a:cubicBezTo>
                    <a:pt x="508276" y="15346"/>
                    <a:pt x="547615" y="158"/>
                    <a:pt x="587014"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dirty="0">
                <a:solidFill>
                  <a:prstClr val="white"/>
                </a:solidFill>
                <a:cs typeface="+mn-ea"/>
                <a:sym typeface="+mn-lt"/>
              </a:endParaRPr>
            </a:p>
          </p:txBody>
        </p:sp>
        <p:sp>
          <p:nvSpPr>
            <p:cNvPr id="23" name="Freeform 162">
              <a:extLst>
                <a:ext uri="{FF2B5EF4-FFF2-40B4-BE49-F238E27FC236}">
                  <a16:creationId xmlns:a16="http://schemas.microsoft.com/office/drawing/2014/main" id="{F755D133-107C-4102-B0FA-A83C68542524}"/>
                </a:ext>
              </a:extLst>
            </p:cNvPr>
            <p:cNvSpPr>
              <a:spLocks noEditPoints="1"/>
            </p:cNvSpPr>
            <p:nvPr/>
          </p:nvSpPr>
          <p:spPr bwMode="auto">
            <a:xfrm>
              <a:off x="5948575" y="1145155"/>
              <a:ext cx="302401" cy="264740"/>
            </a:xfrm>
            <a:custGeom>
              <a:avLst/>
              <a:gdLst>
                <a:gd name="T0" fmla="*/ 1600 w 4014"/>
                <a:gd name="T1" fmla="*/ 3102 h 3514"/>
                <a:gd name="T2" fmla="*/ 1690 w 4014"/>
                <a:gd name="T3" fmla="*/ 3172 h 3514"/>
                <a:gd name="T4" fmla="*/ 2293 w 4014"/>
                <a:gd name="T5" fmla="*/ 3178 h 3514"/>
                <a:gd name="T6" fmla="*/ 2399 w 4014"/>
                <a:gd name="T7" fmla="*/ 3125 h 3514"/>
                <a:gd name="T8" fmla="*/ 2425 w 4014"/>
                <a:gd name="T9" fmla="*/ 1171 h 3514"/>
                <a:gd name="T10" fmla="*/ 2711 w 4014"/>
                <a:gd name="T11" fmla="*/ 344 h 3514"/>
                <a:gd name="T12" fmla="*/ 2601 w 4014"/>
                <a:gd name="T13" fmla="*/ 416 h 3514"/>
                <a:gd name="T14" fmla="*/ 2860 w 4014"/>
                <a:gd name="T15" fmla="*/ 825 h 3514"/>
                <a:gd name="T16" fmla="*/ 2985 w 4014"/>
                <a:gd name="T17" fmla="*/ 733 h 3514"/>
                <a:gd name="T18" fmla="*/ 3031 w 4014"/>
                <a:gd name="T19" fmla="*/ 586 h 3514"/>
                <a:gd name="T20" fmla="*/ 2985 w 4014"/>
                <a:gd name="T21" fmla="*/ 438 h 3514"/>
                <a:gd name="T22" fmla="*/ 2860 w 4014"/>
                <a:gd name="T23" fmla="*/ 346 h 3514"/>
                <a:gd name="T24" fmla="*/ 1193 w 4014"/>
                <a:gd name="T25" fmla="*/ 337 h 3514"/>
                <a:gd name="T26" fmla="*/ 1055 w 4014"/>
                <a:gd name="T27" fmla="*/ 407 h 3514"/>
                <a:gd name="T28" fmla="*/ 986 w 4014"/>
                <a:gd name="T29" fmla="*/ 545 h 3514"/>
                <a:gd name="T30" fmla="*/ 1009 w 4014"/>
                <a:gd name="T31" fmla="*/ 700 h 3514"/>
                <a:gd name="T32" fmla="*/ 1119 w 4014"/>
                <a:gd name="T33" fmla="*/ 810 h 3514"/>
                <a:gd name="T34" fmla="*/ 1743 w 4014"/>
                <a:gd name="T35" fmla="*/ 837 h 3514"/>
                <a:gd name="T36" fmla="*/ 1335 w 4014"/>
                <a:gd name="T37" fmla="*/ 355 h 3514"/>
                <a:gd name="T38" fmla="*/ 1233 w 4014"/>
                <a:gd name="T39" fmla="*/ 0 h 3514"/>
                <a:gd name="T40" fmla="*/ 1458 w 4014"/>
                <a:gd name="T41" fmla="*/ 39 h 3514"/>
                <a:gd name="T42" fmla="*/ 1636 w 4014"/>
                <a:gd name="T43" fmla="*/ 159 h 3514"/>
                <a:gd name="T44" fmla="*/ 2378 w 4014"/>
                <a:gd name="T45" fmla="*/ 159 h 3514"/>
                <a:gd name="T46" fmla="*/ 2556 w 4014"/>
                <a:gd name="T47" fmla="*/ 39 h 3514"/>
                <a:gd name="T48" fmla="*/ 2781 w 4014"/>
                <a:gd name="T49" fmla="*/ 0 h 3514"/>
                <a:gd name="T50" fmla="*/ 3006 w 4014"/>
                <a:gd name="T51" fmla="*/ 43 h 3514"/>
                <a:gd name="T52" fmla="*/ 3195 w 4014"/>
                <a:gd name="T53" fmla="*/ 172 h 3514"/>
                <a:gd name="T54" fmla="*/ 3323 w 4014"/>
                <a:gd name="T55" fmla="*/ 361 h 3514"/>
                <a:gd name="T56" fmla="*/ 3366 w 4014"/>
                <a:gd name="T57" fmla="*/ 586 h 3514"/>
                <a:gd name="T58" fmla="*/ 3323 w 4014"/>
                <a:gd name="T59" fmla="*/ 811 h 3514"/>
                <a:gd name="T60" fmla="*/ 3195 w 4014"/>
                <a:gd name="T61" fmla="*/ 1001 h 3514"/>
                <a:gd name="T62" fmla="*/ 3006 w 4014"/>
                <a:gd name="T63" fmla="*/ 1128 h 3514"/>
                <a:gd name="T64" fmla="*/ 2781 w 4014"/>
                <a:gd name="T65" fmla="*/ 1171 h 3514"/>
                <a:gd name="T66" fmla="*/ 3991 w 4014"/>
                <a:gd name="T67" fmla="*/ 1195 h 3514"/>
                <a:gd name="T68" fmla="*/ 4014 w 4014"/>
                <a:gd name="T69" fmla="*/ 2092 h 3514"/>
                <a:gd name="T70" fmla="*/ 3974 w 4014"/>
                <a:gd name="T71" fmla="*/ 2165 h 3514"/>
                <a:gd name="T72" fmla="*/ 3681 w 4014"/>
                <a:gd name="T73" fmla="*/ 3264 h 3514"/>
                <a:gd name="T74" fmla="*/ 3633 w 4014"/>
                <a:gd name="T75" fmla="*/ 3411 h 3514"/>
                <a:gd name="T76" fmla="*/ 3508 w 4014"/>
                <a:gd name="T77" fmla="*/ 3503 h 3514"/>
                <a:gd name="T78" fmla="*/ 545 w 4014"/>
                <a:gd name="T79" fmla="*/ 3512 h 3514"/>
                <a:gd name="T80" fmla="*/ 407 w 4014"/>
                <a:gd name="T81" fmla="*/ 3442 h 3514"/>
                <a:gd name="T82" fmla="*/ 338 w 4014"/>
                <a:gd name="T83" fmla="*/ 3304 h 3514"/>
                <a:gd name="T84" fmla="*/ 60 w 4014"/>
                <a:gd name="T85" fmla="*/ 2173 h 3514"/>
                <a:gd name="T86" fmla="*/ 2 w 4014"/>
                <a:gd name="T87" fmla="*/ 2116 h 3514"/>
                <a:gd name="T88" fmla="*/ 11 w 4014"/>
                <a:gd name="T89" fmla="*/ 1212 h 3514"/>
                <a:gd name="T90" fmla="*/ 83 w 4014"/>
                <a:gd name="T91" fmla="*/ 1171 h 3514"/>
                <a:gd name="T92" fmla="*/ 1062 w 4014"/>
                <a:gd name="T93" fmla="*/ 1148 h 3514"/>
                <a:gd name="T94" fmla="*/ 863 w 4014"/>
                <a:gd name="T95" fmla="*/ 1040 h 3514"/>
                <a:gd name="T96" fmla="*/ 716 w 4014"/>
                <a:gd name="T97" fmla="*/ 862 h 3514"/>
                <a:gd name="T98" fmla="*/ 650 w 4014"/>
                <a:gd name="T99" fmla="*/ 646 h 3514"/>
                <a:gd name="T100" fmla="*/ 673 w 4014"/>
                <a:gd name="T101" fmla="*/ 414 h 3514"/>
                <a:gd name="T102" fmla="*/ 779 w 4014"/>
                <a:gd name="T103" fmla="*/ 215 h 3514"/>
                <a:gd name="T104" fmla="*/ 957 w 4014"/>
                <a:gd name="T105" fmla="*/ 67 h 3514"/>
                <a:gd name="T106" fmla="*/ 1175 w 4014"/>
                <a:gd name="T107" fmla="*/ 2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4" h="3514">
                  <a:moveTo>
                    <a:pt x="1589" y="1171"/>
                  </a:moveTo>
                  <a:lnTo>
                    <a:pt x="1589" y="3044"/>
                  </a:lnTo>
                  <a:lnTo>
                    <a:pt x="1592" y="3075"/>
                  </a:lnTo>
                  <a:lnTo>
                    <a:pt x="1600" y="3102"/>
                  </a:lnTo>
                  <a:lnTo>
                    <a:pt x="1615" y="3125"/>
                  </a:lnTo>
                  <a:lnTo>
                    <a:pt x="1636" y="3145"/>
                  </a:lnTo>
                  <a:lnTo>
                    <a:pt x="1662" y="3161"/>
                  </a:lnTo>
                  <a:lnTo>
                    <a:pt x="1690" y="3172"/>
                  </a:lnTo>
                  <a:lnTo>
                    <a:pt x="1722" y="3178"/>
                  </a:lnTo>
                  <a:lnTo>
                    <a:pt x="1756" y="3180"/>
                  </a:lnTo>
                  <a:lnTo>
                    <a:pt x="2258" y="3180"/>
                  </a:lnTo>
                  <a:lnTo>
                    <a:pt x="2293" y="3178"/>
                  </a:lnTo>
                  <a:lnTo>
                    <a:pt x="2324" y="3172"/>
                  </a:lnTo>
                  <a:lnTo>
                    <a:pt x="2353" y="3161"/>
                  </a:lnTo>
                  <a:lnTo>
                    <a:pt x="2378" y="3145"/>
                  </a:lnTo>
                  <a:lnTo>
                    <a:pt x="2399" y="3125"/>
                  </a:lnTo>
                  <a:lnTo>
                    <a:pt x="2414" y="3102"/>
                  </a:lnTo>
                  <a:lnTo>
                    <a:pt x="2423" y="3075"/>
                  </a:lnTo>
                  <a:lnTo>
                    <a:pt x="2425" y="3044"/>
                  </a:lnTo>
                  <a:lnTo>
                    <a:pt x="2425" y="1171"/>
                  </a:lnTo>
                  <a:lnTo>
                    <a:pt x="1589" y="1171"/>
                  </a:lnTo>
                  <a:close/>
                  <a:moveTo>
                    <a:pt x="2781" y="335"/>
                  </a:moveTo>
                  <a:lnTo>
                    <a:pt x="2744" y="337"/>
                  </a:lnTo>
                  <a:lnTo>
                    <a:pt x="2711" y="344"/>
                  </a:lnTo>
                  <a:lnTo>
                    <a:pt x="2679" y="355"/>
                  </a:lnTo>
                  <a:lnTo>
                    <a:pt x="2651" y="371"/>
                  </a:lnTo>
                  <a:lnTo>
                    <a:pt x="2624" y="391"/>
                  </a:lnTo>
                  <a:lnTo>
                    <a:pt x="2601" y="416"/>
                  </a:lnTo>
                  <a:lnTo>
                    <a:pt x="2274" y="837"/>
                  </a:lnTo>
                  <a:lnTo>
                    <a:pt x="2781" y="837"/>
                  </a:lnTo>
                  <a:lnTo>
                    <a:pt x="2822" y="834"/>
                  </a:lnTo>
                  <a:lnTo>
                    <a:pt x="2860" y="825"/>
                  </a:lnTo>
                  <a:lnTo>
                    <a:pt x="2895" y="810"/>
                  </a:lnTo>
                  <a:lnTo>
                    <a:pt x="2928" y="789"/>
                  </a:lnTo>
                  <a:lnTo>
                    <a:pt x="2959" y="764"/>
                  </a:lnTo>
                  <a:lnTo>
                    <a:pt x="2985" y="733"/>
                  </a:lnTo>
                  <a:lnTo>
                    <a:pt x="3006" y="700"/>
                  </a:lnTo>
                  <a:lnTo>
                    <a:pt x="3020" y="664"/>
                  </a:lnTo>
                  <a:lnTo>
                    <a:pt x="3029" y="626"/>
                  </a:lnTo>
                  <a:lnTo>
                    <a:pt x="3031" y="586"/>
                  </a:lnTo>
                  <a:lnTo>
                    <a:pt x="3029" y="545"/>
                  </a:lnTo>
                  <a:lnTo>
                    <a:pt x="3020" y="507"/>
                  </a:lnTo>
                  <a:lnTo>
                    <a:pt x="3006" y="471"/>
                  </a:lnTo>
                  <a:lnTo>
                    <a:pt x="2985" y="438"/>
                  </a:lnTo>
                  <a:lnTo>
                    <a:pt x="2959" y="407"/>
                  </a:lnTo>
                  <a:lnTo>
                    <a:pt x="2928" y="382"/>
                  </a:lnTo>
                  <a:lnTo>
                    <a:pt x="2895" y="361"/>
                  </a:lnTo>
                  <a:lnTo>
                    <a:pt x="2860" y="346"/>
                  </a:lnTo>
                  <a:lnTo>
                    <a:pt x="2822" y="337"/>
                  </a:lnTo>
                  <a:lnTo>
                    <a:pt x="2781" y="335"/>
                  </a:lnTo>
                  <a:close/>
                  <a:moveTo>
                    <a:pt x="1233" y="335"/>
                  </a:moveTo>
                  <a:lnTo>
                    <a:pt x="1193" y="337"/>
                  </a:lnTo>
                  <a:lnTo>
                    <a:pt x="1155" y="346"/>
                  </a:lnTo>
                  <a:lnTo>
                    <a:pt x="1119" y="361"/>
                  </a:lnTo>
                  <a:lnTo>
                    <a:pt x="1086" y="382"/>
                  </a:lnTo>
                  <a:lnTo>
                    <a:pt x="1055" y="407"/>
                  </a:lnTo>
                  <a:lnTo>
                    <a:pt x="1030" y="438"/>
                  </a:lnTo>
                  <a:lnTo>
                    <a:pt x="1009" y="471"/>
                  </a:lnTo>
                  <a:lnTo>
                    <a:pt x="994" y="507"/>
                  </a:lnTo>
                  <a:lnTo>
                    <a:pt x="986" y="545"/>
                  </a:lnTo>
                  <a:lnTo>
                    <a:pt x="983" y="586"/>
                  </a:lnTo>
                  <a:lnTo>
                    <a:pt x="986" y="626"/>
                  </a:lnTo>
                  <a:lnTo>
                    <a:pt x="994" y="664"/>
                  </a:lnTo>
                  <a:lnTo>
                    <a:pt x="1009" y="700"/>
                  </a:lnTo>
                  <a:lnTo>
                    <a:pt x="1030" y="733"/>
                  </a:lnTo>
                  <a:lnTo>
                    <a:pt x="1055" y="764"/>
                  </a:lnTo>
                  <a:lnTo>
                    <a:pt x="1086" y="789"/>
                  </a:lnTo>
                  <a:lnTo>
                    <a:pt x="1119" y="810"/>
                  </a:lnTo>
                  <a:lnTo>
                    <a:pt x="1155" y="825"/>
                  </a:lnTo>
                  <a:lnTo>
                    <a:pt x="1193" y="834"/>
                  </a:lnTo>
                  <a:lnTo>
                    <a:pt x="1233" y="837"/>
                  </a:lnTo>
                  <a:lnTo>
                    <a:pt x="1743" y="837"/>
                  </a:lnTo>
                  <a:lnTo>
                    <a:pt x="1414" y="416"/>
                  </a:lnTo>
                  <a:lnTo>
                    <a:pt x="1391" y="391"/>
                  </a:lnTo>
                  <a:lnTo>
                    <a:pt x="1364" y="371"/>
                  </a:lnTo>
                  <a:lnTo>
                    <a:pt x="1335" y="355"/>
                  </a:lnTo>
                  <a:lnTo>
                    <a:pt x="1303" y="344"/>
                  </a:lnTo>
                  <a:lnTo>
                    <a:pt x="1270" y="337"/>
                  </a:lnTo>
                  <a:lnTo>
                    <a:pt x="1233" y="335"/>
                  </a:lnTo>
                  <a:close/>
                  <a:moveTo>
                    <a:pt x="1233" y="0"/>
                  </a:moveTo>
                  <a:lnTo>
                    <a:pt x="1295" y="2"/>
                  </a:lnTo>
                  <a:lnTo>
                    <a:pt x="1352" y="10"/>
                  </a:lnTo>
                  <a:lnTo>
                    <a:pt x="1406" y="22"/>
                  </a:lnTo>
                  <a:lnTo>
                    <a:pt x="1458" y="39"/>
                  </a:lnTo>
                  <a:lnTo>
                    <a:pt x="1507" y="62"/>
                  </a:lnTo>
                  <a:lnTo>
                    <a:pt x="1553" y="89"/>
                  </a:lnTo>
                  <a:lnTo>
                    <a:pt x="1595" y="121"/>
                  </a:lnTo>
                  <a:lnTo>
                    <a:pt x="1636" y="159"/>
                  </a:lnTo>
                  <a:lnTo>
                    <a:pt x="1673" y="201"/>
                  </a:lnTo>
                  <a:lnTo>
                    <a:pt x="2008" y="632"/>
                  </a:lnTo>
                  <a:lnTo>
                    <a:pt x="2342" y="201"/>
                  </a:lnTo>
                  <a:lnTo>
                    <a:pt x="2378" y="159"/>
                  </a:lnTo>
                  <a:lnTo>
                    <a:pt x="2419" y="121"/>
                  </a:lnTo>
                  <a:lnTo>
                    <a:pt x="2462" y="89"/>
                  </a:lnTo>
                  <a:lnTo>
                    <a:pt x="2507" y="62"/>
                  </a:lnTo>
                  <a:lnTo>
                    <a:pt x="2556" y="39"/>
                  </a:lnTo>
                  <a:lnTo>
                    <a:pt x="2608" y="22"/>
                  </a:lnTo>
                  <a:lnTo>
                    <a:pt x="2662" y="10"/>
                  </a:lnTo>
                  <a:lnTo>
                    <a:pt x="2720" y="2"/>
                  </a:lnTo>
                  <a:lnTo>
                    <a:pt x="2781" y="0"/>
                  </a:lnTo>
                  <a:lnTo>
                    <a:pt x="2841" y="2"/>
                  </a:lnTo>
                  <a:lnTo>
                    <a:pt x="2898" y="11"/>
                  </a:lnTo>
                  <a:lnTo>
                    <a:pt x="2953" y="24"/>
                  </a:lnTo>
                  <a:lnTo>
                    <a:pt x="3006" y="43"/>
                  </a:lnTo>
                  <a:lnTo>
                    <a:pt x="3057" y="67"/>
                  </a:lnTo>
                  <a:lnTo>
                    <a:pt x="3105" y="97"/>
                  </a:lnTo>
                  <a:lnTo>
                    <a:pt x="3152" y="131"/>
                  </a:lnTo>
                  <a:lnTo>
                    <a:pt x="3195" y="172"/>
                  </a:lnTo>
                  <a:lnTo>
                    <a:pt x="3235" y="215"/>
                  </a:lnTo>
                  <a:lnTo>
                    <a:pt x="3269" y="261"/>
                  </a:lnTo>
                  <a:lnTo>
                    <a:pt x="3299" y="309"/>
                  </a:lnTo>
                  <a:lnTo>
                    <a:pt x="3323" y="361"/>
                  </a:lnTo>
                  <a:lnTo>
                    <a:pt x="3342" y="414"/>
                  </a:lnTo>
                  <a:lnTo>
                    <a:pt x="3355" y="469"/>
                  </a:lnTo>
                  <a:lnTo>
                    <a:pt x="3364" y="527"/>
                  </a:lnTo>
                  <a:lnTo>
                    <a:pt x="3366" y="586"/>
                  </a:lnTo>
                  <a:lnTo>
                    <a:pt x="3364" y="646"/>
                  </a:lnTo>
                  <a:lnTo>
                    <a:pt x="3355" y="703"/>
                  </a:lnTo>
                  <a:lnTo>
                    <a:pt x="3342" y="757"/>
                  </a:lnTo>
                  <a:lnTo>
                    <a:pt x="3323" y="811"/>
                  </a:lnTo>
                  <a:lnTo>
                    <a:pt x="3299" y="862"/>
                  </a:lnTo>
                  <a:lnTo>
                    <a:pt x="3269" y="910"/>
                  </a:lnTo>
                  <a:lnTo>
                    <a:pt x="3235" y="956"/>
                  </a:lnTo>
                  <a:lnTo>
                    <a:pt x="3195" y="1001"/>
                  </a:lnTo>
                  <a:lnTo>
                    <a:pt x="3152" y="1040"/>
                  </a:lnTo>
                  <a:lnTo>
                    <a:pt x="3105" y="1076"/>
                  </a:lnTo>
                  <a:lnTo>
                    <a:pt x="3057" y="1105"/>
                  </a:lnTo>
                  <a:lnTo>
                    <a:pt x="3006" y="1128"/>
                  </a:lnTo>
                  <a:lnTo>
                    <a:pt x="2953" y="1148"/>
                  </a:lnTo>
                  <a:lnTo>
                    <a:pt x="2898" y="1160"/>
                  </a:lnTo>
                  <a:lnTo>
                    <a:pt x="2841" y="1169"/>
                  </a:lnTo>
                  <a:lnTo>
                    <a:pt x="2781" y="1171"/>
                  </a:lnTo>
                  <a:lnTo>
                    <a:pt x="3931" y="1171"/>
                  </a:lnTo>
                  <a:lnTo>
                    <a:pt x="3954" y="1174"/>
                  </a:lnTo>
                  <a:lnTo>
                    <a:pt x="3974" y="1182"/>
                  </a:lnTo>
                  <a:lnTo>
                    <a:pt x="3991" y="1195"/>
                  </a:lnTo>
                  <a:lnTo>
                    <a:pt x="4005" y="1212"/>
                  </a:lnTo>
                  <a:lnTo>
                    <a:pt x="4012" y="1233"/>
                  </a:lnTo>
                  <a:lnTo>
                    <a:pt x="4014" y="1255"/>
                  </a:lnTo>
                  <a:lnTo>
                    <a:pt x="4014" y="2092"/>
                  </a:lnTo>
                  <a:lnTo>
                    <a:pt x="4012" y="2116"/>
                  </a:lnTo>
                  <a:lnTo>
                    <a:pt x="4005" y="2135"/>
                  </a:lnTo>
                  <a:lnTo>
                    <a:pt x="3991" y="2153"/>
                  </a:lnTo>
                  <a:lnTo>
                    <a:pt x="3974" y="2165"/>
                  </a:lnTo>
                  <a:lnTo>
                    <a:pt x="3954" y="2173"/>
                  </a:lnTo>
                  <a:lnTo>
                    <a:pt x="3931" y="2176"/>
                  </a:lnTo>
                  <a:lnTo>
                    <a:pt x="3681" y="2176"/>
                  </a:lnTo>
                  <a:lnTo>
                    <a:pt x="3681" y="3264"/>
                  </a:lnTo>
                  <a:lnTo>
                    <a:pt x="3677" y="3304"/>
                  </a:lnTo>
                  <a:lnTo>
                    <a:pt x="3668" y="3343"/>
                  </a:lnTo>
                  <a:lnTo>
                    <a:pt x="3654" y="3378"/>
                  </a:lnTo>
                  <a:lnTo>
                    <a:pt x="3633" y="3411"/>
                  </a:lnTo>
                  <a:lnTo>
                    <a:pt x="3607" y="3442"/>
                  </a:lnTo>
                  <a:lnTo>
                    <a:pt x="3576" y="3468"/>
                  </a:lnTo>
                  <a:lnTo>
                    <a:pt x="3543" y="3489"/>
                  </a:lnTo>
                  <a:lnTo>
                    <a:pt x="3508" y="3503"/>
                  </a:lnTo>
                  <a:lnTo>
                    <a:pt x="3470" y="3512"/>
                  </a:lnTo>
                  <a:lnTo>
                    <a:pt x="3429" y="3514"/>
                  </a:lnTo>
                  <a:lnTo>
                    <a:pt x="585" y="3514"/>
                  </a:lnTo>
                  <a:lnTo>
                    <a:pt x="545" y="3512"/>
                  </a:lnTo>
                  <a:lnTo>
                    <a:pt x="507" y="3503"/>
                  </a:lnTo>
                  <a:lnTo>
                    <a:pt x="471" y="3489"/>
                  </a:lnTo>
                  <a:lnTo>
                    <a:pt x="438" y="3468"/>
                  </a:lnTo>
                  <a:lnTo>
                    <a:pt x="407" y="3442"/>
                  </a:lnTo>
                  <a:lnTo>
                    <a:pt x="382" y="3411"/>
                  </a:lnTo>
                  <a:lnTo>
                    <a:pt x="361" y="3378"/>
                  </a:lnTo>
                  <a:lnTo>
                    <a:pt x="346" y="3343"/>
                  </a:lnTo>
                  <a:lnTo>
                    <a:pt x="338" y="3304"/>
                  </a:lnTo>
                  <a:lnTo>
                    <a:pt x="335" y="3264"/>
                  </a:lnTo>
                  <a:lnTo>
                    <a:pt x="335" y="2176"/>
                  </a:lnTo>
                  <a:lnTo>
                    <a:pt x="83" y="2176"/>
                  </a:lnTo>
                  <a:lnTo>
                    <a:pt x="60" y="2173"/>
                  </a:lnTo>
                  <a:lnTo>
                    <a:pt x="41" y="2165"/>
                  </a:lnTo>
                  <a:lnTo>
                    <a:pt x="23" y="2153"/>
                  </a:lnTo>
                  <a:lnTo>
                    <a:pt x="11" y="2135"/>
                  </a:lnTo>
                  <a:lnTo>
                    <a:pt x="2" y="2116"/>
                  </a:lnTo>
                  <a:lnTo>
                    <a:pt x="0" y="2092"/>
                  </a:lnTo>
                  <a:lnTo>
                    <a:pt x="0" y="1255"/>
                  </a:lnTo>
                  <a:lnTo>
                    <a:pt x="2" y="1233"/>
                  </a:lnTo>
                  <a:lnTo>
                    <a:pt x="11" y="1212"/>
                  </a:lnTo>
                  <a:lnTo>
                    <a:pt x="23" y="1195"/>
                  </a:lnTo>
                  <a:lnTo>
                    <a:pt x="41" y="1182"/>
                  </a:lnTo>
                  <a:lnTo>
                    <a:pt x="60" y="1174"/>
                  </a:lnTo>
                  <a:lnTo>
                    <a:pt x="83" y="1171"/>
                  </a:lnTo>
                  <a:lnTo>
                    <a:pt x="1233" y="1171"/>
                  </a:lnTo>
                  <a:lnTo>
                    <a:pt x="1175" y="1169"/>
                  </a:lnTo>
                  <a:lnTo>
                    <a:pt x="1117" y="1160"/>
                  </a:lnTo>
                  <a:lnTo>
                    <a:pt x="1062" y="1148"/>
                  </a:lnTo>
                  <a:lnTo>
                    <a:pt x="1009" y="1128"/>
                  </a:lnTo>
                  <a:lnTo>
                    <a:pt x="959" y="1105"/>
                  </a:lnTo>
                  <a:lnTo>
                    <a:pt x="909" y="1076"/>
                  </a:lnTo>
                  <a:lnTo>
                    <a:pt x="863" y="1040"/>
                  </a:lnTo>
                  <a:lnTo>
                    <a:pt x="820" y="1001"/>
                  </a:lnTo>
                  <a:lnTo>
                    <a:pt x="779" y="956"/>
                  </a:lnTo>
                  <a:lnTo>
                    <a:pt x="745" y="910"/>
                  </a:lnTo>
                  <a:lnTo>
                    <a:pt x="716" y="862"/>
                  </a:lnTo>
                  <a:lnTo>
                    <a:pt x="691" y="811"/>
                  </a:lnTo>
                  <a:lnTo>
                    <a:pt x="673" y="757"/>
                  </a:lnTo>
                  <a:lnTo>
                    <a:pt x="659" y="703"/>
                  </a:lnTo>
                  <a:lnTo>
                    <a:pt x="650" y="646"/>
                  </a:lnTo>
                  <a:lnTo>
                    <a:pt x="648" y="586"/>
                  </a:lnTo>
                  <a:lnTo>
                    <a:pt x="650" y="527"/>
                  </a:lnTo>
                  <a:lnTo>
                    <a:pt x="659" y="469"/>
                  </a:lnTo>
                  <a:lnTo>
                    <a:pt x="673" y="414"/>
                  </a:lnTo>
                  <a:lnTo>
                    <a:pt x="691" y="361"/>
                  </a:lnTo>
                  <a:lnTo>
                    <a:pt x="716" y="309"/>
                  </a:lnTo>
                  <a:lnTo>
                    <a:pt x="745" y="261"/>
                  </a:lnTo>
                  <a:lnTo>
                    <a:pt x="779" y="215"/>
                  </a:lnTo>
                  <a:lnTo>
                    <a:pt x="820" y="172"/>
                  </a:lnTo>
                  <a:lnTo>
                    <a:pt x="863" y="131"/>
                  </a:lnTo>
                  <a:lnTo>
                    <a:pt x="909" y="97"/>
                  </a:lnTo>
                  <a:lnTo>
                    <a:pt x="957" y="67"/>
                  </a:lnTo>
                  <a:lnTo>
                    <a:pt x="1009" y="43"/>
                  </a:lnTo>
                  <a:lnTo>
                    <a:pt x="1062" y="24"/>
                  </a:lnTo>
                  <a:lnTo>
                    <a:pt x="1117" y="11"/>
                  </a:lnTo>
                  <a:lnTo>
                    <a:pt x="1175" y="2"/>
                  </a:lnTo>
                  <a:lnTo>
                    <a:pt x="1233" y="0"/>
                  </a:lnTo>
                  <a:close/>
                </a:path>
              </a:pathLst>
            </a:custGeom>
            <a:grpFill/>
            <a:ln w="0">
              <a:noFill/>
              <a:prstDash val="solid"/>
              <a:round/>
            </a:ln>
          </p:spPr>
          <p:txBody>
            <a:bodyPr vert="horz" wrap="square" lIns="45720" tIns="22860" rIns="45720" bIns="22860" numCol="1" anchor="t" anchorCtr="0" compatLnSpc="1"/>
            <a:lstStyle/>
            <a:p>
              <a:pPr defTabSz="685800"/>
              <a:endParaRPr lang="en-GB" dirty="0">
                <a:solidFill>
                  <a:srgbClr val="686868"/>
                </a:solidFill>
                <a:cs typeface="+mn-ea"/>
                <a:sym typeface="+mn-lt"/>
              </a:endParaRPr>
            </a:p>
          </p:txBody>
        </p:sp>
      </p:grpSp>
      <p:grpSp>
        <p:nvGrpSpPr>
          <p:cNvPr id="13" name="组合 12">
            <a:extLst>
              <a:ext uri="{FF2B5EF4-FFF2-40B4-BE49-F238E27FC236}">
                <a16:creationId xmlns:a16="http://schemas.microsoft.com/office/drawing/2014/main" id="{D84ACC72-FE1B-429C-AF29-457162EF5C74}"/>
              </a:ext>
            </a:extLst>
          </p:cNvPr>
          <p:cNvGrpSpPr/>
          <p:nvPr/>
        </p:nvGrpSpPr>
        <p:grpSpPr>
          <a:xfrm>
            <a:off x="9271212" y="1946711"/>
            <a:ext cx="815938" cy="815938"/>
            <a:chOff x="9750570" y="898871"/>
            <a:chExt cx="797795" cy="797795"/>
          </a:xfrm>
          <a:solidFill>
            <a:srgbClr val="287045"/>
          </a:solidFill>
        </p:grpSpPr>
        <p:sp>
          <p:nvSpPr>
            <p:cNvPr id="20" name="Freeform 107">
              <a:extLst>
                <a:ext uri="{FF2B5EF4-FFF2-40B4-BE49-F238E27FC236}">
                  <a16:creationId xmlns:a16="http://schemas.microsoft.com/office/drawing/2014/main" id="{F965D5C7-6362-438A-8C0E-C742DBC482CA}"/>
                </a:ext>
              </a:extLst>
            </p:cNvPr>
            <p:cNvSpPr/>
            <p:nvPr/>
          </p:nvSpPr>
          <p:spPr>
            <a:xfrm>
              <a:off x="9750570" y="898871"/>
              <a:ext cx="797795" cy="797795"/>
            </a:xfrm>
            <a:custGeom>
              <a:avLst/>
              <a:gdLst>
                <a:gd name="connsiteX0" fmla="*/ 587014 w 1178743"/>
                <a:gd name="connsiteY0" fmla="*/ 1 h 1178743"/>
                <a:gd name="connsiteX1" fmla="*/ 696053 w 1178743"/>
                <a:gd name="connsiteY1" fmla="*/ 44656 h 1178743"/>
                <a:gd name="connsiteX2" fmla="*/ 1133216 w 1178743"/>
                <a:gd name="connsiteY2" fmla="*/ 478336 h 1178743"/>
                <a:gd name="connsiteX3" fmla="*/ 1134087 w 1178743"/>
                <a:gd name="connsiteY3" fmla="*/ 696054 h 1178743"/>
                <a:gd name="connsiteX4" fmla="*/ 700408 w 1178743"/>
                <a:gd name="connsiteY4" fmla="*/ 1133216 h 1178743"/>
                <a:gd name="connsiteX5" fmla="*/ 482690 w 1178743"/>
                <a:gd name="connsiteY5" fmla="*/ 1134087 h 1178743"/>
                <a:gd name="connsiteX6" fmla="*/ 45527 w 1178743"/>
                <a:gd name="connsiteY6" fmla="*/ 700408 h 1178743"/>
                <a:gd name="connsiteX7" fmla="*/ 44656 w 1178743"/>
                <a:gd name="connsiteY7" fmla="*/ 482690 h 1178743"/>
                <a:gd name="connsiteX8" fmla="*/ 478335 w 1178743"/>
                <a:gd name="connsiteY8" fmla="*/ 45527 h 1178743"/>
                <a:gd name="connsiteX9" fmla="*/ 587014 w 1178743"/>
                <a:gd name="connsiteY9" fmla="*/ 1 h 117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8743" h="1178743">
                  <a:moveTo>
                    <a:pt x="587014" y="1"/>
                  </a:moveTo>
                  <a:cubicBezTo>
                    <a:pt x="626413" y="-157"/>
                    <a:pt x="665872" y="14716"/>
                    <a:pt x="696053" y="44656"/>
                  </a:cubicBezTo>
                  <a:lnTo>
                    <a:pt x="1133216" y="478336"/>
                  </a:lnTo>
                  <a:cubicBezTo>
                    <a:pt x="1193578" y="538216"/>
                    <a:pt x="1193968" y="635692"/>
                    <a:pt x="1134087" y="696054"/>
                  </a:cubicBezTo>
                  <a:lnTo>
                    <a:pt x="700408" y="1133216"/>
                  </a:lnTo>
                  <a:cubicBezTo>
                    <a:pt x="640527" y="1193578"/>
                    <a:pt x="543051" y="1193968"/>
                    <a:pt x="482690" y="1134087"/>
                  </a:cubicBezTo>
                  <a:lnTo>
                    <a:pt x="45527" y="700408"/>
                  </a:lnTo>
                  <a:cubicBezTo>
                    <a:pt x="-14835" y="640527"/>
                    <a:pt x="-15225" y="543052"/>
                    <a:pt x="44656" y="482690"/>
                  </a:cubicBezTo>
                  <a:lnTo>
                    <a:pt x="478335" y="45527"/>
                  </a:lnTo>
                  <a:cubicBezTo>
                    <a:pt x="508276" y="15346"/>
                    <a:pt x="547615" y="158"/>
                    <a:pt x="587014"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dirty="0">
                <a:solidFill>
                  <a:prstClr val="white"/>
                </a:solidFill>
                <a:cs typeface="+mn-ea"/>
                <a:sym typeface="+mn-lt"/>
              </a:endParaRPr>
            </a:p>
          </p:txBody>
        </p:sp>
        <p:sp>
          <p:nvSpPr>
            <p:cNvPr id="21" name="Freeform 285">
              <a:extLst>
                <a:ext uri="{FF2B5EF4-FFF2-40B4-BE49-F238E27FC236}">
                  <a16:creationId xmlns:a16="http://schemas.microsoft.com/office/drawing/2014/main" id="{F563F968-130E-4083-A2DE-48AF21793E06}"/>
                </a:ext>
              </a:extLst>
            </p:cNvPr>
            <p:cNvSpPr/>
            <p:nvPr/>
          </p:nvSpPr>
          <p:spPr bwMode="auto">
            <a:xfrm>
              <a:off x="9977556" y="1108789"/>
              <a:ext cx="309487" cy="309144"/>
            </a:xfrm>
            <a:custGeom>
              <a:avLst/>
              <a:gdLst>
                <a:gd name="T0" fmla="*/ 1681 w 3618"/>
                <a:gd name="T1" fmla="*/ 21 h 3610"/>
                <a:gd name="T2" fmla="*/ 2621 w 3618"/>
                <a:gd name="T3" fmla="*/ 960 h 3610"/>
                <a:gd name="T4" fmla="*/ 2633 w 3618"/>
                <a:gd name="T5" fmla="*/ 1105 h 3610"/>
                <a:gd name="T6" fmla="*/ 2582 w 3618"/>
                <a:gd name="T7" fmla="*/ 1197 h 3610"/>
                <a:gd name="T8" fmla="*/ 2524 w 3618"/>
                <a:gd name="T9" fmla="*/ 1259 h 3610"/>
                <a:gd name="T10" fmla="*/ 2467 w 3618"/>
                <a:gd name="T11" fmla="*/ 1309 h 3610"/>
                <a:gd name="T12" fmla="*/ 2325 w 3618"/>
                <a:gd name="T13" fmla="*/ 1368 h 3610"/>
                <a:gd name="T14" fmla="*/ 2237 w 3618"/>
                <a:gd name="T15" fmla="*/ 1346 h 3610"/>
                <a:gd name="T16" fmla="*/ 2186 w 3618"/>
                <a:gd name="T17" fmla="*/ 1311 h 3610"/>
                <a:gd name="T18" fmla="*/ 2145 w 3618"/>
                <a:gd name="T19" fmla="*/ 1273 h 3610"/>
                <a:gd name="T20" fmla="*/ 2141 w 3618"/>
                <a:gd name="T21" fmla="*/ 1280 h 3610"/>
                <a:gd name="T22" fmla="*/ 2133 w 3618"/>
                <a:gd name="T23" fmla="*/ 1374 h 3610"/>
                <a:gd name="T24" fmla="*/ 2454 w 3618"/>
                <a:gd name="T25" fmla="*/ 2135 h 3610"/>
                <a:gd name="T26" fmla="*/ 2635 w 3618"/>
                <a:gd name="T27" fmla="*/ 2099 h 3610"/>
                <a:gd name="T28" fmla="*/ 3541 w 3618"/>
                <a:gd name="T29" fmla="*/ 2930 h 3610"/>
                <a:gd name="T30" fmla="*/ 3618 w 3618"/>
                <a:gd name="T31" fmla="*/ 3120 h 3610"/>
                <a:gd name="T32" fmla="*/ 3565 w 3618"/>
                <a:gd name="T33" fmla="*/ 3281 h 3610"/>
                <a:gd name="T34" fmla="*/ 3211 w 3618"/>
                <a:gd name="T35" fmla="*/ 3598 h 3610"/>
                <a:gd name="T36" fmla="*/ 3026 w 3618"/>
                <a:gd name="T37" fmla="*/ 3591 h 3610"/>
                <a:gd name="T38" fmla="*/ 2156 w 3618"/>
                <a:gd name="T39" fmla="*/ 2748 h 3610"/>
                <a:gd name="T40" fmla="*/ 2102 w 3618"/>
                <a:gd name="T41" fmla="*/ 2586 h 3610"/>
                <a:gd name="T42" fmla="*/ 2164 w 3618"/>
                <a:gd name="T43" fmla="*/ 2416 h 3610"/>
                <a:gd name="T44" fmla="*/ 1360 w 3618"/>
                <a:gd name="T45" fmla="*/ 2136 h 3610"/>
                <a:gd name="T46" fmla="*/ 1266 w 3618"/>
                <a:gd name="T47" fmla="*/ 2128 h 3610"/>
                <a:gd name="T48" fmla="*/ 1290 w 3618"/>
                <a:gd name="T49" fmla="*/ 2152 h 3610"/>
                <a:gd name="T50" fmla="*/ 1324 w 3618"/>
                <a:gd name="T51" fmla="*/ 2191 h 3610"/>
                <a:gd name="T52" fmla="*/ 1357 w 3618"/>
                <a:gd name="T53" fmla="*/ 2247 h 3610"/>
                <a:gd name="T54" fmla="*/ 1369 w 3618"/>
                <a:gd name="T55" fmla="*/ 2350 h 3610"/>
                <a:gd name="T56" fmla="*/ 1308 w 3618"/>
                <a:gd name="T57" fmla="*/ 2466 h 3610"/>
                <a:gd name="T58" fmla="*/ 1249 w 3618"/>
                <a:gd name="T59" fmla="*/ 2531 h 3610"/>
                <a:gd name="T60" fmla="*/ 1183 w 3618"/>
                <a:gd name="T61" fmla="*/ 2590 h 3610"/>
                <a:gd name="T62" fmla="*/ 1081 w 3618"/>
                <a:gd name="T63" fmla="*/ 2634 h 3610"/>
                <a:gd name="T64" fmla="*/ 936 w 3618"/>
                <a:gd name="T65" fmla="*/ 2598 h 3610"/>
                <a:gd name="T66" fmla="*/ 10 w 3618"/>
                <a:gd name="T67" fmla="*/ 1648 h 3610"/>
                <a:gd name="T68" fmla="*/ 19 w 3618"/>
                <a:gd name="T69" fmla="*/ 1506 h 3610"/>
                <a:gd name="T70" fmla="*/ 75 w 3618"/>
                <a:gd name="T71" fmla="*/ 1422 h 3610"/>
                <a:gd name="T72" fmla="*/ 138 w 3618"/>
                <a:gd name="T73" fmla="*/ 1360 h 3610"/>
                <a:gd name="T74" fmla="*/ 202 w 3618"/>
                <a:gd name="T75" fmla="*/ 1305 h 3610"/>
                <a:gd name="T76" fmla="*/ 338 w 3618"/>
                <a:gd name="T77" fmla="*/ 1269 h 3610"/>
                <a:gd name="T78" fmla="*/ 419 w 3618"/>
                <a:gd name="T79" fmla="*/ 1295 h 3610"/>
                <a:gd name="T80" fmla="*/ 465 w 3618"/>
                <a:gd name="T81" fmla="*/ 1333 h 3610"/>
                <a:gd name="T82" fmla="*/ 510 w 3618"/>
                <a:gd name="T83" fmla="*/ 1376 h 3610"/>
                <a:gd name="T84" fmla="*/ 495 w 3618"/>
                <a:gd name="T85" fmla="*/ 1338 h 3610"/>
                <a:gd name="T86" fmla="*/ 523 w 3618"/>
                <a:gd name="T87" fmla="*/ 1248 h 3610"/>
                <a:gd name="T88" fmla="*/ 1322 w 3618"/>
                <a:gd name="T89" fmla="*/ 491 h 3610"/>
                <a:gd name="T90" fmla="*/ 1388 w 3618"/>
                <a:gd name="T91" fmla="*/ 517 h 3610"/>
                <a:gd name="T92" fmla="*/ 1340 w 3618"/>
                <a:gd name="T93" fmla="*/ 469 h 3610"/>
                <a:gd name="T94" fmla="*/ 1303 w 3618"/>
                <a:gd name="T95" fmla="*/ 425 h 3610"/>
                <a:gd name="T96" fmla="*/ 1275 w 3618"/>
                <a:gd name="T97" fmla="*/ 354 h 3610"/>
                <a:gd name="T98" fmla="*/ 1293 w 3618"/>
                <a:gd name="T99" fmla="*/ 227 h 3610"/>
                <a:gd name="T100" fmla="*/ 1352 w 3618"/>
                <a:gd name="T101" fmla="*/ 151 h 3610"/>
                <a:gd name="T102" fmla="*/ 1414 w 3618"/>
                <a:gd name="T103" fmla="*/ 86 h 3610"/>
                <a:gd name="T104" fmla="*/ 1489 w 3618"/>
                <a:gd name="T105" fmla="*/ 28 h 3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18" h="3610">
                  <a:moveTo>
                    <a:pt x="1589" y="0"/>
                  </a:moveTo>
                  <a:lnTo>
                    <a:pt x="1589" y="0"/>
                  </a:lnTo>
                  <a:lnTo>
                    <a:pt x="1622" y="2"/>
                  </a:lnTo>
                  <a:lnTo>
                    <a:pt x="1652" y="9"/>
                  </a:lnTo>
                  <a:lnTo>
                    <a:pt x="1681" y="21"/>
                  </a:lnTo>
                  <a:lnTo>
                    <a:pt x="1707" y="37"/>
                  </a:lnTo>
                  <a:lnTo>
                    <a:pt x="1732" y="58"/>
                  </a:lnTo>
                  <a:lnTo>
                    <a:pt x="2585" y="909"/>
                  </a:lnTo>
                  <a:lnTo>
                    <a:pt x="2606" y="934"/>
                  </a:lnTo>
                  <a:lnTo>
                    <a:pt x="2621" y="960"/>
                  </a:lnTo>
                  <a:lnTo>
                    <a:pt x="2633" y="988"/>
                  </a:lnTo>
                  <a:lnTo>
                    <a:pt x="2640" y="1019"/>
                  </a:lnTo>
                  <a:lnTo>
                    <a:pt x="2642" y="1051"/>
                  </a:lnTo>
                  <a:lnTo>
                    <a:pt x="2640" y="1078"/>
                  </a:lnTo>
                  <a:lnTo>
                    <a:pt x="2633" y="1105"/>
                  </a:lnTo>
                  <a:lnTo>
                    <a:pt x="2623" y="1130"/>
                  </a:lnTo>
                  <a:lnTo>
                    <a:pt x="2615" y="1151"/>
                  </a:lnTo>
                  <a:lnTo>
                    <a:pt x="2607" y="1165"/>
                  </a:lnTo>
                  <a:lnTo>
                    <a:pt x="2596" y="1180"/>
                  </a:lnTo>
                  <a:lnTo>
                    <a:pt x="2582" y="1197"/>
                  </a:lnTo>
                  <a:lnTo>
                    <a:pt x="2568" y="1213"/>
                  </a:lnTo>
                  <a:lnTo>
                    <a:pt x="2557" y="1227"/>
                  </a:lnTo>
                  <a:lnTo>
                    <a:pt x="2548" y="1235"/>
                  </a:lnTo>
                  <a:lnTo>
                    <a:pt x="2538" y="1245"/>
                  </a:lnTo>
                  <a:lnTo>
                    <a:pt x="2524" y="1259"/>
                  </a:lnTo>
                  <a:lnTo>
                    <a:pt x="2505" y="1275"/>
                  </a:lnTo>
                  <a:lnTo>
                    <a:pt x="2490" y="1287"/>
                  </a:lnTo>
                  <a:lnTo>
                    <a:pt x="2479" y="1297"/>
                  </a:lnTo>
                  <a:lnTo>
                    <a:pt x="2472" y="1305"/>
                  </a:lnTo>
                  <a:lnTo>
                    <a:pt x="2467" y="1309"/>
                  </a:lnTo>
                  <a:lnTo>
                    <a:pt x="2442" y="1330"/>
                  </a:lnTo>
                  <a:lnTo>
                    <a:pt x="2414" y="1347"/>
                  </a:lnTo>
                  <a:lnTo>
                    <a:pt x="2386" y="1358"/>
                  </a:lnTo>
                  <a:lnTo>
                    <a:pt x="2356" y="1366"/>
                  </a:lnTo>
                  <a:lnTo>
                    <a:pt x="2325" y="1368"/>
                  </a:lnTo>
                  <a:lnTo>
                    <a:pt x="2305" y="1367"/>
                  </a:lnTo>
                  <a:lnTo>
                    <a:pt x="2288" y="1365"/>
                  </a:lnTo>
                  <a:lnTo>
                    <a:pt x="2270" y="1360"/>
                  </a:lnTo>
                  <a:lnTo>
                    <a:pt x="2253" y="1354"/>
                  </a:lnTo>
                  <a:lnTo>
                    <a:pt x="2237" y="1346"/>
                  </a:lnTo>
                  <a:lnTo>
                    <a:pt x="2225" y="1340"/>
                  </a:lnTo>
                  <a:lnTo>
                    <a:pt x="2217" y="1337"/>
                  </a:lnTo>
                  <a:lnTo>
                    <a:pt x="2207" y="1329"/>
                  </a:lnTo>
                  <a:lnTo>
                    <a:pt x="2196" y="1319"/>
                  </a:lnTo>
                  <a:lnTo>
                    <a:pt x="2186" y="1311"/>
                  </a:lnTo>
                  <a:lnTo>
                    <a:pt x="2178" y="1303"/>
                  </a:lnTo>
                  <a:lnTo>
                    <a:pt x="2173" y="1300"/>
                  </a:lnTo>
                  <a:lnTo>
                    <a:pt x="2167" y="1294"/>
                  </a:lnTo>
                  <a:lnTo>
                    <a:pt x="2157" y="1286"/>
                  </a:lnTo>
                  <a:lnTo>
                    <a:pt x="2145" y="1273"/>
                  </a:lnTo>
                  <a:lnTo>
                    <a:pt x="2133" y="1261"/>
                  </a:lnTo>
                  <a:lnTo>
                    <a:pt x="2125" y="1252"/>
                  </a:lnTo>
                  <a:lnTo>
                    <a:pt x="2120" y="1246"/>
                  </a:lnTo>
                  <a:lnTo>
                    <a:pt x="2133" y="1262"/>
                  </a:lnTo>
                  <a:lnTo>
                    <a:pt x="2141" y="1280"/>
                  </a:lnTo>
                  <a:lnTo>
                    <a:pt x="2147" y="1297"/>
                  </a:lnTo>
                  <a:lnTo>
                    <a:pt x="2149" y="1318"/>
                  </a:lnTo>
                  <a:lnTo>
                    <a:pt x="2147" y="1338"/>
                  </a:lnTo>
                  <a:lnTo>
                    <a:pt x="2141" y="1357"/>
                  </a:lnTo>
                  <a:lnTo>
                    <a:pt x="2133" y="1374"/>
                  </a:lnTo>
                  <a:lnTo>
                    <a:pt x="2120" y="1389"/>
                  </a:lnTo>
                  <a:lnTo>
                    <a:pt x="1857" y="1651"/>
                  </a:lnTo>
                  <a:lnTo>
                    <a:pt x="2392" y="2186"/>
                  </a:lnTo>
                  <a:lnTo>
                    <a:pt x="2422" y="2158"/>
                  </a:lnTo>
                  <a:lnTo>
                    <a:pt x="2454" y="2135"/>
                  </a:lnTo>
                  <a:lnTo>
                    <a:pt x="2487" y="2119"/>
                  </a:lnTo>
                  <a:lnTo>
                    <a:pt x="2520" y="2105"/>
                  </a:lnTo>
                  <a:lnTo>
                    <a:pt x="2556" y="2099"/>
                  </a:lnTo>
                  <a:lnTo>
                    <a:pt x="2592" y="2095"/>
                  </a:lnTo>
                  <a:lnTo>
                    <a:pt x="2635" y="2099"/>
                  </a:lnTo>
                  <a:lnTo>
                    <a:pt x="2676" y="2109"/>
                  </a:lnTo>
                  <a:lnTo>
                    <a:pt x="2713" y="2124"/>
                  </a:lnTo>
                  <a:lnTo>
                    <a:pt x="2749" y="2145"/>
                  </a:lnTo>
                  <a:lnTo>
                    <a:pt x="2783" y="2173"/>
                  </a:lnTo>
                  <a:lnTo>
                    <a:pt x="3541" y="2930"/>
                  </a:lnTo>
                  <a:lnTo>
                    <a:pt x="3570" y="2963"/>
                  </a:lnTo>
                  <a:lnTo>
                    <a:pt x="3591" y="3000"/>
                  </a:lnTo>
                  <a:lnTo>
                    <a:pt x="3606" y="3037"/>
                  </a:lnTo>
                  <a:lnTo>
                    <a:pt x="3616" y="3077"/>
                  </a:lnTo>
                  <a:lnTo>
                    <a:pt x="3618" y="3120"/>
                  </a:lnTo>
                  <a:lnTo>
                    <a:pt x="3616" y="3156"/>
                  </a:lnTo>
                  <a:lnTo>
                    <a:pt x="3611" y="3190"/>
                  </a:lnTo>
                  <a:lnTo>
                    <a:pt x="3600" y="3222"/>
                  </a:lnTo>
                  <a:lnTo>
                    <a:pt x="3584" y="3253"/>
                  </a:lnTo>
                  <a:lnTo>
                    <a:pt x="3565" y="3281"/>
                  </a:lnTo>
                  <a:lnTo>
                    <a:pt x="3542" y="3307"/>
                  </a:lnTo>
                  <a:lnTo>
                    <a:pt x="3318" y="3533"/>
                  </a:lnTo>
                  <a:lnTo>
                    <a:pt x="3284" y="3560"/>
                  </a:lnTo>
                  <a:lnTo>
                    <a:pt x="3248" y="3582"/>
                  </a:lnTo>
                  <a:lnTo>
                    <a:pt x="3211" y="3598"/>
                  </a:lnTo>
                  <a:lnTo>
                    <a:pt x="3170" y="3607"/>
                  </a:lnTo>
                  <a:lnTo>
                    <a:pt x="3128" y="3610"/>
                  </a:lnTo>
                  <a:lnTo>
                    <a:pt x="3092" y="3608"/>
                  </a:lnTo>
                  <a:lnTo>
                    <a:pt x="3058" y="3601"/>
                  </a:lnTo>
                  <a:lnTo>
                    <a:pt x="3026" y="3591"/>
                  </a:lnTo>
                  <a:lnTo>
                    <a:pt x="2995" y="3576"/>
                  </a:lnTo>
                  <a:lnTo>
                    <a:pt x="2966" y="3557"/>
                  </a:lnTo>
                  <a:lnTo>
                    <a:pt x="2939" y="3533"/>
                  </a:lnTo>
                  <a:lnTo>
                    <a:pt x="2180" y="2773"/>
                  </a:lnTo>
                  <a:lnTo>
                    <a:pt x="2156" y="2748"/>
                  </a:lnTo>
                  <a:lnTo>
                    <a:pt x="2136" y="2719"/>
                  </a:lnTo>
                  <a:lnTo>
                    <a:pt x="2122" y="2689"/>
                  </a:lnTo>
                  <a:lnTo>
                    <a:pt x="2110" y="2657"/>
                  </a:lnTo>
                  <a:lnTo>
                    <a:pt x="2104" y="2623"/>
                  </a:lnTo>
                  <a:lnTo>
                    <a:pt x="2102" y="2586"/>
                  </a:lnTo>
                  <a:lnTo>
                    <a:pt x="2104" y="2550"/>
                  </a:lnTo>
                  <a:lnTo>
                    <a:pt x="2112" y="2514"/>
                  </a:lnTo>
                  <a:lnTo>
                    <a:pt x="2124" y="2480"/>
                  </a:lnTo>
                  <a:lnTo>
                    <a:pt x="2141" y="2448"/>
                  </a:lnTo>
                  <a:lnTo>
                    <a:pt x="2164" y="2416"/>
                  </a:lnTo>
                  <a:lnTo>
                    <a:pt x="2191" y="2386"/>
                  </a:lnTo>
                  <a:lnTo>
                    <a:pt x="1656" y="1852"/>
                  </a:lnTo>
                  <a:lnTo>
                    <a:pt x="1393" y="2114"/>
                  </a:lnTo>
                  <a:lnTo>
                    <a:pt x="1377" y="2128"/>
                  </a:lnTo>
                  <a:lnTo>
                    <a:pt x="1360" y="2136"/>
                  </a:lnTo>
                  <a:lnTo>
                    <a:pt x="1342" y="2142"/>
                  </a:lnTo>
                  <a:lnTo>
                    <a:pt x="1322" y="2144"/>
                  </a:lnTo>
                  <a:lnTo>
                    <a:pt x="1302" y="2142"/>
                  </a:lnTo>
                  <a:lnTo>
                    <a:pt x="1283" y="2136"/>
                  </a:lnTo>
                  <a:lnTo>
                    <a:pt x="1266" y="2128"/>
                  </a:lnTo>
                  <a:lnTo>
                    <a:pt x="1251" y="2114"/>
                  </a:lnTo>
                  <a:lnTo>
                    <a:pt x="1255" y="2119"/>
                  </a:lnTo>
                  <a:lnTo>
                    <a:pt x="1264" y="2128"/>
                  </a:lnTo>
                  <a:lnTo>
                    <a:pt x="1276" y="2140"/>
                  </a:lnTo>
                  <a:lnTo>
                    <a:pt x="1290" y="2152"/>
                  </a:lnTo>
                  <a:lnTo>
                    <a:pt x="1298" y="2161"/>
                  </a:lnTo>
                  <a:lnTo>
                    <a:pt x="1303" y="2167"/>
                  </a:lnTo>
                  <a:lnTo>
                    <a:pt x="1307" y="2172"/>
                  </a:lnTo>
                  <a:lnTo>
                    <a:pt x="1314" y="2181"/>
                  </a:lnTo>
                  <a:lnTo>
                    <a:pt x="1324" y="2191"/>
                  </a:lnTo>
                  <a:lnTo>
                    <a:pt x="1334" y="2202"/>
                  </a:lnTo>
                  <a:lnTo>
                    <a:pt x="1340" y="2212"/>
                  </a:lnTo>
                  <a:lnTo>
                    <a:pt x="1345" y="2219"/>
                  </a:lnTo>
                  <a:lnTo>
                    <a:pt x="1349" y="2231"/>
                  </a:lnTo>
                  <a:lnTo>
                    <a:pt x="1357" y="2247"/>
                  </a:lnTo>
                  <a:lnTo>
                    <a:pt x="1364" y="2265"/>
                  </a:lnTo>
                  <a:lnTo>
                    <a:pt x="1368" y="2281"/>
                  </a:lnTo>
                  <a:lnTo>
                    <a:pt x="1370" y="2299"/>
                  </a:lnTo>
                  <a:lnTo>
                    <a:pt x="1371" y="2319"/>
                  </a:lnTo>
                  <a:lnTo>
                    <a:pt x="1369" y="2350"/>
                  </a:lnTo>
                  <a:lnTo>
                    <a:pt x="1363" y="2380"/>
                  </a:lnTo>
                  <a:lnTo>
                    <a:pt x="1350" y="2408"/>
                  </a:lnTo>
                  <a:lnTo>
                    <a:pt x="1334" y="2435"/>
                  </a:lnTo>
                  <a:lnTo>
                    <a:pt x="1313" y="2461"/>
                  </a:lnTo>
                  <a:lnTo>
                    <a:pt x="1308" y="2466"/>
                  </a:lnTo>
                  <a:lnTo>
                    <a:pt x="1302" y="2474"/>
                  </a:lnTo>
                  <a:lnTo>
                    <a:pt x="1292" y="2485"/>
                  </a:lnTo>
                  <a:lnTo>
                    <a:pt x="1278" y="2499"/>
                  </a:lnTo>
                  <a:lnTo>
                    <a:pt x="1262" y="2517"/>
                  </a:lnTo>
                  <a:lnTo>
                    <a:pt x="1249" y="2531"/>
                  </a:lnTo>
                  <a:lnTo>
                    <a:pt x="1239" y="2541"/>
                  </a:lnTo>
                  <a:lnTo>
                    <a:pt x="1230" y="2550"/>
                  </a:lnTo>
                  <a:lnTo>
                    <a:pt x="1216" y="2562"/>
                  </a:lnTo>
                  <a:lnTo>
                    <a:pt x="1200" y="2575"/>
                  </a:lnTo>
                  <a:lnTo>
                    <a:pt x="1183" y="2590"/>
                  </a:lnTo>
                  <a:lnTo>
                    <a:pt x="1168" y="2601"/>
                  </a:lnTo>
                  <a:lnTo>
                    <a:pt x="1154" y="2608"/>
                  </a:lnTo>
                  <a:lnTo>
                    <a:pt x="1133" y="2617"/>
                  </a:lnTo>
                  <a:lnTo>
                    <a:pt x="1108" y="2627"/>
                  </a:lnTo>
                  <a:lnTo>
                    <a:pt x="1081" y="2634"/>
                  </a:lnTo>
                  <a:lnTo>
                    <a:pt x="1054" y="2636"/>
                  </a:lnTo>
                  <a:lnTo>
                    <a:pt x="1021" y="2634"/>
                  </a:lnTo>
                  <a:lnTo>
                    <a:pt x="991" y="2627"/>
                  </a:lnTo>
                  <a:lnTo>
                    <a:pt x="963" y="2615"/>
                  </a:lnTo>
                  <a:lnTo>
                    <a:pt x="936" y="2598"/>
                  </a:lnTo>
                  <a:lnTo>
                    <a:pt x="912" y="2577"/>
                  </a:lnTo>
                  <a:lnTo>
                    <a:pt x="59" y="1727"/>
                  </a:lnTo>
                  <a:lnTo>
                    <a:pt x="38" y="1702"/>
                  </a:lnTo>
                  <a:lnTo>
                    <a:pt x="21" y="1677"/>
                  </a:lnTo>
                  <a:lnTo>
                    <a:pt x="10" y="1648"/>
                  </a:lnTo>
                  <a:lnTo>
                    <a:pt x="3" y="1617"/>
                  </a:lnTo>
                  <a:lnTo>
                    <a:pt x="0" y="1585"/>
                  </a:lnTo>
                  <a:lnTo>
                    <a:pt x="3" y="1558"/>
                  </a:lnTo>
                  <a:lnTo>
                    <a:pt x="10" y="1531"/>
                  </a:lnTo>
                  <a:lnTo>
                    <a:pt x="19" y="1506"/>
                  </a:lnTo>
                  <a:lnTo>
                    <a:pt x="29" y="1485"/>
                  </a:lnTo>
                  <a:lnTo>
                    <a:pt x="36" y="1471"/>
                  </a:lnTo>
                  <a:lnTo>
                    <a:pt x="48" y="1457"/>
                  </a:lnTo>
                  <a:lnTo>
                    <a:pt x="61" y="1439"/>
                  </a:lnTo>
                  <a:lnTo>
                    <a:pt x="75" y="1422"/>
                  </a:lnTo>
                  <a:lnTo>
                    <a:pt x="86" y="1410"/>
                  </a:lnTo>
                  <a:lnTo>
                    <a:pt x="95" y="1400"/>
                  </a:lnTo>
                  <a:lnTo>
                    <a:pt x="105" y="1391"/>
                  </a:lnTo>
                  <a:lnTo>
                    <a:pt x="120" y="1378"/>
                  </a:lnTo>
                  <a:lnTo>
                    <a:pt x="138" y="1360"/>
                  </a:lnTo>
                  <a:lnTo>
                    <a:pt x="153" y="1348"/>
                  </a:lnTo>
                  <a:lnTo>
                    <a:pt x="164" y="1338"/>
                  </a:lnTo>
                  <a:lnTo>
                    <a:pt x="172" y="1330"/>
                  </a:lnTo>
                  <a:lnTo>
                    <a:pt x="176" y="1326"/>
                  </a:lnTo>
                  <a:lnTo>
                    <a:pt x="202" y="1305"/>
                  </a:lnTo>
                  <a:lnTo>
                    <a:pt x="229" y="1288"/>
                  </a:lnTo>
                  <a:lnTo>
                    <a:pt x="257" y="1277"/>
                  </a:lnTo>
                  <a:lnTo>
                    <a:pt x="287" y="1271"/>
                  </a:lnTo>
                  <a:lnTo>
                    <a:pt x="318" y="1267"/>
                  </a:lnTo>
                  <a:lnTo>
                    <a:pt x="338" y="1269"/>
                  </a:lnTo>
                  <a:lnTo>
                    <a:pt x="356" y="1271"/>
                  </a:lnTo>
                  <a:lnTo>
                    <a:pt x="373" y="1275"/>
                  </a:lnTo>
                  <a:lnTo>
                    <a:pt x="390" y="1283"/>
                  </a:lnTo>
                  <a:lnTo>
                    <a:pt x="406" y="1290"/>
                  </a:lnTo>
                  <a:lnTo>
                    <a:pt x="419" y="1295"/>
                  </a:lnTo>
                  <a:lnTo>
                    <a:pt x="426" y="1300"/>
                  </a:lnTo>
                  <a:lnTo>
                    <a:pt x="435" y="1306"/>
                  </a:lnTo>
                  <a:lnTo>
                    <a:pt x="446" y="1316"/>
                  </a:lnTo>
                  <a:lnTo>
                    <a:pt x="457" y="1326"/>
                  </a:lnTo>
                  <a:lnTo>
                    <a:pt x="465" y="1333"/>
                  </a:lnTo>
                  <a:lnTo>
                    <a:pt x="471" y="1337"/>
                  </a:lnTo>
                  <a:lnTo>
                    <a:pt x="476" y="1342"/>
                  </a:lnTo>
                  <a:lnTo>
                    <a:pt x="485" y="1350"/>
                  </a:lnTo>
                  <a:lnTo>
                    <a:pt x="498" y="1363"/>
                  </a:lnTo>
                  <a:lnTo>
                    <a:pt x="510" y="1376"/>
                  </a:lnTo>
                  <a:lnTo>
                    <a:pt x="518" y="1385"/>
                  </a:lnTo>
                  <a:lnTo>
                    <a:pt x="523" y="1389"/>
                  </a:lnTo>
                  <a:lnTo>
                    <a:pt x="511" y="1374"/>
                  </a:lnTo>
                  <a:lnTo>
                    <a:pt x="501" y="1357"/>
                  </a:lnTo>
                  <a:lnTo>
                    <a:pt x="495" y="1338"/>
                  </a:lnTo>
                  <a:lnTo>
                    <a:pt x="494" y="1318"/>
                  </a:lnTo>
                  <a:lnTo>
                    <a:pt x="495" y="1298"/>
                  </a:lnTo>
                  <a:lnTo>
                    <a:pt x="501" y="1280"/>
                  </a:lnTo>
                  <a:lnTo>
                    <a:pt x="511" y="1263"/>
                  </a:lnTo>
                  <a:lnTo>
                    <a:pt x="523" y="1248"/>
                  </a:lnTo>
                  <a:lnTo>
                    <a:pt x="1251" y="521"/>
                  </a:lnTo>
                  <a:lnTo>
                    <a:pt x="1266" y="508"/>
                  </a:lnTo>
                  <a:lnTo>
                    <a:pt x="1283" y="499"/>
                  </a:lnTo>
                  <a:lnTo>
                    <a:pt x="1302" y="494"/>
                  </a:lnTo>
                  <a:lnTo>
                    <a:pt x="1322" y="491"/>
                  </a:lnTo>
                  <a:lnTo>
                    <a:pt x="1342" y="494"/>
                  </a:lnTo>
                  <a:lnTo>
                    <a:pt x="1360" y="499"/>
                  </a:lnTo>
                  <a:lnTo>
                    <a:pt x="1377" y="508"/>
                  </a:lnTo>
                  <a:lnTo>
                    <a:pt x="1393" y="521"/>
                  </a:lnTo>
                  <a:lnTo>
                    <a:pt x="1388" y="517"/>
                  </a:lnTo>
                  <a:lnTo>
                    <a:pt x="1379" y="508"/>
                  </a:lnTo>
                  <a:lnTo>
                    <a:pt x="1367" y="496"/>
                  </a:lnTo>
                  <a:lnTo>
                    <a:pt x="1354" y="484"/>
                  </a:lnTo>
                  <a:lnTo>
                    <a:pt x="1345" y="475"/>
                  </a:lnTo>
                  <a:lnTo>
                    <a:pt x="1340" y="469"/>
                  </a:lnTo>
                  <a:lnTo>
                    <a:pt x="1336" y="464"/>
                  </a:lnTo>
                  <a:lnTo>
                    <a:pt x="1329" y="456"/>
                  </a:lnTo>
                  <a:lnTo>
                    <a:pt x="1319" y="445"/>
                  </a:lnTo>
                  <a:lnTo>
                    <a:pt x="1309" y="434"/>
                  </a:lnTo>
                  <a:lnTo>
                    <a:pt x="1303" y="425"/>
                  </a:lnTo>
                  <a:lnTo>
                    <a:pt x="1298" y="417"/>
                  </a:lnTo>
                  <a:lnTo>
                    <a:pt x="1294" y="405"/>
                  </a:lnTo>
                  <a:lnTo>
                    <a:pt x="1286" y="389"/>
                  </a:lnTo>
                  <a:lnTo>
                    <a:pt x="1280" y="371"/>
                  </a:lnTo>
                  <a:lnTo>
                    <a:pt x="1275" y="354"/>
                  </a:lnTo>
                  <a:lnTo>
                    <a:pt x="1272" y="337"/>
                  </a:lnTo>
                  <a:lnTo>
                    <a:pt x="1272" y="317"/>
                  </a:lnTo>
                  <a:lnTo>
                    <a:pt x="1274" y="286"/>
                  </a:lnTo>
                  <a:lnTo>
                    <a:pt x="1281" y="256"/>
                  </a:lnTo>
                  <a:lnTo>
                    <a:pt x="1293" y="227"/>
                  </a:lnTo>
                  <a:lnTo>
                    <a:pt x="1309" y="201"/>
                  </a:lnTo>
                  <a:lnTo>
                    <a:pt x="1331" y="175"/>
                  </a:lnTo>
                  <a:lnTo>
                    <a:pt x="1335" y="170"/>
                  </a:lnTo>
                  <a:lnTo>
                    <a:pt x="1342" y="162"/>
                  </a:lnTo>
                  <a:lnTo>
                    <a:pt x="1352" y="151"/>
                  </a:lnTo>
                  <a:lnTo>
                    <a:pt x="1365" y="138"/>
                  </a:lnTo>
                  <a:lnTo>
                    <a:pt x="1381" y="119"/>
                  </a:lnTo>
                  <a:lnTo>
                    <a:pt x="1395" y="105"/>
                  </a:lnTo>
                  <a:lnTo>
                    <a:pt x="1405" y="95"/>
                  </a:lnTo>
                  <a:lnTo>
                    <a:pt x="1414" y="86"/>
                  </a:lnTo>
                  <a:lnTo>
                    <a:pt x="1427" y="75"/>
                  </a:lnTo>
                  <a:lnTo>
                    <a:pt x="1442" y="60"/>
                  </a:lnTo>
                  <a:lnTo>
                    <a:pt x="1460" y="46"/>
                  </a:lnTo>
                  <a:lnTo>
                    <a:pt x="1476" y="36"/>
                  </a:lnTo>
                  <a:lnTo>
                    <a:pt x="1489" y="28"/>
                  </a:lnTo>
                  <a:lnTo>
                    <a:pt x="1510" y="18"/>
                  </a:lnTo>
                  <a:lnTo>
                    <a:pt x="1534" y="9"/>
                  </a:lnTo>
                  <a:lnTo>
                    <a:pt x="1562" y="2"/>
                  </a:lnTo>
                  <a:lnTo>
                    <a:pt x="1589" y="0"/>
                  </a:lnTo>
                  <a:close/>
                </a:path>
              </a:pathLst>
            </a:custGeom>
            <a:grpFill/>
            <a:ln w="0">
              <a:noFill/>
              <a:prstDash val="solid"/>
              <a:round/>
            </a:ln>
          </p:spPr>
          <p:txBody>
            <a:bodyPr vert="horz" wrap="square" lIns="45720" tIns="22860" rIns="45720" bIns="22860" numCol="1" anchor="t" anchorCtr="0" compatLnSpc="1"/>
            <a:lstStyle/>
            <a:p>
              <a:pPr defTabSz="685800"/>
              <a:endParaRPr lang="en-GB" dirty="0">
                <a:solidFill>
                  <a:srgbClr val="686868"/>
                </a:solidFill>
                <a:cs typeface="+mn-ea"/>
                <a:sym typeface="+mn-lt"/>
              </a:endParaRPr>
            </a:p>
          </p:txBody>
        </p:sp>
      </p:grpSp>
      <p:grpSp>
        <p:nvGrpSpPr>
          <p:cNvPr id="14" name="组合 13">
            <a:extLst>
              <a:ext uri="{FF2B5EF4-FFF2-40B4-BE49-F238E27FC236}">
                <a16:creationId xmlns:a16="http://schemas.microsoft.com/office/drawing/2014/main" id="{0CC357F9-373B-4DDF-8885-C661FEAD1484}"/>
              </a:ext>
            </a:extLst>
          </p:cNvPr>
          <p:cNvGrpSpPr/>
          <p:nvPr/>
        </p:nvGrpSpPr>
        <p:grpSpPr>
          <a:xfrm>
            <a:off x="2078331" y="1976620"/>
            <a:ext cx="815938" cy="815938"/>
            <a:chOff x="1196588" y="1878648"/>
            <a:chExt cx="815938" cy="815938"/>
          </a:xfrm>
          <a:solidFill>
            <a:srgbClr val="287045"/>
          </a:solidFill>
        </p:grpSpPr>
        <p:sp>
          <p:nvSpPr>
            <p:cNvPr id="15" name="Freeform 37">
              <a:extLst>
                <a:ext uri="{FF2B5EF4-FFF2-40B4-BE49-F238E27FC236}">
                  <a16:creationId xmlns:a16="http://schemas.microsoft.com/office/drawing/2014/main" id="{A2945DEA-8773-4350-9964-51CECB18D9AE}"/>
                </a:ext>
              </a:extLst>
            </p:cNvPr>
            <p:cNvSpPr/>
            <p:nvPr/>
          </p:nvSpPr>
          <p:spPr>
            <a:xfrm>
              <a:off x="1196588" y="1878648"/>
              <a:ext cx="815938" cy="815938"/>
            </a:xfrm>
            <a:custGeom>
              <a:avLst/>
              <a:gdLst>
                <a:gd name="connsiteX0" fmla="*/ 587014 w 1178743"/>
                <a:gd name="connsiteY0" fmla="*/ 1 h 1178743"/>
                <a:gd name="connsiteX1" fmla="*/ 696053 w 1178743"/>
                <a:gd name="connsiteY1" fmla="*/ 44656 h 1178743"/>
                <a:gd name="connsiteX2" fmla="*/ 1133216 w 1178743"/>
                <a:gd name="connsiteY2" fmla="*/ 478336 h 1178743"/>
                <a:gd name="connsiteX3" fmla="*/ 1134087 w 1178743"/>
                <a:gd name="connsiteY3" fmla="*/ 696054 h 1178743"/>
                <a:gd name="connsiteX4" fmla="*/ 700408 w 1178743"/>
                <a:gd name="connsiteY4" fmla="*/ 1133216 h 1178743"/>
                <a:gd name="connsiteX5" fmla="*/ 482690 w 1178743"/>
                <a:gd name="connsiteY5" fmla="*/ 1134087 h 1178743"/>
                <a:gd name="connsiteX6" fmla="*/ 45527 w 1178743"/>
                <a:gd name="connsiteY6" fmla="*/ 700408 h 1178743"/>
                <a:gd name="connsiteX7" fmla="*/ 44656 w 1178743"/>
                <a:gd name="connsiteY7" fmla="*/ 482690 h 1178743"/>
                <a:gd name="connsiteX8" fmla="*/ 478335 w 1178743"/>
                <a:gd name="connsiteY8" fmla="*/ 45527 h 1178743"/>
                <a:gd name="connsiteX9" fmla="*/ 587014 w 1178743"/>
                <a:gd name="connsiteY9" fmla="*/ 1 h 117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8743" h="1178743">
                  <a:moveTo>
                    <a:pt x="587014" y="1"/>
                  </a:moveTo>
                  <a:cubicBezTo>
                    <a:pt x="626413" y="-157"/>
                    <a:pt x="665872" y="14716"/>
                    <a:pt x="696053" y="44656"/>
                  </a:cubicBezTo>
                  <a:lnTo>
                    <a:pt x="1133216" y="478336"/>
                  </a:lnTo>
                  <a:cubicBezTo>
                    <a:pt x="1193578" y="538216"/>
                    <a:pt x="1193968" y="635692"/>
                    <a:pt x="1134087" y="696054"/>
                  </a:cubicBezTo>
                  <a:lnTo>
                    <a:pt x="700408" y="1133216"/>
                  </a:lnTo>
                  <a:cubicBezTo>
                    <a:pt x="640527" y="1193578"/>
                    <a:pt x="543051" y="1193968"/>
                    <a:pt x="482690" y="1134087"/>
                  </a:cubicBezTo>
                  <a:lnTo>
                    <a:pt x="45527" y="700408"/>
                  </a:lnTo>
                  <a:cubicBezTo>
                    <a:pt x="-14835" y="640527"/>
                    <a:pt x="-15225" y="543052"/>
                    <a:pt x="44656" y="482690"/>
                  </a:cubicBezTo>
                  <a:lnTo>
                    <a:pt x="478335" y="45527"/>
                  </a:lnTo>
                  <a:cubicBezTo>
                    <a:pt x="508276" y="15346"/>
                    <a:pt x="547615" y="158"/>
                    <a:pt x="587014"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dirty="0">
                <a:solidFill>
                  <a:prstClr val="white"/>
                </a:solidFill>
                <a:cs typeface="+mn-ea"/>
                <a:sym typeface="+mn-lt"/>
              </a:endParaRPr>
            </a:p>
          </p:txBody>
        </p:sp>
        <p:grpSp>
          <p:nvGrpSpPr>
            <p:cNvPr id="16" name="Group 132">
              <a:extLst>
                <a:ext uri="{FF2B5EF4-FFF2-40B4-BE49-F238E27FC236}">
                  <a16:creationId xmlns:a16="http://schemas.microsoft.com/office/drawing/2014/main" id="{ACC4F39D-ACF4-4BBF-AE7B-33DAD7E0379C}"/>
                </a:ext>
              </a:extLst>
            </p:cNvPr>
            <p:cNvGrpSpPr/>
            <p:nvPr/>
          </p:nvGrpSpPr>
          <p:grpSpPr>
            <a:xfrm>
              <a:off x="1438364" y="2121328"/>
              <a:ext cx="332386" cy="332386"/>
              <a:chOff x="4843463" y="3155951"/>
              <a:chExt cx="1370013" cy="1370012"/>
            </a:xfrm>
            <a:grpFill/>
          </p:grpSpPr>
          <p:sp>
            <p:nvSpPr>
              <p:cNvPr id="17" name="Freeform 63">
                <a:extLst>
                  <a:ext uri="{FF2B5EF4-FFF2-40B4-BE49-F238E27FC236}">
                    <a16:creationId xmlns:a16="http://schemas.microsoft.com/office/drawing/2014/main" id="{4BF09A57-8098-4E81-B2C7-5BC88C6B761C}"/>
                  </a:ext>
                </a:extLst>
              </p:cNvPr>
              <p:cNvSpPr/>
              <p:nvPr/>
            </p:nvSpPr>
            <p:spPr bwMode="auto">
              <a:xfrm>
                <a:off x="5680076" y="3992563"/>
                <a:ext cx="533400" cy="533400"/>
              </a:xfrm>
              <a:custGeom>
                <a:avLst/>
                <a:gdLst>
                  <a:gd name="T0" fmla="*/ 457 w 1344"/>
                  <a:gd name="T1" fmla="*/ 0 h 1344"/>
                  <a:gd name="T2" fmla="*/ 1249 w 1344"/>
                  <a:gd name="T3" fmla="*/ 792 h 1344"/>
                  <a:gd name="T4" fmla="*/ 1277 w 1344"/>
                  <a:gd name="T5" fmla="*/ 823 h 1344"/>
                  <a:gd name="T6" fmla="*/ 1299 w 1344"/>
                  <a:gd name="T7" fmla="*/ 855 h 1344"/>
                  <a:gd name="T8" fmla="*/ 1318 w 1344"/>
                  <a:gd name="T9" fmla="*/ 890 h 1344"/>
                  <a:gd name="T10" fmla="*/ 1330 w 1344"/>
                  <a:gd name="T11" fmla="*/ 927 h 1344"/>
                  <a:gd name="T12" fmla="*/ 1340 w 1344"/>
                  <a:gd name="T13" fmla="*/ 963 h 1344"/>
                  <a:gd name="T14" fmla="*/ 1344 w 1344"/>
                  <a:gd name="T15" fmla="*/ 1002 h 1344"/>
                  <a:gd name="T16" fmla="*/ 1344 w 1344"/>
                  <a:gd name="T17" fmla="*/ 1040 h 1344"/>
                  <a:gd name="T18" fmla="*/ 1340 w 1344"/>
                  <a:gd name="T19" fmla="*/ 1078 h 1344"/>
                  <a:gd name="T20" fmla="*/ 1330 w 1344"/>
                  <a:gd name="T21" fmla="*/ 1116 h 1344"/>
                  <a:gd name="T22" fmla="*/ 1318 w 1344"/>
                  <a:gd name="T23" fmla="*/ 1151 h 1344"/>
                  <a:gd name="T24" fmla="*/ 1299 w 1344"/>
                  <a:gd name="T25" fmla="*/ 1186 h 1344"/>
                  <a:gd name="T26" fmla="*/ 1277 w 1344"/>
                  <a:gd name="T27" fmla="*/ 1220 h 1344"/>
                  <a:gd name="T28" fmla="*/ 1249 w 1344"/>
                  <a:gd name="T29" fmla="*/ 1250 h 1344"/>
                  <a:gd name="T30" fmla="*/ 1219 w 1344"/>
                  <a:gd name="T31" fmla="*/ 1276 h 1344"/>
                  <a:gd name="T32" fmla="*/ 1186 w 1344"/>
                  <a:gd name="T33" fmla="*/ 1299 h 1344"/>
                  <a:gd name="T34" fmla="*/ 1152 w 1344"/>
                  <a:gd name="T35" fmla="*/ 1317 h 1344"/>
                  <a:gd name="T36" fmla="*/ 1116 w 1344"/>
                  <a:gd name="T37" fmla="*/ 1331 h 1344"/>
                  <a:gd name="T38" fmla="*/ 1078 w 1344"/>
                  <a:gd name="T39" fmla="*/ 1339 h 1344"/>
                  <a:gd name="T40" fmla="*/ 1040 w 1344"/>
                  <a:gd name="T41" fmla="*/ 1344 h 1344"/>
                  <a:gd name="T42" fmla="*/ 1001 w 1344"/>
                  <a:gd name="T43" fmla="*/ 1344 h 1344"/>
                  <a:gd name="T44" fmla="*/ 964 w 1344"/>
                  <a:gd name="T45" fmla="*/ 1339 h 1344"/>
                  <a:gd name="T46" fmla="*/ 927 w 1344"/>
                  <a:gd name="T47" fmla="*/ 1331 h 1344"/>
                  <a:gd name="T48" fmla="*/ 890 w 1344"/>
                  <a:gd name="T49" fmla="*/ 1317 h 1344"/>
                  <a:gd name="T50" fmla="*/ 855 w 1344"/>
                  <a:gd name="T51" fmla="*/ 1299 h 1344"/>
                  <a:gd name="T52" fmla="*/ 823 w 1344"/>
                  <a:gd name="T53" fmla="*/ 1276 h 1344"/>
                  <a:gd name="T54" fmla="*/ 791 w 1344"/>
                  <a:gd name="T55" fmla="*/ 1250 h 1344"/>
                  <a:gd name="T56" fmla="*/ 0 w 1344"/>
                  <a:gd name="T57" fmla="*/ 457 h 1344"/>
                  <a:gd name="T58" fmla="*/ 76 w 1344"/>
                  <a:gd name="T59" fmla="*/ 405 h 1344"/>
                  <a:gd name="T60" fmla="*/ 150 w 1344"/>
                  <a:gd name="T61" fmla="*/ 347 h 1344"/>
                  <a:gd name="T62" fmla="*/ 220 w 1344"/>
                  <a:gd name="T63" fmla="*/ 285 h 1344"/>
                  <a:gd name="T64" fmla="*/ 285 w 1344"/>
                  <a:gd name="T65" fmla="*/ 220 h 1344"/>
                  <a:gd name="T66" fmla="*/ 347 w 1344"/>
                  <a:gd name="T67" fmla="*/ 150 h 1344"/>
                  <a:gd name="T68" fmla="*/ 405 w 1344"/>
                  <a:gd name="T69" fmla="*/ 76 h 1344"/>
                  <a:gd name="T70" fmla="*/ 457 w 1344"/>
                  <a:gd name="T71" fmla="*/ 0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44" h="1344">
                    <a:moveTo>
                      <a:pt x="457" y="0"/>
                    </a:moveTo>
                    <a:lnTo>
                      <a:pt x="1249" y="792"/>
                    </a:lnTo>
                    <a:lnTo>
                      <a:pt x="1277" y="823"/>
                    </a:lnTo>
                    <a:lnTo>
                      <a:pt x="1299" y="855"/>
                    </a:lnTo>
                    <a:lnTo>
                      <a:pt x="1318" y="890"/>
                    </a:lnTo>
                    <a:lnTo>
                      <a:pt x="1330" y="927"/>
                    </a:lnTo>
                    <a:lnTo>
                      <a:pt x="1340" y="963"/>
                    </a:lnTo>
                    <a:lnTo>
                      <a:pt x="1344" y="1002"/>
                    </a:lnTo>
                    <a:lnTo>
                      <a:pt x="1344" y="1040"/>
                    </a:lnTo>
                    <a:lnTo>
                      <a:pt x="1340" y="1078"/>
                    </a:lnTo>
                    <a:lnTo>
                      <a:pt x="1330" y="1116"/>
                    </a:lnTo>
                    <a:lnTo>
                      <a:pt x="1318" y="1151"/>
                    </a:lnTo>
                    <a:lnTo>
                      <a:pt x="1299" y="1186"/>
                    </a:lnTo>
                    <a:lnTo>
                      <a:pt x="1277" y="1220"/>
                    </a:lnTo>
                    <a:lnTo>
                      <a:pt x="1249" y="1250"/>
                    </a:lnTo>
                    <a:lnTo>
                      <a:pt x="1219" y="1276"/>
                    </a:lnTo>
                    <a:lnTo>
                      <a:pt x="1186" y="1299"/>
                    </a:lnTo>
                    <a:lnTo>
                      <a:pt x="1152" y="1317"/>
                    </a:lnTo>
                    <a:lnTo>
                      <a:pt x="1116" y="1331"/>
                    </a:lnTo>
                    <a:lnTo>
                      <a:pt x="1078" y="1339"/>
                    </a:lnTo>
                    <a:lnTo>
                      <a:pt x="1040" y="1344"/>
                    </a:lnTo>
                    <a:lnTo>
                      <a:pt x="1001" y="1344"/>
                    </a:lnTo>
                    <a:lnTo>
                      <a:pt x="964" y="1339"/>
                    </a:lnTo>
                    <a:lnTo>
                      <a:pt x="927" y="1331"/>
                    </a:lnTo>
                    <a:lnTo>
                      <a:pt x="890" y="1317"/>
                    </a:lnTo>
                    <a:lnTo>
                      <a:pt x="855" y="1299"/>
                    </a:lnTo>
                    <a:lnTo>
                      <a:pt x="823" y="1276"/>
                    </a:lnTo>
                    <a:lnTo>
                      <a:pt x="791" y="1250"/>
                    </a:lnTo>
                    <a:lnTo>
                      <a:pt x="0" y="457"/>
                    </a:lnTo>
                    <a:lnTo>
                      <a:pt x="76" y="405"/>
                    </a:lnTo>
                    <a:lnTo>
                      <a:pt x="150" y="347"/>
                    </a:lnTo>
                    <a:lnTo>
                      <a:pt x="220" y="285"/>
                    </a:lnTo>
                    <a:lnTo>
                      <a:pt x="285" y="220"/>
                    </a:lnTo>
                    <a:lnTo>
                      <a:pt x="347" y="150"/>
                    </a:lnTo>
                    <a:lnTo>
                      <a:pt x="405" y="76"/>
                    </a:lnTo>
                    <a:lnTo>
                      <a:pt x="457" y="0"/>
                    </a:lnTo>
                    <a:close/>
                  </a:path>
                </a:pathLst>
              </a:custGeom>
              <a:grpFill/>
              <a:ln w="0">
                <a:noFill/>
                <a:prstDash val="solid"/>
                <a:round/>
              </a:ln>
            </p:spPr>
            <p:txBody>
              <a:bodyPr vert="horz" wrap="square" lIns="45720" tIns="22860" rIns="45720" bIns="22860" numCol="1" anchor="t" anchorCtr="0" compatLnSpc="1"/>
              <a:lstStyle/>
              <a:p>
                <a:pPr defTabSz="685800"/>
                <a:endParaRPr lang="en-GB" dirty="0">
                  <a:solidFill>
                    <a:srgbClr val="686868"/>
                  </a:solidFill>
                  <a:cs typeface="+mn-ea"/>
                  <a:sym typeface="+mn-lt"/>
                </a:endParaRPr>
              </a:p>
            </p:txBody>
          </p:sp>
          <p:sp>
            <p:nvSpPr>
              <p:cNvPr id="18" name="Freeform 64">
                <a:extLst>
                  <a:ext uri="{FF2B5EF4-FFF2-40B4-BE49-F238E27FC236}">
                    <a16:creationId xmlns:a16="http://schemas.microsoft.com/office/drawing/2014/main" id="{983B9357-7948-42C6-9C26-C9882F8F5B07}"/>
                  </a:ext>
                </a:extLst>
              </p:cNvPr>
              <p:cNvSpPr>
                <a:spLocks noEditPoints="1"/>
              </p:cNvSpPr>
              <p:nvPr/>
            </p:nvSpPr>
            <p:spPr bwMode="auto">
              <a:xfrm>
                <a:off x="4843463" y="3155951"/>
                <a:ext cx="1027113" cy="1027113"/>
              </a:xfrm>
              <a:custGeom>
                <a:avLst/>
                <a:gdLst>
                  <a:gd name="T0" fmla="*/ 1137 w 2591"/>
                  <a:gd name="T1" fmla="*/ 337 h 2591"/>
                  <a:gd name="T2" fmla="*/ 918 w 2591"/>
                  <a:gd name="T3" fmla="*/ 400 h 2591"/>
                  <a:gd name="T4" fmla="*/ 721 w 2591"/>
                  <a:gd name="T5" fmla="*/ 512 h 2591"/>
                  <a:gd name="T6" fmla="*/ 558 w 2591"/>
                  <a:gd name="T7" fmla="*/ 664 h 2591"/>
                  <a:gd name="T8" fmla="*/ 433 w 2591"/>
                  <a:gd name="T9" fmla="*/ 850 h 2591"/>
                  <a:gd name="T10" fmla="*/ 352 w 2591"/>
                  <a:gd name="T11" fmla="*/ 1062 h 2591"/>
                  <a:gd name="T12" fmla="*/ 323 w 2591"/>
                  <a:gd name="T13" fmla="*/ 1296 h 2591"/>
                  <a:gd name="T14" fmla="*/ 352 w 2591"/>
                  <a:gd name="T15" fmla="*/ 1529 h 2591"/>
                  <a:gd name="T16" fmla="*/ 433 w 2591"/>
                  <a:gd name="T17" fmla="*/ 1741 h 2591"/>
                  <a:gd name="T18" fmla="*/ 558 w 2591"/>
                  <a:gd name="T19" fmla="*/ 1927 h 2591"/>
                  <a:gd name="T20" fmla="*/ 721 w 2591"/>
                  <a:gd name="T21" fmla="*/ 2079 h 2591"/>
                  <a:gd name="T22" fmla="*/ 918 w 2591"/>
                  <a:gd name="T23" fmla="*/ 2190 h 2591"/>
                  <a:gd name="T24" fmla="*/ 1137 w 2591"/>
                  <a:gd name="T25" fmla="*/ 2253 h 2591"/>
                  <a:gd name="T26" fmla="*/ 1375 w 2591"/>
                  <a:gd name="T27" fmla="*/ 2263 h 2591"/>
                  <a:gd name="T28" fmla="*/ 1601 w 2591"/>
                  <a:gd name="T29" fmla="*/ 2217 h 2591"/>
                  <a:gd name="T30" fmla="*/ 1806 w 2591"/>
                  <a:gd name="T31" fmla="*/ 2121 h 2591"/>
                  <a:gd name="T32" fmla="*/ 1982 w 2591"/>
                  <a:gd name="T33" fmla="*/ 1982 h 2591"/>
                  <a:gd name="T34" fmla="*/ 2121 w 2591"/>
                  <a:gd name="T35" fmla="*/ 1806 h 2591"/>
                  <a:gd name="T36" fmla="*/ 2217 w 2591"/>
                  <a:gd name="T37" fmla="*/ 1602 h 2591"/>
                  <a:gd name="T38" fmla="*/ 2263 w 2591"/>
                  <a:gd name="T39" fmla="*/ 1375 h 2591"/>
                  <a:gd name="T40" fmla="*/ 2254 w 2591"/>
                  <a:gd name="T41" fmla="*/ 1138 h 2591"/>
                  <a:gd name="T42" fmla="*/ 2189 w 2591"/>
                  <a:gd name="T43" fmla="*/ 918 h 2591"/>
                  <a:gd name="T44" fmla="*/ 2079 w 2591"/>
                  <a:gd name="T45" fmla="*/ 723 h 2591"/>
                  <a:gd name="T46" fmla="*/ 1927 w 2591"/>
                  <a:gd name="T47" fmla="*/ 558 h 2591"/>
                  <a:gd name="T48" fmla="*/ 1741 w 2591"/>
                  <a:gd name="T49" fmla="*/ 433 h 2591"/>
                  <a:gd name="T50" fmla="*/ 1528 w 2591"/>
                  <a:gd name="T51" fmla="*/ 352 h 2591"/>
                  <a:gd name="T52" fmla="*/ 1295 w 2591"/>
                  <a:gd name="T53" fmla="*/ 325 h 2591"/>
                  <a:gd name="T54" fmla="*/ 1479 w 2591"/>
                  <a:gd name="T55" fmla="*/ 13 h 2591"/>
                  <a:gd name="T56" fmla="*/ 1738 w 2591"/>
                  <a:gd name="T57" fmla="*/ 78 h 2591"/>
                  <a:gd name="T58" fmla="*/ 1973 w 2591"/>
                  <a:gd name="T59" fmla="*/ 192 h 2591"/>
                  <a:gd name="T60" fmla="*/ 2180 w 2591"/>
                  <a:gd name="T61" fmla="*/ 350 h 2591"/>
                  <a:gd name="T62" fmla="*/ 2350 w 2591"/>
                  <a:gd name="T63" fmla="*/ 545 h 2591"/>
                  <a:gd name="T64" fmla="*/ 2479 w 2591"/>
                  <a:gd name="T65" fmla="*/ 771 h 2591"/>
                  <a:gd name="T66" fmla="*/ 2561 w 2591"/>
                  <a:gd name="T67" fmla="*/ 1024 h 2591"/>
                  <a:gd name="T68" fmla="*/ 2591 w 2591"/>
                  <a:gd name="T69" fmla="*/ 1296 h 2591"/>
                  <a:gd name="T70" fmla="*/ 2561 w 2591"/>
                  <a:gd name="T71" fmla="*/ 1567 h 2591"/>
                  <a:gd name="T72" fmla="*/ 2479 w 2591"/>
                  <a:gd name="T73" fmla="*/ 1820 h 2591"/>
                  <a:gd name="T74" fmla="*/ 2350 w 2591"/>
                  <a:gd name="T75" fmla="*/ 2046 h 2591"/>
                  <a:gd name="T76" fmla="*/ 2180 w 2591"/>
                  <a:gd name="T77" fmla="*/ 2241 h 2591"/>
                  <a:gd name="T78" fmla="*/ 1973 w 2591"/>
                  <a:gd name="T79" fmla="*/ 2398 h 2591"/>
                  <a:gd name="T80" fmla="*/ 1738 w 2591"/>
                  <a:gd name="T81" fmla="*/ 2513 h 2591"/>
                  <a:gd name="T82" fmla="*/ 1479 w 2591"/>
                  <a:gd name="T83" fmla="*/ 2578 h 2591"/>
                  <a:gd name="T84" fmla="*/ 1202 w 2591"/>
                  <a:gd name="T85" fmla="*/ 2587 h 2591"/>
                  <a:gd name="T86" fmla="*/ 937 w 2591"/>
                  <a:gd name="T87" fmla="*/ 2540 h 2591"/>
                  <a:gd name="T88" fmla="*/ 692 w 2591"/>
                  <a:gd name="T89" fmla="*/ 2441 h 2591"/>
                  <a:gd name="T90" fmla="*/ 476 w 2591"/>
                  <a:gd name="T91" fmla="*/ 2298 h 2591"/>
                  <a:gd name="T92" fmla="*/ 292 w 2591"/>
                  <a:gd name="T93" fmla="*/ 2115 h 2591"/>
                  <a:gd name="T94" fmla="*/ 149 w 2591"/>
                  <a:gd name="T95" fmla="*/ 1899 h 2591"/>
                  <a:gd name="T96" fmla="*/ 50 w 2591"/>
                  <a:gd name="T97" fmla="*/ 1654 h 2591"/>
                  <a:gd name="T98" fmla="*/ 3 w 2591"/>
                  <a:gd name="T99" fmla="*/ 1388 h 2591"/>
                  <a:gd name="T100" fmla="*/ 13 w 2591"/>
                  <a:gd name="T101" fmla="*/ 1112 h 2591"/>
                  <a:gd name="T102" fmla="*/ 78 w 2591"/>
                  <a:gd name="T103" fmla="*/ 853 h 2591"/>
                  <a:gd name="T104" fmla="*/ 192 w 2591"/>
                  <a:gd name="T105" fmla="*/ 617 h 2591"/>
                  <a:gd name="T106" fmla="*/ 350 w 2591"/>
                  <a:gd name="T107" fmla="*/ 411 h 2591"/>
                  <a:gd name="T108" fmla="*/ 544 w 2591"/>
                  <a:gd name="T109" fmla="*/ 241 h 2591"/>
                  <a:gd name="T110" fmla="*/ 771 w 2591"/>
                  <a:gd name="T111" fmla="*/ 110 h 2591"/>
                  <a:gd name="T112" fmla="*/ 1023 w 2591"/>
                  <a:gd name="T113" fmla="*/ 29 h 2591"/>
                  <a:gd name="T114" fmla="*/ 1295 w 2591"/>
                  <a:gd name="T115" fmla="*/ 0 h 2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1" h="2591">
                    <a:moveTo>
                      <a:pt x="1295" y="325"/>
                    </a:moveTo>
                    <a:lnTo>
                      <a:pt x="1216" y="328"/>
                    </a:lnTo>
                    <a:lnTo>
                      <a:pt x="1137" y="337"/>
                    </a:lnTo>
                    <a:lnTo>
                      <a:pt x="1062" y="352"/>
                    </a:lnTo>
                    <a:lnTo>
                      <a:pt x="988" y="374"/>
                    </a:lnTo>
                    <a:lnTo>
                      <a:pt x="918" y="400"/>
                    </a:lnTo>
                    <a:lnTo>
                      <a:pt x="850" y="433"/>
                    </a:lnTo>
                    <a:lnTo>
                      <a:pt x="783" y="470"/>
                    </a:lnTo>
                    <a:lnTo>
                      <a:pt x="721" y="512"/>
                    </a:lnTo>
                    <a:lnTo>
                      <a:pt x="664" y="558"/>
                    </a:lnTo>
                    <a:lnTo>
                      <a:pt x="609" y="609"/>
                    </a:lnTo>
                    <a:lnTo>
                      <a:pt x="558" y="664"/>
                    </a:lnTo>
                    <a:lnTo>
                      <a:pt x="511" y="723"/>
                    </a:lnTo>
                    <a:lnTo>
                      <a:pt x="469" y="785"/>
                    </a:lnTo>
                    <a:lnTo>
                      <a:pt x="433" y="850"/>
                    </a:lnTo>
                    <a:lnTo>
                      <a:pt x="400" y="918"/>
                    </a:lnTo>
                    <a:lnTo>
                      <a:pt x="374" y="988"/>
                    </a:lnTo>
                    <a:lnTo>
                      <a:pt x="352" y="1062"/>
                    </a:lnTo>
                    <a:lnTo>
                      <a:pt x="336" y="1138"/>
                    </a:lnTo>
                    <a:lnTo>
                      <a:pt x="327" y="1216"/>
                    </a:lnTo>
                    <a:lnTo>
                      <a:pt x="323" y="1296"/>
                    </a:lnTo>
                    <a:lnTo>
                      <a:pt x="327" y="1375"/>
                    </a:lnTo>
                    <a:lnTo>
                      <a:pt x="336" y="1452"/>
                    </a:lnTo>
                    <a:lnTo>
                      <a:pt x="352" y="1529"/>
                    </a:lnTo>
                    <a:lnTo>
                      <a:pt x="374" y="1602"/>
                    </a:lnTo>
                    <a:lnTo>
                      <a:pt x="400" y="1673"/>
                    </a:lnTo>
                    <a:lnTo>
                      <a:pt x="433" y="1741"/>
                    </a:lnTo>
                    <a:lnTo>
                      <a:pt x="469" y="1806"/>
                    </a:lnTo>
                    <a:lnTo>
                      <a:pt x="511" y="1868"/>
                    </a:lnTo>
                    <a:lnTo>
                      <a:pt x="558" y="1927"/>
                    </a:lnTo>
                    <a:lnTo>
                      <a:pt x="609" y="1982"/>
                    </a:lnTo>
                    <a:lnTo>
                      <a:pt x="664" y="2033"/>
                    </a:lnTo>
                    <a:lnTo>
                      <a:pt x="721" y="2079"/>
                    </a:lnTo>
                    <a:lnTo>
                      <a:pt x="783" y="2121"/>
                    </a:lnTo>
                    <a:lnTo>
                      <a:pt x="850" y="2158"/>
                    </a:lnTo>
                    <a:lnTo>
                      <a:pt x="918" y="2190"/>
                    </a:lnTo>
                    <a:lnTo>
                      <a:pt x="988" y="2217"/>
                    </a:lnTo>
                    <a:lnTo>
                      <a:pt x="1062" y="2239"/>
                    </a:lnTo>
                    <a:lnTo>
                      <a:pt x="1137" y="2253"/>
                    </a:lnTo>
                    <a:lnTo>
                      <a:pt x="1216" y="2263"/>
                    </a:lnTo>
                    <a:lnTo>
                      <a:pt x="1295" y="2266"/>
                    </a:lnTo>
                    <a:lnTo>
                      <a:pt x="1375" y="2263"/>
                    </a:lnTo>
                    <a:lnTo>
                      <a:pt x="1452" y="2253"/>
                    </a:lnTo>
                    <a:lnTo>
                      <a:pt x="1528" y="2239"/>
                    </a:lnTo>
                    <a:lnTo>
                      <a:pt x="1601" y="2217"/>
                    </a:lnTo>
                    <a:lnTo>
                      <a:pt x="1673" y="2190"/>
                    </a:lnTo>
                    <a:lnTo>
                      <a:pt x="1741" y="2158"/>
                    </a:lnTo>
                    <a:lnTo>
                      <a:pt x="1806" y="2121"/>
                    </a:lnTo>
                    <a:lnTo>
                      <a:pt x="1868" y="2079"/>
                    </a:lnTo>
                    <a:lnTo>
                      <a:pt x="1927" y="2033"/>
                    </a:lnTo>
                    <a:lnTo>
                      <a:pt x="1982" y="1982"/>
                    </a:lnTo>
                    <a:lnTo>
                      <a:pt x="2032" y="1927"/>
                    </a:lnTo>
                    <a:lnTo>
                      <a:pt x="2079" y="1868"/>
                    </a:lnTo>
                    <a:lnTo>
                      <a:pt x="2121" y="1806"/>
                    </a:lnTo>
                    <a:lnTo>
                      <a:pt x="2158" y="1741"/>
                    </a:lnTo>
                    <a:lnTo>
                      <a:pt x="2189" y="1673"/>
                    </a:lnTo>
                    <a:lnTo>
                      <a:pt x="2217" y="1602"/>
                    </a:lnTo>
                    <a:lnTo>
                      <a:pt x="2238" y="1529"/>
                    </a:lnTo>
                    <a:lnTo>
                      <a:pt x="2254" y="1452"/>
                    </a:lnTo>
                    <a:lnTo>
                      <a:pt x="2263" y="1375"/>
                    </a:lnTo>
                    <a:lnTo>
                      <a:pt x="2266" y="1296"/>
                    </a:lnTo>
                    <a:lnTo>
                      <a:pt x="2263" y="1216"/>
                    </a:lnTo>
                    <a:lnTo>
                      <a:pt x="2254" y="1138"/>
                    </a:lnTo>
                    <a:lnTo>
                      <a:pt x="2238" y="1062"/>
                    </a:lnTo>
                    <a:lnTo>
                      <a:pt x="2217" y="988"/>
                    </a:lnTo>
                    <a:lnTo>
                      <a:pt x="2189" y="918"/>
                    </a:lnTo>
                    <a:lnTo>
                      <a:pt x="2158" y="850"/>
                    </a:lnTo>
                    <a:lnTo>
                      <a:pt x="2121" y="785"/>
                    </a:lnTo>
                    <a:lnTo>
                      <a:pt x="2079" y="723"/>
                    </a:lnTo>
                    <a:lnTo>
                      <a:pt x="2032" y="664"/>
                    </a:lnTo>
                    <a:lnTo>
                      <a:pt x="1982" y="609"/>
                    </a:lnTo>
                    <a:lnTo>
                      <a:pt x="1927" y="558"/>
                    </a:lnTo>
                    <a:lnTo>
                      <a:pt x="1868" y="512"/>
                    </a:lnTo>
                    <a:lnTo>
                      <a:pt x="1806" y="470"/>
                    </a:lnTo>
                    <a:lnTo>
                      <a:pt x="1741" y="433"/>
                    </a:lnTo>
                    <a:lnTo>
                      <a:pt x="1673" y="400"/>
                    </a:lnTo>
                    <a:lnTo>
                      <a:pt x="1601" y="374"/>
                    </a:lnTo>
                    <a:lnTo>
                      <a:pt x="1528" y="352"/>
                    </a:lnTo>
                    <a:lnTo>
                      <a:pt x="1452" y="337"/>
                    </a:lnTo>
                    <a:lnTo>
                      <a:pt x="1375" y="328"/>
                    </a:lnTo>
                    <a:lnTo>
                      <a:pt x="1295" y="325"/>
                    </a:lnTo>
                    <a:close/>
                    <a:moveTo>
                      <a:pt x="1295" y="0"/>
                    </a:moveTo>
                    <a:lnTo>
                      <a:pt x="1387" y="3"/>
                    </a:lnTo>
                    <a:lnTo>
                      <a:pt x="1479" y="13"/>
                    </a:lnTo>
                    <a:lnTo>
                      <a:pt x="1567" y="29"/>
                    </a:lnTo>
                    <a:lnTo>
                      <a:pt x="1654" y="51"/>
                    </a:lnTo>
                    <a:lnTo>
                      <a:pt x="1738" y="78"/>
                    </a:lnTo>
                    <a:lnTo>
                      <a:pt x="1819" y="110"/>
                    </a:lnTo>
                    <a:lnTo>
                      <a:pt x="1898" y="149"/>
                    </a:lnTo>
                    <a:lnTo>
                      <a:pt x="1973" y="192"/>
                    </a:lnTo>
                    <a:lnTo>
                      <a:pt x="2046" y="241"/>
                    </a:lnTo>
                    <a:lnTo>
                      <a:pt x="2115" y="293"/>
                    </a:lnTo>
                    <a:lnTo>
                      <a:pt x="2180" y="350"/>
                    </a:lnTo>
                    <a:lnTo>
                      <a:pt x="2241" y="411"/>
                    </a:lnTo>
                    <a:lnTo>
                      <a:pt x="2298" y="476"/>
                    </a:lnTo>
                    <a:lnTo>
                      <a:pt x="2350" y="545"/>
                    </a:lnTo>
                    <a:lnTo>
                      <a:pt x="2398" y="617"/>
                    </a:lnTo>
                    <a:lnTo>
                      <a:pt x="2442" y="692"/>
                    </a:lnTo>
                    <a:lnTo>
                      <a:pt x="2479" y="771"/>
                    </a:lnTo>
                    <a:lnTo>
                      <a:pt x="2513" y="853"/>
                    </a:lnTo>
                    <a:lnTo>
                      <a:pt x="2540" y="937"/>
                    </a:lnTo>
                    <a:lnTo>
                      <a:pt x="2561" y="1024"/>
                    </a:lnTo>
                    <a:lnTo>
                      <a:pt x="2577" y="1112"/>
                    </a:lnTo>
                    <a:lnTo>
                      <a:pt x="2586" y="1202"/>
                    </a:lnTo>
                    <a:lnTo>
                      <a:pt x="2591" y="1296"/>
                    </a:lnTo>
                    <a:lnTo>
                      <a:pt x="2586" y="1388"/>
                    </a:lnTo>
                    <a:lnTo>
                      <a:pt x="2577" y="1479"/>
                    </a:lnTo>
                    <a:lnTo>
                      <a:pt x="2561" y="1567"/>
                    </a:lnTo>
                    <a:lnTo>
                      <a:pt x="2540" y="1654"/>
                    </a:lnTo>
                    <a:lnTo>
                      <a:pt x="2513" y="1738"/>
                    </a:lnTo>
                    <a:lnTo>
                      <a:pt x="2479" y="1820"/>
                    </a:lnTo>
                    <a:lnTo>
                      <a:pt x="2442" y="1899"/>
                    </a:lnTo>
                    <a:lnTo>
                      <a:pt x="2398" y="1974"/>
                    </a:lnTo>
                    <a:lnTo>
                      <a:pt x="2350" y="2046"/>
                    </a:lnTo>
                    <a:lnTo>
                      <a:pt x="2298" y="2115"/>
                    </a:lnTo>
                    <a:lnTo>
                      <a:pt x="2241" y="2180"/>
                    </a:lnTo>
                    <a:lnTo>
                      <a:pt x="2180" y="2241"/>
                    </a:lnTo>
                    <a:lnTo>
                      <a:pt x="2115" y="2298"/>
                    </a:lnTo>
                    <a:lnTo>
                      <a:pt x="2046" y="2350"/>
                    </a:lnTo>
                    <a:lnTo>
                      <a:pt x="1973" y="2398"/>
                    </a:lnTo>
                    <a:lnTo>
                      <a:pt x="1898" y="2441"/>
                    </a:lnTo>
                    <a:lnTo>
                      <a:pt x="1819" y="2480"/>
                    </a:lnTo>
                    <a:lnTo>
                      <a:pt x="1738" y="2513"/>
                    </a:lnTo>
                    <a:lnTo>
                      <a:pt x="1654" y="2540"/>
                    </a:lnTo>
                    <a:lnTo>
                      <a:pt x="1567" y="2562"/>
                    </a:lnTo>
                    <a:lnTo>
                      <a:pt x="1479" y="2578"/>
                    </a:lnTo>
                    <a:lnTo>
                      <a:pt x="1387" y="2587"/>
                    </a:lnTo>
                    <a:lnTo>
                      <a:pt x="1295" y="2591"/>
                    </a:lnTo>
                    <a:lnTo>
                      <a:pt x="1202" y="2587"/>
                    </a:lnTo>
                    <a:lnTo>
                      <a:pt x="1112" y="2578"/>
                    </a:lnTo>
                    <a:lnTo>
                      <a:pt x="1023" y="2562"/>
                    </a:lnTo>
                    <a:lnTo>
                      <a:pt x="937" y="2540"/>
                    </a:lnTo>
                    <a:lnTo>
                      <a:pt x="853" y="2513"/>
                    </a:lnTo>
                    <a:lnTo>
                      <a:pt x="771" y="2480"/>
                    </a:lnTo>
                    <a:lnTo>
                      <a:pt x="692" y="2441"/>
                    </a:lnTo>
                    <a:lnTo>
                      <a:pt x="616" y="2398"/>
                    </a:lnTo>
                    <a:lnTo>
                      <a:pt x="544" y="2350"/>
                    </a:lnTo>
                    <a:lnTo>
                      <a:pt x="476" y="2298"/>
                    </a:lnTo>
                    <a:lnTo>
                      <a:pt x="411" y="2241"/>
                    </a:lnTo>
                    <a:lnTo>
                      <a:pt x="350" y="2180"/>
                    </a:lnTo>
                    <a:lnTo>
                      <a:pt x="292" y="2115"/>
                    </a:lnTo>
                    <a:lnTo>
                      <a:pt x="239" y="2046"/>
                    </a:lnTo>
                    <a:lnTo>
                      <a:pt x="192" y="1974"/>
                    </a:lnTo>
                    <a:lnTo>
                      <a:pt x="149" y="1899"/>
                    </a:lnTo>
                    <a:lnTo>
                      <a:pt x="110" y="1820"/>
                    </a:lnTo>
                    <a:lnTo>
                      <a:pt x="78" y="1738"/>
                    </a:lnTo>
                    <a:lnTo>
                      <a:pt x="50" y="1654"/>
                    </a:lnTo>
                    <a:lnTo>
                      <a:pt x="28" y="1567"/>
                    </a:lnTo>
                    <a:lnTo>
                      <a:pt x="13" y="1479"/>
                    </a:lnTo>
                    <a:lnTo>
                      <a:pt x="3" y="1388"/>
                    </a:lnTo>
                    <a:lnTo>
                      <a:pt x="0" y="1296"/>
                    </a:lnTo>
                    <a:lnTo>
                      <a:pt x="3" y="1202"/>
                    </a:lnTo>
                    <a:lnTo>
                      <a:pt x="13" y="1112"/>
                    </a:lnTo>
                    <a:lnTo>
                      <a:pt x="28" y="1024"/>
                    </a:lnTo>
                    <a:lnTo>
                      <a:pt x="50" y="937"/>
                    </a:lnTo>
                    <a:lnTo>
                      <a:pt x="78" y="853"/>
                    </a:lnTo>
                    <a:lnTo>
                      <a:pt x="110" y="771"/>
                    </a:lnTo>
                    <a:lnTo>
                      <a:pt x="149" y="692"/>
                    </a:lnTo>
                    <a:lnTo>
                      <a:pt x="192" y="617"/>
                    </a:lnTo>
                    <a:lnTo>
                      <a:pt x="239" y="545"/>
                    </a:lnTo>
                    <a:lnTo>
                      <a:pt x="292" y="476"/>
                    </a:lnTo>
                    <a:lnTo>
                      <a:pt x="350" y="411"/>
                    </a:lnTo>
                    <a:lnTo>
                      <a:pt x="411" y="350"/>
                    </a:lnTo>
                    <a:lnTo>
                      <a:pt x="476" y="293"/>
                    </a:lnTo>
                    <a:lnTo>
                      <a:pt x="544" y="241"/>
                    </a:lnTo>
                    <a:lnTo>
                      <a:pt x="616" y="192"/>
                    </a:lnTo>
                    <a:lnTo>
                      <a:pt x="692" y="149"/>
                    </a:lnTo>
                    <a:lnTo>
                      <a:pt x="771" y="110"/>
                    </a:lnTo>
                    <a:lnTo>
                      <a:pt x="853" y="78"/>
                    </a:lnTo>
                    <a:lnTo>
                      <a:pt x="937" y="51"/>
                    </a:lnTo>
                    <a:lnTo>
                      <a:pt x="1023" y="29"/>
                    </a:lnTo>
                    <a:lnTo>
                      <a:pt x="1112" y="13"/>
                    </a:lnTo>
                    <a:lnTo>
                      <a:pt x="1202" y="3"/>
                    </a:lnTo>
                    <a:lnTo>
                      <a:pt x="1295" y="0"/>
                    </a:lnTo>
                    <a:close/>
                  </a:path>
                </a:pathLst>
              </a:custGeom>
              <a:grpFill/>
              <a:ln w="0">
                <a:noFill/>
                <a:prstDash val="solid"/>
                <a:round/>
              </a:ln>
            </p:spPr>
            <p:txBody>
              <a:bodyPr vert="horz" wrap="square" lIns="45720" tIns="22860" rIns="45720" bIns="22860" numCol="1" anchor="t" anchorCtr="0" compatLnSpc="1"/>
              <a:lstStyle/>
              <a:p>
                <a:pPr defTabSz="685800"/>
                <a:endParaRPr lang="en-GB" dirty="0">
                  <a:solidFill>
                    <a:srgbClr val="686868"/>
                  </a:solidFill>
                  <a:cs typeface="+mn-ea"/>
                  <a:sym typeface="+mn-lt"/>
                </a:endParaRPr>
              </a:p>
            </p:txBody>
          </p:sp>
          <p:sp>
            <p:nvSpPr>
              <p:cNvPr id="19" name="Freeform 65">
                <a:extLst>
                  <a:ext uri="{FF2B5EF4-FFF2-40B4-BE49-F238E27FC236}">
                    <a16:creationId xmlns:a16="http://schemas.microsoft.com/office/drawing/2014/main" id="{7E9B5D69-B43B-4C3C-A65D-73DF21B338A2}"/>
                  </a:ext>
                </a:extLst>
              </p:cNvPr>
              <p:cNvSpPr/>
              <p:nvPr/>
            </p:nvSpPr>
            <p:spPr bwMode="auto">
              <a:xfrm>
                <a:off x="5057776" y="3370263"/>
                <a:ext cx="298450" cy="300038"/>
              </a:xfrm>
              <a:custGeom>
                <a:avLst/>
                <a:gdLst>
                  <a:gd name="T0" fmla="*/ 755 w 755"/>
                  <a:gd name="T1" fmla="*/ 0 h 756"/>
                  <a:gd name="T2" fmla="*/ 755 w 755"/>
                  <a:gd name="T3" fmla="*/ 216 h 756"/>
                  <a:gd name="T4" fmla="*/ 696 w 755"/>
                  <a:gd name="T5" fmla="*/ 219 h 756"/>
                  <a:gd name="T6" fmla="*/ 639 w 755"/>
                  <a:gd name="T7" fmla="*/ 229 h 756"/>
                  <a:gd name="T8" fmla="*/ 585 w 755"/>
                  <a:gd name="T9" fmla="*/ 243 h 756"/>
                  <a:gd name="T10" fmla="*/ 532 w 755"/>
                  <a:gd name="T11" fmla="*/ 263 h 756"/>
                  <a:gd name="T12" fmla="*/ 483 w 755"/>
                  <a:gd name="T13" fmla="*/ 290 h 756"/>
                  <a:gd name="T14" fmla="*/ 437 w 755"/>
                  <a:gd name="T15" fmla="*/ 320 h 756"/>
                  <a:gd name="T16" fmla="*/ 394 w 755"/>
                  <a:gd name="T17" fmla="*/ 355 h 756"/>
                  <a:gd name="T18" fmla="*/ 355 w 755"/>
                  <a:gd name="T19" fmla="*/ 394 h 756"/>
                  <a:gd name="T20" fmla="*/ 320 w 755"/>
                  <a:gd name="T21" fmla="*/ 437 h 756"/>
                  <a:gd name="T22" fmla="*/ 290 w 755"/>
                  <a:gd name="T23" fmla="*/ 483 h 756"/>
                  <a:gd name="T24" fmla="*/ 263 w 755"/>
                  <a:gd name="T25" fmla="*/ 532 h 756"/>
                  <a:gd name="T26" fmla="*/ 243 w 755"/>
                  <a:gd name="T27" fmla="*/ 585 h 756"/>
                  <a:gd name="T28" fmla="*/ 228 w 755"/>
                  <a:gd name="T29" fmla="*/ 639 h 756"/>
                  <a:gd name="T30" fmla="*/ 218 w 755"/>
                  <a:gd name="T31" fmla="*/ 697 h 756"/>
                  <a:gd name="T32" fmla="*/ 215 w 755"/>
                  <a:gd name="T33" fmla="*/ 756 h 756"/>
                  <a:gd name="T34" fmla="*/ 0 w 755"/>
                  <a:gd name="T35" fmla="*/ 756 h 756"/>
                  <a:gd name="T36" fmla="*/ 3 w 755"/>
                  <a:gd name="T37" fmla="*/ 687 h 756"/>
                  <a:gd name="T38" fmla="*/ 11 w 755"/>
                  <a:gd name="T39" fmla="*/ 619 h 756"/>
                  <a:gd name="T40" fmla="*/ 27 w 755"/>
                  <a:gd name="T41" fmla="*/ 554 h 756"/>
                  <a:gd name="T42" fmla="*/ 47 w 755"/>
                  <a:gd name="T43" fmla="*/ 492 h 756"/>
                  <a:gd name="T44" fmla="*/ 72 w 755"/>
                  <a:gd name="T45" fmla="*/ 431 h 756"/>
                  <a:gd name="T46" fmla="*/ 103 w 755"/>
                  <a:gd name="T47" fmla="*/ 375 h 756"/>
                  <a:gd name="T48" fmla="*/ 138 w 755"/>
                  <a:gd name="T49" fmla="*/ 320 h 756"/>
                  <a:gd name="T50" fmla="*/ 177 w 755"/>
                  <a:gd name="T51" fmla="*/ 269 h 756"/>
                  <a:gd name="T52" fmla="*/ 221 w 755"/>
                  <a:gd name="T53" fmla="*/ 221 h 756"/>
                  <a:gd name="T54" fmla="*/ 269 w 755"/>
                  <a:gd name="T55" fmla="*/ 177 h 756"/>
                  <a:gd name="T56" fmla="*/ 320 w 755"/>
                  <a:gd name="T57" fmla="*/ 138 h 756"/>
                  <a:gd name="T58" fmla="*/ 374 w 755"/>
                  <a:gd name="T59" fmla="*/ 103 h 756"/>
                  <a:gd name="T60" fmla="*/ 431 w 755"/>
                  <a:gd name="T61" fmla="*/ 72 h 756"/>
                  <a:gd name="T62" fmla="*/ 492 w 755"/>
                  <a:gd name="T63" fmla="*/ 47 h 756"/>
                  <a:gd name="T64" fmla="*/ 554 w 755"/>
                  <a:gd name="T65" fmla="*/ 27 h 756"/>
                  <a:gd name="T66" fmla="*/ 619 w 755"/>
                  <a:gd name="T67" fmla="*/ 12 h 756"/>
                  <a:gd name="T68" fmla="*/ 687 w 755"/>
                  <a:gd name="T69" fmla="*/ 3 h 756"/>
                  <a:gd name="T70" fmla="*/ 755 w 755"/>
                  <a:gd name="T71" fmla="*/ 0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5" h="756">
                    <a:moveTo>
                      <a:pt x="755" y="0"/>
                    </a:moveTo>
                    <a:lnTo>
                      <a:pt x="755" y="216"/>
                    </a:lnTo>
                    <a:lnTo>
                      <a:pt x="696" y="219"/>
                    </a:lnTo>
                    <a:lnTo>
                      <a:pt x="639" y="229"/>
                    </a:lnTo>
                    <a:lnTo>
                      <a:pt x="585" y="243"/>
                    </a:lnTo>
                    <a:lnTo>
                      <a:pt x="532" y="263"/>
                    </a:lnTo>
                    <a:lnTo>
                      <a:pt x="483" y="290"/>
                    </a:lnTo>
                    <a:lnTo>
                      <a:pt x="437" y="320"/>
                    </a:lnTo>
                    <a:lnTo>
                      <a:pt x="394" y="355"/>
                    </a:lnTo>
                    <a:lnTo>
                      <a:pt x="355" y="394"/>
                    </a:lnTo>
                    <a:lnTo>
                      <a:pt x="320" y="437"/>
                    </a:lnTo>
                    <a:lnTo>
                      <a:pt x="290" y="483"/>
                    </a:lnTo>
                    <a:lnTo>
                      <a:pt x="263" y="532"/>
                    </a:lnTo>
                    <a:lnTo>
                      <a:pt x="243" y="585"/>
                    </a:lnTo>
                    <a:lnTo>
                      <a:pt x="228" y="639"/>
                    </a:lnTo>
                    <a:lnTo>
                      <a:pt x="218" y="697"/>
                    </a:lnTo>
                    <a:lnTo>
                      <a:pt x="215" y="756"/>
                    </a:lnTo>
                    <a:lnTo>
                      <a:pt x="0" y="756"/>
                    </a:lnTo>
                    <a:lnTo>
                      <a:pt x="3" y="687"/>
                    </a:lnTo>
                    <a:lnTo>
                      <a:pt x="11" y="619"/>
                    </a:lnTo>
                    <a:lnTo>
                      <a:pt x="27" y="554"/>
                    </a:lnTo>
                    <a:lnTo>
                      <a:pt x="47" y="492"/>
                    </a:lnTo>
                    <a:lnTo>
                      <a:pt x="72" y="431"/>
                    </a:lnTo>
                    <a:lnTo>
                      <a:pt x="103" y="375"/>
                    </a:lnTo>
                    <a:lnTo>
                      <a:pt x="138" y="320"/>
                    </a:lnTo>
                    <a:lnTo>
                      <a:pt x="177" y="269"/>
                    </a:lnTo>
                    <a:lnTo>
                      <a:pt x="221" y="221"/>
                    </a:lnTo>
                    <a:lnTo>
                      <a:pt x="269" y="177"/>
                    </a:lnTo>
                    <a:lnTo>
                      <a:pt x="320" y="138"/>
                    </a:lnTo>
                    <a:lnTo>
                      <a:pt x="374" y="103"/>
                    </a:lnTo>
                    <a:lnTo>
                      <a:pt x="431" y="72"/>
                    </a:lnTo>
                    <a:lnTo>
                      <a:pt x="492" y="47"/>
                    </a:lnTo>
                    <a:lnTo>
                      <a:pt x="554" y="27"/>
                    </a:lnTo>
                    <a:lnTo>
                      <a:pt x="619" y="12"/>
                    </a:lnTo>
                    <a:lnTo>
                      <a:pt x="687" y="3"/>
                    </a:lnTo>
                    <a:lnTo>
                      <a:pt x="755" y="0"/>
                    </a:lnTo>
                    <a:close/>
                  </a:path>
                </a:pathLst>
              </a:custGeom>
              <a:grpFill/>
              <a:ln w="0">
                <a:noFill/>
                <a:prstDash val="solid"/>
                <a:round/>
              </a:ln>
            </p:spPr>
            <p:txBody>
              <a:bodyPr vert="horz" wrap="square" lIns="45720" tIns="22860" rIns="45720" bIns="22860" numCol="1" anchor="t" anchorCtr="0" compatLnSpc="1"/>
              <a:lstStyle/>
              <a:p>
                <a:pPr defTabSz="685800"/>
                <a:endParaRPr lang="en-GB" dirty="0">
                  <a:solidFill>
                    <a:srgbClr val="686868"/>
                  </a:solidFill>
                  <a:cs typeface="+mn-ea"/>
                  <a:sym typeface="+mn-lt"/>
                </a:endParaRPr>
              </a:p>
            </p:txBody>
          </p:sp>
        </p:grpSp>
      </p:grpSp>
    </p:spTree>
    <p:extLst>
      <p:ext uri="{BB962C8B-B14F-4D97-AF65-F5344CB8AC3E}">
        <p14:creationId xmlns:p14="http://schemas.microsoft.com/office/powerpoint/2010/main" val="6462424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鲜花, 花瓶, 植物, 餐桌&#10;&#10;描述已自动生成">
            <a:extLst>
              <a:ext uri="{FF2B5EF4-FFF2-40B4-BE49-F238E27FC236}">
                <a16:creationId xmlns:a16="http://schemas.microsoft.com/office/drawing/2014/main" id="{83AE7079-3FE1-4FD4-9E8F-727DCBDF13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6154" y="-586154"/>
            <a:ext cx="1852246" cy="3024554"/>
          </a:xfrm>
          <a:prstGeom prst="rect">
            <a:avLst/>
          </a:prstGeom>
        </p:spPr>
      </p:pic>
      <p:sp>
        <p:nvSpPr>
          <p:cNvPr id="3" name="文本框 2">
            <a:extLst>
              <a:ext uri="{FF2B5EF4-FFF2-40B4-BE49-F238E27FC236}">
                <a16:creationId xmlns:a16="http://schemas.microsoft.com/office/drawing/2014/main" id="{23098FFF-A959-4D6C-BECC-E9D70B9954A6}"/>
              </a:ext>
            </a:extLst>
          </p:cNvPr>
          <p:cNvSpPr txBox="1"/>
          <p:nvPr/>
        </p:nvSpPr>
        <p:spPr>
          <a:xfrm>
            <a:off x="342726" y="289985"/>
            <a:ext cx="2419509" cy="523220"/>
          </a:xfrm>
          <a:prstGeom prst="rect">
            <a:avLst/>
          </a:prstGeom>
          <a:noFill/>
        </p:spPr>
        <p:txBody>
          <a:bodyPr wrap="none">
            <a:spAutoFit/>
            <a:scene3d>
              <a:camera prst="orthographicFront"/>
              <a:lightRig rig="threePt" dir="t"/>
            </a:scene3d>
            <a:sp3d contourW="12700"/>
          </a:bodyPr>
          <a:lstStyle/>
          <a:p>
            <a:pPr>
              <a:defRPr/>
            </a:pPr>
            <a:r>
              <a:rPr lang="en-US" altLang="zh-CN" sz="2800" dirty="0">
                <a:solidFill>
                  <a:srgbClr val="667175"/>
                </a:solidFill>
                <a:cs typeface="+mn-ea"/>
                <a:sym typeface="+mn-lt"/>
              </a:rPr>
              <a:t>Add title text</a:t>
            </a:r>
            <a:endParaRPr lang="zh-CN" altLang="en-US" sz="2800" dirty="0">
              <a:solidFill>
                <a:srgbClr val="667175"/>
              </a:solidFill>
              <a:cs typeface="+mn-ea"/>
              <a:sym typeface="+mn-lt"/>
            </a:endParaRPr>
          </a:p>
        </p:txBody>
      </p:sp>
      <p:sp>
        <p:nvSpPr>
          <p:cNvPr id="16" name="Rectangle 6">
            <a:extLst>
              <a:ext uri="{FF2B5EF4-FFF2-40B4-BE49-F238E27FC236}">
                <a16:creationId xmlns:a16="http://schemas.microsoft.com/office/drawing/2014/main" id="{1C2E2DEA-8506-4599-82B4-A59E26DC594E}"/>
              </a:ext>
            </a:extLst>
          </p:cNvPr>
          <p:cNvSpPr/>
          <p:nvPr/>
        </p:nvSpPr>
        <p:spPr>
          <a:xfrm>
            <a:off x="1549857" y="2095018"/>
            <a:ext cx="4288262" cy="251838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bg-BG" sz="1100" b="0" i="0" u="none" strike="noStrike" kern="0" cap="none" spc="0" normalizeH="0" baseline="0" noProof="0" dirty="0">
              <a:ln>
                <a:noFill/>
              </a:ln>
              <a:solidFill>
                <a:prstClr val="white"/>
              </a:solidFill>
              <a:effectLst/>
              <a:uLnTx/>
              <a:uFillTx/>
              <a:cs typeface="+mn-ea"/>
              <a:sym typeface="+mn-lt"/>
            </a:endParaRPr>
          </a:p>
        </p:txBody>
      </p:sp>
      <p:sp>
        <p:nvSpPr>
          <p:cNvPr id="17" name="Rectangle 7">
            <a:extLst>
              <a:ext uri="{FF2B5EF4-FFF2-40B4-BE49-F238E27FC236}">
                <a16:creationId xmlns:a16="http://schemas.microsoft.com/office/drawing/2014/main" id="{28595A01-2539-45BB-AC0A-54286900E1E3}"/>
              </a:ext>
            </a:extLst>
          </p:cNvPr>
          <p:cNvSpPr/>
          <p:nvPr/>
        </p:nvSpPr>
        <p:spPr>
          <a:xfrm>
            <a:off x="1549857" y="4613397"/>
            <a:ext cx="4288262" cy="1372149"/>
          </a:xfrm>
          <a:prstGeom prst="rect">
            <a:avLst/>
          </a:prstGeom>
          <a:solidFill>
            <a:srgbClr val="689B7C"/>
          </a:solidFill>
          <a:ln w="12700" cap="flat" cmpd="sng" algn="ctr">
            <a:noFill/>
            <a:prstDash val="solid"/>
            <a:miter lim="800000"/>
          </a:ln>
          <a:effectLst/>
        </p:spPr>
        <p:txBody>
          <a:bodyPr rtlCol="0" anchor="ct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id-ID" sz="1000" b="0" i="0" u="none" strike="noStrike" kern="0" cap="none" spc="0" normalizeH="0" baseline="0" noProof="0" dirty="0">
              <a:ln>
                <a:noFill/>
              </a:ln>
              <a:solidFill>
                <a:prstClr val="white"/>
              </a:solidFill>
              <a:effectLst/>
              <a:uLnTx/>
              <a:uFillTx/>
              <a:cs typeface="+mn-ea"/>
              <a:sym typeface="+mn-lt"/>
            </a:endParaRPr>
          </a:p>
        </p:txBody>
      </p:sp>
      <p:sp>
        <p:nvSpPr>
          <p:cNvPr id="18" name="Rectangle 10">
            <a:extLst>
              <a:ext uri="{FF2B5EF4-FFF2-40B4-BE49-F238E27FC236}">
                <a16:creationId xmlns:a16="http://schemas.microsoft.com/office/drawing/2014/main" id="{7D543A7E-51E7-4E20-A4D1-101606CDDE04}"/>
              </a:ext>
            </a:extLst>
          </p:cNvPr>
          <p:cNvSpPr/>
          <p:nvPr/>
        </p:nvSpPr>
        <p:spPr>
          <a:xfrm>
            <a:off x="6353881" y="2095018"/>
            <a:ext cx="4288262" cy="251838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bg-BG" sz="1100" b="0" i="0" u="none" strike="noStrike" kern="0" cap="none" spc="0" normalizeH="0" baseline="0" noProof="0" dirty="0">
              <a:ln>
                <a:noFill/>
              </a:ln>
              <a:solidFill>
                <a:prstClr val="white"/>
              </a:solidFill>
              <a:effectLst/>
              <a:uLnTx/>
              <a:uFillTx/>
              <a:cs typeface="+mn-ea"/>
              <a:sym typeface="+mn-lt"/>
            </a:endParaRPr>
          </a:p>
        </p:txBody>
      </p:sp>
      <p:sp>
        <p:nvSpPr>
          <p:cNvPr id="19" name="Rectangle 11">
            <a:extLst>
              <a:ext uri="{FF2B5EF4-FFF2-40B4-BE49-F238E27FC236}">
                <a16:creationId xmlns:a16="http://schemas.microsoft.com/office/drawing/2014/main" id="{B0BE6AD7-44A6-4BDE-A7B0-7196CEAC8134}"/>
              </a:ext>
            </a:extLst>
          </p:cNvPr>
          <p:cNvSpPr/>
          <p:nvPr/>
        </p:nvSpPr>
        <p:spPr>
          <a:xfrm>
            <a:off x="6353881" y="4613397"/>
            <a:ext cx="4288262" cy="1372149"/>
          </a:xfrm>
          <a:prstGeom prst="rect">
            <a:avLst/>
          </a:prstGeom>
          <a:solidFill>
            <a:srgbClr val="287045"/>
          </a:solidFill>
          <a:ln w="12700" cap="flat" cmpd="sng" algn="ctr">
            <a:noFill/>
            <a:prstDash val="solid"/>
            <a:miter lim="800000"/>
          </a:ln>
          <a:effectLst/>
        </p:spPr>
        <p:txBody>
          <a:bodyPr rtlCol="0" anchor="ctr"/>
          <a:lstStyle/>
          <a:p>
            <a:pPr marL="0" marR="0" lvl="0" indent="0" defTabSz="914400" eaLnBrk="1" fontAlgn="auto" latinLnBrk="0" hangingPunct="1">
              <a:lnSpc>
                <a:spcPct val="150000"/>
              </a:lnSpc>
              <a:spcBef>
                <a:spcPts val="0"/>
              </a:spcBef>
              <a:spcAft>
                <a:spcPts val="0"/>
              </a:spcAft>
              <a:buClrTx/>
              <a:buSzTx/>
              <a:buFontTx/>
              <a:buNone/>
              <a:tabLst/>
              <a:defRPr/>
            </a:pPr>
            <a:endParaRPr kumimoji="0" lang="id-ID" sz="1000" b="0" i="0" u="none" strike="noStrike" kern="0" cap="none" spc="0" normalizeH="0" baseline="0" noProof="0" dirty="0">
              <a:ln>
                <a:noFill/>
              </a:ln>
              <a:solidFill>
                <a:srgbClr val="44546A"/>
              </a:solidFill>
              <a:effectLst/>
              <a:uLnTx/>
              <a:uFillTx/>
              <a:cs typeface="+mn-ea"/>
              <a:sym typeface="+mn-lt"/>
            </a:endParaRPr>
          </a:p>
        </p:txBody>
      </p:sp>
      <p:sp>
        <p:nvSpPr>
          <p:cNvPr id="20" name="Rectangle 11">
            <a:extLst>
              <a:ext uri="{FF2B5EF4-FFF2-40B4-BE49-F238E27FC236}">
                <a16:creationId xmlns:a16="http://schemas.microsoft.com/office/drawing/2014/main" id="{274CBA28-F747-42B5-B8C9-F912682F6755}"/>
              </a:ext>
            </a:extLst>
          </p:cNvPr>
          <p:cNvSpPr/>
          <p:nvPr/>
        </p:nvSpPr>
        <p:spPr>
          <a:xfrm>
            <a:off x="2602044" y="5088169"/>
            <a:ext cx="2969201" cy="613694"/>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white"/>
                </a:solidFill>
                <a:effectLst/>
                <a:uLnTx/>
                <a:uFillTx/>
                <a:cs typeface="+mn-ea"/>
                <a:sym typeface="+mn-lt"/>
              </a:rPr>
              <a:t>Click here to add content, content to match the title. </a:t>
            </a:r>
            <a:endParaRPr kumimoji="0" lang="zh-CN" altLang="en-US" sz="1200" b="0" i="0" u="none" strike="noStrike" kern="0" cap="none" spc="0" normalizeH="0" baseline="0" noProof="0" dirty="0">
              <a:ln>
                <a:noFill/>
              </a:ln>
              <a:solidFill>
                <a:prstClr val="white"/>
              </a:solidFill>
              <a:effectLst/>
              <a:uLnTx/>
              <a:uFillTx/>
              <a:cs typeface="+mn-ea"/>
              <a:sym typeface="+mn-lt"/>
            </a:endParaRPr>
          </a:p>
        </p:txBody>
      </p:sp>
      <p:sp>
        <p:nvSpPr>
          <p:cNvPr id="21" name="Rectangle 11">
            <a:extLst>
              <a:ext uri="{FF2B5EF4-FFF2-40B4-BE49-F238E27FC236}">
                <a16:creationId xmlns:a16="http://schemas.microsoft.com/office/drawing/2014/main" id="{98FFCB42-E9FE-4363-BDE6-AB1FF3C57689}"/>
              </a:ext>
            </a:extLst>
          </p:cNvPr>
          <p:cNvSpPr/>
          <p:nvPr/>
        </p:nvSpPr>
        <p:spPr>
          <a:xfrm>
            <a:off x="2602044" y="4733427"/>
            <a:ext cx="1844591"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prstClr val="white"/>
                </a:solidFill>
                <a:effectLst/>
                <a:uLnTx/>
                <a:uFillTx/>
                <a:cs typeface="+mn-ea"/>
                <a:sym typeface="+mn-lt"/>
              </a:rPr>
              <a:t>Add title text</a:t>
            </a:r>
            <a:endParaRPr kumimoji="0" lang="zh-CN" altLang="en-US" sz="1600" b="1" i="0" u="none" strike="noStrike" kern="0" cap="none" spc="0" normalizeH="0" baseline="0" noProof="0" dirty="0">
              <a:ln>
                <a:noFill/>
              </a:ln>
              <a:solidFill>
                <a:prstClr val="white"/>
              </a:solidFill>
              <a:effectLst/>
              <a:uLnTx/>
              <a:uFillTx/>
              <a:cs typeface="+mn-ea"/>
              <a:sym typeface="+mn-lt"/>
            </a:endParaRPr>
          </a:p>
        </p:txBody>
      </p:sp>
      <p:sp>
        <p:nvSpPr>
          <p:cNvPr id="22" name="Rectangle 11">
            <a:extLst>
              <a:ext uri="{FF2B5EF4-FFF2-40B4-BE49-F238E27FC236}">
                <a16:creationId xmlns:a16="http://schemas.microsoft.com/office/drawing/2014/main" id="{720BCE2F-3B7E-4CD4-98A7-7A647E57F4C9}"/>
              </a:ext>
            </a:extLst>
          </p:cNvPr>
          <p:cNvSpPr/>
          <p:nvPr/>
        </p:nvSpPr>
        <p:spPr>
          <a:xfrm>
            <a:off x="7413789" y="5088169"/>
            <a:ext cx="2969201" cy="613694"/>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prstClr val="white"/>
                </a:solidFill>
                <a:effectLst/>
                <a:uLnTx/>
                <a:uFillTx/>
                <a:cs typeface="+mn-ea"/>
                <a:sym typeface="+mn-lt"/>
              </a:rPr>
              <a:t>Click here to add content, content to match the title. </a:t>
            </a:r>
            <a:endParaRPr kumimoji="0" lang="zh-CN" altLang="en-US" sz="1200" b="0" i="0" u="none" strike="noStrike" kern="0" cap="none" spc="0" normalizeH="0" baseline="0" noProof="0" dirty="0">
              <a:ln>
                <a:noFill/>
              </a:ln>
              <a:solidFill>
                <a:prstClr val="white"/>
              </a:solidFill>
              <a:effectLst/>
              <a:uLnTx/>
              <a:uFillTx/>
              <a:cs typeface="+mn-ea"/>
              <a:sym typeface="+mn-lt"/>
            </a:endParaRPr>
          </a:p>
        </p:txBody>
      </p:sp>
      <p:sp>
        <p:nvSpPr>
          <p:cNvPr id="23" name="Rectangle 11">
            <a:extLst>
              <a:ext uri="{FF2B5EF4-FFF2-40B4-BE49-F238E27FC236}">
                <a16:creationId xmlns:a16="http://schemas.microsoft.com/office/drawing/2014/main" id="{AFA2112E-58DD-4799-8C71-2CA5E5331C9E}"/>
              </a:ext>
            </a:extLst>
          </p:cNvPr>
          <p:cNvSpPr/>
          <p:nvPr/>
        </p:nvSpPr>
        <p:spPr>
          <a:xfrm>
            <a:off x="7413789" y="4733427"/>
            <a:ext cx="1869205"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1" i="0" u="none" strike="noStrike" kern="0" cap="none" spc="0" normalizeH="0" baseline="0" noProof="0" dirty="0">
                <a:ln>
                  <a:noFill/>
                </a:ln>
                <a:solidFill>
                  <a:prstClr val="white"/>
                </a:solidFill>
                <a:effectLst/>
                <a:uLnTx/>
                <a:uFillTx/>
                <a:cs typeface="+mn-ea"/>
                <a:sym typeface="+mn-lt"/>
              </a:rPr>
              <a:t>Add title text</a:t>
            </a:r>
            <a:endParaRPr kumimoji="0" lang="zh-CN" altLang="en-US" sz="1600" b="1" i="0" u="none" strike="noStrike" kern="0" cap="none" spc="0" normalizeH="0" baseline="0" noProof="0" dirty="0">
              <a:ln>
                <a:noFill/>
              </a:ln>
              <a:solidFill>
                <a:prstClr val="white"/>
              </a:solidFill>
              <a:effectLst/>
              <a:uLnTx/>
              <a:uFillTx/>
              <a:cs typeface="+mn-ea"/>
              <a:sym typeface="+mn-lt"/>
            </a:endParaRPr>
          </a:p>
        </p:txBody>
      </p:sp>
      <p:sp>
        <p:nvSpPr>
          <p:cNvPr id="24" name="Shape 717">
            <a:extLst>
              <a:ext uri="{FF2B5EF4-FFF2-40B4-BE49-F238E27FC236}">
                <a16:creationId xmlns:a16="http://schemas.microsoft.com/office/drawing/2014/main" id="{009F1C1B-D6A4-4DC7-957E-3D76F4A1FF2F}"/>
              </a:ext>
            </a:extLst>
          </p:cNvPr>
          <p:cNvSpPr/>
          <p:nvPr/>
        </p:nvSpPr>
        <p:spPr>
          <a:xfrm>
            <a:off x="1897980" y="5023727"/>
            <a:ext cx="516238" cy="455622"/>
          </a:xfrm>
          <a:custGeom>
            <a:avLst/>
            <a:gdLst/>
            <a:ahLst/>
            <a:cxnLst/>
            <a:rect l="0" t="0" r="0" b="0"/>
            <a:pathLst>
              <a:path w="120000" h="120000" extrusionOk="0">
                <a:moveTo>
                  <a:pt x="114209" y="119774"/>
                </a:moveTo>
                <a:lnTo>
                  <a:pt x="114209" y="119774"/>
                </a:lnTo>
                <a:cubicBezTo>
                  <a:pt x="5590" y="119774"/>
                  <a:pt x="5590" y="119774"/>
                  <a:pt x="5590" y="119774"/>
                </a:cubicBezTo>
                <a:cubicBezTo>
                  <a:pt x="2795" y="119774"/>
                  <a:pt x="0" y="116610"/>
                  <a:pt x="0" y="113446"/>
                </a:cubicBezTo>
                <a:cubicBezTo>
                  <a:pt x="0" y="6327"/>
                  <a:pt x="0" y="6327"/>
                  <a:pt x="0" y="6327"/>
                </a:cubicBezTo>
                <a:cubicBezTo>
                  <a:pt x="0" y="3163"/>
                  <a:pt x="2795" y="0"/>
                  <a:pt x="5590" y="0"/>
                </a:cubicBezTo>
                <a:cubicBezTo>
                  <a:pt x="114209" y="0"/>
                  <a:pt x="114209" y="0"/>
                  <a:pt x="114209" y="0"/>
                </a:cubicBezTo>
                <a:cubicBezTo>
                  <a:pt x="118402" y="0"/>
                  <a:pt x="119800" y="3163"/>
                  <a:pt x="119800" y="6327"/>
                </a:cubicBezTo>
                <a:cubicBezTo>
                  <a:pt x="119800" y="113446"/>
                  <a:pt x="119800" y="113446"/>
                  <a:pt x="119800" y="113446"/>
                </a:cubicBezTo>
                <a:cubicBezTo>
                  <a:pt x="119800" y="116610"/>
                  <a:pt x="118402" y="119774"/>
                  <a:pt x="114209" y="119774"/>
                </a:cubicBezTo>
                <a:close/>
                <a:moveTo>
                  <a:pt x="11181" y="6327"/>
                </a:moveTo>
                <a:lnTo>
                  <a:pt x="11181" y="6327"/>
                </a:lnTo>
                <a:cubicBezTo>
                  <a:pt x="8386" y="6327"/>
                  <a:pt x="5590" y="9717"/>
                  <a:pt x="5590" y="12881"/>
                </a:cubicBezTo>
                <a:cubicBezTo>
                  <a:pt x="5590" y="17627"/>
                  <a:pt x="8386" y="19209"/>
                  <a:pt x="11181" y="19209"/>
                </a:cubicBezTo>
                <a:cubicBezTo>
                  <a:pt x="13976" y="19209"/>
                  <a:pt x="16772" y="17627"/>
                  <a:pt x="16772" y="12881"/>
                </a:cubicBezTo>
                <a:cubicBezTo>
                  <a:pt x="16772" y="9717"/>
                  <a:pt x="13976" y="6327"/>
                  <a:pt x="11181" y="6327"/>
                </a:cubicBezTo>
                <a:close/>
                <a:moveTo>
                  <a:pt x="28153" y="6327"/>
                </a:moveTo>
                <a:lnTo>
                  <a:pt x="28153" y="6327"/>
                </a:lnTo>
                <a:cubicBezTo>
                  <a:pt x="25357" y="6327"/>
                  <a:pt x="22562" y="9717"/>
                  <a:pt x="22562" y="12881"/>
                </a:cubicBezTo>
                <a:cubicBezTo>
                  <a:pt x="22562" y="17627"/>
                  <a:pt x="25357" y="19209"/>
                  <a:pt x="28153" y="19209"/>
                </a:cubicBezTo>
                <a:cubicBezTo>
                  <a:pt x="30948" y="19209"/>
                  <a:pt x="33743" y="17627"/>
                  <a:pt x="33743" y="12881"/>
                </a:cubicBezTo>
                <a:cubicBezTo>
                  <a:pt x="33743" y="9717"/>
                  <a:pt x="30948" y="6327"/>
                  <a:pt x="28153" y="6327"/>
                </a:cubicBezTo>
                <a:close/>
                <a:moveTo>
                  <a:pt x="45124" y="6327"/>
                </a:moveTo>
                <a:lnTo>
                  <a:pt x="45124" y="6327"/>
                </a:lnTo>
                <a:cubicBezTo>
                  <a:pt x="42329" y="6327"/>
                  <a:pt x="39334" y="9717"/>
                  <a:pt x="39334" y="12881"/>
                </a:cubicBezTo>
                <a:cubicBezTo>
                  <a:pt x="39334" y="17627"/>
                  <a:pt x="42329" y="19209"/>
                  <a:pt x="45124" y="19209"/>
                </a:cubicBezTo>
                <a:cubicBezTo>
                  <a:pt x="47920" y="19209"/>
                  <a:pt x="50715" y="17627"/>
                  <a:pt x="50715" y="12881"/>
                </a:cubicBezTo>
                <a:cubicBezTo>
                  <a:pt x="50715" y="9717"/>
                  <a:pt x="47920" y="6327"/>
                  <a:pt x="45124" y="6327"/>
                </a:cubicBezTo>
                <a:close/>
                <a:moveTo>
                  <a:pt x="114209" y="25536"/>
                </a:moveTo>
                <a:lnTo>
                  <a:pt x="114209" y="25536"/>
                </a:lnTo>
                <a:cubicBezTo>
                  <a:pt x="108618" y="25536"/>
                  <a:pt x="108618" y="25536"/>
                  <a:pt x="108618" y="25536"/>
                </a:cubicBezTo>
                <a:cubicBezTo>
                  <a:pt x="11181" y="25536"/>
                  <a:pt x="11181" y="25536"/>
                  <a:pt x="11181" y="25536"/>
                </a:cubicBezTo>
                <a:cubicBezTo>
                  <a:pt x="5590" y="25536"/>
                  <a:pt x="5590" y="25536"/>
                  <a:pt x="5590" y="25536"/>
                </a:cubicBezTo>
                <a:cubicBezTo>
                  <a:pt x="5590" y="113446"/>
                  <a:pt x="5590" y="113446"/>
                  <a:pt x="5590" y="113446"/>
                </a:cubicBezTo>
                <a:cubicBezTo>
                  <a:pt x="114209" y="113446"/>
                  <a:pt x="114209" y="113446"/>
                  <a:pt x="114209" y="113446"/>
                </a:cubicBezTo>
                <a:lnTo>
                  <a:pt x="114209" y="25536"/>
                </a:lnTo>
                <a:close/>
                <a:moveTo>
                  <a:pt x="43727" y="63954"/>
                </a:moveTo>
                <a:lnTo>
                  <a:pt x="43727" y="63954"/>
                </a:lnTo>
                <a:cubicBezTo>
                  <a:pt x="45124" y="63954"/>
                  <a:pt x="46522" y="65536"/>
                  <a:pt x="46522" y="67118"/>
                </a:cubicBezTo>
                <a:lnTo>
                  <a:pt x="46522" y="67118"/>
                </a:lnTo>
                <a:cubicBezTo>
                  <a:pt x="54908" y="75028"/>
                  <a:pt x="54908" y="75028"/>
                  <a:pt x="54908" y="75028"/>
                </a:cubicBezTo>
                <a:cubicBezTo>
                  <a:pt x="73277" y="54463"/>
                  <a:pt x="73277" y="54463"/>
                  <a:pt x="73277" y="54463"/>
                </a:cubicBezTo>
                <a:lnTo>
                  <a:pt x="73277" y="54463"/>
                </a:lnTo>
                <a:cubicBezTo>
                  <a:pt x="74675" y="52881"/>
                  <a:pt x="76073" y="51073"/>
                  <a:pt x="77470" y="51073"/>
                </a:cubicBezTo>
                <a:cubicBezTo>
                  <a:pt x="80266" y="51073"/>
                  <a:pt x="83261" y="54463"/>
                  <a:pt x="83261" y="57627"/>
                </a:cubicBezTo>
                <a:cubicBezTo>
                  <a:pt x="83261" y="59209"/>
                  <a:pt x="81863" y="60790"/>
                  <a:pt x="80266" y="62372"/>
                </a:cubicBezTo>
                <a:lnTo>
                  <a:pt x="80266" y="62372"/>
                </a:lnTo>
                <a:cubicBezTo>
                  <a:pt x="57703" y="87909"/>
                  <a:pt x="57703" y="87909"/>
                  <a:pt x="57703" y="87909"/>
                </a:cubicBezTo>
                <a:lnTo>
                  <a:pt x="57703" y="87909"/>
                </a:lnTo>
                <a:cubicBezTo>
                  <a:pt x="57703" y="89491"/>
                  <a:pt x="56306" y="89491"/>
                  <a:pt x="54908" y="89491"/>
                </a:cubicBezTo>
                <a:cubicBezTo>
                  <a:pt x="53510" y="89491"/>
                  <a:pt x="52113" y="89491"/>
                  <a:pt x="50715" y="87909"/>
                </a:cubicBezTo>
                <a:lnTo>
                  <a:pt x="50715" y="87909"/>
                </a:lnTo>
                <a:cubicBezTo>
                  <a:pt x="39334" y="75028"/>
                  <a:pt x="39334" y="75028"/>
                  <a:pt x="39334" y="75028"/>
                </a:cubicBezTo>
                <a:lnTo>
                  <a:pt x="39334" y="75028"/>
                </a:lnTo>
                <a:cubicBezTo>
                  <a:pt x="37936" y="73446"/>
                  <a:pt x="37936" y="71864"/>
                  <a:pt x="37936" y="70282"/>
                </a:cubicBezTo>
                <a:cubicBezTo>
                  <a:pt x="37936" y="67118"/>
                  <a:pt x="39334" y="63954"/>
                  <a:pt x="43727" y="63954"/>
                </a:cubicBezTo>
                <a:close/>
              </a:path>
            </a:pathLst>
          </a:custGeom>
          <a:solidFill>
            <a:sysClr val="window" lastClr="FFFFFF"/>
          </a:solidFill>
          <a:ln>
            <a:noFill/>
          </a:ln>
        </p:spPr>
        <p:txBody>
          <a:bodyPr lIns="91425" tIns="45700" rIns="91425" bIns="45700" anchor="ctr" anchorCtr="0">
            <a:noAutofit/>
          </a:bodyPr>
          <a:lstStyle/>
          <a:p>
            <a:pPr marL="0" marR="0" lvl="0" indent="0" defTabSz="914400" eaLnBrk="1" fontAlgn="auto" latinLnBrk="0" hangingPunct="1">
              <a:lnSpc>
                <a:spcPct val="150000"/>
              </a:lnSpc>
              <a:spcBef>
                <a:spcPts val="0"/>
              </a:spcBef>
              <a:spcAft>
                <a:spcPts val="0"/>
              </a:spcAft>
              <a:buClrTx/>
              <a:buSzTx/>
              <a:buFontTx/>
              <a:buNone/>
              <a:tabLst/>
              <a:defRPr/>
            </a:pPr>
            <a:endParaRPr kumimoji="0" sz="2000" b="0" i="0" u="none" strike="noStrike" kern="0" cap="none" spc="0" normalizeH="0" baseline="0" noProof="0" dirty="0">
              <a:ln>
                <a:noFill/>
              </a:ln>
              <a:solidFill>
                <a:prstClr val="black">
                  <a:lumMod val="75000"/>
                  <a:lumOff val="25000"/>
                </a:prstClr>
              </a:solidFill>
              <a:effectLst/>
              <a:uLnTx/>
              <a:uFillTx/>
              <a:cs typeface="+mn-ea"/>
              <a:sym typeface="+mn-lt"/>
            </a:endParaRPr>
          </a:p>
        </p:txBody>
      </p:sp>
      <p:sp>
        <p:nvSpPr>
          <p:cNvPr id="25" name="Shape 723">
            <a:extLst>
              <a:ext uri="{FF2B5EF4-FFF2-40B4-BE49-F238E27FC236}">
                <a16:creationId xmlns:a16="http://schemas.microsoft.com/office/drawing/2014/main" id="{2B4655F4-8C1A-4315-B7B9-FB730CDDCED3}"/>
              </a:ext>
            </a:extLst>
          </p:cNvPr>
          <p:cNvSpPr/>
          <p:nvPr/>
        </p:nvSpPr>
        <p:spPr>
          <a:xfrm>
            <a:off x="6682956" y="5045658"/>
            <a:ext cx="520033" cy="455622"/>
          </a:xfrm>
          <a:custGeom>
            <a:avLst/>
            <a:gdLst/>
            <a:ahLst/>
            <a:cxnLst/>
            <a:rect l="0" t="0" r="0" b="0"/>
            <a:pathLst>
              <a:path w="120000" h="120000" extrusionOk="0">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ysClr val="window" lastClr="FFFFFF"/>
          </a:solidFill>
          <a:ln>
            <a:noFill/>
          </a:ln>
        </p:spPr>
        <p:txBody>
          <a:bodyPr lIns="91425" tIns="45700" rIns="91425" bIns="45700" anchor="ctr" anchorCtr="0">
            <a:noAutofit/>
          </a:bodyPr>
          <a:lstStyle/>
          <a:p>
            <a:pPr marL="0" marR="0" lvl="0" indent="0" defTabSz="914400" eaLnBrk="1" fontAlgn="auto" latinLnBrk="0" hangingPunct="1">
              <a:lnSpc>
                <a:spcPct val="150000"/>
              </a:lnSpc>
              <a:spcBef>
                <a:spcPts val="0"/>
              </a:spcBef>
              <a:spcAft>
                <a:spcPts val="0"/>
              </a:spcAft>
              <a:buClrTx/>
              <a:buSzTx/>
              <a:buFontTx/>
              <a:buNone/>
              <a:tabLst/>
              <a:defRPr/>
            </a:pPr>
            <a:endParaRPr kumimoji="0" sz="2000" b="0" i="0" u="none" strike="noStrike" kern="0" cap="none" spc="0" normalizeH="0" baseline="0" noProof="0" dirty="0">
              <a:ln>
                <a:noFill/>
              </a:ln>
              <a:solidFill>
                <a:prstClr val="black">
                  <a:lumMod val="75000"/>
                  <a:lumOff val="25000"/>
                </a:prstClr>
              </a:solidFill>
              <a:effectLst/>
              <a:uLnTx/>
              <a:uFillTx/>
              <a:cs typeface="+mn-ea"/>
              <a:sym typeface="+mn-lt"/>
            </a:endParaRPr>
          </a:p>
        </p:txBody>
      </p:sp>
    </p:spTree>
    <p:extLst>
      <p:ext uri="{BB962C8B-B14F-4D97-AF65-F5344CB8AC3E}">
        <p14:creationId xmlns:p14="http://schemas.microsoft.com/office/powerpoint/2010/main" val="8179427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P spid="21" grpId="0"/>
      <p:bldP spid="22" grpId="0"/>
      <p:bldP spid="23" grpId="0"/>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鲜花, 花瓶, 植物, 餐桌&#10;&#10;描述已自动生成">
            <a:extLst>
              <a:ext uri="{FF2B5EF4-FFF2-40B4-BE49-F238E27FC236}">
                <a16:creationId xmlns:a16="http://schemas.microsoft.com/office/drawing/2014/main" id="{39266ACA-CBF0-4F46-9239-1F899FC784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6154" y="-586154"/>
            <a:ext cx="1852246" cy="3024554"/>
          </a:xfrm>
          <a:prstGeom prst="rect">
            <a:avLst/>
          </a:prstGeom>
        </p:spPr>
      </p:pic>
      <p:sp>
        <p:nvSpPr>
          <p:cNvPr id="3" name="文本框 2">
            <a:extLst>
              <a:ext uri="{FF2B5EF4-FFF2-40B4-BE49-F238E27FC236}">
                <a16:creationId xmlns:a16="http://schemas.microsoft.com/office/drawing/2014/main" id="{2977CED2-4F09-4BD9-9869-DEDCC45D790C}"/>
              </a:ext>
            </a:extLst>
          </p:cNvPr>
          <p:cNvSpPr txBox="1"/>
          <p:nvPr/>
        </p:nvSpPr>
        <p:spPr>
          <a:xfrm>
            <a:off x="342726" y="289985"/>
            <a:ext cx="2419509" cy="523220"/>
          </a:xfrm>
          <a:prstGeom prst="rect">
            <a:avLst/>
          </a:prstGeom>
          <a:noFill/>
        </p:spPr>
        <p:txBody>
          <a:bodyPr wrap="none">
            <a:spAutoFit/>
            <a:scene3d>
              <a:camera prst="orthographicFront"/>
              <a:lightRig rig="threePt" dir="t"/>
            </a:scene3d>
            <a:sp3d contourW="12700"/>
          </a:bodyPr>
          <a:lstStyle/>
          <a:p>
            <a:pPr>
              <a:defRPr/>
            </a:pPr>
            <a:r>
              <a:rPr lang="en-US" altLang="zh-CN" sz="2800" dirty="0">
                <a:solidFill>
                  <a:srgbClr val="667175"/>
                </a:solidFill>
                <a:cs typeface="+mn-ea"/>
                <a:sym typeface="+mn-lt"/>
              </a:rPr>
              <a:t>Add title text</a:t>
            </a:r>
            <a:endParaRPr lang="zh-CN" altLang="en-US" sz="2800" dirty="0">
              <a:solidFill>
                <a:srgbClr val="667175"/>
              </a:solidFill>
              <a:cs typeface="+mn-ea"/>
              <a:sym typeface="+mn-lt"/>
            </a:endParaRPr>
          </a:p>
        </p:txBody>
      </p:sp>
      <p:sp>
        <p:nvSpPr>
          <p:cNvPr id="5" name="任意多边形: 形状 4">
            <a:extLst>
              <a:ext uri="{FF2B5EF4-FFF2-40B4-BE49-F238E27FC236}">
                <a16:creationId xmlns:a16="http://schemas.microsoft.com/office/drawing/2014/main" id="{9D463DBB-A4E5-4F12-A793-224A7C9DB2B5}"/>
              </a:ext>
            </a:extLst>
          </p:cNvPr>
          <p:cNvSpPr>
            <a:spLocks noChangeArrowheads="1"/>
          </p:cNvSpPr>
          <p:nvPr/>
        </p:nvSpPr>
        <p:spPr bwMode="auto">
          <a:xfrm rot="5252976">
            <a:off x="-67556" y="3581058"/>
            <a:ext cx="3898690" cy="726662"/>
          </a:xfrm>
          <a:custGeom>
            <a:avLst/>
            <a:gdLst>
              <a:gd name="connsiteX0" fmla="*/ 3531529 w 6652549"/>
              <a:gd name="connsiteY0" fmla="*/ 5940 h 1239943"/>
              <a:gd name="connsiteX1" fmla="*/ 3806337 w 6652549"/>
              <a:gd name="connsiteY1" fmla="*/ 17819 h 1239943"/>
              <a:gd name="connsiteX2" fmla="*/ 4074359 w 6652549"/>
              <a:gd name="connsiteY2" fmla="*/ 41578 h 1239943"/>
              <a:gd name="connsiteX3" fmla="*/ 4332204 w 6652549"/>
              <a:gd name="connsiteY3" fmla="*/ 71276 h 1239943"/>
              <a:gd name="connsiteX4" fmla="*/ 4583263 w 6652549"/>
              <a:gd name="connsiteY4" fmla="*/ 109884 h 1239943"/>
              <a:gd name="connsiteX5" fmla="*/ 4824144 w 6652549"/>
              <a:gd name="connsiteY5" fmla="*/ 157401 h 1239943"/>
              <a:gd name="connsiteX6" fmla="*/ 5054847 w 6652549"/>
              <a:gd name="connsiteY6" fmla="*/ 210858 h 1239943"/>
              <a:gd name="connsiteX7" fmla="*/ 5271979 w 6652549"/>
              <a:gd name="connsiteY7" fmla="*/ 270255 h 1239943"/>
              <a:gd name="connsiteX8" fmla="*/ 5478933 w 6652549"/>
              <a:gd name="connsiteY8" fmla="*/ 338561 h 1239943"/>
              <a:gd name="connsiteX9" fmla="*/ 5672317 w 6652549"/>
              <a:gd name="connsiteY9" fmla="*/ 409837 h 1239943"/>
              <a:gd name="connsiteX10" fmla="*/ 5852130 w 6652549"/>
              <a:gd name="connsiteY10" fmla="*/ 490023 h 1239943"/>
              <a:gd name="connsiteX11" fmla="*/ 6014979 w 6652549"/>
              <a:gd name="connsiteY11" fmla="*/ 573178 h 1239943"/>
              <a:gd name="connsiteX12" fmla="*/ 6164257 w 6652549"/>
              <a:gd name="connsiteY12" fmla="*/ 662273 h 1239943"/>
              <a:gd name="connsiteX13" fmla="*/ 6293180 w 6652549"/>
              <a:gd name="connsiteY13" fmla="*/ 757308 h 1239943"/>
              <a:gd name="connsiteX14" fmla="*/ 6408531 w 6652549"/>
              <a:gd name="connsiteY14" fmla="*/ 855313 h 1239943"/>
              <a:gd name="connsiteX15" fmla="*/ 6503526 w 6652549"/>
              <a:gd name="connsiteY15" fmla="*/ 959257 h 1239943"/>
              <a:gd name="connsiteX16" fmla="*/ 6578166 w 6652549"/>
              <a:gd name="connsiteY16" fmla="*/ 1066171 h 1239943"/>
              <a:gd name="connsiteX17" fmla="*/ 6632449 w 6652549"/>
              <a:gd name="connsiteY17" fmla="*/ 1173085 h 1239943"/>
              <a:gd name="connsiteX18" fmla="*/ 6652549 w 6652549"/>
              <a:gd name="connsiteY18" fmla="*/ 1239943 h 1239943"/>
              <a:gd name="connsiteX19" fmla="*/ 6211311 w 6652549"/>
              <a:gd name="connsiteY19" fmla="*/ 1221061 h 1239943"/>
              <a:gd name="connsiteX20" fmla="*/ 6198185 w 6652549"/>
              <a:gd name="connsiteY20" fmla="*/ 1181995 h 1239943"/>
              <a:gd name="connsiteX21" fmla="*/ 6140508 w 6652549"/>
              <a:gd name="connsiteY21" fmla="*/ 1083990 h 1239943"/>
              <a:gd name="connsiteX22" fmla="*/ 6065869 w 6652549"/>
              <a:gd name="connsiteY22" fmla="*/ 985985 h 1239943"/>
              <a:gd name="connsiteX23" fmla="*/ 5967481 w 6652549"/>
              <a:gd name="connsiteY23" fmla="*/ 893921 h 1239943"/>
              <a:gd name="connsiteX24" fmla="*/ 5852130 w 6652549"/>
              <a:gd name="connsiteY24" fmla="*/ 807795 h 1239943"/>
              <a:gd name="connsiteX25" fmla="*/ 5719815 w 6652549"/>
              <a:gd name="connsiteY25" fmla="*/ 721670 h 1239943"/>
              <a:gd name="connsiteX26" fmla="*/ 5570536 w 6652549"/>
              <a:gd name="connsiteY26" fmla="*/ 644454 h 1239943"/>
              <a:gd name="connsiteX27" fmla="*/ 5407687 w 6652549"/>
              <a:gd name="connsiteY27" fmla="*/ 567239 h 1239943"/>
              <a:gd name="connsiteX28" fmla="*/ 5224482 w 6652549"/>
              <a:gd name="connsiteY28" fmla="*/ 498933 h 1239943"/>
              <a:gd name="connsiteX29" fmla="*/ 5031099 w 6652549"/>
              <a:gd name="connsiteY29" fmla="*/ 436566 h 1239943"/>
              <a:gd name="connsiteX30" fmla="*/ 4824144 w 6652549"/>
              <a:gd name="connsiteY30" fmla="*/ 380139 h 1239943"/>
              <a:gd name="connsiteX31" fmla="*/ 4603619 w 6652549"/>
              <a:gd name="connsiteY31" fmla="*/ 329652 h 1239943"/>
              <a:gd name="connsiteX32" fmla="*/ 4372916 w 6652549"/>
              <a:gd name="connsiteY32" fmla="*/ 285104 h 1239943"/>
              <a:gd name="connsiteX33" fmla="*/ 4132035 w 6652549"/>
              <a:gd name="connsiteY33" fmla="*/ 246496 h 1239943"/>
              <a:gd name="connsiteX34" fmla="*/ 3880976 w 6652549"/>
              <a:gd name="connsiteY34" fmla="*/ 219768 h 1239943"/>
              <a:gd name="connsiteX35" fmla="*/ 3623131 w 6652549"/>
              <a:gd name="connsiteY35" fmla="*/ 196009 h 1239943"/>
              <a:gd name="connsiteX36" fmla="*/ 3358501 w 6652549"/>
              <a:gd name="connsiteY36" fmla="*/ 184130 h 1239943"/>
              <a:gd name="connsiteX37" fmla="*/ 3083693 w 6652549"/>
              <a:gd name="connsiteY37" fmla="*/ 178190 h 1239943"/>
              <a:gd name="connsiteX38" fmla="*/ 2812278 w 6652549"/>
              <a:gd name="connsiteY38" fmla="*/ 184130 h 1239943"/>
              <a:gd name="connsiteX39" fmla="*/ 2547648 w 6652549"/>
              <a:gd name="connsiteY39" fmla="*/ 196009 h 1239943"/>
              <a:gd name="connsiteX40" fmla="*/ 2289803 w 6652549"/>
              <a:gd name="connsiteY40" fmla="*/ 219768 h 1239943"/>
              <a:gd name="connsiteX41" fmla="*/ 2038744 w 6652549"/>
              <a:gd name="connsiteY41" fmla="*/ 246496 h 1239943"/>
              <a:gd name="connsiteX42" fmla="*/ 1797863 w 6652549"/>
              <a:gd name="connsiteY42" fmla="*/ 285104 h 1239943"/>
              <a:gd name="connsiteX43" fmla="*/ 1567160 w 6652549"/>
              <a:gd name="connsiteY43" fmla="*/ 329652 h 1239943"/>
              <a:gd name="connsiteX44" fmla="*/ 1346635 w 6652549"/>
              <a:gd name="connsiteY44" fmla="*/ 380139 h 1239943"/>
              <a:gd name="connsiteX45" fmla="*/ 1139681 w 6652549"/>
              <a:gd name="connsiteY45" fmla="*/ 436566 h 1239943"/>
              <a:gd name="connsiteX46" fmla="*/ 946297 w 6652549"/>
              <a:gd name="connsiteY46" fmla="*/ 498932 h 1239943"/>
              <a:gd name="connsiteX47" fmla="*/ 763092 w 6652549"/>
              <a:gd name="connsiteY47" fmla="*/ 567239 h 1239943"/>
              <a:gd name="connsiteX48" fmla="*/ 600243 w 6652549"/>
              <a:gd name="connsiteY48" fmla="*/ 644454 h 1239943"/>
              <a:gd name="connsiteX49" fmla="*/ 450964 w 6652549"/>
              <a:gd name="connsiteY49" fmla="*/ 721670 h 1239943"/>
              <a:gd name="connsiteX50" fmla="*/ 318649 w 6652549"/>
              <a:gd name="connsiteY50" fmla="*/ 807795 h 1239943"/>
              <a:gd name="connsiteX51" fmla="*/ 203298 w 6652549"/>
              <a:gd name="connsiteY51" fmla="*/ 893921 h 1239943"/>
              <a:gd name="connsiteX52" fmla="*/ 131725 w 6652549"/>
              <a:gd name="connsiteY52" fmla="*/ 960893 h 1239943"/>
              <a:gd name="connsiteX53" fmla="*/ 0 w 6652549"/>
              <a:gd name="connsiteY53" fmla="*/ 955256 h 1239943"/>
              <a:gd name="connsiteX54" fmla="*/ 91339 w 6652549"/>
              <a:gd name="connsiteY54" fmla="*/ 855313 h 1239943"/>
              <a:gd name="connsiteX55" fmla="*/ 206690 w 6652549"/>
              <a:gd name="connsiteY55" fmla="*/ 757308 h 1239943"/>
              <a:gd name="connsiteX56" fmla="*/ 335612 w 6652549"/>
              <a:gd name="connsiteY56" fmla="*/ 662273 h 1239943"/>
              <a:gd name="connsiteX57" fmla="*/ 484891 w 6652549"/>
              <a:gd name="connsiteY57" fmla="*/ 573178 h 1239943"/>
              <a:gd name="connsiteX58" fmla="*/ 647740 w 6652549"/>
              <a:gd name="connsiteY58" fmla="*/ 490023 h 1239943"/>
              <a:gd name="connsiteX59" fmla="*/ 827553 w 6652549"/>
              <a:gd name="connsiteY59" fmla="*/ 409837 h 1239943"/>
              <a:gd name="connsiteX60" fmla="*/ 1020936 w 6652549"/>
              <a:gd name="connsiteY60" fmla="*/ 338561 h 1239943"/>
              <a:gd name="connsiteX61" fmla="*/ 1227891 w 6652549"/>
              <a:gd name="connsiteY61" fmla="*/ 270255 h 1239943"/>
              <a:gd name="connsiteX62" fmla="*/ 1445023 w 6652549"/>
              <a:gd name="connsiteY62" fmla="*/ 210858 h 1239943"/>
              <a:gd name="connsiteX63" fmla="*/ 1675726 w 6652549"/>
              <a:gd name="connsiteY63" fmla="*/ 157401 h 1239943"/>
              <a:gd name="connsiteX64" fmla="*/ 1916607 w 6652549"/>
              <a:gd name="connsiteY64" fmla="*/ 109884 h 1239943"/>
              <a:gd name="connsiteX65" fmla="*/ 2167666 w 6652549"/>
              <a:gd name="connsiteY65" fmla="*/ 71276 h 1239943"/>
              <a:gd name="connsiteX66" fmla="*/ 2425511 w 6652549"/>
              <a:gd name="connsiteY66" fmla="*/ 41578 h 1239943"/>
              <a:gd name="connsiteX67" fmla="*/ 2693534 w 6652549"/>
              <a:gd name="connsiteY67" fmla="*/ 17819 h 1239943"/>
              <a:gd name="connsiteX68" fmla="*/ 2968342 w 6652549"/>
              <a:gd name="connsiteY68" fmla="*/ 5940 h 1239943"/>
              <a:gd name="connsiteX69" fmla="*/ 3249935 w 6652549"/>
              <a:gd name="connsiteY69" fmla="*/ 0 h 123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652549" h="1239943">
                <a:moveTo>
                  <a:pt x="3531529" y="5940"/>
                </a:moveTo>
                <a:lnTo>
                  <a:pt x="3806337" y="17819"/>
                </a:lnTo>
                <a:lnTo>
                  <a:pt x="4074359" y="41578"/>
                </a:lnTo>
                <a:lnTo>
                  <a:pt x="4332204" y="71276"/>
                </a:lnTo>
                <a:lnTo>
                  <a:pt x="4583263" y="109884"/>
                </a:lnTo>
                <a:lnTo>
                  <a:pt x="4824144" y="157401"/>
                </a:lnTo>
                <a:lnTo>
                  <a:pt x="5054847" y="210858"/>
                </a:lnTo>
                <a:lnTo>
                  <a:pt x="5271979" y="270255"/>
                </a:lnTo>
                <a:lnTo>
                  <a:pt x="5478933" y="338561"/>
                </a:lnTo>
                <a:lnTo>
                  <a:pt x="5672317" y="409837"/>
                </a:lnTo>
                <a:lnTo>
                  <a:pt x="5852130" y="490023"/>
                </a:lnTo>
                <a:lnTo>
                  <a:pt x="6014979" y="573178"/>
                </a:lnTo>
                <a:lnTo>
                  <a:pt x="6164257" y="662273"/>
                </a:lnTo>
                <a:lnTo>
                  <a:pt x="6293180" y="757308"/>
                </a:lnTo>
                <a:lnTo>
                  <a:pt x="6408531" y="855313"/>
                </a:lnTo>
                <a:lnTo>
                  <a:pt x="6503526" y="959257"/>
                </a:lnTo>
                <a:lnTo>
                  <a:pt x="6578166" y="1066171"/>
                </a:lnTo>
                <a:lnTo>
                  <a:pt x="6632449" y="1173085"/>
                </a:lnTo>
                <a:lnTo>
                  <a:pt x="6652549" y="1239943"/>
                </a:lnTo>
                <a:lnTo>
                  <a:pt x="6211311" y="1221061"/>
                </a:lnTo>
                <a:lnTo>
                  <a:pt x="6198185" y="1181995"/>
                </a:lnTo>
                <a:lnTo>
                  <a:pt x="6140508" y="1083990"/>
                </a:lnTo>
                <a:lnTo>
                  <a:pt x="6065869" y="985985"/>
                </a:lnTo>
                <a:lnTo>
                  <a:pt x="5967481" y="893921"/>
                </a:lnTo>
                <a:lnTo>
                  <a:pt x="5852130" y="807795"/>
                </a:lnTo>
                <a:lnTo>
                  <a:pt x="5719815" y="721670"/>
                </a:lnTo>
                <a:lnTo>
                  <a:pt x="5570536" y="644454"/>
                </a:lnTo>
                <a:lnTo>
                  <a:pt x="5407687" y="567239"/>
                </a:lnTo>
                <a:lnTo>
                  <a:pt x="5224482" y="498933"/>
                </a:lnTo>
                <a:lnTo>
                  <a:pt x="5031099" y="436566"/>
                </a:lnTo>
                <a:lnTo>
                  <a:pt x="4824144" y="380139"/>
                </a:lnTo>
                <a:lnTo>
                  <a:pt x="4603619" y="329652"/>
                </a:lnTo>
                <a:lnTo>
                  <a:pt x="4372916" y="285104"/>
                </a:lnTo>
                <a:lnTo>
                  <a:pt x="4132035" y="246496"/>
                </a:lnTo>
                <a:lnTo>
                  <a:pt x="3880976" y="219768"/>
                </a:lnTo>
                <a:lnTo>
                  <a:pt x="3623131" y="196009"/>
                </a:lnTo>
                <a:lnTo>
                  <a:pt x="3358501" y="184130"/>
                </a:lnTo>
                <a:lnTo>
                  <a:pt x="3083693" y="178190"/>
                </a:lnTo>
                <a:lnTo>
                  <a:pt x="2812278" y="184130"/>
                </a:lnTo>
                <a:lnTo>
                  <a:pt x="2547648" y="196009"/>
                </a:lnTo>
                <a:lnTo>
                  <a:pt x="2289803" y="219768"/>
                </a:lnTo>
                <a:lnTo>
                  <a:pt x="2038744" y="246496"/>
                </a:lnTo>
                <a:lnTo>
                  <a:pt x="1797863" y="285104"/>
                </a:lnTo>
                <a:lnTo>
                  <a:pt x="1567160" y="329652"/>
                </a:lnTo>
                <a:lnTo>
                  <a:pt x="1346635" y="380139"/>
                </a:lnTo>
                <a:lnTo>
                  <a:pt x="1139681" y="436566"/>
                </a:lnTo>
                <a:lnTo>
                  <a:pt x="946297" y="498932"/>
                </a:lnTo>
                <a:lnTo>
                  <a:pt x="763092" y="567239"/>
                </a:lnTo>
                <a:lnTo>
                  <a:pt x="600243" y="644454"/>
                </a:lnTo>
                <a:lnTo>
                  <a:pt x="450964" y="721670"/>
                </a:lnTo>
                <a:lnTo>
                  <a:pt x="318649" y="807795"/>
                </a:lnTo>
                <a:lnTo>
                  <a:pt x="203298" y="893921"/>
                </a:lnTo>
                <a:lnTo>
                  <a:pt x="131725" y="960893"/>
                </a:lnTo>
                <a:lnTo>
                  <a:pt x="0" y="955256"/>
                </a:lnTo>
                <a:lnTo>
                  <a:pt x="91339" y="855313"/>
                </a:lnTo>
                <a:lnTo>
                  <a:pt x="206690" y="757308"/>
                </a:lnTo>
                <a:lnTo>
                  <a:pt x="335612" y="662273"/>
                </a:lnTo>
                <a:lnTo>
                  <a:pt x="484891" y="573178"/>
                </a:lnTo>
                <a:lnTo>
                  <a:pt x="647740" y="490023"/>
                </a:lnTo>
                <a:lnTo>
                  <a:pt x="827553" y="409837"/>
                </a:lnTo>
                <a:lnTo>
                  <a:pt x="1020936" y="338561"/>
                </a:lnTo>
                <a:lnTo>
                  <a:pt x="1227891" y="270255"/>
                </a:lnTo>
                <a:lnTo>
                  <a:pt x="1445023" y="210858"/>
                </a:lnTo>
                <a:lnTo>
                  <a:pt x="1675726" y="157401"/>
                </a:lnTo>
                <a:lnTo>
                  <a:pt x="1916607" y="109884"/>
                </a:lnTo>
                <a:lnTo>
                  <a:pt x="2167666" y="71276"/>
                </a:lnTo>
                <a:lnTo>
                  <a:pt x="2425511" y="41578"/>
                </a:lnTo>
                <a:lnTo>
                  <a:pt x="2693534" y="17819"/>
                </a:lnTo>
                <a:lnTo>
                  <a:pt x="2968342" y="5940"/>
                </a:lnTo>
                <a:lnTo>
                  <a:pt x="3249935" y="0"/>
                </a:lnTo>
                <a:close/>
              </a:path>
            </a:pathLst>
          </a:custGeom>
          <a:gradFill>
            <a:gsLst>
              <a:gs pos="0">
                <a:schemeClr val="bg1">
                  <a:lumMod val="85000"/>
                </a:schemeClr>
              </a:gs>
              <a:gs pos="36000">
                <a:schemeClr val="bg1">
                  <a:lumMod val="75000"/>
                </a:schemeClr>
              </a:gs>
              <a:gs pos="58000">
                <a:srgbClr val="F7F7F7"/>
              </a:gs>
            </a:gsLst>
            <a:lin ang="5400000" scaled="0"/>
          </a:gradFill>
          <a:ln>
            <a:noFill/>
          </a:ln>
        </p:spPr>
        <p:txBody>
          <a:bodyPr wrap="square" anchor="ctr">
            <a:noAutofit/>
          </a:bodyPr>
          <a:lstStyle/>
          <a:p>
            <a:endParaRPr lang="zh-CN" altLang="en-US" dirty="0">
              <a:solidFill>
                <a:schemeClr val="bg1"/>
              </a:solidFill>
              <a:cs typeface="+mn-ea"/>
              <a:sym typeface="+mn-lt"/>
            </a:endParaRPr>
          </a:p>
        </p:txBody>
      </p:sp>
      <p:grpSp>
        <p:nvGrpSpPr>
          <p:cNvPr id="6" name="组合 5">
            <a:extLst>
              <a:ext uri="{FF2B5EF4-FFF2-40B4-BE49-F238E27FC236}">
                <a16:creationId xmlns:a16="http://schemas.microsoft.com/office/drawing/2014/main" id="{E69F8F8F-3B90-4AE9-B4B7-08A5082123A8}"/>
              </a:ext>
            </a:extLst>
          </p:cNvPr>
          <p:cNvGrpSpPr/>
          <p:nvPr/>
        </p:nvGrpSpPr>
        <p:grpSpPr>
          <a:xfrm>
            <a:off x="1633391" y="2156572"/>
            <a:ext cx="747069" cy="752650"/>
            <a:chOff x="1285342" y="827335"/>
            <a:chExt cx="1114442" cy="1122768"/>
          </a:xfrm>
        </p:grpSpPr>
        <p:sp>
          <p:nvSpPr>
            <p:cNvPr id="33" name="Oval 9">
              <a:extLst>
                <a:ext uri="{FF2B5EF4-FFF2-40B4-BE49-F238E27FC236}">
                  <a16:creationId xmlns:a16="http://schemas.microsoft.com/office/drawing/2014/main" id="{9CC1A616-735B-4C95-B066-43095E2F86B2}"/>
                </a:ext>
              </a:extLst>
            </p:cNvPr>
            <p:cNvSpPr>
              <a:spLocks noChangeArrowheads="1"/>
            </p:cNvSpPr>
            <p:nvPr/>
          </p:nvSpPr>
          <p:spPr bwMode="auto">
            <a:xfrm rot="6632976">
              <a:off x="1281179" y="831498"/>
              <a:ext cx="1122768" cy="1114442"/>
            </a:xfrm>
            <a:prstGeom prst="ellipse">
              <a:avLst/>
            </a:prstGeom>
            <a:solidFill>
              <a:srgbClr val="287045"/>
            </a:solidFill>
          </p:spPr>
          <p:style>
            <a:lnRef idx="1">
              <a:schemeClr val="accent4"/>
            </a:lnRef>
            <a:fillRef idx="3">
              <a:schemeClr val="accent4"/>
            </a:fillRef>
            <a:effectRef idx="2">
              <a:schemeClr val="accent4"/>
            </a:effectRef>
            <a:fontRef idx="minor">
              <a:schemeClr val="lt1"/>
            </a:fontRef>
          </p:style>
          <p:txBody>
            <a:bodyPr wrap="none" anchor="ctr"/>
            <a:lstStyle/>
            <a:p>
              <a:pPr defTabSz="449580">
                <a:buClr>
                  <a:srgbClr val="FFFFFF"/>
                </a:buClr>
                <a:buSzPct val="100000"/>
                <a:buFont typeface="Arial" panose="020B0604020202020204" pitchFamily="34" charset="0"/>
                <a:buNone/>
              </a:pPr>
              <a:endParaRPr lang="zh-CN" altLang="en-US" dirty="0">
                <a:solidFill>
                  <a:schemeClr val="bg1"/>
                </a:solidFill>
                <a:cs typeface="+mn-ea"/>
                <a:sym typeface="+mn-lt"/>
              </a:endParaRPr>
            </a:p>
          </p:txBody>
        </p:sp>
        <p:sp>
          <p:nvSpPr>
            <p:cNvPr id="34" name="AutoShape 4">
              <a:extLst>
                <a:ext uri="{FF2B5EF4-FFF2-40B4-BE49-F238E27FC236}">
                  <a16:creationId xmlns:a16="http://schemas.microsoft.com/office/drawing/2014/main" id="{035A5A51-732A-477D-8511-1FBD07DECE3C}"/>
                </a:ext>
              </a:extLst>
            </p:cNvPr>
            <p:cNvSpPr/>
            <p:nvPr/>
          </p:nvSpPr>
          <p:spPr bwMode="auto">
            <a:xfrm>
              <a:off x="1512382" y="1057000"/>
              <a:ext cx="660362" cy="663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9525" tIns="9525" rIns="9525" bIns="952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4300">
                <a:defRPr/>
              </a:pPr>
              <a:endParaRPr lang="en-US" sz="750" dirty="0">
                <a:solidFill>
                  <a:srgbClr val="FFFFFF"/>
                </a:solidFill>
                <a:effectLst>
                  <a:outerShdw blurRad="38100" dist="38100" dir="2700000" algn="tl">
                    <a:srgbClr val="000000"/>
                  </a:outerShdw>
                </a:effectLst>
                <a:cs typeface="+mn-ea"/>
                <a:sym typeface="+mn-lt"/>
              </a:endParaRPr>
            </a:p>
          </p:txBody>
        </p:sp>
      </p:grpSp>
      <p:grpSp>
        <p:nvGrpSpPr>
          <p:cNvPr id="7" name="组合 6">
            <a:extLst>
              <a:ext uri="{FF2B5EF4-FFF2-40B4-BE49-F238E27FC236}">
                <a16:creationId xmlns:a16="http://schemas.microsoft.com/office/drawing/2014/main" id="{F7F4A894-528E-4C08-B369-CD58177A3A91}"/>
              </a:ext>
            </a:extLst>
          </p:cNvPr>
          <p:cNvGrpSpPr/>
          <p:nvPr/>
        </p:nvGrpSpPr>
        <p:grpSpPr>
          <a:xfrm>
            <a:off x="1633391" y="4646951"/>
            <a:ext cx="747069" cy="752650"/>
            <a:chOff x="1869352" y="4337999"/>
            <a:chExt cx="966585" cy="973806"/>
          </a:xfrm>
        </p:grpSpPr>
        <p:sp>
          <p:nvSpPr>
            <p:cNvPr id="29" name="Oval 9">
              <a:extLst>
                <a:ext uri="{FF2B5EF4-FFF2-40B4-BE49-F238E27FC236}">
                  <a16:creationId xmlns:a16="http://schemas.microsoft.com/office/drawing/2014/main" id="{6D70F3DF-2E72-4DDA-863C-0FA9230DA3AD}"/>
                </a:ext>
              </a:extLst>
            </p:cNvPr>
            <p:cNvSpPr>
              <a:spLocks noChangeArrowheads="1"/>
            </p:cNvSpPr>
            <p:nvPr/>
          </p:nvSpPr>
          <p:spPr bwMode="auto">
            <a:xfrm rot="6632976">
              <a:off x="1865742" y="4341609"/>
              <a:ext cx="973806" cy="966585"/>
            </a:xfrm>
            <a:prstGeom prst="ellipse">
              <a:avLst/>
            </a:prstGeom>
            <a:solidFill>
              <a:srgbClr val="287045"/>
            </a:solidFill>
          </p:spPr>
          <p:style>
            <a:lnRef idx="1">
              <a:schemeClr val="accent4"/>
            </a:lnRef>
            <a:fillRef idx="3">
              <a:schemeClr val="accent4"/>
            </a:fillRef>
            <a:effectRef idx="2">
              <a:schemeClr val="accent4"/>
            </a:effectRef>
            <a:fontRef idx="minor">
              <a:schemeClr val="lt1"/>
            </a:fontRef>
          </p:style>
          <p:txBody>
            <a:bodyPr wrap="none" anchor="ctr"/>
            <a:lstStyle/>
            <a:p>
              <a:pPr defTabSz="449580">
                <a:buClr>
                  <a:srgbClr val="FFFFFF"/>
                </a:buClr>
                <a:buSzPct val="100000"/>
                <a:buFont typeface="Arial" panose="020B0604020202020204" pitchFamily="34" charset="0"/>
                <a:buNone/>
              </a:pPr>
              <a:endParaRPr lang="zh-CN" altLang="en-US" dirty="0">
                <a:solidFill>
                  <a:schemeClr val="bg1"/>
                </a:solidFill>
                <a:cs typeface="+mn-ea"/>
                <a:sym typeface="+mn-lt"/>
              </a:endParaRPr>
            </a:p>
          </p:txBody>
        </p:sp>
        <p:grpSp>
          <p:nvGrpSpPr>
            <p:cNvPr id="30" name="组合 29">
              <a:extLst>
                <a:ext uri="{FF2B5EF4-FFF2-40B4-BE49-F238E27FC236}">
                  <a16:creationId xmlns:a16="http://schemas.microsoft.com/office/drawing/2014/main" id="{C87A4354-169E-4A44-B287-094651A3BB56}"/>
                </a:ext>
              </a:extLst>
            </p:cNvPr>
            <p:cNvGrpSpPr/>
            <p:nvPr/>
          </p:nvGrpSpPr>
          <p:grpSpPr>
            <a:xfrm>
              <a:off x="1982731" y="4523910"/>
              <a:ext cx="739829" cy="601982"/>
              <a:chOff x="1709326" y="4941283"/>
              <a:chExt cx="368309" cy="299686"/>
            </a:xfrm>
          </p:grpSpPr>
          <p:sp>
            <p:nvSpPr>
              <p:cNvPr id="31" name="AutoShape 5">
                <a:extLst>
                  <a:ext uri="{FF2B5EF4-FFF2-40B4-BE49-F238E27FC236}">
                    <a16:creationId xmlns:a16="http://schemas.microsoft.com/office/drawing/2014/main" id="{D61C6994-F674-4AD5-90C2-DC4AA26F5A72}"/>
                  </a:ext>
                </a:extLst>
              </p:cNvPr>
              <p:cNvSpPr/>
              <p:nvPr/>
            </p:nvSpPr>
            <p:spPr bwMode="auto">
              <a:xfrm>
                <a:off x="1962421" y="5033203"/>
                <a:ext cx="69255" cy="92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chemeClr val="bg1"/>
              </a:solidFill>
              <a:ln>
                <a:noFill/>
              </a:ln>
              <a:effectLst/>
            </p:spPr>
            <p:txBody>
              <a:bodyPr lIns="9525" tIns="9525" rIns="9525" bIns="952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4300">
                  <a:defRPr/>
                </a:pPr>
                <a:endParaRPr lang="en-US" sz="750" dirty="0">
                  <a:solidFill>
                    <a:srgbClr val="FFFFFF"/>
                  </a:solidFill>
                  <a:effectLst>
                    <a:outerShdw blurRad="38100" dist="38100" dir="2700000" algn="tl">
                      <a:srgbClr val="000000"/>
                    </a:outerShdw>
                  </a:effectLst>
                  <a:cs typeface="+mn-ea"/>
                  <a:sym typeface="+mn-lt"/>
                </a:endParaRPr>
              </a:p>
            </p:txBody>
          </p:sp>
          <p:sp>
            <p:nvSpPr>
              <p:cNvPr id="32" name="AutoShape 6">
                <a:extLst>
                  <a:ext uri="{FF2B5EF4-FFF2-40B4-BE49-F238E27FC236}">
                    <a16:creationId xmlns:a16="http://schemas.microsoft.com/office/drawing/2014/main" id="{3699CB33-C148-4A91-BC91-B20605C16147}"/>
                  </a:ext>
                </a:extLst>
              </p:cNvPr>
              <p:cNvSpPr/>
              <p:nvPr/>
            </p:nvSpPr>
            <p:spPr bwMode="auto">
              <a:xfrm>
                <a:off x="1709326" y="4941283"/>
                <a:ext cx="368309" cy="2996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chemeClr val="bg1"/>
              </a:solidFill>
              <a:ln>
                <a:noFill/>
              </a:ln>
              <a:effectLst/>
            </p:spPr>
            <p:txBody>
              <a:bodyPr lIns="9525" tIns="9525" rIns="9525" bIns="952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4300">
                  <a:defRPr/>
                </a:pPr>
                <a:endParaRPr lang="en-US" sz="750" dirty="0">
                  <a:solidFill>
                    <a:srgbClr val="FFFFFF"/>
                  </a:solidFill>
                  <a:effectLst>
                    <a:outerShdw blurRad="38100" dist="38100" dir="2700000" algn="tl">
                      <a:srgbClr val="000000"/>
                    </a:outerShdw>
                  </a:effectLst>
                  <a:cs typeface="+mn-ea"/>
                  <a:sym typeface="+mn-lt"/>
                </a:endParaRPr>
              </a:p>
            </p:txBody>
          </p:sp>
        </p:grpSp>
      </p:grpSp>
      <p:grpSp>
        <p:nvGrpSpPr>
          <p:cNvPr id="8" name="组合 7">
            <a:extLst>
              <a:ext uri="{FF2B5EF4-FFF2-40B4-BE49-F238E27FC236}">
                <a16:creationId xmlns:a16="http://schemas.microsoft.com/office/drawing/2014/main" id="{BB6FD6B7-D713-4B7E-9C9D-593681A3333B}"/>
              </a:ext>
            </a:extLst>
          </p:cNvPr>
          <p:cNvGrpSpPr/>
          <p:nvPr/>
        </p:nvGrpSpPr>
        <p:grpSpPr>
          <a:xfrm>
            <a:off x="1841708" y="3453481"/>
            <a:ext cx="747069" cy="752650"/>
            <a:chOff x="1596101" y="2762003"/>
            <a:chExt cx="1114442" cy="1122768"/>
          </a:xfrm>
        </p:grpSpPr>
        <p:sp>
          <p:nvSpPr>
            <p:cNvPr id="18" name="Oval 8">
              <a:extLst>
                <a:ext uri="{FF2B5EF4-FFF2-40B4-BE49-F238E27FC236}">
                  <a16:creationId xmlns:a16="http://schemas.microsoft.com/office/drawing/2014/main" id="{22CC6BFB-2F0F-4151-9CCD-7AFA3658B784}"/>
                </a:ext>
              </a:extLst>
            </p:cNvPr>
            <p:cNvSpPr>
              <a:spLocks noChangeArrowheads="1"/>
            </p:cNvSpPr>
            <p:nvPr/>
          </p:nvSpPr>
          <p:spPr bwMode="auto">
            <a:xfrm rot="6632976">
              <a:off x="1591938" y="2766166"/>
              <a:ext cx="1122768" cy="1114442"/>
            </a:xfrm>
            <a:prstGeom prst="ellipse">
              <a:avLst/>
            </a:prstGeom>
            <a:solidFill>
              <a:srgbClr val="689B7C"/>
            </a:solidFill>
          </p:spPr>
          <p:style>
            <a:lnRef idx="1">
              <a:schemeClr val="accent3"/>
            </a:lnRef>
            <a:fillRef idx="3">
              <a:schemeClr val="accent3"/>
            </a:fillRef>
            <a:effectRef idx="2">
              <a:schemeClr val="accent3"/>
            </a:effectRef>
            <a:fontRef idx="minor">
              <a:schemeClr val="lt1"/>
            </a:fontRef>
          </p:style>
          <p:txBody>
            <a:bodyPr wrap="none" anchor="ctr"/>
            <a:lstStyle/>
            <a:p>
              <a:pPr defTabSz="449580">
                <a:buClr>
                  <a:srgbClr val="FFFFFF"/>
                </a:buClr>
                <a:buSzPct val="100000"/>
                <a:buFont typeface="Arial" panose="020B0604020202020204" pitchFamily="34" charset="0"/>
                <a:buNone/>
              </a:pPr>
              <a:endParaRPr lang="zh-CN" altLang="en-US" dirty="0">
                <a:solidFill>
                  <a:schemeClr val="bg1"/>
                </a:solidFill>
                <a:cs typeface="+mn-ea"/>
                <a:sym typeface="+mn-lt"/>
              </a:endParaRPr>
            </a:p>
          </p:txBody>
        </p:sp>
        <p:grpSp>
          <p:nvGrpSpPr>
            <p:cNvPr id="19" name="组合 18">
              <a:extLst>
                <a:ext uri="{FF2B5EF4-FFF2-40B4-BE49-F238E27FC236}">
                  <a16:creationId xmlns:a16="http://schemas.microsoft.com/office/drawing/2014/main" id="{829C8A73-638E-4D9D-8A8B-53E9483F1456}"/>
                </a:ext>
              </a:extLst>
            </p:cNvPr>
            <p:cNvGrpSpPr/>
            <p:nvPr/>
          </p:nvGrpSpPr>
          <p:grpSpPr>
            <a:xfrm>
              <a:off x="1782811" y="2952243"/>
              <a:ext cx="741022" cy="742288"/>
              <a:chOff x="6884091" y="6485803"/>
              <a:chExt cx="360289" cy="360905"/>
            </a:xfrm>
          </p:grpSpPr>
          <p:sp>
            <p:nvSpPr>
              <p:cNvPr id="20" name="AutoShape 7">
                <a:extLst>
                  <a:ext uri="{FF2B5EF4-FFF2-40B4-BE49-F238E27FC236}">
                    <a16:creationId xmlns:a16="http://schemas.microsoft.com/office/drawing/2014/main" id="{F755DD32-992B-4E57-A404-13D568937601}"/>
                  </a:ext>
                </a:extLst>
              </p:cNvPr>
              <p:cNvSpPr/>
              <p:nvPr/>
            </p:nvSpPr>
            <p:spPr bwMode="auto">
              <a:xfrm>
                <a:off x="6884091" y="6485803"/>
                <a:ext cx="360289" cy="360905"/>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p:spPr>
            <p:txBody>
              <a:bodyPr lIns="9525" tIns="9525" rIns="9525" bIns="952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4300">
                  <a:defRPr/>
                </a:pPr>
                <a:endParaRPr lang="en-US" sz="750" dirty="0">
                  <a:solidFill>
                    <a:srgbClr val="FFFFFF"/>
                  </a:solidFill>
                  <a:effectLst>
                    <a:outerShdw blurRad="38100" dist="38100" dir="2700000" algn="tl">
                      <a:srgbClr val="000000"/>
                    </a:outerShdw>
                  </a:effectLst>
                  <a:cs typeface="+mn-ea"/>
                  <a:sym typeface="+mn-lt"/>
                </a:endParaRPr>
              </a:p>
            </p:txBody>
          </p:sp>
          <p:sp>
            <p:nvSpPr>
              <p:cNvPr id="21" name="AutoShape 8">
                <a:extLst>
                  <a:ext uri="{FF2B5EF4-FFF2-40B4-BE49-F238E27FC236}">
                    <a16:creationId xmlns:a16="http://schemas.microsoft.com/office/drawing/2014/main" id="{05DD33D3-CE84-4C35-BA56-BF12ABA62453}"/>
                  </a:ext>
                </a:extLst>
              </p:cNvPr>
              <p:cNvSpPr/>
              <p:nvPr/>
            </p:nvSpPr>
            <p:spPr bwMode="auto">
              <a:xfrm>
                <a:off x="7041756" y="6643468"/>
                <a:ext cx="44959" cy="44959"/>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p:spPr>
            <p:txBody>
              <a:bodyPr lIns="9525" tIns="9525" rIns="9525" bIns="952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4300">
                  <a:defRPr/>
                </a:pPr>
                <a:endParaRPr lang="en-US" sz="750" dirty="0">
                  <a:solidFill>
                    <a:srgbClr val="FFFFFF"/>
                  </a:solidFill>
                  <a:effectLst>
                    <a:outerShdw blurRad="38100" dist="38100" dir="2700000" algn="tl">
                      <a:srgbClr val="000000"/>
                    </a:outerShdw>
                  </a:effectLst>
                  <a:cs typeface="+mn-ea"/>
                  <a:sym typeface="+mn-lt"/>
                </a:endParaRPr>
              </a:p>
            </p:txBody>
          </p:sp>
          <p:sp>
            <p:nvSpPr>
              <p:cNvPr id="22" name="AutoShape 9">
                <a:extLst>
                  <a:ext uri="{FF2B5EF4-FFF2-40B4-BE49-F238E27FC236}">
                    <a16:creationId xmlns:a16="http://schemas.microsoft.com/office/drawing/2014/main" id="{6828C280-1DF1-45DE-9FC9-BC46413519A7}"/>
                  </a:ext>
                </a:extLst>
              </p:cNvPr>
              <p:cNvSpPr/>
              <p:nvPr/>
            </p:nvSpPr>
            <p:spPr bwMode="auto">
              <a:xfrm>
                <a:off x="6996180" y="6598509"/>
                <a:ext cx="135493" cy="135493"/>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p:spPr>
            <p:txBody>
              <a:bodyPr lIns="9525" tIns="9525" rIns="9525" bIns="952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4300">
                  <a:defRPr/>
                </a:pPr>
                <a:endParaRPr lang="en-US" sz="750" dirty="0">
                  <a:solidFill>
                    <a:srgbClr val="FFFFFF"/>
                  </a:solidFill>
                  <a:effectLst>
                    <a:outerShdw blurRad="38100" dist="38100" dir="2700000" algn="tl">
                      <a:srgbClr val="000000"/>
                    </a:outerShdw>
                  </a:effectLst>
                  <a:cs typeface="+mn-ea"/>
                  <a:sym typeface="+mn-lt"/>
                </a:endParaRPr>
              </a:p>
            </p:txBody>
          </p:sp>
          <p:sp>
            <p:nvSpPr>
              <p:cNvPr id="23" name="AutoShape 10">
                <a:extLst>
                  <a:ext uri="{FF2B5EF4-FFF2-40B4-BE49-F238E27FC236}">
                    <a16:creationId xmlns:a16="http://schemas.microsoft.com/office/drawing/2014/main" id="{F055356B-3EAB-492D-BB92-A7BDD5458725}"/>
                  </a:ext>
                </a:extLst>
              </p:cNvPr>
              <p:cNvSpPr/>
              <p:nvPr/>
            </p:nvSpPr>
            <p:spPr bwMode="auto">
              <a:xfrm>
                <a:off x="7086715" y="6688427"/>
                <a:ext cx="56045" cy="5789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p:spPr>
            <p:txBody>
              <a:bodyPr lIns="9525" tIns="9525" rIns="9525" bIns="952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4300">
                  <a:defRPr/>
                </a:pPr>
                <a:endParaRPr lang="en-US" sz="750" dirty="0">
                  <a:solidFill>
                    <a:srgbClr val="FFFFFF"/>
                  </a:solidFill>
                  <a:effectLst>
                    <a:outerShdw blurRad="38100" dist="38100" dir="2700000" algn="tl">
                      <a:srgbClr val="000000"/>
                    </a:outerShdw>
                  </a:effectLst>
                  <a:cs typeface="+mn-ea"/>
                  <a:sym typeface="+mn-lt"/>
                </a:endParaRPr>
              </a:p>
            </p:txBody>
          </p:sp>
          <p:sp>
            <p:nvSpPr>
              <p:cNvPr id="24" name="AutoShape 11">
                <a:extLst>
                  <a:ext uri="{FF2B5EF4-FFF2-40B4-BE49-F238E27FC236}">
                    <a16:creationId xmlns:a16="http://schemas.microsoft.com/office/drawing/2014/main" id="{3209E55B-4A52-4321-86EB-ABB207C4C7BD}"/>
                  </a:ext>
                </a:extLst>
              </p:cNvPr>
              <p:cNvSpPr/>
              <p:nvPr/>
            </p:nvSpPr>
            <p:spPr bwMode="auto">
              <a:xfrm>
                <a:off x="7108887" y="6711215"/>
                <a:ext cx="80680" cy="82528"/>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p:spPr>
            <p:txBody>
              <a:bodyPr lIns="9525" tIns="9525" rIns="9525" bIns="952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4300">
                  <a:defRPr/>
                </a:pPr>
                <a:endParaRPr lang="en-US" sz="750" dirty="0">
                  <a:solidFill>
                    <a:srgbClr val="FFFFFF"/>
                  </a:solidFill>
                  <a:effectLst>
                    <a:outerShdw blurRad="38100" dist="38100" dir="2700000" algn="tl">
                      <a:srgbClr val="000000"/>
                    </a:outerShdw>
                  </a:effectLst>
                  <a:cs typeface="+mn-ea"/>
                  <a:sym typeface="+mn-lt"/>
                </a:endParaRPr>
              </a:p>
            </p:txBody>
          </p:sp>
          <p:sp>
            <p:nvSpPr>
              <p:cNvPr id="25" name="AutoShape 12">
                <a:extLst>
                  <a:ext uri="{FF2B5EF4-FFF2-40B4-BE49-F238E27FC236}">
                    <a16:creationId xmlns:a16="http://schemas.microsoft.com/office/drawing/2014/main" id="{943BC889-9806-4F1D-8304-3BD08431BAAD}"/>
                  </a:ext>
                </a:extLst>
              </p:cNvPr>
              <p:cNvSpPr/>
              <p:nvPr/>
            </p:nvSpPr>
            <p:spPr bwMode="auto">
              <a:xfrm>
                <a:off x="7097801" y="6700129"/>
                <a:ext cx="68362" cy="695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p:spPr>
            <p:txBody>
              <a:bodyPr lIns="9525" tIns="9525" rIns="9525" bIns="952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4300">
                  <a:defRPr/>
                </a:pPr>
                <a:endParaRPr lang="en-US" sz="750" dirty="0">
                  <a:solidFill>
                    <a:srgbClr val="FFFFFF"/>
                  </a:solidFill>
                  <a:effectLst>
                    <a:outerShdw blurRad="38100" dist="38100" dir="2700000" algn="tl">
                      <a:srgbClr val="000000"/>
                    </a:outerShdw>
                  </a:effectLst>
                  <a:cs typeface="+mn-ea"/>
                  <a:sym typeface="+mn-lt"/>
                </a:endParaRPr>
              </a:p>
            </p:txBody>
          </p:sp>
          <p:sp>
            <p:nvSpPr>
              <p:cNvPr id="26" name="AutoShape 13">
                <a:extLst>
                  <a:ext uri="{FF2B5EF4-FFF2-40B4-BE49-F238E27FC236}">
                    <a16:creationId xmlns:a16="http://schemas.microsoft.com/office/drawing/2014/main" id="{A798EAB0-3DC7-489A-8B96-F6AD86402D43}"/>
                  </a:ext>
                </a:extLst>
              </p:cNvPr>
              <p:cNvSpPr/>
              <p:nvPr/>
            </p:nvSpPr>
            <p:spPr bwMode="auto">
              <a:xfrm>
                <a:off x="6985095" y="6587423"/>
                <a:ext cx="56661" cy="57277"/>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p:spPr>
            <p:txBody>
              <a:bodyPr lIns="9525" tIns="9525" rIns="9525" bIns="952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4300">
                  <a:defRPr/>
                </a:pPr>
                <a:endParaRPr lang="en-US" sz="750" dirty="0">
                  <a:solidFill>
                    <a:srgbClr val="FFFFFF"/>
                  </a:solidFill>
                  <a:effectLst>
                    <a:outerShdw blurRad="38100" dist="38100" dir="2700000" algn="tl">
                      <a:srgbClr val="000000"/>
                    </a:outerShdw>
                  </a:effectLst>
                  <a:cs typeface="+mn-ea"/>
                  <a:sym typeface="+mn-lt"/>
                </a:endParaRPr>
              </a:p>
            </p:txBody>
          </p:sp>
          <p:sp>
            <p:nvSpPr>
              <p:cNvPr id="27" name="AutoShape 14">
                <a:extLst>
                  <a:ext uri="{FF2B5EF4-FFF2-40B4-BE49-F238E27FC236}">
                    <a16:creationId xmlns:a16="http://schemas.microsoft.com/office/drawing/2014/main" id="{DB9EA5CA-2923-4517-8F86-3B450401D272}"/>
                  </a:ext>
                </a:extLst>
              </p:cNvPr>
              <p:cNvSpPr/>
              <p:nvPr/>
            </p:nvSpPr>
            <p:spPr bwMode="auto">
              <a:xfrm>
                <a:off x="6940136" y="6542464"/>
                <a:ext cx="80680" cy="8191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p:spPr>
            <p:txBody>
              <a:bodyPr lIns="9525" tIns="9525" rIns="9525" bIns="952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4300">
                  <a:defRPr/>
                </a:pPr>
                <a:endParaRPr lang="en-US" sz="750" dirty="0">
                  <a:solidFill>
                    <a:srgbClr val="FFFFFF"/>
                  </a:solidFill>
                  <a:effectLst>
                    <a:outerShdw blurRad="38100" dist="38100" dir="2700000" algn="tl">
                      <a:srgbClr val="000000"/>
                    </a:outerShdw>
                  </a:effectLst>
                  <a:cs typeface="+mn-ea"/>
                  <a:sym typeface="+mn-lt"/>
                </a:endParaRPr>
              </a:p>
            </p:txBody>
          </p:sp>
          <p:sp>
            <p:nvSpPr>
              <p:cNvPr id="28" name="AutoShape 15">
                <a:extLst>
                  <a:ext uri="{FF2B5EF4-FFF2-40B4-BE49-F238E27FC236}">
                    <a16:creationId xmlns:a16="http://schemas.microsoft.com/office/drawing/2014/main" id="{0835A600-D10C-4F7C-AAE7-470D8A623415}"/>
                  </a:ext>
                </a:extLst>
              </p:cNvPr>
              <p:cNvSpPr/>
              <p:nvPr/>
            </p:nvSpPr>
            <p:spPr bwMode="auto">
              <a:xfrm>
                <a:off x="6962923" y="6564635"/>
                <a:ext cx="68363" cy="70211"/>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p:spPr>
            <p:txBody>
              <a:bodyPr lIns="9525" tIns="9525" rIns="9525" bIns="952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14300">
                  <a:defRPr/>
                </a:pPr>
                <a:endParaRPr lang="en-US" sz="750" dirty="0">
                  <a:solidFill>
                    <a:srgbClr val="FFFFFF"/>
                  </a:solidFill>
                  <a:effectLst>
                    <a:outerShdw blurRad="38100" dist="38100" dir="2700000" algn="tl">
                      <a:srgbClr val="000000"/>
                    </a:outerShdw>
                  </a:effectLst>
                  <a:cs typeface="+mn-ea"/>
                  <a:sym typeface="+mn-lt"/>
                </a:endParaRPr>
              </a:p>
            </p:txBody>
          </p:sp>
        </p:grpSp>
      </p:grpSp>
      <p:grpSp>
        <p:nvGrpSpPr>
          <p:cNvPr id="9" name="组合 8">
            <a:extLst>
              <a:ext uri="{FF2B5EF4-FFF2-40B4-BE49-F238E27FC236}">
                <a16:creationId xmlns:a16="http://schemas.microsoft.com/office/drawing/2014/main" id="{ADA849A8-4282-4DC8-B666-005E04A75000}"/>
              </a:ext>
            </a:extLst>
          </p:cNvPr>
          <p:cNvGrpSpPr/>
          <p:nvPr/>
        </p:nvGrpSpPr>
        <p:grpSpPr>
          <a:xfrm>
            <a:off x="3470743" y="2193725"/>
            <a:ext cx="7202798" cy="877043"/>
            <a:chOff x="3470744" y="1869529"/>
            <a:chExt cx="7202798" cy="877043"/>
          </a:xfrm>
        </p:grpSpPr>
        <p:sp>
          <p:nvSpPr>
            <p:cNvPr id="16" name="文本框 15">
              <a:extLst>
                <a:ext uri="{FF2B5EF4-FFF2-40B4-BE49-F238E27FC236}">
                  <a16:creationId xmlns:a16="http://schemas.microsoft.com/office/drawing/2014/main" id="{B05F4C8F-90C0-4003-A057-DB51D47F05DA}"/>
                </a:ext>
              </a:extLst>
            </p:cNvPr>
            <p:cNvSpPr txBox="1"/>
            <p:nvPr/>
          </p:nvSpPr>
          <p:spPr>
            <a:xfrm>
              <a:off x="3470744" y="1869529"/>
              <a:ext cx="1864666" cy="369332"/>
            </a:xfrm>
            <a:prstGeom prst="rect">
              <a:avLst/>
            </a:prstGeom>
            <a:noFill/>
          </p:spPr>
          <p:txBody>
            <a:bodyPr wrap="square" rtlCol="0">
              <a:spAutoFit/>
            </a:bodyPr>
            <a:lstStyle/>
            <a:p>
              <a:r>
                <a:rPr lang="en-US" altLang="zh-CN" b="1" dirty="0">
                  <a:solidFill>
                    <a:srgbClr val="303551"/>
                  </a:solidFill>
                  <a:cs typeface="+mn-ea"/>
                  <a:sym typeface="+mn-lt"/>
                </a:rPr>
                <a:t>Add title</a:t>
              </a:r>
              <a:endParaRPr lang="zh-CN" altLang="en-US" b="1" dirty="0">
                <a:solidFill>
                  <a:srgbClr val="303551"/>
                </a:solidFill>
                <a:cs typeface="+mn-ea"/>
                <a:sym typeface="+mn-lt"/>
              </a:endParaRPr>
            </a:p>
          </p:txBody>
        </p:sp>
        <p:sp>
          <p:nvSpPr>
            <p:cNvPr id="17" name="文本框 16">
              <a:extLst>
                <a:ext uri="{FF2B5EF4-FFF2-40B4-BE49-F238E27FC236}">
                  <a16:creationId xmlns:a16="http://schemas.microsoft.com/office/drawing/2014/main" id="{B802FB2F-8617-4BA0-9326-BCC0E4E29F18}"/>
                </a:ext>
              </a:extLst>
            </p:cNvPr>
            <p:cNvSpPr txBox="1"/>
            <p:nvPr/>
          </p:nvSpPr>
          <p:spPr>
            <a:xfrm>
              <a:off x="3470744" y="2219761"/>
              <a:ext cx="7202798" cy="526811"/>
            </a:xfrm>
            <a:prstGeom prst="rect">
              <a:avLst/>
            </a:prstGeom>
            <a:noFill/>
          </p:spPr>
          <p:txBody>
            <a:bodyPr wrap="square" rtlCol="0">
              <a:spAutoFit/>
            </a:bodyPr>
            <a:lstStyle/>
            <a:p>
              <a:pPr>
                <a:lnSpc>
                  <a:spcPct val="150000"/>
                </a:lnSpc>
              </a:pPr>
              <a:r>
                <a:rPr lang="en-US" altLang="zh-CN" sz="1000" dirty="0">
                  <a:solidFill>
                    <a:srgbClr val="303551"/>
                  </a:solidFill>
                  <a:cs typeface="+mn-ea"/>
                  <a:sym typeface="+mn-lt"/>
                </a:rPr>
                <a:t>Click to enter your text and adjust the size of the text to suit your needs Click to enter your text and adjust the size of the text to suit your needs  Click to enter your text and adjust the size of the text to suit your needs.  . . . . . . </a:t>
              </a:r>
              <a:endParaRPr lang="zh-CN" altLang="en-US" sz="1000" dirty="0">
                <a:solidFill>
                  <a:srgbClr val="303551"/>
                </a:solidFill>
                <a:cs typeface="+mn-ea"/>
                <a:sym typeface="+mn-lt"/>
              </a:endParaRPr>
            </a:p>
          </p:txBody>
        </p:sp>
      </p:grpSp>
      <p:grpSp>
        <p:nvGrpSpPr>
          <p:cNvPr id="10" name="组合 9">
            <a:extLst>
              <a:ext uri="{FF2B5EF4-FFF2-40B4-BE49-F238E27FC236}">
                <a16:creationId xmlns:a16="http://schemas.microsoft.com/office/drawing/2014/main" id="{2E9B7215-2887-45F4-810B-D2C4153E1F12}"/>
              </a:ext>
            </a:extLst>
          </p:cNvPr>
          <p:cNvGrpSpPr/>
          <p:nvPr/>
        </p:nvGrpSpPr>
        <p:grpSpPr>
          <a:xfrm>
            <a:off x="3470743" y="3402744"/>
            <a:ext cx="7202798" cy="877043"/>
            <a:chOff x="3470744" y="2974639"/>
            <a:chExt cx="7202798" cy="877043"/>
          </a:xfrm>
        </p:grpSpPr>
        <p:sp>
          <p:nvSpPr>
            <p:cNvPr id="14" name="文本框 13">
              <a:extLst>
                <a:ext uri="{FF2B5EF4-FFF2-40B4-BE49-F238E27FC236}">
                  <a16:creationId xmlns:a16="http://schemas.microsoft.com/office/drawing/2014/main" id="{695D7B16-7DF9-4501-AB92-88CAB97000C2}"/>
                </a:ext>
              </a:extLst>
            </p:cNvPr>
            <p:cNvSpPr txBox="1"/>
            <p:nvPr/>
          </p:nvSpPr>
          <p:spPr>
            <a:xfrm>
              <a:off x="3470744" y="2974639"/>
              <a:ext cx="1864666" cy="369332"/>
            </a:xfrm>
            <a:prstGeom prst="rect">
              <a:avLst/>
            </a:prstGeom>
            <a:noFill/>
          </p:spPr>
          <p:txBody>
            <a:bodyPr wrap="square" rtlCol="0">
              <a:spAutoFit/>
            </a:bodyPr>
            <a:lstStyle/>
            <a:p>
              <a:r>
                <a:rPr lang="en-US" altLang="zh-CN" b="1" dirty="0">
                  <a:solidFill>
                    <a:srgbClr val="303551"/>
                  </a:solidFill>
                  <a:cs typeface="+mn-ea"/>
                  <a:sym typeface="+mn-lt"/>
                </a:rPr>
                <a:t>Add title</a:t>
              </a:r>
              <a:endParaRPr lang="zh-CN" altLang="en-US" b="1" dirty="0">
                <a:solidFill>
                  <a:srgbClr val="303551"/>
                </a:solidFill>
                <a:cs typeface="+mn-ea"/>
                <a:sym typeface="+mn-lt"/>
              </a:endParaRPr>
            </a:p>
          </p:txBody>
        </p:sp>
        <p:sp>
          <p:nvSpPr>
            <p:cNvPr id="15" name="文本框 14">
              <a:extLst>
                <a:ext uri="{FF2B5EF4-FFF2-40B4-BE49-F238E27FC236}">
                  <a16:creationId xmlns:a16="http://schemas.microsoft.com/office/drawing/2014/main" id="{1348C4E1-A6F4-4B8B-872D-6742A7E864B4}"/>
                </a:ext>
              </a:extLst>
            </p:cNvPr>
            <p:cNvSpPr txBox="1"/>
            <p:nvPr/>
          </p:nvSpPr>
          <p:spPr>
            <a:xfrm>
              <a:off x="3470744" y="3324871"/>
              <a:ext cx="7202798" cy="526811"/>
            </a:xfrm>
            <a:prstGeom prst="rect">
              <a:avLst/>
            </a:prstGeom>
            <a:noFill/>
          </p:spPr>
          <p:txBody>
            <a:bodyPr wrap="square" rtlCol="0">
              <a:spAutoFit/>
            </a:bodyPr>
            <a:lstStyle/>
            <a:p>
              <a:pPr>
                <a:lnSpc>
                  <a:spcPct val="150000"/>
                </a:lnSpc>
              </a:pPr>
              <a:r>
                <a:rPr lang="en-US" altLang="zh-CN" sz="1000" dirty="0">
                  <a:solidFill>
                    <a:srgbClr val="303551"/>
                  </a:solidFill>
                  <a:cs typeface="+mn-ea"/>
                  <a:sym typeface="+mn-lt"/>
                </a:rPr>
                <a:t>Click to enter your text and adjust the size of the text to suit your needs Click to enter your text and adjust the size of the text to suit your needs  Click to enter your text and adjust the size of the text to suit your needs.  . . . . . . </a:t>
              </a:r>
              <a:endParaRPr lang="zh-CN" altLang="en-US" sz="1000" dirty="0">
                <a:solidFill>
                  <a:srgbClr val="303551"/>
                </a:solidFill>
                <a:cs typeface="+mn-ea"/>
                <a:sym typeface="+mn-lt"/>
              </a:endParaRPr>
            </a:p>
          </p:txBody>
        </p:sp>
      </p:grpSp>
      <p:grpSp>
        <p:nvGrpSpPr>
          <p:cNvPr id="11" name="组合 10">
            <a:extLst>
              <a:ext uri="{FF2B5EF4-FFF2-40B4-BE49-F238E27FC236}">
                <a16:creationId xmlns:a16="http://schemas.microsoft.com/office/drawing/2014/main" id="{30E1C67C-202F-4D51-B07A-7730CBF0776E}"/>
              </a:ext>
            </a:extLst>
          </p:cNvPr>
          <p:cNvGrpSpPr/>
          <p:nvPr/>
        </p:nvGrpSpPr>
        <p:grpSpPr>
          <a:xfrm>
            <a:off x="3470743" y="4611763"/>
            <a:ext cx="7202798" cy="877043"/>
            <a:chOff x="3470744" y="4079749"/>
            <a:chExt cx="7202798" cy="877043"/>
          </a:xfrm>
        </p:grpSpPr>
        <p:sp>
          <p:nvSpPr>
            <p:cNvPr id="12" name="文本框 11">
              <a:extLst>
                <a:ext uri="{FF2B5EF4-FFF2-40B4-BE49-F238E27FC236}">
                  <a16:creationId xmlns:a16="http://schemas.microsoft.com/office/drawing/2014/main" id="{D88A3063-E771-4276-B229-044B81667C94}"/>
                </a:ext>
              </a:extLst>
            </p:cNvPr>
            <p:cNvSpPr txBox="1"/>
            <p:nvPr/>
          </p:nvSpPr>
          <p:spPr>
            <a:xfrm>
              <a:off x="3470744" y="4079749"/>
              <a:ext cx="1864666" cy="369332"/>
            </a:xfrm>
            <a:prstGeom prst="rect">
              <a:avLst/>
            </a:prstGeom>
            <a:noFill/>
          </p:spPr>
          <p:txBody>
            <a:bodyPr wrap="square" rtlCol="0">
              <a:spAutoFit/>
            </a:bodyPr>
            <a:lstStyle/>
            <a:p>
              <a:r>
                <a:rPr lang="en-US" altLang="zh-CN" b="1" dirty="0">
                  <a:solidFill>
                    <a:srgbClr val="303551"/>
                  </a:solidFill>
                  <a:cs typeface="+mn-ea"/>
                  <a:sym typeface="+mn-lt"/>
                </a:rPr>
                <a:t>Add title</a:t>
              </a:r>
              <a:endParaRPr lang="zh-CN" altLang="en-US" b="1" dirty="0">
                <a:solidFill>
                  <a:srgbClr val="303551"/>
                </a:solidFill>
                <a:cs typeface="+mn-ea"/>
                <a:sym typeface="+mn-lt"/>
              </a:endParaRPr>
            </a:p>
          </p:txBody>
        </p:sp>
        <p:sp>
          <p:nvSpPr>
            <p:cNvPr id="13" name="文本框 12">
              <a:extLst>
                <a:ext uri="{FF2B5EF4-FFF2-40B4-BE49-F238E27FC236}">
                  <a16:creationId xmlns:a16="http://schemas.microsoft.com/office/drawing/2014/main" id="{CA3F75F3-05FC-4024-B3C4-528B1A635B3B}"/>
                </a:ext>
              </a:extLst>
            </p:cNvPr>
            <p:cNvSpPr txBox="1"/>
            <p:nvPr/>
          </p:nvSpPr>
          <p:spPr>
            <a:xfrm>
              <a:off x="3470744" y="4429981"/>
              <a:ext cx="7202798" cy="526811"/>
            </a:xfrm>
            <a:prstGeom prst="rect">
              <a:avLst/>
            </a:prstGeom>
            <a:noFill/>
          </p:spPr>
          <p:txBody>
            <a:bodyPr wrap="square" rtlCol="0">
              <a:spAutoFit/>
            </a:bodyPr>
            <a:lstStyle/>
            <a:p>
              <a:pPr>
                <a:lnSpc>
                  <a:spcPct val="150000"/>
                </a:lnSpc>
              </a:pPr>
              <a:r>
                <a:rPr lang="en-US" altLang="zh-CN" sz="1000" dirty="0">
                  <a:solidFill>
                    <a:srgbClr val="303551"/>
                  </a:solidFill>
                  <a:cs typeface="+mn-ea"/>
                  <a:sym typeface="+mn-lt"/>
                </a:rPr>
                <a:t>Click to enter your text and adjust the size of the text to suit your needs Click to enter your text and adjust the size of the text to suit your needs  Click to enter your text and adjust the size of the text to suit your needs.  . . . . . . </a:t>
              </a:r>
              <a:endParaRPr lang="zh-CN" altLang="en-US" sz="1000" dirty="0">
                <a:solidFill>
                  <a:srgbClr val="303551"/>
                </a:solidFill>
                <a:cs typeface="+mn-ea"/>
                <a:sym typeface="+mn-lt"/>
              </a:endParaRPr>
            </a:p>
          </p:txBody>
        </p:sp>
      </p:grpSp>
    </p:spTree>
    <p:extLst>
      <p:ext uri="{BB962C8B-B14F-4D97-AF65-F5344CB8AC3E}">
        <p14:creationId xmlns:p14="http://schemas.microsoft.com/office/powerpoint/2010/main" val="21438161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鲜花, 花瓶, 植物, 餐桌&#10;&#10;描述已自动生成">
            <a:extLst>
              <a:ext uri="{FF2B5EF4-FFF2-40B4-BE49-F238E27FC236}">
                <a16:creationId xmlns:a16="http://schemas.microsoft.com/office/drawing/2014/main" id="{39266ACA-CBF0-4F46-9239-1F899FC784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6154" y="-586154"/>
            <a:ext cx="1852246" cy="3024554"/>
          </a:xfrm>
          <a:prstGeom prst="rect">
            <a:avLst/>
          </a:prstGeom>
        </p:spPr>
      </p:pic>
      <p:sp>
        <p:nvSpPr>
          <p:cNvPr id="3" name="文本框 2">
            <a:extLst>
              <a:ext uri="{FF2B5EF4-FFF2-40B4-BE49-F238E27FC236}">
                <a16:creationId xmlns:a16="http://schemas.microsoft.com/office/drawing/2014/main" id="{2977CED2-4F09-4BD9-9869-DEDCC45D790C}"/>
              </a:ext>
            </a:extLst>
          </p:cNvPr>
          <p:cNvSpPr txBox="1"/>
          <p:nvPr/>
        </p:nvSpPr>
        <p:spPr>
          <a:xfrm>
            <a:off x="342726" y="289985"/>
            <a:ext cx="2419509" cy="523220"/>
          </a:xfrm>
          <a:prstGeom prst="rect">
            <a:avLst/>
          </a:prstGeom>
          <a:noFill/>
        </p:spPr>
        <p:txBody>
          <a:bodyPr wrap="none">
            <a:spAutoFit/>
            <a:scene3d>
              <a:camera prst="orthographicFront"/>
              <a:lightRig rig="threePt" dir="t"/>
            </a:scene3d>
            <a:sp3d contourW="12700"/>
          </a:bodyPr>
          <a:lstStyle/>
          <a:p>
            <a:pPr>
              <a:defRPr/>
            </a:pPr>
            <a:r>
              <a:rPr lang="en-US" altLang="zh-CN" sz="2800" dirty="0">
                <a:solidFill>
                  <a:srgbClr val="667175"/>
                </a:solidFill>
                <a:cs typeface="+mn-ea"/>
                <a:sym typeface="+mn-lt"/>
              </a:rPr>
              <a:t>Add title text</a:t>
            </a:r>
            <a:endParaRPr lang="zh-CN" altLang="en-US" sz="2800" dirty="0">
              <a:solidFill>
                <a:srgbClr val="667175"/>
              </a:solidFill>
              <a:cs typeface="+mn-ea"/>
              <a:sym typeface="+mn-lt"/>
            </a:endParaRPr>
          </a:p>
        </p:txBody>
      </p:sp>
      <p:sp>
        <p:nvSpPr>
          <p:cNvPr id="15" name="矩形 14">
            <a:extLst>
              <a:ext uri="{FF2B5EF4-FFF2-40B4-BE49-F238E27FC236}">
                <a16:creationId xmlns:a16="http://schemas.microsoft.com/office/drawing/2014/main" id="{29DC5059-90CB-4367-B587-99D58D4E225D}"/>
              </a:ext>
            </a:extLst>
          </p:cNvPr>
          <p:cNvSpPr/>
          <p:nvPr/>
        </p:nvSpPr>
        <p:spPr>
          <a:xfrm>
            <a:off x="2446807" y="2263093"/>
            <a:ext cx="3500141" cy="1288104"/>
          </a:xfrm>
          <a:prstGeom prst="rect">
            <a:avLst/>
          </a:prstGeom>
          <a:noFill/>
          <a:ln w="19050">
            <a:solidFill>
              <a:srgbClr val="3E7449"/>
            </a:solidFill>
            <a:round/>
            <a:headEnd type="none" w="med" len="med"/>
            <a:tailEnd type="oval"/>
          </a:ln>
          <a:effectLst/>
          <a:extLst>
            <a:ext uri="{909E8E84-426E-40DD-AFC4-6F175D3DCCD1}">
              <a14:hiddenFill xmlns:a14="http://schemas.microsoft.com/office/drawing/2010/main">
                <a:solidFill>
                  <a:srgbClr val="FFFFFF"/>
                </a:solidFill>
              </a14:hiddenFill>
            </a:ext>
          </a:ex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16" name="矩形 15">
            <a:extLst>
              <a:ext uri="{FF2B5EF4-FFF2-40B4-BE49-F238E27FC236}">
                <a16:creationId xmlns:a16="http://schemas.microsoft.com/office/drawing/2014/main" id="{08FB5C10-6B90-4AFC-BA66-85B4A196B7C9}"/>
              </a:ext>
            </a:extLst>
          </p:cNvPr>
          <p:cNvSpPr/>
          <p:nvPr/>
        </p:nvSpPr>
        <p:spPr>
          <a:xfrm>
            <a:off x="1451372" y="4373108"/>
            <a:ext cx="3500141" cy="1288104"/>
          </a:xfrm>
          <a:prstGeom prst="rect">
            <a:avLst/>
          </a:prstGeom>
          <a:noFill/>
          <a:ln w="19050">
            <a:solidFill>
              <a:srgbClr val="3E7449"/>
            </a:solidFill>
            <a:round/>
            <a:headEnd type="none"/>
            <a:tailEnd type="none" w="med" len="med"/>
          </a:ln>
          <a:effectLst/>
          <a:extLst>
            <a:ext uri="{909E8E84-426E-40DD-AFC4-6F175D3DCCD1}">
              <a14:hiddenFill xmlns:a14="http://schemas.microsoft.com/office/drawing/2010/main">
                <a:solidFill>
                  <a:srgbClr val="FFFFFF"/>
                </a:solidFill>
              </a14:hiddenFill>
            </a:ext>
          </a:ex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17" name="椭圆 16">
            <a:extLst>
              <a:ext uri="{FF2B5EF4-FFF2-40B4-BE49-F238E27FC236}">
                <a16:creationId xmlns:a16="http://schemas.microsoft.com/office/drawing/2014/main" id="{DFDB9FFA-7BF6-4B31-9ED8-FF99080FB2AE}"/>
              </a:ext>
            </a:extLst>
          </p:cNvPr>
          <p:cNvSpPr/>
          <p:nvPr/>
        </p:nvSpPr>
        <p:spPr>
          <a:xfrm>
            <a:off x="2008807" y="2429997"/>
            <a:ext cx="876002" cy="876002"/>
          </a:xfrm>
          <a:prstGeom prst="ellipse">
            <a:avLst/>
          </a:prstGeom>
          <a:solidFill>
            <a:srgbClr val="3E7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i="0" u="none" strike="noStrike" kern="0" cap="none" spc="0" normalizeH="0" baseline="0" noProof="0" dirty="0">
                <a:ln>
                  <a:noFill/>
                </a:ln>
                <a:solidFill>
                  <a:schemeClr val="bg1"/>
                </a:solidFill>
                <a:effectLst/>
                <a:uLnTx/>
                <a:uFillTx/>
                <a:cs typeface="+mn-ea"/>
                <a:sym typeface="+mn-lt"/>
              </a:rPr>
              <a:t>A</a:t>
            </a:r>
            <a:endParaRPr kumimoji="0" lang="zh-CN" altLang="en-US" sz="3600" i="0" u="none" strike="noStrike" kern="0" cap="none" spc="0" normalizeH="0" baseline="0" noProof="0" dirty="0">
              <a:ln>
                <a:noFill/>
              </a:ln>
              <a:solidFill>
                <a:schemeClr val="bg1"/>
              </a:solidFill>
              <a:effectLst/>
              <a:uLnTx/>
              <a:uFillTx/>
              <a:cs typeface="+mn-ea"/>
              <a:sym typeface="+mn-lt"/>
            </a:endParaRPr>
          </a:p>
        </p:txBody>
      </p:sp>
      <p:sp>
        <p:nvSpPr>
          <p:cNvPr id="18" name="椭圆 17">
            <a:extLst>
              <a:ext uri="{FF2B5EF4-FFF2-40B4-BE49-F238E27FC236}">
                <a16:creationId xmlns:a16="http://schemas.microsoft.com/office/drawing/2014/main" id="{54988D7F-F585-4C5A-8783-88ADE516BBF3}"/>
              </a:ext>
            </a:extLst>
          </p:cNvPr>
          <p:cNvSpPr/>
          <p:nvPr/>
        </p:nvSpPr>
        <p:spPr>
          <a:xfrm>
            <a:off x="1017928" y="4547085"/>
            <a:ext cx="876002" cy="876002"/>
          </a:xfrm>
          <a:prstGeom prst="ellipse">
            <a:avLst/>
          </a:prstGeom>
          <a:solidFill>
            <a:srgbClr val="3E7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i="0" u="none" strike="noStrike" kern="0" cap="none" spc="0" normalizeH="0" baseline="0" noProof="0" dirty="0">
                <a:ln>
                  <a:noFill/>
                </a:ln>
                <a:solidFill>
                  <a:schemeClr val="bg1"/>
                </a:solidFill>
                <a:effectLst/>
                <a:uLnTx/>
                <a:uFillTx/>
                <a:cs typeface="+mn-ea"/>
                <a:sym typeface="+mn-lt"/>
              </a:rPr>
              <a:t>C</a:t>
            </a:r>
            <a:endParaRPr kumimoji="0" lang="zh-CN" altLang="en-US" sz="3600" i="0" u="none" strike="noStrike" kern="0" cap="none" spc="0" normalizeH="0" baseline="0" noProof="0" dirty="0">
              <a:ln>
                <a:noFill/>
              </a:ln>
              <a:solidFill>
                <a:schemeClr val="bg1"/>
              </a:solidFill>
              <a:effectLst/>
              <a:uLnTx/>
              <a:uFillTx/>
              <a:cs typeface="+mn-ea"/>
              <a:sym typeface="+mn-lt"/>
            </a:endParaRPr>
          </a:p>
        </p:txBody>
      </p:sp>
      <p:sp>
        <p:nvSpPr>
          <p:cNvPr id="19" name="矩形 18">
            <a:extLst>
              <a:ext uri="{FF2B5EF4-FFF2-40B4-BE49-F238E27FC236}">
                <a16:creationId xmlns:a16="http://schemas.microsoft.com/office/drawing/2014/main" id="{6A130921-9EFF-4D0E-9D1E-369F97E08CC4}"/>
              </a:ext>
            </a:extLst>
          </p:cNvPr>
          <p:cNvSpPr/>
          <p:nvPr/>
        </p:nvSpPr>
        <p:spPr>
          <a:xfrm>
            <a:off x="7673930" y="2263093"/>
            <a:ext cx="3500141" cy="1288104"/>
          </a:xfrm>
          <a:prstGeom prst="rect">
            <a:avLst/>
          </a:prstGeom>
          <a:noFill/>
          <a:ln w="19050">
            <a:solidFill>
              <a:srgbClr val="3E7449"/>
            </a:solidFill>
            <a:round/>
            <a:headEnd type="none" w="med" len="med"/>
            <a:tailEnd type="oval"/>
          </a:ln>
          <a:effectLst/>
          <a:extLst>
            <a:ext uri="{909E8E84-426E-40DD-AFC4-6F175D3DCCD1}">
              <a14:hiddenFill xmlns:a14="http://schemas.microsoft.com/office/drawing/2010/main">
                <a:solidFill>
                  <a:srgbClr val="FFFFFF"/>
                </a:solidFill>
              </a14:hiddenFill>
            </a:ext>
          </a:ex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20" name="矩形 19">
            <a:extLst>
              <a:ext uri="{FF2B5EF4-FFF2-40B4-BE49-F238E27FC236}">
                <a16:creationId xmlns:a16="http://schemas.microsoft.com/office/drawing/2014/main" id="{E602A157-87D1-463D-B9FA-ADFF94C91B69}"/>
              </a:ext>
            </a:extLst>
          </p:cNvPr>
          <p:cNvSpPr/>
          <p:nvPr/>
        </p:nvSpPr>
        <p:spPr>
          <a:xfrm>
            <a:off x="6678495" y="4373108"/>
            <a:ext cx="3500141" cy="1288104"/>
          </a:xfrm>
          <a:prstGeom prst="rect">
            <a:avLst/>
          </a:prstGeom>
          <a:noFill/>
          <a:ln w="19050">
            <a:solidFill>
              <a:srgbClr val="3E7449"/>
            </a:solidFill>
            <a:round/>
            <a:headEnd type="none"/>
            <a:tailEnd type="none" w="med" len="med"/>
          </a:ln>
          <a:effectLst/>
          <a:extLst>
            <a:ext uri="{909E8E84-426E-40DD-AFC4-6F175D3DCCD1}">
              <a14:hiddenFill xmlns:a14="http://schemas.microsoft.com/office/drawing/2010/main">
                <a:solidFill>
                  <a:srgbClr val="FFFFFF"/>
                </a:solidFill>
              </a14:hiddenFill>
            </a:ext>
          </a:ex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400" i="0" u="none" strike="noStrike" kern="0" cap="none" spc="0" normalizeH="0" baseline="0" noProof="0" dirty="0">
              <a:ln>
                <a:noFill/>
              </a:ln>
              <a:solidFill>
                <a:schemeClr val="tx1">
                  <a:lumMod val="75000"/>
                  <a:lumOff val="25000"/>
                </a:schemeClr>
              </a:solidFill>
              <a:effectLst/>
              <a:uLnTx/>
              <a:uFillTx/>
              <a:cs typeface="+mn-ea"/>
              <a:sym typeface="+mn-lt"/>
            </a:endParaRPr>
          </a:p>
        </p:txBody>
      </p:sp>
      <p:sp>
        <p:nvSpPr>
          <p:cNvPr id="21" name="椭圆 20">
            <a:extLst>
              <a:ext uri="{FF2B5EF4-FFF2-40B4-BE49-F238E27FC236}">
                <a16:creationId xmlns:a16="http://schemas.microsoft.com/office/drawing/2014/main" id="{9961EACA-9E19-4DDE-99A0-74754BA10B72}"/>
              </a:ext>
            </a:extLst>
          </p:cNvPr>
          <p:cNvSpPr/>
          <p:nvPr/>
        </p:nvSpPr>
        <p:spPr>
          <a:xfrm>
            <a:off x="7235930" y="2429997"/>
            <a:ext cx="876002" cy="876002"/>
          </a:xfrm>
          <a:prstGeom prst="ellipse">
            <a:avLst/>
          </a:prstGeom>
          <a:solidFill>
            <a:srgbClr val="3E7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i="0" u="none" strike="noStrike" kern="0" cap="none" spc="0" normalizeH="0" baseline="0" noProof="0" dirty="0">
                <a:ln>
                  <a:noFill/>
                </a:ln>
                <a:solidFill>
                  <a:schemeClr val="bg1"/>
                </a:solidFill>
                <a:effectLst/>
                <a:uLnTx/>
                <a:uFillTx/>
                <a:cs typeface="+mn-ea"/>
                <a:sym typeface="+mn-lt"/>
              </a:rPr>
              <a:t>B</a:t>
            </a:r>
            <a:endParaRPr kumimoji="0" lang="zh-CN" altLang="en-US" sz="3600" i="0" u="none" strike="noStrike" kern="0" cap="none" spc="0" normalizeH="0" baseline="0" noProof="0" dirty="0">
              <a:ln>
                <a:noFill/>
              </a:ln>
              <a:solidFill>
                <a:schemeClr val="bg1"/>
              </a:solidFill>
              <a:effectLst/>
              <a:uLnTx/>
              <a:uFillTx/>
              <a:cs typeface="+mn-ea"/>
              <a:sym typeface="+mn-lt"/>
            </a:endParaRPr>
          </a:p>
        </p:txBody>
      </p:sp>
      <p:sp>
        <p:nvSpPr>
          <p:cNvPr id="22" name="椭圆 21">
            <a:extLst>
              <a:ext uri="{FF2B5EF4-FFF2-40B4-BE49-F238E27FC236}">
                <a16:creationId xmlns:a16="http://schemas.microsoft.com/office/drawing/2014/main" id="{85B390E7-F36A-46FB-997A-BBBD2B80D0DB}"/>
              </a:ext>
            </a:extLst>
          </p:cNvPr>
          <p:cNvSpPr/>
          <p:nvPr/>
        </p:nvSpPr>
        <p:spPr>
          <a:xfrm>
            <a:off x="6245051" y="4547085"/>
            <a:ext cx="876002" cy="876002"/>
          </a:xfrm>
          <a:prstGeom prst="ellipse">
            <a:avLst/>
          </a:prstGeom>
          <a:solidFill>
            <a:srgbClr val="3E7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i="0" u="none" strike="noStrike" kern="0" cap="none" spc="0" normalizeH="0" baseline="0" noProof="0" dirty="0">
                <a:ln>
                  <a:noFill/>
                </a:ln>
                <a:solidFill>
                  <a:schemeClr val="bg1"/>
                </a:solidFill>
                <a:effectLst/>
                <a:uLnTx/>
                <a:uFillTx/>
                <a:cs typeface="+mn-ea"/>
                <a:sym typeface="+mn-lt"/>
              </a:rPr>
              <a:t>D</a:t>
            </a:r>
            <a:endParaRPr kumimoji="0" lang="zh-CN" altLang="en-US" sz="3600" i="0" u="none" strike="noStrike" kern="0" cap="none" spc="0" normalizeH="0" baseline="0" noProof="0" dirty="0">
              <a:ln>
                <a:noFill/>
              </a:ln>
              <a:solidFill>
                <a:schemeClr val="bg1"/>
              </a:solidFill>
              <a:effectLst/>
              <a:uLnTx/>
              <a:uFillTx/>
              <a:cs typeface="+mn-ea"/>
              <a:sym typeface="+mn-lt"/>
            </a:endParaRPr>
          </a:p>
        </p:txBody>
      </p:sp>
      <p:grpSp>
        <p:nvGrpSpPr>
          <p:cNvPr id="6" name="组合 5">
            <a:extLst>
              <a:ext uri="{FF2B5EF4-FFF2-40B4-BE49-F238E27FC236}">
                <a16:creationId xmlns:a16="http://schemas.microsoft.com/office/drawing/2014/main" id="{7B5AC42E-AFC3-4BB1-A06F-74A84E3CBC35}"/>
              </a:ext>
            </a:extLst>
          </p:cNvPr>
          <p:cNvGrpSpPr/>
          <p:nvPr/>
        </p:nvGrpSpPr>
        <p:grpSpPr>
          <a:xfrm>
            <a:off x="1893930" y="2275192"/>
            <a:ext cx="8583715" cy="3306304"/>
            <a:chOff x="7414423" y="2518069"/>
            <a:chExt cx="7578918" cy="3202516"/>
          </a:xfrm>
        </p:grpSpPr>
        <p:sp>
          <p:nvSpPr>
            <p:cNvPr id="7" name="文本框 36">
              <a:extLst>
                <a:ext uri="{FF2B5EF4-FFF2-40B4-BE49-F238E27FC236}">
                  <a16:creationId xmlns:a16="http://schemas.microsoft.com/office/drawing/2014/main" id="{9930E548-E465-434B-B7EF-7746994C92DA}"/>
                </a:ext>
              </a:extLst>
            </p:cNvPr>
            <p:cNvSpPr txBox="1"/>
            <p:nvPr/>
          </p:nvSpPr>
          <p:spPr>
            <a:xfrm>
              <a:off x="8326791" y="2518069"/>
              <a:ext cx="2088784" cy="4050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600" dirty="0">
                  <a:solidFill>
                    <a:schemeClr val="tx1">
                      <a:lumMod val="65000"/>
                      <a:lumOff val="35000"/>
                    </a:schemeClr>
                  </a:solidFill>
                  <a:cs typeface="+mn-ea"/>
                  <a:sym typeface="+mn-lt"/>
                </a:rPr>
                <a:t>Add title text</a:t>
              </a:r>
            </a:p>
          </p:txBody>
        </p:sp>
        <p:sp>
          <p:nvSpPr>
            <p:cNvPr id="8" name="Text Placeholder 32">
              <a:extLst>
                <a:ext uri="{FF2B5EF4-FFF2-40B4-BE49-F238E27FC236}">
                  <a16:creationId xmlns:a16="http://schemas.microsoft.com/office/drawing/2014/main" id="{E8087227-0366-4FEE-85BE-B31C696E1425}"/>
                </a:ext>
              </a:extLst>
            </p:cNvPr>
            <p:cNvSpPr txBox="1"/>
            <p:nvPr/>
          </p:nvSpPr>
          <p:spPr>
            <a:xfrm>
              <a:off x="8457844" y="2901584"/>
              <a:ext cx="1957734" cy="74052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900" dirty="0">
                  <a:latin typeface="+mn-lt"/>
                  <a:cs typeface="+mn-ea"/>
                  <a:sym typeface="+mn-lt"/>
                </a:rPr>
                <a:t>Lemon drops oat cake oat cake sugar plum. Jelly beans macaroon I love topping danish cake</a:t>
              </a:r>
            </a:p>
          </p:txBody>
        </p:sp>
        <p:sp>
          <p:nvSpPr>
            <p:cNvPr id="9" name="文本框 36">
              <a:extLst>
                <a:ext uri="{FF2B5EF4-FFF2-40B4-BE49-F238E27FC236}">
                  <a16:creationId xmlns:a16="http://schemas.microsoft.com/office/drawing/2014/main" id="{18E3571F-3714-49C9-B8FA-1AB653253B7D}"/>
                </a:ext>
              </a:extLst>
            </p:cNvPr>
            <p:cNvSpPr txBox="1"/>
            <p:nvPr/>
          </p:nvSpPr>
          <p:spPr>
            <a:xfrm>
              <a:off x="12904554" y="2518069"/>
              <a:ext cx="2088784" cy="4050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600" dirty="0">
                  <a:solidFill>
                    <a:schemeClr val="tx1">
                      <a:lumMod val="65000"/>
                      <a:lumOff val="35000"/>
                    </a:schemeClr>
                  </a:solidFill>
                  <a:cs typeface="+mn-ea"/>
                  <a:sym typeface="+mn-lt"/>
                </a:rPr>
                <a:t>Add title text</a:t>
              </a:r>
            </a:p>
          </p:txBody>
        </p:sp>
        <p:sp>
          <p:nvSpPr>
            <p:cNvPr id="10" name="Text Placeholder 32">
              <a:extLst>
                <a:ext uri="{FF2B5EF4-FFF2-40B4-BE49-F238E27FC236}">
                  <a16:creationId xmlns:a16="http://schemas.microsoft.com/office/drawing/2014/main" id="{CAF9C243-27BE-4F32-B859-1E975CA38B79}"/>
                </a:ext>
              </a:extLst>
            </p:cNvPr>
            <p:cNvSpPr txBox="1"/>
            <p:nvPr/>
          </p:nvSpPr>
          <p:spPr>
            <a:xfrm>
              <a:off x="13035607" y="2901584"/>
              <a:ext cx="1957734" cy="74052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900" dirty="0">
                  <a:latin typeface="+mn-lt"/>
                  <a:cs typeface="+mn-ea"/>
                  <a:sym typeface="+mn-lt"/>
                </a:rPr>
                <a:t>Lemon drops oat cake oat cake sugar plum. Jelly beans macaroon I love topping danish cake</a:t>
              </a:r>
            </a:p>
          </p:txBody>
        </p:sp>
        <p:sp>
          <p:nvSpPr>
            <p:cNvPr id="11" name="文本框 36">
              <a:extLst>
                <a:ext uri="{FF2B5EF4-FFF2-40B4-BE49-F238E27FC236}">
                  <a16:creationId xmlns:a16="http://schemas.microsoft.com/office/drawing/2014/main" id="{12F5D2BA-9007-4DE2-8DD3-013924F63D04}"/>
                </a:ext>
              </a:extLst>
            </p:cNvPr>
            <p:cNvSpPr txBox="1"/>
            <p:nvPr/>
          </p:nvSpPr>
          <p:spPr>
            <a:xfrm>
              <a:off x="7414423" y="4596548"/>
              <a:ext cx="2088784" cy="4050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600" dirty="0">
                  <a:solidFill>
                    <a:schemeClr val="tx1">
                      <a:lumMod val="65000"/>
                      <a:lumOff val="35000"/>
                    </a:schemeClr>
                  </a:solidFill>
                  <a:cs typeface="+mn-ea"/>
                  <a:sym typeface="+mn-lt"/>
                </a:rPr>
                <a:t>Add title text</a:t>
              </a:r>
            </a:p>
          </p:txBody>
        </p:sp>
        <p:sp>
          <p:nvSpPr>
            <p:cNvPr id="12" name="Text Placeholder 32">
              <a:extLst>
                <a:ext uri="{FF2B5EF4-FFF2-40B4-BE49-F238E27FC236}">
                  <a16:creationId xmlns:a16="http://schemas.microsoft.com/office/drawing/2014/main" id="{CE8EA53F-202A-4C93-8EB2-299EC886CAB3}"/>
                </a:ext>
              </a:extLst>
            </p:cNvPr>
            <p:cNvSpPr txBox="1"/>
            <p:nvPr/>
          </p:nvSpPr>
          <p:spPr>
            <a:xfrm>
              <a:off x="7545474" y="4980063"/>
              <a:ext cx="1957734" cy="74052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900" dirty="0">
                  <a:latin typeface="+mn-lt"/>
                  <a:cs typeface="+mn-ea"/>
                  <a:sym typeface="+mn-lt"/>
                </a:rPr>
                <a:t>Lemon drops oat cake oat cake sugar plum. Jelly beans macaroon I love topping danish cake</a:t>
              </a:r>
            </a:p>
          </p:txBody>
        </p:sp>
        <p:sp>
          <p:nvSpPr>
            <p:cNvPr id="13" name="文本框 12">
              <a:extLst>
                <a:ext uri="{FF2B5EF4-FFF2-40B4-BE49-F238E27FC236}">
                  <a16:creationId xmlns:a16="http://schemas.microsoft.com/office/drawing/2014/main" id="{E2DC6F87-F72B-445E-8474-1F222526A49C}"/>
                </a:ext>
              </a:extLst>
            </p:cNvPr>
            <p:cNvSpPr txBox="1"/>
            <p:nvPr/>
          </p:nvSpPr>
          <p:spPr>
            <a:xfrm>
              <a:off x="11992186" y="4596548"/>
              <a:ext cx="2088784" cy="40506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600" dirty="0">
                  <a:solidFill>
                    <a:schemeClr val="tx1">
                      <a:lumMod val="65000"/>
                      <a:lumOff val="35000"/>
                    </a:schemeClr>
                  </a:solidFill>
                  <a:cs typeface="+mn-ea"/>
                  <a:sym typeface="+mn-lt"/>
                </a:rPr>
                <a:t>Add title text</a:t>
              </a:r>
            </a:p>
          </p:txBody>
        </p:sp>
        <p:sp>
          <p:nvSpPr>
            <p:cNvPr id="14" name="Text Placeholder 32">
              <a:extLst>
                <a:ext uri="{FF2B5EF4-FFF2-40B4-BE49-F238E27FC236}">
                  <a16:creationId xmlns:a16="http://schemas.microsoft.com/office/drawing/2014/main" id="{F07F5076-7AB5-437F-A0C9-857D62947001}"/>
                </a:ext>
              </a:extLst>
            </p:cNvPr>
            <p:cNvSpPr txBox="1"/>
            <p:nvPr/>
          </p:nvSpPr>
          <p:spPr>
            <a:xfrm>
              <a:off x="12123239" y="4980063"/>
              <a:ext cx="1957734" cy="740522"/>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900" dirty="0">
                  <a:latin typeface="+mn-lt"/>
                  <a:cs typeface="+mn-ea"/>
                  <a:sym typeface="+mn-lt"/>
                </a:rPr>
                <a:t>Lemon drops oat cake oat cake sugar plum. Jelly beans macaroon I love topping danish cake</a:t>
              </a:r>
            </a:p>
          </p:txBody>
        </p:sp>
      </p:grpSp>
    </p:spTree>
    <p:extLst>
      <p:ext uri="{BB962C8B-B14F-4D97-AF65-F5344CB8AC3E}">
        <p14:creationId xmlns:p14="http://schemas.microsoft.com/office/powerpoint/2010/main" val="24082716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鲜花, 花瓶, 植物, 餐桌&#10;&#10;描述已自动生成">
            <a:extLst>
              <a:ext uri="{FF2B5EF4-FFF2-40B4-BE49-F238E27FC236}">
                <a16:creationId xmlns:a16="http://schemas.microsoft.com/office/drawing/2014/main" id="{39266ACA-CBF0-4F46-9239-1F899FC784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6154" y="-586154"/>
            <a:ext cx="1852246" cy="3024554"/>
          </a:xfrm>
          <a:prstGeom prst="rect">
            <a:avLst/>
          </a:prstGeom>
        </p:spPr>
      </p:pic>
      <p:sp>
        <p:nvSpPr>
          <p:cNvPr id="3" name="文本框 2">
            <a:extLst>
              <a:ext uri="{FF2B5EF4-FFF2-40B4-BE49-F238E27FC236}">
                <a16:creationId xmlns:a16="http://schemas.microsoft.com/office/drawing/2014/main" id="{2977CED2-4F09-4BD9-9869-DEDCC45D790C}"/>
              </a:ext>
            </a:extLst>
          </p:cNvPr>
          <p:cNvSpPr txBox="1"/>
          <p:nvPr/>
        </p:nvSpPr>
        <p:spPr>
          <a:xfrm>
            <a:off x="342726" y="289985"/>
            <a:ext cx="2419509" cy="523220"/>
          </a:xfrm>
          <a:prstGeom prst="rect">
            <a:avLst/>
          </a:prstGeom>
          <a:noFill/>
        </p:spPr>
        <p:txBody>
          <a:bodyPr wrap="none">
            <a:spAutoFit/>
            <a:scene3d>
              <a:camera prst="orthographicFront"/>
              <a:lightRig rig="threePt" dir="t"/>
            </a:scene3d>
            <a:sp3d contourW="12700"/>
          </a:bodyPr>
          <a:lstStyle/>
          <a:p>
            <a:pPr>
              <a:defRPr/>
            </a:pPr>
            <a:r>
              <a:rPr lang="en-US" altLang="zh-CN" sz="2800" dirty="0">
                <a:solidFill>
                  <a:srgbClr val="667175"/>
                </a:solidFill>
                <a:cs typeface="+mn-ea"/>
                <a:sym typeface="+mn-lt"/>
              </a:rPr>
              <a:t>Add title text</a:t>
            </a:r>
            <a:endParaRPr lang="zh-CN" altLang="en-US" sz="2800" dirty="0">
              <a:solidFill>
                <a:srgbClr val="667175"/>
              </a:solidFill>
              <a:cs typeface="+mn-ea"/>
              <a:sym typeface="+mn-lt"/>
            </a:endParaRPr>
          </a:p>
        </p:txBody>
      </p:sp>
      <p:sp>
        <p:nvSpPr>
          <p:cNvPr id="4" name="椭圆 3">
            <a:extLst>
              <a:ext uri="{FF2B5EF4-FFF2-40B4-BE49-F238E27FC236}">
                <a16:creationId xmlns:a16="http://schemas.microsoft.com/office/drawing/2014/main" id="{700F892B-D06F-44E8-9919-5317872E0F26}"/>
              </a:ext>
            </a:extLst>
          </p:cNvPr>
          <p:cNvSpPr/>
          <p:nvPr/>
        </p:nvSpPr>
        <p:spPr>
          <a:xfrm>
            <a:off x="6401386" y="3484696"/>
            <a:ext cx="787400" cy="787400"/>
          </a:xfrm>
          <a:prstGeom prst="ellipse">
            <a:avLst/>
          </a:prstGeom>
          <a:solidFill>
            <a:srgbClr val="689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2</a:t>
            </a:r>
            <a:endParaRPr lang="zh-CN" altLang="en-US" sz="2800" dirty="0">
              <a:cs typeface="+mn-ea"/>
              <a:sym typeface="+mn-lt"/>
            </a:endParaRPr>
          </a:p>
        </p:txBody>
      </p:sp>
      <p:sp>
        <p:nvSpPr>
          <p:cNvPr id="5" name="椭圆 4">
            <a:extLst>
              <a:ext uri="{FF2B5EF4-FFF2-40B4-BE49-F238E27FC236}">
                <a16:creationId xmlns:a16="http://schemas.microsoft.com/office/drawing/2014/main" id="{9998C3BC-2FEA-4434-82B9-248C344D4498}"/>
              </a:ext>
            </a:extLst>
          </p:cNvPr>
          <p:cNvSpPr/>
          <p:nvPr/>
        </p:nvSpPr>
        <p:spPr>
          <a:xfrm>
            <a:off x="6386146" y="1984265"/>
            <a:ext cx="787400" cy="787400"/>
          </a:xfrm>
          <a:prstGeom prst="ellipse">
            <a:avLst/>
          </a:prstGeom>
          <a:solidFill>
            <a:srgbClr val="287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1</a:t>
            </a:r>
            <a:endParaRPr lang="zh-CN" altLang="en-US" sz="2800" dirty="0">
              <a:cs typeface="+mn-ea"/>
              <a:sym typeface="+mn-lt"/>
            </a:endParaRPr>
          </a:p>
        </p:txBody>
      </p:sp>
      <p:sp>
        <p:nvSpPr>
          <p:cNvPr id="6" name="椭圆 5">
            <a:extLst>
              <a:ext uri="{FF2B5EF4-FFF2-40B4-BE49-F238E27FC236}">
                <a16:creationId xmlns:a16="http://schemas.microsoft.com/office/drawing/2014/main" id="{2FD4D26E-617C-408A-BF4E-139E3CEA9924}"/>
              </a:ext>
            </a:extLst>
          </p:cNvPr>
          <p:cNvSpPr/>
          <p:nvPr/>
        </p:nvSpPr>
        <p:spPr>
          <a:xfrm>
            <a:off x="6386146" y="5021296"/>
            <a:ext cx="787400" cy="787400"/>
          </a:xfrm>
          <a:prstGeom prst="ellipse">
            <a:avLst/>
          </a:prstGeom>
          <a:solidFill>
            <a:srgbClr val="287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3</a:t>
            </a:r>
            <a:endParaRPr lang="zh-CN" altLang="en-US" sz="2800" dirty="0">
              <a:cs typeface="+mn-ea"/>
              <a:sym typeface="+mn-lt"/>
            </a:endParaRPr>
          </a:p>
        </p:txBody>
      </p:sp>
      <p:sp>
        <p:nvSpPr>
          <p:cNvPr id="7" name="文本框 6">
            <a:extLst>
              <a:ext uri="{FF2B5EF4-FFF2-40B4-BE49-F238E27FC236}">
                <a16:creationId xmlns:a16="http://schemas.microsoft.com/office/drawing/2014/main" id="{B3286DF2-7178-4D05-ADD2-B8AEF43AC7C9}"/>
              </a:ext>
            </a:extLst>
          </p:cNvPr>
          <p:cNvSpPr txBox="1"/>
          <p:nvPr/>
        </p:nvSpPr>
        <p:spPr>
          <a:xfrm>
            <a:off x="7358229" y="1852662"/>
            <a:ext cx="2848393" cy="400110"/>
          </a:xfrm>
          <a:prstGeom prst="rect">
            <a:avLst/>
          </a:prstGeom>
        </p:spPr>
        <p:txBody>
          <a:bodyPr wrap="square" rtlCol="0">
            <a:spAutoFit/>
          </a:bodyPr>
          <a:lstStyle/>
          <a:p>
            <a:r>
              <a:rPr lang="en-US" altLang="zh-CN" sz="2000" b="1" spc="300" dirty="0">
                <a:solidFill>
                  <a:schemeClr val="tx1">
                    <a:lumMod val="75000"/>
                    <a:lumOff val="25000"/>
                  </a:schemeClr>
                </a:solidFill>
                <a:cs typeface="+mn-ea"/>
                <a:sym typeface="+mn-lt"/>
              </a:rPr>
              <a:t>Add title text</a:t>
            </a:r>
            <a:endParaRPr lang="zh-CN" altLang="en-US" sz="2000" b="1" spc="300" dirty="0">
              <a:solidFill>
                <a:schemeClr val="tx1">
                  <a:lumMod val="75000"/>
                  <a:lumOff val="25000"/>
                </a:schemeClr>
              </a:solidFill>
              <a:cs typeface="+mn-ea"/>
              <a:sym typeface="+mn-lt"/>
            </a:endParaRPr>
          </a:p>
        </p:txBody>
      </p:sp>
      <p:sp>
        <p:nvSpPr>
          <p:cNvPr id="8" name="文本框 7">
            <a:extLst>
              <a:ext uri="{FF2B5EF4-FFF2-40B4-BE49-F238E27FC236}">
                <a16:creationId xmlns:a16="http://schemas.microsoft.com/office/drawing/2014/main" id="{ACD601FA-5D30-468A-9A53-2090C8381418}"/>
              </a:ext>
            </a:extLst>
          </p:cNvPr>
          <p:cNvSpPr txBox="1"/>
          <p:nvPr/>
        </p:nvSpPr>
        <p:spPr>
          <a:xfrm>
            <a:off x="7358229" y="2247102"/>
            <a:ext cx="4209108" cy="642099"/>
          </a:xfrm>
          <a:prstGeom prst="rect">
            <a:avLst/>
          </a:prstGeom>
        </p:spPr>
        <p:txBody>
          <a:bodyPr wrap="square" rtlCol="0">
            <a:spAutoFit/>
          </a:bodyPr>
          <a:lstStyle>
            <a:defPPr>
              <a:defRPr lang="zh-CN"/>
            </a:defPPr>
            <a:lvl1pPr algn="ctr">
              <a:defRPr sz="1600">
                <a:solidFill>
                  <a:schemeClr val="tx1">
                    <a:lumMod val="75000"/>
                    <a:lumOff val="25000"/>
                  </a:schemeClr>
                </a:solidFill>
              </a:defRPr>
            </a:lvl1pPr>
          </a:lstStyle>
          <a:p>
            <a:pPr algn="l">
              <a:lnSpc>
                <a:spcPts val="2300"/>
              </a:lnSpc>
            </a:pPr>
            <a:r>
              <a:rPr lang="en-US" altLang="zh-CN" sz="1200" spc="300" dirty="0">
                <a:solidFill>
                  <a:schemeClr val="tx1">
                    <a:lumMod val="50000"/>
                    <a:lumOff val="50000"/>
                  </a:schemeClr>
                </a:solidFill>
                <a:cs typeface="+mn-ea"/>
                <a:sym typeface="+mn-lt"/>
              </a:rPr>
              <a:t>Click here to add content, content to match the title. </a:t>
            </a:r>
            <a:endParaRPr lang="zh-CN" altLang="en-US" sz="1200" spc="300" dirty="0">
              <a:solidFill>
                <a:schemeClr val="tx1">
                  <a:lumMod val="50000"/>
                  <a:lumOff val="50000"/>
                </a:schemeClr>
              </a:solidFill>
              <a:cs typeface="+mn-ea"/>
              <a:sym typeface="+mn-lt"/>
            </a:endParaRPr>
          </a:p>
        </p:txBody>
      </p:sp>
      <p:sp>
        <p:nvSpPr>
          <p:cNvPr id="9" name="文本框 8">
            <a:extLst>
              <a:ext uri="{FF2B5EF4-FFF2-40B4-BE49-F238E27FC236}">
                <a16:creationId xmlns:a16="http://schemas.microsoft.com/office/drawing/2014/main" id="{A27A1A86-A620-477C-A0D1-92400FF0AC35}"/>
              </a:ext>
            </a:extLst>
          </p:cNvPr>
          <p:cNvSpPr txBox="1"/>
          <p:nvPr/>
        </p:nvSpPr>
        <p:spPr>
          <a:xfrm>
            <a:off x="7355310" y="3405366"/>
            <a:ext cx="2848393" cy="400110"/>
          </a:xfrm>
          <a:prstGeom prst="rect">
            <a:avLst/>
          </a:prstGeom>
        </p:spPr>
        <p:txBody>
          <a:bodyPr wrap="square" rtlCol="0">
            <a:spAutoFit/>
          </a:bodyPr>
          <a:lstStyle/>
          <a:p>
            <a:r>
              <a:rPr lang="en-US" altLang="zh-CN" sz="2000" b="1" spc="300" dirty="0">
                <a:solidFill>
                  <a:schemeClr val="tx1">
                    <a:lumMod val="75000"/>
                    <a:lumOff val="25000"/>
                  </a:schemeClr>
                </a:solidFill>
                <a:cs typeface="+mn-ea"/>
                <a:sym typeface="+mn-lt"/>
              </a:rPr>
              <a:t>Add title text</a:t>
            </a:r>
            <a:endParaRPr lang="zh-CN" altLang="en-US" sz="2000" b="1" spc="300" dirty="0">
              <a:solidFill>
                <a:schemeClr val="tx1">
                  <a:lumMod val="75000"/>
                  <a:lumOff val="25000"/>
                </a:schemeClr>
              </a:solidFill>
              <a:cs typeface="+mn-ea"/>
              <a:sym typeface="+mn-lt"/>
            </a:endParaRPr>
          </a:p>
        </p:txBody>
      </p:sp>
      <p:sp>
        <p:nvSpPr>
          <p:cNvPr id="10" name="文本框 9">
            <a:extLst>
              <a:ext uri="{FF2B5EF4-FFF2-40B4-BE49-F238E27FC236}">
                <a16:creationId xmlns:a16="http://schemas.microsoft.com/office/drawing/2014/main" id="{7257FD07-3A81-4863-A610-BD449787DA31}"/>
              </a:ext>
            </a:extLst>
          </p:cNvPr>
          <p:cNvSpPr txBox="1"/>
          <p:nvPr/>
        </p:nvSpPr>
        <p:spPr>
          <a:xfrm>
            <a:off x="7355310" y="3799806"/>
            <a:ext cx="4209108" cy="642099"/>
          </a:xfrm>
          <a:prstGeom prst="rect">
            <a:avLst/>
          </a:prstGeom>
        </p:spPr>
        <p:txBody>
          <a:bodyPr wrap="square" rtlCol="0">
            <a:spAutoFit/>
          </a:bodyPr>
          <a:lstStyle>
            <a:defPPr>
              <a:defRPr lang="zh-CN"/>
            </a:defPPr>
            <a:lvl1pPr algn="ctr">
              <a:defRPr sz="1600">
                <a:solidFill>
                  <a:schemeClr val="tx1">
                    <a:lumMod val="75000"/>
                    <a:lumOff val="25000"/>
                  </a:schemeClr>
                </a:solidFill>
              </a:defRPr>
            </a:lvl1pPr>
          </a:lstStyle>
          <a:p>
            <a:pPr algn="l">
              <a:lnSpc>
                <a:spcPts val="2300"/>
              </a:lnSpc>
            </a:pPr>
            <a:r>
              <a:rPr lang="en-US" altLang="zh-CN" sz="1200" spc="300" dirty="0">
                <a:solidFill>
                  <a:schemeClr val="tx1">
                    <a:lumMod val="50000"/>
                    <a:lumOff val="50000"/>
                  </a:schemeClr>
                </a:solidFill>
                <a:cs typeface="+mn-ea"/>
                <a:sym typeface="+mn-lt"/>
              </a:rPr>
              <a:t>Click here to add content, content to match the title. </a:t>
            </a:r>
            <a:endParaRPr lang="zh-CN" altLang="en-US" sz="1200" spc="300" dirty="0">
              <a:solidFill>
                <a:schemeClr val="tx1">
                  <a:lumMod val="50000"/>
                  <a:lumOff val="50000"/>
                </a:schemeClr>
              </a:solidFill>
              <a:cs typeface="+mn-ea"/>
              <a:sym typeface="+mn-lt"/>
            </a:endParaRPr>
          </a:p>
        </p:txBody>
      </p:sp>
      <p:sp>
        <p:nvSpPr>
          <p:cNvPr id="11" name="文本框 10">
            <a:extLst>
              <a:ext uri="{FF2B5EF4-FFF2-40B4-BE49-F238E27FC236}">
                <a16:creationId xmlns:a16="http://schemas.microsoft.com/office/drawing/2014/main" id="{69085C45-ADEE-443F-932D-43679250FC02}"/>
              </a:ext>
            </a:extLst>
          </p:cNvPr>
          <p:cNvSpPr txBox="1"/>
          <p:nvPr/>
        </p:nvSpPr>
        <p:spPr>
          <a:xfrm>
            <a:off x="7373469" y="4876975"/>
            <a:ext cx="2848393" cy="400110"/>
          </a:xfrm>
          <a:prstGeom prst="rect">
            <a:avLst/>
          </a:prstGeom>
        </p:spPr>
        <p:txBody>
          <a:bodyPr wrap="square" rtlCol="0">
            <a:spAutoFit/>
          </a:bodyPr>
          <a:lstStyle/>
          <a:p>
            <a:r>
              <a:rPr lang="en-US" altLang="zh-CN" sz="2000" b="1" spc="300" dirty="0">
                <a:solidFill>
                  <a:schemeClr val="tx1">
                    <a:lumMod val="75000"/>
                    <a:lumOff val="25000"/>
                  </a:schemeClr>
                </a:solidFill>
                <a:cs typeface="+mn-ea"/>
                <a:sym typeface="+mn-lt"/>
              </a:rPr>
              <a:t>Add title text</a:t>
            </a:r>
            <a:endParaRPr lang="zh-CN" altLang="en-US" sz="2000" b="1" spc="300" dirty="0">
              <a:solidFill>
                <a:schemeClr val="tx1">
                  <a:lumMod val="75000"/>
                  <a:lumOff val="25000"/>
                </a:schemeClr>
              </a:solidFill>
              <a:cs typeface="+mn-ea"/>
              <a:sym typeface="+mn-lt"/>
            </a:endParaRPr>
          </a:p>
        </p:txBody>
      </p:sp>
      <p:sp>
        <p:nvSpPr>
          <p:cNvPr id="12" name="文本框 11">
            <a:extLst>
              <a:ext uri="{FF2B5EF4-FFF2-40B4-BE49-F238E27FC236}">
                <a16:creationId xmlns:a16="http://schemas.microsoft.com/office/drawing/2014/main" id="{2D50FACF-D3F1-4094-9DD9-1CC4E3FA3745}"/>
              </a:ext>
            </a:extLst>
          </p:cNvPr>
          <p:cNvSpPr txBox="1"/>
          <p:nvPr/>
        </p:nvSpPr>
        <p:spPr>
          <a:xfrm>
            <a:off x="7373469" y="5271415"/>
            <a:ext cx="4209108" cy="642099"/>
          </a:xfrm>
          <a:prstGeom prst="rect">
            <a:avLst/>
          </a:prstGeom>
        </p:spPr>
        <p:txBody>
          <a:bodyPr wrap="square" rtlCol="0">
            <a:spAutoFit/>
          </a:bodyPr>
          <a:lstStyle>
            <a:defPPr>
              <a:defRPr lang="zh-CN"/>
            </a:defPPr>
            <a:lvl1pPr algn="ctr">
              <a:defRPr sz="1600">
                <a:solidFill>
                  <a:schemeClr val="tx1">
                    <a:lumMod val="75000"/>
                    <a:lumOff val="25000"/>
                  </a:schemeClr>
                </a:solidFill>
              </a:defRPr>
            </a:lvl1pPr>
          </a:lstStyle>
          <a:p>
            <a:pPr algn="l">
              <a:lnSpc>
                <a:spcPts val="2300"/>
              </a:lnSpc>
            </a:pPr>
            <a:r>
              <a:rPr lang="en-US" altLang="zh-CN" sz="1200" spc="300" dirty="0">
                <a:solidFill>
                  <a:schemeClr val="tx1">
                    <a:lumMod val="50000"/>
                    <a:lumOff val="50000"/>
                  </a:schemeClr>
                </a:solidFill>
                <a:cs typeface="+mn-ea"/>
                <a:sym typeface="+mn-lt"/>
              </a:rPr>
              <a:t>Click here to add content, content to match the title. </a:t>
            </a:r>
            <a:endParaRPr lang="zh-CN" altLang="en-US" sz="1200" spc="300" dirty="0">
              <a:solidFill>
                <a:schemeClr val="tx1">
                  <a:lumMod val="50000"/>
                  <a:lumOff val="50000"/>
                </a:schemeClr>
              </a:solidFill>
              <a:cs typeface="+mn-ea"/>
              <a:sym typeface="+mn-lt"/>
            </a:endParaRPr>
          </a:p>
        </p:txBody>
      </p:sp>
      <p:pic>
        <p:nvPicPr>
          <p:cNvPr id="13" name="图片 12" descr="图片包含 树, 户外, 山, 自然&#10;&#10;描述已自动生成">
            <a:extLst>
              <a:ext uri="{FF2B5EF4-FFF2-40B4-BE49-F238E27FC236}">
                <a16:creationId xmlns:a16="http://schemas.microsoft.com/office/drawing/2014/main" id="{EFD1B6B0-934F-43BD-A92B-7FB67B35C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
          <a:stretch/>
        </p:blipFill>
        <p:spPr>
          <a:xfrm>
            <a:off x="1098402" y="2142231"/>
            <a:ext cx="4846350" cy="3775323"/>
          </a:xfrm>
          <a:prstGeom prst="rect">
            <a:avLst/>
          </a:prstGeom>
        </p:spPr>
      </p:pic>
    </p:spTree>
    <p:extLst>
      <p:ext uri="{BB962C8B-B14F-4D97-AF65-F5344CB8AC3E}">
        <p14:creationId xmlns:p14="http://schemas.microsoft.com/office/powerpoint/2010/main" val="30372524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3*#ppt_w"/>
                                          </p:val>
                                        </p:tav>
                                        <p:tav tm="100000">
                                          <p:val>
                                            <p:strVal val="#ppt_w"/>
                                          </p:val>
                                        </p:tav>
                                      </p:tavLst>
                                    </p:anim>
                                    <p:anim calcmode="lin" valueType="num">
                                      <p:cBhvr>
                                        <p:cTn id="8" dur="500" fill="hold"/>
                                        <p:tgtEl>
                                          <p:spTgt spid="5"/>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strVal val="4/3*#ppt_w"/>
                                          </p:val>
                                        </p:tav>
                                        <p:tav tm="100000">
                                          <p:val>
                                            <p:strVal val="#ppt_w"/>
                                          </p:val>
                                        </p:tav>
                                      </p:tavLst>
                                    </p:anim>
                                    <p:anim calcmode="lin" valueType="num">
                                      <p:cBhvr>
                                        <p:cTn id="12" dur="500" fill="hold"/>
                                        <p:tgtEl>
                                          <p:spTgt spid="4"/>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strVal val="4/3*#ppt_w"/>
                                          </p:val>
                                        </p:tav>
                                        <p:tav tm="100000">
                                          <p:val>
                                            <p:strVal val="#ppt_w"/>
                                          </p:val>
                                        </p:tav>
                                      </p:tavLst>
                                    </p:anim>
                                    <p:anim calcmode="lin" valueType="num">
                                      <p:cBhvr>
                                        <p:cTn id="16" dur="500" fill="hold"/>
                                        <p:tgtEl>
                                          <p:spTgt spid="6"/>
                                        </p:tgtEl>
                                        <p:attrNameLst>
                                          <p:attrName>ppt_h</p:attrName>
                                        </p:attrNameLst>
                                      </p:cBhvr>
                                      <p:tavLst>
                                        <p:tav tm="0">
                                          <p:val>
                                            <p:strVal val="4/3*#ppt_h"/>
                                          </p:val>
                                        </p:tav>
                                        <p:tav tm="100000">
                                          <p:val>
                                            <p:strVal val="#ppt_h"/>
                                          </p:val>
                                        </p:tav>
                                      </p:tavLst>
                                    </p:anim>
                                  </p:childTnLst>
                                </p:cTn>
                              </p:par>
                              <p:par>
                                <p:cTn id="17" presetID="41" presetClass="entr" presetSubtype="0" fill="hold" grpId="0" nodeType="withEffect">
                                  <p:stCondLst>
                                    <p:cond delay="0"/>
                                  </p:stCondLst>
                                  <p:iterate type="wd">
                                    <p:tmPct val="10000"/>
                                  </p:iterate>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anim calcmode="lin" valueType="num">
                                      <p:cBhvr>
                                        <p:cTn id="2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
                                        </p:tgtEl>
                                      </p:cBhvr>
                                    </p:animEffect>
                                  </p:childTnLst>
                                </p:cTn>
                              </p:par>
                              <p:par>
                                <p:cTn id="24" presetID="41" presetClass="entr" presetSubtype="0" fill="hold" grpId="0" nodeType="withEffect">
                                  <p:stCondLst>
                                    <p:cond delay="0"/>
                                  </p:stCondLst>
                                  <p:iterate type="wd">
                                    <p:tmPct val="10000"/>
                                  </p:iterate>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
                                        </p:tgtEl>
                                        <p:attrNameLst>
                                          <p:attrName>ppt_y</p:attrName>
                                        </p:attrNameLst>
                                      </p:cBhvr>
                                      <p:tavLst>
                                        <p:tav tm="0">
                                          <p:val>
                                            <p:strVal val="#ppt_y"/>
                                          </p:val>
                                        </p:tav>
                                        <p:tav tm="100000">
                                          <p:val>
                                            <p:strVal val="#ppt_y"/>
                                          </p:val>
                                        </p:tav>
                                      </p:tavLst>
                                    </p:anim>
                                    <p:anim calcmode="lin" valueType="num">
                                      <p:cBhvr>
                                        <p:cTn id="2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
                                        </p:tgtEl>
                                      </p:cBhvr>
                                    </p:animEffect>
                                  </p:childTnLst>
                                </p:cTn>
                              </p:par>
                              <p:par>
                                <p:cTn id="31" presetID="41" presetClass="entr" presetSubtype="0" fill="hold" grpId="0" nodeType="withEffect">
                                  <p:stCondLst>
                                    <p:cond delay="0"/>
                                  </p:stCondLst>
                                  <p:iterate type="wd">
                                    <p:tmPct val="10000"/>
                                  </p:iterate>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9"/>
                                        </p:tgtEl>
                                        <p:attrNameLst>
                                          <p:attrName>ppt_y</p:attrName>
                                        </p:attrNameLst>
                                      </p:cBhvr>
                                      <p:tavLst>
                                        <p:tav tm="0">
                                          <p:val>
                                            <p:strVal val="#ppt_y"/>
                                          </p:val>
                                        </p:tav>
                                        <p:tav tm="100000">
                                          <p:val>
                                            <p:strVal val="#ppt_y"/>
                                          </p:val>
                                        </p:tav>
                                      </p:tavLst>
                                    </p:anim>
                                    <p:anim calcmode="lin" valueType="num">
                                      <p:cBhvr>
                                        <p:cTn id="3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9"/>
                                        </p:tgtEl>
                                      </p:cBhvr>
                                    </p:animEffect>
                                  </p:childTnLst>
                                </p:cTn>
                              </p:par>
                              <p:par>
                                <p:cTn id="38" presetID="41" presetClass="entr" presetSubtype="0" fill="hold" grpId="0" nodeType="withEffect">
                                  <p:stCondLst>
                                    <p:cond delay="0"/>
                                  </p:stCondLst>
                                  <p:iterate type="wd">
                                    <p:tmPct val="10000"/>
                                  </p:iterate>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0"/>
                                        </p:tgtEl>
                                        <p:attrNameLst>
                                          <p:attrName>ppt_y</p:attrName>
                                        </p:attrNameLst>
                                      </p:cBhvr>
                                      <p:tavLst>
                                        <p:tav tm="0">
                                          <p:val>
                                            <p:strVal val="#ppt_y"/>
                                          </p:val>
                                        </p:tav>
                                        <p:tav tm="100000">
                                          <p:val>
                                            <p:strVal val="#ppt_y"/>
                                          </p:val>
                                        </p:tav>
                                      </p:tavLst>
                                    </p:anim>
                                    <p:anim calcmode="lin" valueType="num">
                                      <p:cBhvr>
                                        <p:cTn id="4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0"/>
                                        </p:tgtEl>
                                      </p:cBhvr>
                                    </p:animEffect>
                                  </p:childTnLst>
                                </p:cTn>
                              </p:par>
                              <p:par>
                                <p:cTn id="45" presetID="41" presetClass="entr" presetSubtype="0" fill="hold" grpId="0" nodeType="withEffect">
                                  <p:stCondLst>
                                    <p:cond delay="0"/>
                                  </p:stCondLst>
                                  <p:iterate type="wd">
                                    <p:tmPct val="10000"/>
                                  </p:iterate>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11"/>
                                        </p:tgtEl>
                                        <p:attrNameLst>
                                          <p:attrName>ppt_y</p:attrName>
                                        </p:attrNameLst>
                                      </p:cBhvr>
                                      <p:tavLst>
                                        <p:tav tm="0">
                                          <p:val>
                                            <p:strVal val="#ppt_y"/>
                                          </p:val>
                                        </p:tav>
                                        <p:tav tm="100000">
                                          <p:val>
                                            <p:strVal val="#ppt_y"/>
                                          </p:val>
                                        </p:tav>
                                      </p:tavLst>
                                    </p:anim>
                                    <p:anim calcmode="lin" valueType="num">
                                      <p:cBhvr>
                                        <p:cTn id="4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11"/>
                                        </p:tgtEl>
                                      </p:cBhvr>
                                    </p:animEffect>
                                  </p:childTnLst>
                                </p:cTn>
                              </p:par>
                              <p:par>
                                <p:cTn id="52" presetID="41" presetClass="entr" presetSubtype="0" fill="hold" grpId="0" nodeType="withEffect">
                                  <p:stCondLst>
                                    <p:cond delay="0"/>
                                  </p:stCondLst>
                                  <p:iterate type="wd">
                                    <p:tmPct val="10000"/>
                                  </p:iterate>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2"/>
                                        </p:tgtEl>
                                        <p:attrNameLst>
                                          <p:attrName>ppt_y</p:attrName>
                                        </p:attrNameLst>
                                      </p:cBhvr>
                                      <p:tavLst>
                                        <p:tav tm="0">
                                          <p:val>
                                            <p:strVal val="#ppt_y"/>
                                          </p:val>
                                        </p:tav>
                                        <p:tav tm="100000">
                                          <p:val>
                                            <p:strVal val="#ppt_y"/>
                                          </p:val>
                                        </p:tav>
                                      </p:tavLst>
                                    </p:anim>
                                    <p:anim calcmode="lin" valueType="num">
                                      <p:cBhvr>
                                        <p:cTn id="5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randombar(horizontal)">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鲜花, 餐桌, 花瓶, 照片&#10;&#10;描述已自动生成">
            <a:extLst>
              <a:ext uri="{FF2B5EF4-FFF2-40B4-BE49-F238E27FC236}">
                <a16:creationId xmlns:a16="http://schemas.microsoft.com/office/drawing/2014/main" id="{723116B0-A2DB-4DDA-AF19-57A8B481BB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667000" y="-2667002"/>
            <a:ext cx="6858001" cy="12192002"/>
          </a:xfrm>
          <a:prstGeom prst="rect">
            <a:avLst/>
          </a:prstGeom>
        </p:spPr>
      </p:pic>
      <p:sp>
        <p:nvSpPr>
          <p:cNvPr id="16" name="文本框 15">
            <a:extLst>
              <a:ext uri="{FF2B5EF4-FFF2-40B4-BE49-F238E27FC236}">
                <a16:creationId xmlns:a16="http://schemas.microsoft.com/office/drawing/2014/main" id="{9691F163-81A8-4EE3-8287-B2D98CE245A0}"/>
              </a:ext>
            </a:extLst>
          </p:cNvPr>
          <p:cNvSpPr txBox="1"/>
          <p:nvPr/>
        </p:nvSpPr>
        <p:spPr>
          <a:xfrm>
            <a:off x="4729787" y="3476488"/>
            <a:ext cx="2547581" cy="523220"/>
          </a:xfrm>
          <a:prstGeom prst="rect">
            <a:avLst/>
          </a:prstGeom>
          <a:noFill/>
        </p:spPr>
        <p:txBody>
          <a:bodyPr wrap="square" rtlCol="0">
            <a:spAutoFit/>
          </a:bodyPr>
          <a:lstStyle>
            <a:defPPr>
              <a:defRPr lang="en-US"/>
            </a:defPPr>
            <a:lvl1pPr algn="dist" defTabSz="914400">
              <a:defRPr sz="1400">
                <a:solidFill>
                  <a:srgbClr val="8F9A6A"/>
                </a:solidFill>
                <a:latin typeface="仓耳天群行楷 W01" panose="02020400000000000000" pitchFamily="18" charset="-122"/>
                <a:ea typeface="仓耳天群行楷 W01" panose="02020400000000000000" pitchFamily="18" charset="-122"/>
                <a:cs typeface="+mn-ea"/>
              </a:defRPr>
            </a:lvl1pPr>
          </a:lstStyle>
          <a:p>
            <a:pPr algn="ctr"/>
            <a:r>
              <a:rPr lang="en-US" altLang="zh-CN" sz="2800" dirty="0">
                <a:sym typeface="+mn-lt"/>
              </a:rPr>
              <a:t>Add title text</a:t>
            </a:r>
            <a:endParaRPr lang="zh-CN" altLang="en-US" sz="2800" dirty="0">
              <a:sym typeface="+mn-lt"/>
            </a:endParaRPr>
          </a:p>
        </p:txBody>
      </p:sp>
      <p:sp>
        <p:nvSpPr>
          <p:cNvPr id="17" name="文本框 16">
            <a:extLst>
              <a:ext uri="{FF2B5EF4-FFF2-40B4-BE49-F238E27FC236}">
                <a16:creationId xmlns:a16="http://schemas.microsoft.com/office/drawing/2014/main" id="{0554EC2D-9725-49D9-ACFB-D6C28F16C04D}"/>
              </a:ext>
            </a:extLst>
          </p:cNvPr>
          <p:cNvSpPr txBox="1"/>
          <p:nvPr/>
        </p:nvSpPr>
        <p:spPr>
          <a:xfrm>
            <a:off x="3969967" y="2352938"/>
            <a:ext cx="4190437" cy="1200329"/>
          </a:xfrm>
          <a:prstGeom prst="rect">
            <a:avLst/>
          </a:prstGeom>
          <a:noFill/>
        </p:spPr>
        <p:txBody>
          <a:bodyPr wrap="square" rtlCol="0">
            <a:spAutoFit/>
          </a:bodyPr>
          <a:lstStyle>
            <a:defPPr>
              <a:defRPr lang="en-US"/>
            </a:defPPr>
            <a:lvl1pPr defTabSz="914400">
              <a:defRPr sz="7200" spc="600">
                <a:solidFill>
                  <a:srgbClr val="8F9A6A"/>
                </a:solidFill>
                <a:latin typeface="仓耳天群行楷 W01" panose="02020400000000000000" pitchFamily="18" charset="-122"/>
                <a:ea typeface="仓耳天群行楷 W01" panose="02020400000000000000" pitchFamily="18" charset="-122"/>
                <a:cs typeface="+mn-ea"/>
              </a:defRPr>
            </a:lvl1pPr>
          </a:lstStyle>
          <a:p>
            <a:pPr algn="ctr"/>
            <a:r>
              <a:rPr lang="en-US" altLang="zh-CN" dirty="0">
                <a:sym typeface="+mn-lt"/>
              </a:rPr>
              <a:t>Part 03</a:t>
            </a:r>
            <a:endParaRPr lang="zh-CN" altLang="en-US" dirty="0">
              <a:sym typeface="+mn-lt"/>
            </a:endParaRPr>
          </a:p>
        </p:txBody>
      </p:sp>
      <p:cxnSp>
        <p:nvCxnSpPr>
          <p:cNvPr id="18" name="直接连接符 17">
            <a:extLst>
              <a:ext uri="{FF2B5EF4-FFF2-40B4-BE49-F238E27FC236}">
                <a16:creationId xmlns:a16="http://schemas.microsoft.com/office/drawing/2014/main" id="{DB121238-BC2C-4E1A-A21C-1FB4414EE7D4}"/>
              </a:ext>
            </a:extLst>
          </p:cNvPr>
          <p:cNvCxnSpPr/>
          <p:nvPr/>
        </p:nvCxnSpPr>
        <p:spPr>
          <a:xfrm>
            <a:off x="4936778" y="3985748"/>
            <a:ext cx="2133600" cy="0"/>
          </a:xfrm>
          <a:prstGeom prst="line">
            <a:avLst/>
          </a:prstGeom>
          <a:noFill/>
          <a:ln w="12700" cap="flat" cmpd="sng" algn="ctr">
            <a:solidFill>
              <a:srgbClr val="8F9A6A"/>
            </a:solidFill>
            <a:prstDash val="solid"/>
            <a:miter lim="800000"/>
          </a:ln>
          <a:effectLst/>
        </p:spPr>
      </p:cxnSp>
      <p:sp>
        <p:nvSpPr>
          <p:cNvPr id="19" name="椭圆 18">
            <a:extLst>
              <a:ext uri="{FF2B5EF4-FFF2-40B4-BE49-F238E27FC236}">
                <a16:creationId xmlns:a16="http://schemas.microsoft.com/office/drawing/2014/main" id="{E3BC05A2-F247-4458-8571-7590A39C4250}"/>
              </a:ext>
            </a:extLst>
          </p:cNvPr>
          <p:cNvSpPr/>
          <p:nvPr/>
        </p:nvSpPr>
        <p:spPr>
          <a:xfrm>
            <a:off x="3932048" y="2477678"/>
            <a:ext cx="182752" cy="182752"/>
          </a:xfrm>
          <a:prstGeom prst="ellipse">
            <a:avLst/>
          </a:prstGeom>
          <a:noFill/>
          <a:ln w="12700" cap="flat" cmpd="sng" algn="ctr">
            <a:solidFill>
              <a:srgbClr val="8F9A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cxnSp>
        <p:nvCxnSpPr>
          <p:cNvPr id="20" name="直接连接符 19">
            <a:extLst>
              <a:ext uri="{FF2B5EF4-FFF2-40B4-BE49-F238E27FC236}">
                <a16:creationId xmlns:a16="http://schemas.microsoft.com/office/drawing/2014/main" id="{4257EBA4-A439-4E72-BB3B-137ADF01C024}"/>
              </a:ext>
            </a:extLst>
          </p:cNvPr>
          <p:cNvCxnSpPr/>
          <p:nvPr/>
        </p:nvCxnSpPr>
        <p:spPr>
          <a:xfrm flipV="1">
            <a:off x="4860441" y="1877170"/>
            <a:ext cx="337517" cy="361321"/>
          </a:xfrm>
          <a:prstGeom prst="line">
            <a:avLst/>
          </a:prstGeom>
          <a:noFill/>
          <a:ln w="6350" cap="flat" cmpd="sng" algn="ctr">
            <a:solidFill>
              <a:srgbClr val="8F9A6A"/>
            </a:solidFill>
            <a:prstDash val="solid"/>
            <a:miter lim="800000"/>
          </a:ln>
          <a:effectLst/>
        </p:spPr>
      </p:cxnSp>
      <p:cxnSp>
        <p:nvCxnSpPr>
          <p:cNvPr id="21" name="直接连接符 20">
            <a:extLst>
              <a:ext uri="{FF2B5EF4-FFF2-40B4-BE49-F238E27FC236}">
                <a16:creationId xmlns:a16="http://schemas.microsoft.com/office/drawing/2014/main" id="{570D10F2-0AD2-4C91-B4C3-4F26B48C4B80}"/>
              </a:ext>
            </a:extLst>
          </p:cNvPr>
          <p:cNvCxnSpPr/>
          <p:nvPr/>
        </p:nvCxnSpPr>
        <p:spPr>
          <a:xfrm flipV="1">
            <a:off x="7609991" y="3548721"/>
            <a:ext cx="337517" cy="361321"/>
          </a:xfrm>
          <a:prstGeom prst="line">
            <a:avLst/>
          </a:prstGeom>
          <a:noFill/>
          <a:ln w="6350" cap="flat" cmpd="sng" algn="ctr">
            <a:solidFill>
              <a:srgbClr val="8F9A6A"/>
            </a:solidFill>
            <a:prstDash val="solid"/>
            <a:miter lim="800000"/>
          </a:ln>
          <a:effectLst/>
        </p:spPr>
      </p:cxnSp>
      <p:sp>
        <p:nvSpPr>
          <p:cNvPr id="22" name="椭圆 21">
            <a:extLst>
              <a:ext uri="{FF2B5EF4-FFF2-40B4-BE49-F238E27FC236}">
                <a16:creationId xmlns:a16="http://schemas.microsoft.com/office/drawing/2014/main" id="{633F2022-690A-4D76-8797-C7136954583D}"/>
              </a:ext>
            </a:extLst>
          </p:cNvPr>
          <p:cNvSpPr/>
          <p:nvPr/>
        </p:nvSpPr>
        <p:spPr>
          <a:xfrm>
            <a:off x="8317942" y="4170580"/>
            <a:ext cx="182752" cy="182752"/>
          </a:xfrm>
          <a:prstGeom prst="ellipse">
            <a:avLst/>
          </a:prstGeom>
          <a:noFill/>
          <a:ln w="12700" cap="flat" cmpd="sng" algn="ctr">
            <a:solidFill>
              <a:srgbClr val="8F9A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3" name="椭圆 22">
            <a:extLst>
              <a:ext uri="{FF2B5EF4-FFF2-40B4-BE49-F238E27FC236}">
                <a16:creationId xmlns:a16="http://schemas.microsoft.com/office/drawing/2014/main" id="{932CCB9B-39BE-4D05-8F82-737987320BC9}"/>
              </a:ext>
            </a:extLst>
          </p:cNvPr>
          <p:cNvSpPr/>
          <p:nvPr/>
        </p:nvSpPr>
        <p:spPr>
          <a:xfrm>
            <a:off x="8062615" y="3987828"/>
            <a:ext cx="97789" cy="97789"/>
          </a:xfrm>
          <a:prstGeom prst="ellipse">
            <a:avLst/>
          </a:prstGeom>
          <a:noFill/>
          <a:ln w="12700" cap="flat" cmpd="sng" algn="ctr">
            <a:solidFill>
              <a:srgbClr val="8F9A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4" name="菱形 23">
            <a:extLst>
              <a:ext uri="{FF2B5EF4-FFF2-40B4-BE49-F238E27FC236}">
                <a16:creationId xmlns:a16="http://schemas.microsoft.com/office/drawing/2014/main" id="{58C3AA78-C207-45E5-90A5-6AEAB75BA2F2}"/>
              </a:ext>
            </a:extLst>
          </p:cNvPr>
          <p:cNvSpPr/>
          <p:nvPr/>
        </p:nvSpPr>
        <p:spPr>
          <a:xfrm>
            <a:off x="5805488" y="4817517"/>
            <a:ext cx="581024" cy="581024"/>
          </a:xfrm>
          <a:prstGeom prst="diamond">
            <a:avLst/>
          </a:prstGeom>
          <a:solidFill>
            <a:srgbClr val="8F9A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7" name="稻壳儿_时尚演示出品_3">
            <a:extLst>
              <a:ext uri="{FF2B5EF4-FFF2-40B4-BE49-F238E27FC236}">
                <a16:creationId xmlns:a16="http://schemas.microsoft.com/office/drawing/2014/main" id="{AADA489F-ADC3-4CF0-B472-70DD618E4A32}"/>
              </a:ext>
            </a:extLst>
          </p:cNvPr>
          <p:cNvSpPr/>
          <p:nvPr/>
        </p:nvSpPr>
        <p:spPr>
          <a:xfrm>
            <a:off x="4535692" y="4063338"/>
            <a:ext cx="2935770" cy="740845"/>
          </a:xfrm>
          <a:prstGeom prst="rect">
            <a:avLst/>
          </a:prstGeom>
          <a:noFill/>
          <a:ln>
            <a:noFill/>
          </a:ln>
        </p:spPr>
        <p:txBody>
          <a:bodyPr spcFirstLastPara="1" wrap="square" lIns="90000" tIns="46800" rIns="90000" bIns="46800" anchor="t" anchorCtr="0">
            <a:spAutoFit/>
          </a:bodyPr>
          <a:lstStyle/>
          <a:p>
            <a:pPr marL="0" marR="0" lvl="0" indent="0" algn="ctr" rtl="0">
              <a:lnSpc>
                <a:spcPct val="150000"/>
              </a:lnSpc>
              <a:spcBef>
                <a:spcPts val="0"/>
              </a:spcBef>
              <a:spcAft>
                <a:spcPts val="0"/>
              </a:spcAft>
              <a:buNone/>
            </a:pPr>
            <a:r>
              <a:rPr lang="en-US" sz="1400" dirty="0">
                <a:solidFill>
                  <a:srgbClr val="8F9A6A"/>
                </a:solidFill>
                <a:cs typeface="+mn-ea"/>
                <a:sym typeface="+mn-lt"/>
              </a:rPr>
              <a:t>Click here to add content, content to match the title. </a:t>
            </a:r>
            <a:endParaRPr sz="1400" dirty="0">
              <a:solidFill>
                <a:srgbClr val="8F9A6A"/>
              </a:solidFill>
              <a:cs typeface="+mn-ea"/>
              <a:sym typeface="+mn-lt"/>
            </a:endParaRPr>
          </a:p>
        </p:txBody>
      </p:sp>
      <p:sp>
        <p:nvSpPr>
          <p:cNvPr id="28" name="菱形 27">
            <a:extLst>
              <a:ext uri="{FF2B5EF4-FFF2-40B4-BE49-F238E27FC236}">
                <a16:creationId xmlns:a16="http://schemas.microsoft.com/office/drawing/2014/main" id="{1E817601-F78C-48C0-8D6D-28E95ACCD00D}"/>
              </a:ext>
            </a:extLst>
          </p:cNvPr>
          <p:cNvSpPr/>
          <p:nvPr/>
        </p:nvSpPr>
        <p:spPr>
          <a:xfrm>
            <a:off x="5805488" y="1261843"/>
            <a:ext cx="581024" cy="581024"/>
          </a:xfrm>
          <a:prstGeom prst="diamond">
            <a:avLst/>
          </a:prstGeom>
          <a:solidFill>
            <a:srgbClr val="8F9A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34082096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鲜花, 花瓶, 植物, 餐桌&#10;&#10;描述已自动生成">
            <a:extLst>
              <a:ext uri="{FF2B5EF4-FFF2-40B4-BE49-F238E27FC236}">
                <a16:creationId xmlns:a16="http://schemas.microsoft.com/office/drawing/2014/main" id="{39266ACA-CBF0-4F46-9239-1F899FC784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6154" y="-586154"/>
            <a:ext cx="1852246" cy="3024554"/>
          </a:xfrm>
          <a:prstGeom prst="rect">
            <a:avLst/>
          </a:prstGeom>
        </p:spPr>
      </p:pic>
      <p:sp>
        <p:nvSpPr>
          <p:cNvPr id="3" name="文本框 2">
            <a:extLst>
              <a:ext uri="{FF2B5EF4-FFF2-40B4-BE49-F238E27FC236}">
                <a16:creationId xmlns:a16="http://schemas.microsoft.com/office/drawing/2014/main" id="{2977CED2-4F09-4BD9-9869-DEDCC45D790C}"/>
              </a:ext>
            </a:extLst>
          </p:cNvPr>
          <p:cNvSpPr txBox="1"/>
          <p:nvPr/>
        </p:nvSpPr>
        <p:spPr>
          <a:xfrm>
            <a:off x="342726" y="289985"/>
            <a:ext cx="2419509" cy="523220"/>
          </a:xfrm>
          <a:prstGeom prst="rect">
            <a:avLst/>
          </a:prstGeom>
          <a:noFill/>
        </p:spPr>
        <p:txBody>
          <a:bodyPr wrap="none">
            <a:spAutoFit/>
            <a:scene3d>
              <a:camera prst="orthographicFront"/>
              <a:lightRig rig="threePt" dir="t"/>
            </a:scene3d>
            <a:sp3d contourW="12700"/>
          </a:bodyPr>
          <a:lstStyle/>
          <a:p>
            <a:pPr>
              <a:defRPr/>
            </a:pPr>
            <a:r>
              <a:rPr lang="en-US" altLang="zh-CN" sz="2800" dirty="0">
                <a:solidFill>
                  <a:srgbClr val="667175"/>
                </a:solidFill>
                <a:cs typeface="+mn-ea"/>
                <a:sym typeface="+mn-lt"/>
              </a:rPr>
              <a:t>Add title text</a:t>
            </a:r>
            <a:endParaRPr lang="zh-CN" altLang="en-US" sz="2800" dirty="0">
              <a:solidFill>
                <a:srgbClr val="667175"/>
              </a:solidFill>
              <a:cs typeface="+mn-ea"/>
              <a:sym typeface="+mn-lt"/>
            </a:endParaRPr>
          </a:p>
        </p:txBody>
      </p:sp>
      <p:sp>
        <p:nvSpPr>
          <p:cNvPr id="13" name="矩形 12">
            <a:extLst>
              <a:ext uri="{FF2B5EF4-FFF2-40B4-BE49-F238E27FC236}">
                <a16:creationId xmlns:a16="http://schemas.microsoft.com/office/drawing/2014/main" id="{201152D7-15CD-402C-A3BF-47EEB09FA531}"/>
              </a:ext>
            </a:extLst>
          </p:cNvPr>
          <p:cNvSpPr/>
          <p:nvPr/>
        </p:nvSpPr>
        <p:spPr>
          <a:xfrm>
            <a:off x="6560293" y="1750645"/>
            <a:ext cx="3009900" cy="523220"/>
          </a:xfrm>
          <a:prstGeom prst="rect">
            <a:avLst/>
          </a:prstGeom>
          <a:solidFill>
            <a:srgbClr val="287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文本框 13">
            <a:extLst>
              <a:ext uri="{FF2B5EF4-FFF2-40B4-BE49-F238E27FC236}">
                <a16:creationId xmlns:a16="http://schemas.microsoft.com/office/drawing/2014/main" id="{479C7252-93BC-4485-8D96-732E5D254380}"/>
              </a:ext>
            </a:extLst>
          </p:cNvPr>
          <p:cNvSpPr txBox="1"/>
          <p:nvPr/>
        </p:nvSpPr>
        <p:spPr>
          <a:xfrm>
            <a:off x="6819215" y="1710851"/>
            <a:ext cx="2492056" cy="499624"/>
          </a:xfrm>
          <a:prstGeom prst="rect">
            <a:avLst/>
          </a:prstGeom>
          <a:noFill/>
        </p:spPr>
        <p:txBody>
          <a:bodyPr wrap="square" rtlCol="0">
            <a:spAutoFit/>
          </a:bodyPr>
          <a:lstStyle/>
          <a:p>
            <a:pPr algn="dist">
              <a:lnSpc>
                <a:spcPct val="150000"/>
              </a:lnSpc>
            </a:pPr>
            <a:r>
              <a:rPr lang="en-US" altLang="zh-CN" sz="2000" dirty="0">
                <a:solidFill>
                  <a:schemeClr val="bg1"/>
                </a:solidFill>
                <a:cs typeface="+mn-ea"/>
                <a:sym typeface="+mn-lt"/>
              </a:rPr>
              <a:t>Add title text</a:t>
            </a:r>
          </a:p>
        </p:txBody>
      </p:sp>
      <p:sp>
        <p:nvSpPr>
          <p:cNvPr id="15" name="文本框 14">
            <a:extLst>
              <a:ext uri="{FF2B5EF4-FFF2-40B4-BE49-F238E27FC236}">
                <a16:creationId xmlns:a16="http://schemas.microsoft.com/office/drawing/2014/main" id="{D1115DBB-5338-4494-B616-6F4404E0BC91}"/>
              </a:ext>
            </a:extLst>
          </p:cNvPr>
          <p:cNvSpPr txBox="1"/>
          <p:nvPr/>
        </p:nvSpPr>
        <p:spPr>
          <a:xfrm>
            <a:off x="6335583" y="2512298"/>
            <a:ext cx="3459320" cy="890693"/>
          </a:xfrm>
          <a:prstGeom prst="rect">
            <a:avLst/>
          </a:prstGeom>
          <a:noFill/>
        </p:spPr>
        <p:txBody>
          <a:bodyPr wrap="square" rtlCol="0">
            <a:spAutoFit/>
          </a:bodyPr>
          <a:lstStyle/>
          <a:p>
            <a:pPr algn="ctr">
              <a:lnSpc>
                <a:spcPct val="150000"/>
              </a:lnSpc>
            </a:pPr>
            <a:r>
              <a:rPr lang="en-US" altLang="zh-CN" sz="1200" dirty="0">
                <a:solidFill>
                  <a:schemeClr val="bg2">
                    <a:lumMod val="25000"/>
                  </a:schemeClr>
                </a:solidFill>
                <a:cs typeface="+mn-ea"/>
                <a:sym typeface="+mn-lt"/>
              </a:rPr>
              <a:t>Success depends on friends, growth depends on opponents, and Success depends on friends, </a:t>
            </a:r>
            <a:endParaRPr lang="zh-CN" altLang="en-US" sz="1200" dirty="0">
              <a:solidFill>
                <a:schemeClr val="bg2">
                  <a:lumMod val="25000"/>
                </a:schemeClr>
              </a:solidFill>
              <a:cs typeface="+mn-ea"/>
              <a:sym typeface="+mn-lt"/>
            </a:endParaRPr>
          </a:p>
        </p:txBody>
      </p:sp>
      <p:sp>
        <p:nvSpPr>
          <p:cNvPr id="16" name="菱形 15">
            <a:extLst>
              <a:ext uri="{FF2B5EF4-FFF2-40B4-BE49-F238E27FC236}">
                <a16:creationId xmlns:a16="http://schemas.microsoft.com/office/drawing/2014/main" id="{8CF0E10B-FC4B-4ED1-AF24-7799CF1C9DFD}"/>
              </a:ext>
            </a:extLst>
          </p:cNvPr>
          <p:cNvSpPr/>
          <p:nvPr/>
        </p:nvSpPr>
        <p:spPr>
          <a:xfrm>
            <a:off x="6335583" y="3567424"/>
            <a:ext cx="193447" cy="193447"/>
          </a:xfrm>
          <a:prstGeom prst="diamond">
            <a:avLst/>
          </a:prstGeom>
          <a:solidFill>
            <a:srgbClr val="287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文本框 16">
            <a:extLst>
              <a:ext uri="{FF2B5EF4-FFF2-40B4-BE49-F238E27FC236}">
                <a16:creationId xmlns:a16="http://schemas.microsoft.com/office/drawing/2014/main" id="{10885FEC-BE00-45C9-B4A4-E9A71F1ACAD6}"/>
              </a:ext>
            </a:extLst>
          </p:cNvPr>
          <p:cNvSpPr txBox="1"/>
          <p:nvPr/>
        </p:nvSpPr>
        <p:spPr>
          <a:xfrm>
            <a:off x="6529030" y="3450326"/>
            <a:ext cx="3908740" cy="613694"/>
          </a:xfrm>
          <a:prstGeom prst="rect">
            <a:avLst/>
          </a:prstGeom>
          <a:noFill/>
        </p:spPr>
        <p:txBody>
          <a:bodyPr wrap="square" rtlCol="0">
            <a:spAutoFit/>
          </a:bodyPr>
          <a:lstStyle/>
          <a:p>
            <a:pPr>
              <a:lnSpc>
                <a:spcPct val="150000"/>
              </a:lnSpc>
            </a:pPr>
            <a:r>
              <a:rPr lang="en-US" altLang="zh-CN" sz="1200" dirty="0">
                <a:solidFill>
                  <a:schemeClr val="bg2">
                    <a:lumMod val="25000"/>
                  </a:schemeClr>
                </a:solidFill>
                <a:cs typeface="+mn-ea"/>
                <a:sym typeface="+mn-lt"/>
              </a:rPr>
              <a:t>Success depends on friends, growth depends on opponents, </a:t>
            </a:r>
            <a:endParaRPr lang="zh-CN" altLang="en-US" sz="1200" dirty="0">
              <a:solidFill>
                <a:schemeClr val="bg2">
                  <a:lumMod val="25000"/>
                </a:schemeClr>
              </a:solidFill>
              <a:cs typeface="+mn-ea"/>
              <a:sym typeface="+mn-lt"/>
            </a:endParaRPr>
          </a:p>
        </p:txBody>
      </p:sp>
      <p:sp>
        <p:nvSpPr>
          <p:cNvPr id="18" name="菱形 17">
            <a:extLst>
              <a:ext uri="{FF2B5EF4-FFF2-40B4-BE49-F238E27FC236}">
                <a16:creationId xmlns:a16="http://schemas.microsoft.com/office/drawing/2014/main" id="{2C8FCBC9-9E45-45EC-8513-74B7A07CA824}"/>
              </a:ext>
            </a:extLst>
          </p:cNvPr>
          <p:cNvSpPr/>
          <p:nvPr/>
        </p:nvSpPr>
        <p:spPr>
          <a:xfrm>
            <a:off x="6335583" y="4505452"/>
            <a:ext cx="193447" cy="193447"/>
          </a:xfrm>
          <a:prstGeom prst="diamond">
            <a:avLst/>
          </a:prstGeom>
          <a:solidFill>
            <a:srgbClr val="287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文本框 18">
            <a:extLst>
              <a:ext uri="{FF2B5EF4-FFF2-40B4-BE49-F238E27FC236}">
                <a16:creationId xmlns:a16="http://schemas.microsoft.com/office/drawing/2014/main" id="{B7D36FAF-E1CF-4DAE-8E70-B16E9811DD68}"/>
              </a:ext>
            </a:extLst>
          </p:cNvPr>
          <p:cNvSpPr txBox="1"/>
          <p:nvPr/>
        </p:nvSpPr>
        <p:spPr>
          <a:xfrm>
            <a:off x="6529030" y="4388354"/>
            <a:ext cx="3908740" cy="613694"/>
          </a:xfrm>
          <a:prstGeom prst="rect">
            <a:avLst/>
          </a:prstGeom>
          <a:noFill/>
        </p:spPr>
        <p:txBody>
          <a:bodyPr wrap="square" rtlCol="0">
            <a:spAutoFit/>
          </a:bodyPr>
          <a:lstStyle/>
          <a:p>
            <a:pPr>
              <a:lnSpc>
                <a:spcPct val="150000"/>
              </a:lnSpc>
            </a:pPr>
            <a:r>
              <a:rPr lang="en-US" altLang="zh-CN" sz="1200" dirty="0">
                <a:solidFill>
                  <a:schemeClr val="bg2">
                    <a:lumMod val="25000"/>
                  </a:schemeClr>
                </a:solidFill>
                <a:cs typeface="+mn-ea"/>
                <a:sym typeface="+mn-lt"/>
              </a:rPr>
              <a:t>Success depends on friends, growth depends on opponents, </a:t>
            </a:r>
            <a:endParaRPr lang="zh-CN" altLang="en-US" sz="1200" dirty="0">
              <a:solidFill>
                <a:schemeClr val="bg2">
                  <a:lumMod val="25000"/>
                </a:schemeClr>
              </a:solidFill>
              <a:cs typeface="+mn-ea"/>
              <a:sym typeface="+mn-lt"/>
            </a:endParaRPr>
          </a:p>
        </p:txBody>
      </p:sp>
      <p:pic>
        <p:nvPicPr>
          <p:cNvPr id="11" name="图片 10" descr="图片包含 餐桌&#10;&#10;描述已自动生成">
            <a:extLst>
              <a:ext uri="{FF2B5EF4-FFF2-40B4-BE49-F238E27FC236}">
                <a16:creationId xmlns:a16="http://schemas.microsoft.com/office/drawing/2014/main" id="{AE567938-EDB0-4202-9D82-6B8503CF76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63431" y="1657843"/>
            <a:ext cx="3157357" cy="4730238"/>
          </a:xfrm>
          <a:prstGeom prst="rect">
            <a:avLst/>
          </a:prstGeom>
        </p:spPr>
      </p:pic>
      <p:sp>
        <p:nvSpPr>
          <p:cNvPr id="12" name="菱形 11">
            <a:extLst>
              <a:ext uri="{FF2B5EF4-FFF2-40B4-BE49-F238E27FC236}">
                <a16:creationId xmlns:a16="http://schemas.microsoft.com/office/drawing/2014/main" id="{C8F1AFFE-08C9-40B3-89C4-F5FE021C5874}"/>
              </a:ext>
            </a:extLst>
          </p:cNvPr>
          <p:cNvSpPr/>
          <p:nvPr/>
        </p:nvSpPr>
        <p:spPr>
          <a:xfrm>
            <a:off x="6335583" y="5443480"/>
            <a:ext cx="193447" cy="193447"/>
          </a:xfrm>
          <a:prstGeom prst="diamond">
            <a:avLst/>
          </a:prstGeom>
          <a:solidFill>
            <a:srgbClr val="287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文本框 19">
            <a:extLst>
              <a:ext uri="{FF2B5EF4-FFF2-40B4-BE49-F238E27FC236}">
                <a16:creationId xmlns:a16="http://schemas.microsoft.com/office/drawing/2014/main" id="{E0B812E9-135D-4607-B58C-23071B7DE11F}"/>
              </a:ext>
            </a:extLst>
          </p:cNvPr>
          <p:cNvSpPr txBox="1"/>
          <p:nvPr/>
        </p:nvSpPr>
        <p:spPr>
          <a:xfrm>
            <a:off x="6529030" y="5326382"/>
            <a:ext cx="3908740" cy="613694"/>
          </a:xfrm>
          <a:prstGeom prst="rect">
            <a:avLst/>
          </a:prstGeom>
          <a:noFill/>
        </p:spPr>
        <p:txBody>
          <a:bodyPr wrap="square" rtlCol="0">
            <a:spAutoFit/>
          </a:bodyPr>
          <a:lstStyle/>
          <a:p>
            <a:pPr>
              <a:lnSpc>
                <a:spcPct val="150000"/>
              </a:lnSpc>
            </a:pPr>
            <a:r>
              <a:rPr lang="en-US" altLang="zh-CN" sz="1200" dirty="0">
                <a:solidFill>
                  <a:schemeClr val="bg2">
                    <a:lumMod val="25000"/>
                  </a:schemeClr>
                </a:solidFill>
                <a:cs typeface="+mn-ea"/>
                <a:sym typeface="+mn-lt"/>
              </a:rPr>
              <a:t>Success depends on friends, growth depends on opponents, </a:t>
            </a:r>
            <a:endParaRPr lang="zh-CN" altLang="en-US" sz="1200" dirty="0">
              <a:solidFill>
                <a:schemeClr val="bg2">
                  <a:lumMod val="25000"/>
                </a:schemeClr>
              </a:solidFill>
              <a:cs typeface="+mn-ea"/>
              <a:sym typeface="+mn-lt"/>
            </a:endParaRPr>
          </a:p>
        </p:txBody>
      </p:sp>
    </p:spTree>
    <p:extLst>
      <p:ext uri="{BB962C8B-B14F-4D97-AF65-F5344CB8AC3E}">
        <p14:creationId xmlns:p14="http://schemas.microsoft.com/office/powerpoint/2010/main" val="218308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animBg="1"/>
      <p:bldP spid="17" grpId="0"/>
      <p:bldP spid="18" grpId="0" animBg="1"/>
      <p:bldP spid="19" grpId="0"/>
      <p:bldP spid="12"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鲜花, 花瓶, 植物, 餐桌&#10;&#10;描述已自动生成">
            <a:extLst>
              <a:ext uri="{FF2B5EF4-FFF2-40B4-BE49-F238E27FC236}">
                <a16:creationId xmlns:a16="http://schemas.microsoft.com/office/drawing/2014/main" id="{39266ACA-CBF0-4F46-9239-1F899FC784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6154" y="-586154"/>
            <a:ext cx="1852246" cy="3024554"/>
          </a:xfrm>
          <a:prstGeom prst="rect">
            <a:avLst/>
          </a:prstGeom>
        </p:spPr>
      </p:pic>
      <p:sp>
        <p:nvSpPr>
          <p:cNvPr id="3" name="文本框 2">
            <a:extLst>
              <a:ext uri="{FF2B5EF4-FFF2-40B4-BE49-F238E27FC236}">
                <a16:creationId xmlns:a16="http://schemas.microsoft.com/office/drawing/2014/main" id="{2977CED2-4F09-4BD9-9869-DEDCC45D790C}"/>
              </a:ext>
            </a:extLst>
          </p:cNvPr>
          <p:cNvSpPr txBox="1"/>
          <p:nvPr/>
        </p:nvSpPr>
        <p:spPr>
          <a:xfrm>
            <a:off x="342726" y="289985"/>
            <a:ext cx="2419509" cy="523220"/>
          </a:xfrm>
          <a:prstGeom prst="rect">
            <a:avLst/>
          </a:prstGeom>
          <a:noFill/>
        </p:spPr>
        <p:txBody>
          <a:bodyPr wrap="none">
            <a:spAutoFit/>
            <a:scene3d>
              <a:camera prst="orthographicFront"/>
              <a:lightRig rig="threePt" dir="t"/>
            </a:scene3d>
            <a:sp3d contourW="12700"/>
          </a:bodyPr>
          <a:lstStyle/>
          <a:p>
            <a:pPr>
              <a:defRPr/>
            </a:pPr>
            <a:r>
              <a:rPr lang="en-US" altLang="zh-CN" sz="2800" dirty="0">
                <a:solidFill>
                  <a:srgbClr val="667175"/>
                </a:solidFill>
                <a:cs typeface="+mn-ea"/>
                <a:sym typeface="+mn-lt"/>
              </a:rPr>
              <a:t>Add title text</a:t>
            </a:r>
            <a:endParaRPr lang="zh-CN" altLang="en-US" sz="2800" dirty="0">
              <a:solidFill>
                <a:srgbClr val="667175"/>
              </a:solidFill>
              <a:cs typeface="+mn-ea"/>
              <a:sym typeface="+mn-lt"/>
            </a:endParaRPr>
          </a:p>
        </p:txBody>
      </p:sp>
      <p:grpSp>
        <p:nvGrpSpPr>
          <p:cNvPr id="4" name="组合 3">
            <a:extLst>
              <a:ext uri="{FF2B5EF4-FFF2-40B4-BE49-F238E27FC236}">
                <a16:creationId xmlns:a16="http://schemas.microsoft.com/office/drawing/2014/main" id="{BCC78661-175B-4097-9EBD-E00BE9F54391}"/>
              </a:ext>
            </a:extLst>
          </p:cNvPr>
          <p:cNvGrpSpPr/>
          <p:nvPr/>
        </p:nvGrpSpPr>
        <p:grpSpPr>
          <a:xfrm>
            <a:off x="893066" y="1918203"/>
            <a:ext cx="10405868" cy="3815861"/>
            <a:chOff x="867039" y="2083303"/>
            <a:chExt cx="10405868" cy="3815861"/>
          </a:xfrm>
        </p:grpSpPr>
        <p:grpSp>
          <p:nvGrpSpPr>
            <p:cNvPr id="5" name="组合 4">
              <a:extLst>
                <a:ext uri="{FF2B5EF4-FFF2-40B4-BE49-F238E27FC236}">
                  <a16:creationId xmlns:a16="http://schemas.microsoft.com/office/drawing/2014/main" id="{514FCD21-B7B1-411A-BE9D-1270E2D0E29D}"/>
                </a:ext>
              </a:extLst>
            </p:cNvPr>
            <p:cNvGrpSpPr/>
            <p:nvPr/>
          </p:nvGrpSpPr>
          <p:grpSpPr>
            <a:xfrm>
              <a:off x="3276628" y="2306599"/>
              <a:ext cx="5610774" cy="3318164"/>
              <a:chOff x="3236811" y="1982135"/>
              <a:chExt cx="5610774" cy="3318164"/>
            </a:xfrm>
          </p:grpSpPr>
          <p:cxnSp>
            <p:nvCxnSpPr>
              <p:cNvPr id="24" name="Straight Connector 4">
                <a:extLst>
                  <a:ext uri="{FF2B5EF4-FFF2-40B4-BE49-F238E27FC236}">
                    <a16:creationId xmlns:a16="http://schemas.microsoft.com/office/drawing/2014/main" id="{F8304E56-9F10-42E8-8C9A-214CC6E2C8F3}"/>
                  </a:ext>
                </a:extLst>
              </p:cNvPr>
              <p:cNvCxnSpPr>
                <a:stCxn id="37" idx="2"/>
                <a:endCxn id="31" idx="6"/>
              </p:cNvCxnSpPr>
              <p:nvPr/>
            </p:nvCxnSpPr>
            <p:spPr>
              <a:xfrm flipH="1" flipV="1">
                <a:off x="3868061" y="3637633"/>
                <a:ext cx="562464" cy="7168"/>
              </a:xfrm>
              <a:prstGeom prst="line">
                <a:avLst/>
              </a:prstGeom>
              <a:ln w="38100">
                <a:solidFill>
                  <a:srgbClr val="66CBB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10">
                <a:extLst>
                  <a:ext uri="{FF2B5EF4-FFF2-40B4-BE49-F238E27FC236}">
                    <a16:creationId xmlns:a16="http://schemas.microsoft.com/office/drawing/2014/main" id="{88D5F1B6-FDDA-4382-9289-7BD360E38496}"/>
                  </a:ext>
                </a:extLst>
              </p:cNvPr>
              <p:cNvCxnSpPr/>
              <p:nvPr/>
            </p:nvCxnSpPr>
            <p:spPr>
              <a:xfrm>
                <a:off x="4366287" y="2461480"/>
                <a:ext cx="401539" cy="573744"/>
              </a:xfrm>
              <a:prstGeom prst="line">
                <a:avLst/>
              </a:prstGeom>
              <a:ln w="38100">
                <a:solidFill>
                  <a:srgbClr val="66CBBB"/>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16">
                <a:extLst>
                  <a:ext uri="{FF2B5EF4-FFF2-40B4-BE49-F238E27FC236}">
                    <a16:creationId xmlns:a16="http://schemas.microsoft.com/office/drawing/2014/main" id="{1CCDA2F3-8440-4FA2-B6FB-43DEB6459F47}"/>
                  </a:ext>
                </a:extLst>
              </p:cNvPr>
              <p:cNvCxnSpPr/>
              <p:nvPr/>
            </p:nvCxnSpPr>
            <p:spPr>
              <a:xfrm flipV="1">
                <a:off x="4384683" y="4072284"/>
                <a:ext cx="417648" cy="596765"/>
              </a:xfrm>
              <a:prstGeom prst="line">
                <a:avLst/>
              </a:prstGeom>
              <a:ln w="38100">
                <a:solidFill>
                  <a:srgbClr val="66CBBB"/>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2">
                <a:extLst>
                  <a:ext uri="{FF2B5EF4-FFF2-40B4-BE49-F238E27FC236}">
                    <a16:creationId xmlns:a16="http://schemas.microsoft.com/office/drawing/2014/main" id="{43A4CAF1-303D-4C63-B83A-52440B5A45DC}"/>
                  </a:ext>
                </a:extLst>
              </p:cNvPr>
              <p:cNvCxnSpPr/>
              <p:nvPr/>
            </p:nvCxnSpPr>
            <p:spPr>
              <a:xfrm flipH="1">
                <a:off x="7322354" y="2412836"/>
                <a:ext cx="469181" cy="670396"/>
              </a:xfrm>
              <a:prstGeom prst="line">
                <a:avLst/>
              </a:prstGeom>
              <a:ln w="38100">
                <a:solidFill>
                  <a:srgbClr val="66CBBB"/>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8">
                <a:extLst>
                  <a:ext uri="{FF2B5EF4-FFF2-40B4-BE49-F238E27FC236}">
                    <a16:creationId xmlns:a16="http://schemas.microsoft.com/office/drawing/2014/main" id="{F91BFC45-359A-40FF-91C8-8FFF3BBFBE8D}"/>
                  </a:ext>
                </a:extLst>
              </p:cNvPr>
              <p:cNvCxnSpPr/>
              <p:nvPr/>
            </p:nvCxnSpPr>
            <p:spPr>
              <a:xfrm flipV="1">
                <a:off x="7545674" y="3614722"/>
                <a:ext cx="813365" cy="1906"/>
              </a:xfrm>
              <a:prstGeom prst="line">
                <a:avLst/>
              </a:prstGeom>
              <a:ln w="38100">
                <a:solidFill>
                  <a:srgbClr val="66CBBB"/>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34">
                <a:extLst>
                  <a:ext uri="{FF2B5EF4-FFF2-40B4-BE49-F238E27FC236}">
                    <a16:creationId xmlns:a16="http://schemas.microsoft.com/office/drawing/2014/main" id="{4DA2EC9F-C4B5-471E-A310-CA1D4E451C44}"/>
                  </a:ext>
                </a:extLst>
              </p:cNvPr>
              <p:cNvCxnSpPr/>
              <p:nvPr/>
            </p:nvCxnSpPr>
            <p:spPr>
              <a:xfrm flipH="1" flipV="1">
                <a:off x="7351076" y="4148119"/>
                <a:ext cx="335831" cy="479856"/>
              </a:xfrm>
              <a:prstGeom prst="line">
                <a:avLst/>
              </a:prstGeom>
              <a:ln w="38100">
                <a:solidFill>
                  <a:srgbClr val="66CBBB"/>
                </a:solidFill>
                <a:prstDash val="sysDot"/>
              </a:ln>
            </p:spPr>
            <p:style>
              <a:lnRef idx="1">
                <a:schemeClr val="accent1"/>
              </a:lnRef>
              <a:fillRef idx="0">
                <a:schemeClr val="accent1"/>
              </a:fillRef>
              <a:effectRef idx="0">
                <a:schemeClr val="accent1"/>
              </a:effectRef>
              <a:fontRef idx="minor">
                <a:schemeClr val="tx1"/>
              </a:fontRef>
            </p:style>
          </p:cxnSp>
          <p:grpSp>
            <p:nvGrpSpPr>
              <p:cNvPr id="30" name="组合 29">
                <a:extLst>
                  <a:ext uri="{FF2B5EF4-FFF2-40B4-BE49-F238E27FC236}">
                    <a16:creationId xmlns:a16="http://schemas.microsoft.com/office/drawing/2014/main" id="{B32FB00F-F87D-49A0-8F2F-FD36D697527F}"/>
                  </a:ext>
                </a:extLst>
              </p:cNvPr>
              <p:cNvGrpSpPr/>
              <p:nvPr/>
            </p:nvGrpSpPr>
            <p:grpSpPr>
              <a:xfrm>
                <a:off x="3236811" y="1982135"/>
                <a:ext cx="5610774" cy="3318164"/>
                <a:chOff x="3318786" y="2194093"/>
                <a:chExt cx="11579217" cy="6847850"/>
              </a:xfrm>
            </p:grpSpPr>
            <p:sp>
              <p:nvSpPr>
                <p:cNvPr id="31" name="Oval 8">
                  <a:extLst>
                    <a:ext uri="{FF2B5EF4-FFF2-40B4-BE49-F238E27FC236}">
                      <a16:creationId xmlns:a16="http://schemas.microsoft.com/office/drawing/2014/main" id="{F23CE785-6770-407B-892F-A71C171CF980}"/>
                    </a:ext>
                  </a:extLst>
                </p:cNvPr>
                <p:cNvSpPr/>
                <p:nvPr/>
              </p:nvSpPr>
              <p:spPr>
                <a:xfrm>
                  <a:off x="3318786" y="4959252"/>
                  <a:ext cx="1302740" cy="1302740"/>
                </a:xfrm>
                <a:prstGeom prst="ellipse">
                  <a:avLst/>
                </a:prstGeom>
                <a:solidFill>
                  <a:srgbClr val="3E7449"/>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cs typeface="+mn-ea"/>
                    <a:sym typeface="+mn-lt"/>
                  </a:endParaRPr>
                </a:p>
              </p:txBody>
            </p:sp>
            <p:sp>
              <p:nvSpPr>
                <p:cNvPr id="32" name="Oval 14">
                  <a:extLst>
                    <a:ext uri="{FF2B5EF4-FFF2-40B4-BE49-F238E27FC236}">
                      <a16:creationId xmlns:a16="http://schemas.microsoft.com/office/drawing/2014/main" id="{B993E399-CEC9-43F0-AE5F-C58E7B00D620}"/>
                    </a:ext>
                  </a:extLst>
                </p:cNvPr>
                <p:cNvSpPr/>
                <p:nvPr/>
              </p:nvSpPr>
              <p:spPr>
                <a:xfrm>
                  <a:off x="4750811" y="2208885"/>
                  <a:ext cx="1302740" cy="1302740"/>
                </a:xfrm>
                <a:prstGeom prst="ellipse">
                  <a:avLst/>
                </a:prstGeom>
                <a:solidFill>
                  <a:srgbClr val="3E7449"/>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cs typeface="+mn-ea"/>
                    <a:sym typeface="+mn-lt"/>
                  </a:endParaRPr>
                </a:p>
              </p:txBody>
            </p:sp>
            <p:sp>
              <p:nvSpPr>
                <p:cNvPr id="33" name="Oval 20">
                  <a:extLst>
                    <a:ext uri="{FF2B5EF4-FFF2-40B4-BE49-F238E27FC236}">
                      <a16:creationId xmlns:a16="http://schemas.microsoft.com/office/drawing/2014/main" id="{D617FFD3-BDAF-4D42-BD13-B5B4ADE1F2A3}"/>
                    </a:ext>
                  </a:extLst>
                </p:cNvPr>
                <p:cNvSpPr/>
                <p:nvPr/>
              </p:nvSpPr>
              <p:spPr>
                <a:xfrm>
                  <a:off x="4750811" y="7739203"/>
                  <a:ext cx="1302740" cy="1302740"/>
                </a:xfrm>
                <a:prstGeom prst="ellipse">
                  <a:avLst/>
                </a:prstGeom>
                <a:solidFill>
                  <a:srgbClr val="3E7449"/>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cs typeface="+mn-ea"/>
                    <a:sym typeface="+mn-lt"/>
                  </a:endParaRPr>
                </a:p>
              </p:txBody>
            </p:sp>
            <p:sp>
              <p:nvSpPr>
                <p:cNvPr id="34" name="Oval 24">
                  <a:extLst>
                    <a:ext uri="{FF2B5EF4-FFF2-40B4-BE49-F238E27FC236}">
                      <a16:creationId xmlns:a16="http://schemas.microsoft.com/office/drawing/2014/main" id="{1725423D-1197-479C-8A7A-90DEBD8373AA}"/>
                    </a:ext>
                  </a:extLst>
                </p:cNvPr>
                <p:cNvSpPr/>
                <p:nvPr/>
              </p:nvSpPr>
              <p:spPr>
                <a:xfrm>
                  <a:off x="12234449" y="2194093"/>
                  <a:ext cx="1302740" cy="1302740"/>
                </a:xfrm>
                <a:prstGeom prst="ellipse">
                  <a:avLst/>
                </a:prstGeom>
                <a:solidFill>
                  <a:srgbClr val="3E7449"/>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cs typeface="+mn-ea"/>
                    <a:sym typeface="+mn-lt"/>
                  </a:endParaRPr>
                </a:p>
              </p:txBody>
            </p:sp>
            <p:sp>
              <p:nvSpPr>
                <p:cNvPr id="35" name="Oval 30">
                  <a:extLst>
                    <a:ext uri="{FF2B5EF4-FFF2-40B4-BE49-F238E27FC236}">
                      <a16:creationId xmlns:a16="http://schemas.microsoft.com/office/drawing/2014/main" id="{302E565B-9701-47CC-AB23-4C553B4F05F5}"/>
                    </a:ext>
                  </a:extLst>
                </p:cNvPr>
                <p:cNvSpPr/>
                <p:nvPr/>
              </p:nvSpPr>
              <p:spPr>
                <a:xfrm>
                  <a:off x="13595263" y="4959252"/>
                  <a:ext cx="1302740" cy="1302740"/>
                </a:xfrm>
                <a:prstGeom prst="ellipse">
                  <a:avLst/>
                </a:prstGeom>
                <a:solidFill>
                  <a:srgbClr val="3E7449"/>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cs typeface="+mn-ea"/>
                    <a:sym typeface="+mn-lt"/>
                  </a:endParaRPr>
                </a:p>
              </p:txBody>
            </p:sp>
            <p:sp>
              <p:nvSpPr>
                <p:cNvPr id="36" name="Oval 36">
                  <a:extLst>
                    <a:ext uri="{FF2B5EF4-FFF2-40B4-BE49-F238E27FC236}">
                      <a16:creationId xmlns:a16="http://schemas.microsoft.com/office/drawing/2014/main" id="{5BC75F65-B52F-41C8-87B0-DAE91FE468D6}"/>
                    </a:ext>
                  </a:extLst>
                </p:cNvPr>
                <p:cNvSpPr/>
                <p:nvPr/>
              </p:nvSpPr>
              <p:spPr>
                <a:xfrm>
                  <a:off x="12234449" y="7724411"/>
                  <a:ext cx="1302740" cy="1302740"/>
                </a:xfrm>
                <a:prstGeom prst="ellipse">
                  <a:avLst/>
                </a:prstGeom>
                <a:solidFill>
                  <a:srgbClr val="3E7449"/>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cs typeface="+mn-ea"/>
                    <a:sym typeface="+mn-lt"/>
                  </a:endParaRPr>
                </a:p>
              </p:txBody>
            </p:sp>
            <p:sp>
              <p:nvSpPr>
                <p:cNvPr id="37" name="Oval 41">
                  <a:extLst>
                    <a:ext uri="{FF2B5EF4-FFF2-40B4-BE49-F238E27FC236}">
                      <a16:creationId xmlns:a16="http://schemas.microsoft.com/office/drawing/2014/main" id="{CC10E59E-30EE-41DB-9CC0-83FB1DB45B87}"/>
                    </a:ext>
                  </a:extLst>
                </p:cNvPr>
                <p:cNvSpPr/>
                <p:nvPr/>
              </p:nvSpPr>
              <p:spPr>
                <a:xfrm>
                  <a:off x="5782309" y="4234764"/>
                  <a:ext cx="2781300" cy="2781300"/>
                </a:xfrm>
                <a:prstGeom prst="ellipse">
                  <a:avLst/>
                </a:prstGeom>
                <a:solidFill>
                  <a:srgbClr val="3E7449"/>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cs typeface="+mn-ea"/>
                    <a:sym typeface="+mn-lt"/>
                  </a:endParaRPr>
                </a:p>
              </p:txBody>
            </p:sp>
            <p:sp>
              <p:nvSpPr>
                <p:cNvPr id="38" name="Oval 45">
                  <a:extLst>
                    <a:ext uri="{FF2B5EF4-FFF2-40B4-BE49-F238E27FC236}">
                      <a16:creationId xmlns:a16="http://schemas.microsoft.com/office/drawing/2014/main" id="{98450467-807C-43D4-A364-0BC8F95315FD}"/>
                    </a:ext>
                  </a:extLst>
                </p:cNvPr>
                <p:cNvSpPr/>
                <p:nvPr/>
              </p:nvSpPr>
              <p:spPr>
                <a:xfrm>
                  <a:off x="9724392" y="4219972"/>
                  <a:ext cx="2781300" cy="2781300"/>
                </a:xfrm>
                <a:prstGeom prst="ellipse">
                  <a:avLst/>
                </a:prstGeom>
                <a:solidFill>
                  <a:srgbClr val="3E7449"/>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cs typeface="+mn-ea"/>
                    <a:sym typeface="+mn-lt"/>
                  </a:endParaRPr>
                </a:p>
              </p:txBody>
            </p:sp>
            <p:sp>
              <p:nvSpPr>
                <p:cNvPr id="39" name="Выгнутая вверх стрелка 12">
                  <a:extLst>
                    <a:ext uri="{FF2B5EF4-FFF2-40B4-BE49-F238E27FC236}">
                      <a16:creationId xmlns:a16="http://schemas.microsoft.com/office/drawing/2014/main" id="{054187BC-0D2F-4B27-9E8E-A027134252DD}"/>
                    </a:ext>
                  </a:extLst>
                </p:cNvPr>
                <p:cNvSpPr/>
                <p:nvPr/>
              </p:nvSpPr>
              <p:spPr>
                <a:xfrm>
                  <a:off x="7639197" y="3045269"/>
                  <a:ext cx="2756864" cy="933118"/>
                </a:xfrm>
                <a:prstGeom prst="curvedDownArrow">
                  <a:avLst/>
                </a:prstGeom>
                <a:solidFill>
                  <a:srgbClr val="3E7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cs typeface="+mn-ea"/>
                    <a:sym typeface="+mn-lt"/>
                  </a:endParaRPr>
                </a:p>
              </p:txBody>
            </p:sp>
            <p:sp>
              <p:nvSpPr>
                <p:cNvPr id="40" name="Выгнутая вверх стрелка 54">
                  <a:extLst>
                    <a:ext uri="{FF2B5EF4-FFF2-40B4-BE49-F238E27FC236}">
                      <a16:creationId xmlns:a16="http://schemas.microsoft.com/office/drawing/2014/main" id="{A70F335E-CC76-453D-9848-92DC7D45C3EF}"/>
                    </a:ext>
                  </a:extLst>
                </p:cNvPr>
                <p:cNvSpPr/>
                <p:nvPr/>
              </p:nvSpPr>
              <p:spPr>
                <a:xfrm rot="10800000">
                  <a:off x="7639197" y="7199644"/>
                  <a:ext cx="2756864" cy="933118"/>
                </a:xfrm>
                <a:prstGeom prst="curvedDownArrow">
                  <a:avLst/>
                </a:prstGeom>
                <a:solidFill>
                  <a:srgbClr val="3E7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2"/>
                    </a:solidFill>
                    <a:cs typeface="+mn-ea"/>
                    <a:sym typeface="+mn-lt"/>
                  </a:endParaRPr>
                </a:p>
              </p:txBody>
            </p:sp>
          </p:grpSp>
        </p:grpSp>
        <p:grpSp>
          <p:nvGrpSpPr>
            <p:cNvPr id="6" name="组合 5">
              <a:extLst>
                <a:ext uri="{FF2B5EF4-FFF2-40B4-BE49-F238E27FC236}">
                  <a16:creationId xmlns:a16="http://schemas.microsoft.com/office/drawing/2014/main" id="{7AD0D452-0F3B-4AF5-9AF8-769158DF6354}"/>
                </a:ext>
              </a:extLst>
            </p:cNvPr>
            <p:cNvGrpSpPr/>
            <p:nvPr/>
          </p:nvGrpSpPr>
          <p:grpSpPr>
            <a:xfrm>
              <a:off x="8228012" y="2086503"/>
              <a:ext cx="2472589" cy="1047917"/>
              <a:chOff x="1717557" y="1904697"/>
              <a:chExt cx="2472589" cy="1047917"/>
            </a:xfrm>
          </p:grpSpPr>
          <p:sp>
            <p:nvSpPr>
              <p:cNvPr id="22" name="文本框 21">
                <a:extLst>
                  <a:ext uri="{FF2B5EF4-FFF2-40B4-BE49-F238E27FC236}">
                    <a16:creationId xmlns:a16="http://schemas.microsoft.com/office/drawing/2014/main" id="{A5DB9AFC-1248-48CC-8390-5E9551668098}"/>
                  </a:ext>
                </a:extLst>
              </p:cNvPr>
              <p:cNvSpPr txBox="1"/>
              <p:nvPr/>
            </p:nvSpPr>
            <p:spPr>
              <a:xfrm>
                <a:off x="1717557" y="1904697"/>
                <a:ext cx="204029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noProof="0" dirty="0">
                    <a:ln>
                      <a:noFill/>
                    </a:ln>
                    <a:solidFill>
                      <a:schemeClr val="tx1">
                        <a:lumMod val="75000"/>
                        <a:lumOff val="25000"/>
                      </a:schemeClr>
                    </a:solidFill>
                    <a:uLnTx/>
                    <a:uFillTx/>
                    <a:cs typeface="+mn-ea"/>
                    <a:sym typeface="+mn-lt"/>
                  </a:rPr>
                  <a:t> YOUR TEXT </a:t>
                </a:r>
              </a:p>
            </p:txBody>
          </p:sp>
          <p:sp>
            <p:nvSpPr>
              <p:cNvPr id="23" name="Text Placeholder 32">
                <a:extLst>
                  <a:ext uri="{FF2B5EF4-FFF2-40B4-BE49-F238E27FC236}">
                    <a16:creationId xmlns:a16="http://schemas.microsoft.com/office/drawing/2014/main" id="{8FA46086-5A17-4852-BB5D-A0B81081B2A8}"/>
                  </a:ext>
                </a:extLst>
              </p:cNvPr>
              <p:cNvSpPr txBox="1"/>
              <p:nvPr/>
            </p:nvSpPr>
            <p:spPr>
              <a:xfrm>
                <a:off x="1936828" y="2321364"/>
                <a:ext cx="2253318" cy="63125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900" dirty="0">
                    <a:solidFill>
                      <a:schemeClr val="tx1">
                        <a:lumMod val="75000"/>
                        <a:lumOff val="25000"/>
                      </a:schemeClr>
                    </a:solidFill>
                    <a:latin typeface="+mn-lt"/>
                    <a:cs typeface="+mn-ea"/>
                    <a:sym typeface="+mn-lt"/>
                  </a:rPr>
                  <a:t>Lemon drops oat cake oat cake sugar plum. Jelly beans macaroon I love topping danish cake</a:t>
                </a:r>
              </a:p>
            </p:txBody>
          </p:sp>
        </p:grpSp>
        <p:grpSp>
          <p:nvGrpSpPr>
            <p:cNvPr id="7" name="组合 6">
              <a:extLst>
                <a:ext uri="{FF2B5EF4-FFF2-40B4-BE49-F238E27FC236}">
                  <a16:creationId xmlns:a16="http://schemas.microsoft.com/office/drawing/2014/main" id="{501F69BA-B657-459B-A22C-4C3F1BF5DC9A}"/>
                </a:ext>
              </a:extLst>
            </p:cNvPr>
            <p:cNvGrpSpPr/>
            <p:nvPr/>
          </p:nvGrpSpPr>
          <p:grpSpPr>
            <a:xfrm>
              <a:off x="8800318" y="3446901"/>
              <a:ext cx="2472589" cy="1047917"/>
              <a:chOff x="1717557" y="1904697"/>
              <a:chExt cx="2472589" cy="1047917"/>
            </a:xfrm>
          </p:grpSpPr>
          <p:sp>
            <p:nvSpPr>
              <p:cNvPr id="20" name="文本框 19">
                <a:extLst>
                  <a:ext uri="{FF2B5EF4-FFF2-40B4-BE49-F238E27FC236}">
                    <a16:creationId xmlns:a16="http://schemas.microsoft.com/office/drawing/2014/main" id="{F08A83DB-15FC-4A3F-A992-E3DAC89C2B29}"/>
                  </a:ext>
                </a:extLst>
              </p:cNvPr>
              <p:cNvSpPr txBox="1"/>
              <p:nvPr/>
            </p:nvSpPr>
            <p:spPr>
              <a:xfrm>
                <a:off x="1717557" y="1904697"/>
                <a:ext cx="204029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noProof="0" dirty="0">
                    <a:ln>
                      <a:noFill/>
                    </a:ln>
                    <a:solidFill>
                      <a:schemeClr val="tx1">
                        <a:lumMod val="75000"/>
                        <a:lumOff val="25000"/>
                      </a:schemeClr>
                    </a:solidFill>
                    <a:uLnTx/>
                    <a:uFillTx/>
                    <a:cs typeface="+mn-ea"/>
                    <a:sym typeface="+mn-lt"/>
                  </a:rPr>
                  <a:t> YOUR TEXT </a:t>
                </a:r>
              </a:p>
            </p:txBody>
          </p:sp>
          <p:sp>
            <p:nvSpPr>
              <p:cNvPr id="21" name="Text Placeholder 32">
                <a:extLst>
                  <a:ext uri="{FF2B5EF4-FFF2-40B4-BE49-F238E27FC236}">
                    <a16:creationId xmlns:a16="http://schemas.microsoft.com/office/drawing/2014/main" id="{0BD16F51-3C25-440A-B1BA-05885FFB528B}"/>
                  </a:ext>
                </a:extLst>
              </p:cNvPr>
              <p:cNvSpPr txBox="1"/>
              <p:nvPr/>
            </p:nvSpPr>
            <p:spPr>
              <a:xfrm>
                <a:off x="1936828" y="2321364"/>
                <a:ext cx="2253318" cy="63125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900" dirty="0">
                    <a:solidFill>
                      <a:schemeClr val="tx1">
                        <a:lumMod val="75000"/>
                        <a:lumOff val="25000"/>
                      </a:schemeClr>
                    </a:solidFill>
                    <a:latin typeface="+mn-lt"/>
                    <a:cs typeface="+mn-ea"/>
                    <a:sym typeface="+mn-lt"/>
                  </a:rPr>
                  <a:t>Lemon drops oat cake oat cake sugar plum. Jelly beans macaroon I love topping danish cake</a:t>
                </a:r>
              </a:p>
            </p:txBody>
          </p:sp>
        </p:grpSp>
        <p:grpSp>
          <p:nvGrpSpPr>
            <p:cNvPr id="8" name="组合 7">
              <a:extLst>
                <a:ext uri="{FF2B5EF4-FFF2-40B4-BE49-F238E27FC236}">
                  <a16:creationId xmlns:a16="http://schemas.microsoft.com/office/drawing/2014/main" id="{C03AD41B-B13E-402B-A83F-03A21AE5586D}"/>
                </a:ext>
              </a:extLst>
            </p:cNvPr>
            <p:cNvGrpSpPr/>
            <p:nvPr/>
          </p:nvGrpSpPr>
          <p:grpSpPr>
            <a:xfrm>
              <a:off x="8228012" y="4851247"/>
              <a:ext cx="2472589" cy="1047917"/>
              <a:chOff x="1717557" y="1904697"/>
              <a:chExt cx="2472589" cy="1047917"/>
            </a:xfrm>
          </p:grpSpPr>
          <p:sp>
            <p:nvSpPr>
              <p:cNvPr id="18" name="文本框 17">
                <a:extLst>
                  <a:ext uri="{FF2B5EF4-FFF2-40B4-BE49-F238E27FC236}">
                    <a16:creationId xmlns:a16="http://schemas.microsoft.com/office/drawing/2014/main" id="{ED25D99E-D62C-4D2A-BC70-7A4613F1B3B6}"/>
                  </a:ext>
                </a:extLst>
              </p:cNvPr>
              <p:cNvSpPr txBox="1"/>
              <p:nvPr/>
            </p:nvSpPr>
            <p:spPr>
              <a:xfrm>
                <a:off x="1717557" y="1904697"/>
                <a:ext cx="204029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noProof="0" dirty="0">
                    <a:ln>
                      <a:noFill/>
                    </a:ln>
                    <a:solidFill>
                      <a:schemeClr val="tx1">
                        <a:lumMod val="75000"/>
                        <a:lumOff val="25000"/>
                      </a:schemeClr>
                    </a:solidFill>
                    <a:uLnTx/>
                    <a:uFillTx/>
                    <a:cs typeface="+mn-ea"/>
                    <a:sym typeface="+mn-lt"/>
                  </a:rPr>
                  <a:t> YOUR TEXT </a:t>
                </a:r>
              </a:p>
            </p:txBody>
          </p:sp>
          <p:sp>
            <p:nvSpPr>
              <p:cNvPr id="19" name="Text Placeholder 32">
                <a:extLst>
                  <a:ext uri="{FF2B5EF4-FFF2-40B4-BE49-F238E27FC236}">
                    <a16:creationId xmlns:a16="http://schemas.microsoft.com/office/drawing/2014/main" id="{580BB706-4DE3-44AA-8C1B-8E93589B9637}"/>
                  </a:ext>
                </a:extLst>
              </p:cNvPr>
              <p:cNvSpPr txBox="1"/>
              <p:nvPr/>
            </p:nvSpPr>
            <p:spPr>
              <a:xfrm>
                <a:off x="1936828" y="2321364"/>
                <a:ext cx="2253318" cy="63125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900" dirty="0">
                    <a:solidFill>
                      <a:schemeClr val="tx1">
                        <a:lumMod val="75000"/>
                        <a:lumOff val="25000"/>
                      </a:schemeClr>
                    </a:solidFill>
                    <a:latin typeface="+mn-lt"/>
                    <a:cs typeface="+mn-ea"/>
                    <a:sym typeface="+mn-lt"/>
                  </a:rPr>
                  <a:t>Lemon drops oat cake oat cake sugar plum. Jelly beans macaroon I love topping danish cake</a:t>
                </a:r>
              </a:p>
            </p:txBody>
          </p:sp>
        </p:grpSp>
        <p:grpSp>
          <p:nvGrpSpPr>
            <p:cNvPr id="9" name="组合 8">
              <a:extLst>
                <a:ext uri="{FF2B5EF4-FFF2-40B4-BE49-F238E27FC236}">
                  <a16:creationId xmlns:a16="http://schemas.microsoft.com/office/drawing/2014/main" id="{51F843B0-6283-420F-A4B1-367E624B0057}"/>
                </a:ext>
              </a:extLst>
            </p:cNvPr>
            <p:cNvGrpSpPr/>
            <p:nvPr/>
          </p:nvGrpSpPr>
          <p:grpSpPr>
            <a:xfrm>
              <a:off x="1518022" y="2083303"/>
              <a:ext cx="2386668" cy="1047916"/>
              <a:chOff x="1316776" y="2358401"/>
              <a:chExt cx="2386668" cy="1047916"/>
            </a:xfrm>
          </p:grpSpPr>
          <p:sp>
            <p:nvSpPr>
              <p:cNvPr id="16" name="文本框 36">
                <a:extLst>
                  <a:ext uri="{FF2B5EF4-FFF2-40B4-BE49-F238E27FC236}">
                    <a16:creationId xmlns:a16="http://schemas.microsoft.com/office/drawing/2014/main" id="{516CE1AD-A4EB-45E8-B955-99AAFD06D181}"/>
                  </a:ext>
                </a:extLst>
              </p:cNvPr>
              <p:cNvSpPr txBox="1"/>
              <p:nvPr/>
            </p:nvSpPr>
            <p:spPr>
              <a:xfrm>
                <a:off x="1663151" y="2358401"/>
                <a:ext cx="204029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600" noProof="0" dirty="0">
                    <a:ln>
                      <a:noFill/>
                    </a:ln>
                    <a:solidFill>
                      <a:schemeClr val="tx1">
                        <a:lumMod val="75000"/>
                        <a:lumOff val="25000"/>
                      </a:schemeClr>
                    </a:solidFill>
                    <a:uLnTx/>
                    <a:uFillTx/>
                    <a:cs typeface="+mn-ea"/>
                    <a:sym typeface="+mn-lt"/>
                  </a:rPr>
                  <a:t> YOUR TEXT </a:t>
                </a:r>
              </a:p>
            </p:txBody>
          </p:sp>
          <p:sp>
            <p:nvSpPr>
              <p:cNvPr id="17" name="Text Placeholder 32">
                <a:extLst>
                  <a:ext uri="{FF2B5EF4-FFF2-40B4-BE49-F238E27FC236}">
                    <a16:creationId xmlns:a16="http://schemas.microsoft.com/office/drawing/2014/main" id="{3F490BB5-DBC5-4515-8A63-CBAC34505B02}"/>
                  </a:ext>
                </a:extLst>
              </p:cNvPr>
              <p:cNvSpPr txBox="1"/>
              <p:nvPr/>
            </p:nvSpPr>
            <p:spPr>
              <a:xfrm>
                <a:off x="1316776" y="2775067"/>
                <a:ext cx="2253318" cy="63125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en-US" sz="900" dirty="0">
                    <a:solidFill>
                      <a:schemeClr val="tx1">
                        <a:lumMod val="75000"/>
                        <a:lumOff val="25000"/>
                      </a:schemeClr>
                    </a:solidFill>
                    <a:latin typeface="+mn-lt"/>
                    <a:cs typeface="+mn-ea"/>
                    <a:sym typeface="+mn-lt"/>
                  </a:rPr>
                  <a:t>Lemon drops oat cake oat cake sugar plum. Jelly beans macaroon I love topping danish cake</a:t>
                </a:r>
              </a:p>
            </p:txBody>
          </p:sp>
        </p:grpSp>
        <p:grpSp>
          <p:nvGrpSpPr>
            <p:cNvPr id="10" name="组合 9">
              <a:extLst>
                <a:ext uri="{FF2B5EF4-FFF2-40B4-BE49-F238E27FC236}">
                  <a16:creationId xmlns:a16="http://schemas.microsoft.com/office/drawing/2014/main" id="{88F23365-9A09-4EF8-BC30-B4FC99B21521}"/>
                </a:ext>
              </a:extLst>
            </p:cNvPr>
            <p:cNvGrpSpPr/>
            <p:nvPr/>
          </p:nvGrpSpPr>
          <p:grpSpPr>
            <a:xfrm>
              <a:off x="867039" y="3446902"/>
              <a:ext cx="2386668" cy="1047916"/>
              <a:chOff x="1316776" y="2358401"/>
              <a:chExt cx="2386668" cy="1047916"/>
            </a:xfrm>
          </p:grpSpPr>
          <p:sp>
            <p:nvSpPr>
              <p:cNvPr id="14" name="文本框 36">
                <a:extLst>
                  <a:ext uri="{FF2B5EF4-FFF2-40B4-BE49-F238E27FC236}">
                    <a16:creationId xmlns:a16="http://schemas.microsoft.com/office/drawing/2014/main" id="{1C2B526A-17DB-4D29-8CA8-94FC9CD37FF9}"/>
                  </a:ext>
                </a:extLst>
              </p:cNvPr>
              <p:cNvSpPr txBox="1"/>
              <p:nvPr/>
            </p:nvSpPr>
            <p:spPr>
              <a:xfrm>
                <a:off x="1663151" y="2358401"/>
                <a:ext cx="204029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600" noProof="0" dirty="0">
                    <a:ln>
                      <a:noFill/>
                    </a:ln>
                    <a:solidFill>
                      <a:schemeClr val="tx1">
                        <a:lumMod val="75000"/>
                        <a:lumOff val="25000"/>
                      </a:schemeClr>
                    </a:solidFill>
                    <a:uLnTx/>
                    <a:uFillTx/>
                    <a:cs typeface="+mn-ea"/>
                    <a:sym typeface="+mn-lt"/>
                  </a:rPr>
                  <a:t> YOUR TEXT </a:t>
                </a:r>
              </a:p>
            </p:txBody>
          </p:sp>
          <p:sp>
            <p:nvSpPr>
              <p:cNvPr id="15" name="Text Placeholder 32">
                <a:extLst>
                  <a:ext uri="{FF2B5EF4-FFF2-40B4-BE49-F238E27FC236}">
                    <a16:creationId xmlns:a16="http://schemas.microsoft.com/office/drawing/2014/main" id="{3113F7C7-C589-4455-9B3D-0C4F65A0536D}"/>
                  </a:ext>
                </a:extLst>
              </p:cNvPr>
              <p:cNvSpPr txBox="1"/>
              <p:nvPr/>
            </p:nvSpPr>
            <p:spPr>
              <a:xfrm>
                <a:off x="1316776" y="2775067"/>
                <a:ext cx="2253318" cy="63125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en-US" sz="900" dirty="0">
                    <a:solidFill>
                      <a:schemeClr val="tx1">
                        <a:lumMod val="75000"/>
                        <a:lumOff val="25000"/>
                      </a:schemeClr>
                    </a:solidFill>
                    <a:latin typeface="+mn-lt"/>
                    <a:cs typeface="+mn-ea"/>
                    <a:sym typeface="+mn-lt"/>
                  </a:rPr>
                  <a:t>Lemon drops oat cake oat cake sugar plum. Jelly beans macaroon I love topping danish cake</a:t>
                </a:r>
              </a:p>
            </p:txBody>
          </p:sp>
        </p:grpSp>
        <p:grpSp>
          <p:nvGrpSpPr>
            <p:cNvPr id="11" name="组合 10">
              <a:extLst>
                <a:ext uri="{FF2B5EF4-FFF2-40B4-BE49-F238E27FC236}">
                  <a16:creationId xmlns:a16="http://schemas.microsoft.com/office/drawing/2014/main" id="{5E42F877-C141-427C-BE39-DEEA26D17D5C}"/>
                </a:ext>
              </a:extLst>
            </p:cNvPr>
            <p:cNvGrpSpPr/>
            <p:nvPr/>
          </p:nvGrpSpPr>
          <p:grpSpPr>
            <a:xfrm>
              <a:off x="1582386" y="4851248"/>
              <a:ext cx="2386668" cy="1047916"/>
              <a:chOff x="1316776" y="2358401"/>
              <a:chExt cx="2386668" cy="1047916"/>
            </a:xfrm>
          </p:grpSpPr>
          <p:sp>
            <p:nvSpPr>
              <p:cNvPr id="12" name="文本框 36">
                <a:extLst>
                  <a:ext uri="{FF2B5EF4-FFF2-40B4-BE49-F238E27FC236}">
                    <a16:creationId xmlns:a16="http://schemas.microsoft.com/office/drawing/2014/main" id="{90ED4032-2D1D-49A1-A6EA-1E8AE2C3B762}"/>
                  </a:ext>
                </a:extLst>
              </p:cNvPr>
              <p:cNvSpPr txBox="1"/>
              <p:nvPr/>
            </p:nvSpPr>
            <p:spPr>
              <a:xfrm>
                <a:off x="1663151" y="2358401"/>
                <a:ext cx="2040293"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600" noProof="0" dirty="0">
                    <a:ln>
                      <a:noFill/>
                    </a:ln>
                    <a:solidFill>
                      <a:schemeClr val="tx1">
                        <a:lumMod val="75000"/>
                        <a:lumOff val="25000"/>
                      </a:schemeClr>
                    </a:solidFill>
                    <a:uLnTx/>
                    <a:uFillTx/>
                    <a:cs typeface="+mn-ea"/>
                    <a:sym typeface="+mn-lt"/>
                  </a:rPr>
                  <a:t> YOUR TEXT </a:t>
                </a:r>
              </a:p>
            </p:txBody>
          </p:sp>
          <p:sp>
            <p:nvSpPr>
              <p:cNvPr id="13" name="Text Placeholder 32">
                <a:extLst>
                  <a:ext uri="{FF2B5EF4-FFF2-40B4-BE49-F238E27FC236}">
                    <a16:creationId xmlns:a16="http://schemas.microsoft.com/office/drawing/2014/main" id="{205CF8F7-D665-4683-BB0D-2487E78EAA6F}"/>
                  </a:ext>
                </a:extLst>
              </p:cNvPr>
              <p:cNvSpPr txBox="1"/>
              <p:nvPr/>
            </p:nvSpPr>
            <p:spPr>
              <a:xfrm>
                <a:off x="1316776" y="2775067"/>
                <a:ext cx="2253318" cy="63125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en-US" sz="900" dirty="0">
                    <a:solidFill>
                      <a:schemeClr val="tx1">
                        <a:lumMod val="75000"/>
                        <a:lumOff val="25000"/>
                      </a:schemeClr>
                    </a:solidFill>
                    <a:latin typeface="+mn-lt"/>
                    <a:cs typeface="+mn-ea"/>
                    <a:sym typeface="+mn-lt"/>
                  </a:rPr>
                  <a:t>Lemon drops oat cake oat cake sugar plum. Jelly beans macaroon I love topping danish cake</a:t>
                </a:r>
              </a:p>
            </p:txBody>
          </p:sp>
        </p:grpSp>
      </p:grpSp>
      <p:sp>
        <p:nvSpPr>
          <p:cNvPr id="41" name="Freeform 89">
            <a:extLst>
              <a:ext uri="{FF2B5EF4-FFF2-40B4-BE49-F238E27FC236}">
                <a16:creationId xmlns:a16="http://schemas.microsoft.com/office/drawing/2014/main" id="{898F39B7-C2DE-46FB-A531-437C0366D34B}"/>
              </a:ext>
            </a:extLst>
          </p:cNvPr>
          <p:cNvSpPr>
            <a:spLocks noEditPoints="1"/>
          </p:cNvSpPr>
          <p:nvPr/>
        </p:nvSpPr>
        <p:spPr bwMode="auto">
          <a:xfrm>
            <a:off x="4833670" y="3558055"/>
            <a:ext cx="554567" cy="554567"/>
          </a:xfrm>
          <a:custGeom>
            <a:avLst/>
            <a:gdLst/>
            <a:ahLst/>
            <a:cxnLst>
              <a:cxn ang="0">
                <a:pos x="68" y="3"/>
              </a:cxn>
              <a:cxn ang="0">
                <a:pos x="58" y="61"/>
              </a:cxn>
              <a:cxn ang="0">
                <a:pos x="57" y="63"/>
              </a:cxn>
              <a:cxn ang="0">
                <a:pos x="56" y="63"/>
              </a:cxn>
              <a:cxn ang="0">
                <a:pos x="55" y="63"/>
              </a:cxn>
              <a:cxn ang="0">
                <a:pos x="35" y="55"/>
              </a:cxn>
              <a:cxn ang="0">
                <a:pos x="23" y="67"/>
              </a:cxn>
              <a:cxn ang="0">
                <a:pos x="22" y="68"/>
              </a:cxn>
              <a:cxn ang="0">
                <a:pos x="21" y="68"/>
              </a:cxn>
              <a:cxn ang="0">
                <a:pos x="19" y="65"/>
              </a:cxn>
              <a:cxn ang="0">
                <a:pos x="19" y="48"/>
              </a:cxn>
              <a:cxn ang="0">
                <a:pos x="1" y="41"/>
              </a:cxn>
              <a:cxn ang="0">
                <a:pos x="0" y="39"/>
              </a:cxn>
              <a:cxn ang="0">
                <a:pos x="1" y="36"/>
              </a:cxn>
              <a:cxn ang="0">
                <a:pos x="64" y="0"/>
              </a:cxn>
              <a:cxn ang="0">
                <a:pos x="67" y="0"/>
              </a:cxn>
              <a:cxn ang="0">
                <a:pos x="68" y="3"/>
              </a:cxn>
              <a:cxn ang="0">
                <a:pos x="62" y="7"/>
              </a:cxn>
              <a:cxn ang="0">
                <a:pos x="8" y="38"/>
              </a:cxn>
              <a:cxn ang="0">
                <a:pos x="20" y="43"/>
              </a:cxn>
              <a:cxn ang="0">
                <a:pos x="53" y="19"/>
              </a:cxn>
              <a:cxn ang="0">
                <a:pos x="35" y="49"/>
              </a:cxn>
              <a:cxn ang="0">
                <a:pos x="54" y="57"/>
              </a:cxn>
              <a:cxn ang="0">
                <a:pos x="62" y="7"/>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5" y="55"/>
                  <a:pt x="35" y="55"/>
                  <a:pt x="35" y="55"/>
                </a:cubicBezTo>
                <a:cubicBezTo>
                  <a:pt x="23" y="67"/>
                  <a:pt x="23" y="67"/>
                  <a:pt x="23" y="67"/>
                </a:cubicBezTo>
                <a:cubicBezTo>
                  <a:pt x="23" y="67"/>
                  <a:pt x="22" y="68"/>
                  <a:pt x="22" y="68"/>
                </a:cubicBezTo>
                <a:cubicBezTo>
                  <a:pt x="21" y="68"/>
                  <a:pt x="21" y="68"/>
                  <a:pt x="21" y="68"/>
                </a:cubicBezTo>
                <a:cubicBezTo>
                  <a:pt x="20" y="67"/>
                  <a:pt x="19" y="66"/>
                  <a:pt x="19" y="65"/>
                </a:cubicBezTo>
                <a:cubicBezTo>
                  <a:pt x="19" y="48"/>
                  <a:pt x="19" y="48"/>
                  <a:pt x="19" y="48"/>
                </a:cubicBezTo>
                <a:cubicBezTo>
                  <a:pt x="1" y="41"/>
                  <a:pt x="1" y="41"/>
                  <a:pt x="1" y="41"/>
                </a:cubicBezTo>
                <a:cubicBezTo>
                  <a:pt x="0" y="40"/>
                  <a:pt x="0" y="40"/>
                  <a:pt x="0" y="39"/>
                </a:cubicBezTo>
                <a:cubicBezTo>
                  <a:pt x="0" y="38"/>
                  <a:pt x="0" y="37"/>
                  <a:pt x="1" y="36"/>
                </a:cubicBezTo>
                <a:cubicBezTo>
                  <a:pt x="64" y="0"/>
                  <a:pt x="64" y="0"/>
                  <a:pt x="64" y="0"/>
                </a:cubicBezTo>
                <a:cubicBezTo>
                  <a:pt x="65" y="0"/>
                  <a:pt x="66" y="0"/>
                  <a:pt x="67" y="0"/>
                </a:cubicBezTo>
                <a:cubicBezTo>
                  <a:pt x="68" y="1"/>
                  <a:pt x="68" y="2"/>
                  <a:pt x="68" y="3"/>
                </a:cubicBezTo>
                <a:close/>
                <a:moveTo>
                  <a:pt x="62" y="7"/>
                </a:moveTo>
                <a:cubicBezTo>
                  <a:pt x="8" y="38"/>
                  <a:pt x="8" y="38"/>
                  <a:pt x="8" y="38"/>
                </a:cubicBezTo>
                <a:cubicBezTo>
                  <a:pt x="20" y="43"/>
                  <a:pt x="20" y="43"/>
                  <a:pt x="20" y="43"/>
                </a:cubicBezTo>
                <a:cubicBezTo>
                  <a:pt x="53" y="19"/>
                  <a:pt x="53" y="19"/>
                  <a:pt x="53" y="19"/>
                </a:cubicBezTo>
                <a:cubicBezTo>
                  <a:pt x="35" y="49"/>
                  <a:pt x="35" y="49"/>
                  <a:pt x="35" y="49"/>
                </a:cubicBezTo>
                <a:cubicBezTo>
                  <a:pt x="54" y="57"/>
                  <a:pt x="54" y="57"/>
                  <a:pt x="54" y="57"/>
                </a:cubicBezTo>
                <a:lnTo>
                  <a:pt x="62" y="7"/>
                </a:lnTo>
                <a:close/>
              </a:path>
            </a:pathLst>
          </a:custGeom>
          <a:solidFill>
            <a:schemeClr val="bg1"/>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42" name="Freeform 217">
            <a:extLst>
              <a:ext uri="{FF2B5EF4-FFF2-40B4-BE49-F238E27FC236}">
                <a16:creationId xmlns:a16="http://schemas.microsoft.com/office/drawing/2014/main" id="{7AAF08B4-7071-4801-9DC6-7ACD5208A054}"/>
              </a:ext>
            </a:extLst>
          </p:cNvPr>
          <p:cNvSpPr>
            <a:spLocks noEditPoints="1"/>
          </p:cNvSpPr>
          <p:nvPr/>
        </p:nvSpPr>
        <p:spPr bwMode="auto">
          <a:xfrm>
            <a:off x="6904264" y="3636290"/>
            <a:ext cx="540596" cy="405447"/>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43" name="Freeform 5">
            <a:extLst>
              <a:ext uri="{FF2B5EF4-FFF2-40B4-BE49-F238E27FC236}">
                <a16:creationId xmlns:a16="http://schemas.microsoft.com/office/drawing/2014/main" id="{1C8E6A21-031F-4B39-B748-7625A3374AB5}"/>
              </a:ext>
            </a:extLst>
          </p:cNvPr>
          <p:cNvSpPr>
            <a:spLocks noEditPoints="1"/>
          </p:cNvSpPr>
          <p:nvPr/>
        </p:nvSpPr>
        <p:spPr bwMode="auto">
          <a:xfrm>
            <a:off x="4115339" y="2272436"/>
            <a:ext cx="377842" cy="383712"/>
          </a:xfrm>
          <a:custGeom>
            <a:avLst/>
            <a:gdLst>
              <a:gd name="T0" fmla="*/ 803 w 901"/>
              <a:gd name="T1" fmla="*/ 514 h 913"/>
              <a:gd name="T2" fmla="*/ 860 w 901"/>
              <a:gd name="T3" fmla="*/ 431 h 913"/>
              <a:gd name="T4" fmla="*/ 484 w 901"/>
              <a:gd name="T5" fmla="*/ 490 h 913"/>
              <a:gd name="T6" fmla="*/ 445 w 901"/>
              <a:gd name="T7" fmla="*/ 441 h 913"/>
              <a:gd name="T8" fmla="*/ 500 w 901"/>
              <a:gd name="T9" fmla="*/ 399 h 913"/>
              <a:gd name="T10" fmla="*/ 476 w 901"/>
              <a:gd name="T11" fmla="*/ 385 h 913"/>
              <a:gd name="T12" fmla="*/ 397 w 901"/>
              <a:gd name="T13" fmla="*/ 462 h 913"/>
              <a:gd name="T14" fmla="*/ 484 w 901"/>
              <a:gd name="T15" fmla="*/ 522 h 913"/>
              <a:gd name="T16" fmla="*/ 585 w 901"/>
              <a:gd name="T17" fmla="*/ 478 h 913"/>
              <a:gd name="T18" fmla="*/ 617 w 901"/>
              <a:gd name="T19" fmla="*/ 375 h 913"/>
              <a:gd name="T20" fmla="*/ 512 w 901"/>
              <a:gd name="T21" fmla="*/ 279 h 913"/>
              <a:gd name="T22" fmla="*/ 370 w 901"/>
              <a:gd name="T23" fmla="*/ 308 h 913"/>
              <a:gd name="T24" fmla="*/ 277 w 901"/>
              <a:gd name="T25" fmla="*/ 470 h 913"/>
              <a:gd name="T26" fmla="*/ 342 w 901"/>
              <a:gd name="T27" fmla="*/ 589 h 913"/>
              <a:gd name="T28" fmla="*/ 492 w 901"/>
              <a:gd name="T29" fmla="*/ 630 h 913"/>
              <a:gd name="T30" fmla="*/ 528 w 901"/>
              <a:gd name="T31" fmla="*/ 686 h 913"/>
              <a:gd name="T32" fmla="*/ 413 w 901"/>
              <a:gd name="T33" fmla="*/ 698 h 913"/>
              <a:gd name="T34" fmla="*/ 212 w 901"/>
              <a:gd name="T35" fmla="*/ 528 h 913"/>
              <a:gd name="T36" fmla="*/ 216 w 901"/>
              <a:gd name="T37" fmla="*/ 377 h 913"/>
              <a:gd name="T38" fmla="*/ 433 w 901"/>
              <a:gd name="T39" fmla="*/ 207 h 913"/>
              <a:gd name="T40" fmla="*/ 567 w 901"/>
              <a:gd name="T41" fmla="*/ 219 h 913"/>
              <a:gd name="T42" fmla="*/ 694 w 901"/>
              <a:gd name="T43" fmla="*/ 381 h 913"/>
              <a:gd name="T44" fmla="*/ 664 w 901"/>
              <a:gd name="T45" fmla="*/ 498 h 913"/>
              <a:gd name="T46" fmla="*/ 490 w 901"/>
              <a:gd name="T47" fmla="*/ 597 h 913"/>
              <a:gd name="T48" fmla="*/ 388 w 901"/>
              <a:gd name="T49" fmla="*/ 573 h 913"/>
              <a:gd name="T50" fmla="*/ 322 w 901"/>
              <a:gd name="T51" fmla="*/ 468 h 913"/>
              <a:gd name="T52" fmla="*/ 362 w 901"/>
              <a:gd name="T53" fmla="*/ 360 h 913"/>
              <a:gd name="T54" fmla="*/ 469 w 901"/>
              <a:gd name="T55" fmla="*/ 310 h 913"/>
              <a:gd name="T56" fmla="*/ 573 w 901"/>
              <a:gd name="T57" fmla="*/ 393 h 913"/>
              <a:gd name="T58" fmla="*/ 534 w 901"/>
              <a:gd name="T59" fmla="*/ 472 h 913"/>
              <a:gd name="T60" fmla="*/ 749 w 901"/>
              <a:gd name="T61" fmla="*/ 354 h 913"/>
              <a:gd name="T62" fmla="*/ 868 w 901"/>
              <a:gd name="T63" fmla="*/ 257 h 913"/>
              <a:gd name="T64" fmla="*/ 712 w 901"/>
              <a:gd name="T65" fmla="*/ 255 h 913"/>
              <a:gd name="T66" fmla="*/ 668 w 901"/>
              <a:gd name="T67" fmla="*/ 209 h 913"/>
              <a:gd name="T68" fmla="*/ 712 w 901"/>
              <a:gd name="T69" fmla="*/ 77 h 913"/>
              <a:gd name="T70" fmla="*/ 573 w 901"/>
              <a:gd name="T71" fmla="*/ 170 h 913"/>
              <a:gd name="T72" fmla="*/ 516 w 901"/>
              <a:gd name="T73" fmla="*/ 122 h 913"/>
              <a:gd name="T74" fmla="*/ 465 w 901"/>
              <a:gd name="T75" fmla="*/ 12 h 913"/>
              <a:gd name="T76" fmla="*/ 419 w 901"/>
              <a:gd name="T77" fmla="*/ 168 h 913"/>
              <a:gd name="T78" fmla="*/ 334 w 901"/>
              <a:gd name="T79" fmla="*/ 126 h 913"/>
              <a:gd name="T80" fmla="*/ 233 w 901"/>
              <a:gd name="T81" fmla="*/ 89 h 913"/>
              <a:gd name="T82" fmla="*/ 279 w 901"/>
              <a:gd name="T83" fmla="*/ 225 h 913"/>
              <a:gd name="T84" fmla="*/ 174 w 901"/>
              <a:gd name="T85" fmla="*/ 227 h 913"/>
              <a:gd name="T86" fmla="*/ 83 w 901"/>
              <a:gd name="T87" fmla="*/ 271 h 913"/>
              <a:gd name="T88" fmla="*/ 166 w 901"/>
              <a:gd name="T89" fmla="*/ 494 h 913"/>
              <a:gd name="T90" fmla="*/ 87 w 901"/>
              <a:gd name="T91" fmla="*/ 403 h 913"/>
              <a:gd name="T92" fmla="*/ 48 w 901"/>
              <a:gd name="T93" fmla="*/ 490 h 913"/>
              <a:gd name="T94" fmla="*/ 225 w 901"/>
              <a:gd name="T95" fmla="*/ 634 h 913"/>
              <a:gd name="T96" fmla="*/ 97 w 901"/>
              <a:gd name="T97" fmla="*/ 609 h 913"/>
              <a:gd name="T98" fmla="*/ 131 w 901"/>
              <a:gd name="T99" fmla="*/ 688 h 913"/>
              <a:gd name="T100" fmla="*/ 324 w 901"/>
              <a:gd name="T101" fmla="*/ 717 h 913"/>
              <a:gd name="T102" fmla="*/ 220 w 901"/>
              <a:gd name="T103" fmla="*/ 785 h 913"/>
              <a:gd name="T104" fmla="*/ 299 w 901"/>
              <a:gd name="T105" fmla="*/ 814 h 913"/>
              <a:gd name="T106" fmla="*/ 447 w 901"/>
              <a:gd name="T107" fmla="*/ 749 h 913"/>
              <a:gd name="T108" fmla="*/ 423 w 901"/>
              <a:gd name="T109" fmla="*/ 875 h 913"/>
              <a:gd name="T110" fmla="*/ 502 w 901"/>
              <a:gd name="T111" fmla="*/ 832 h 913"/>
              <a:gd name="T112" fmla="*/ 573 w 901"/>
              <a:gd name="T113" fmla="*/ 709 h 913"/>
              <a:gd name="T114" fmla="*/ 642 w 901"/>
              <a:gd name="T115" fmla="*/ 826 h 913"/>
              <a:gd name="T116" fmla="*/ 678 w 901"/>
              <a:gd name="T117" fmla="*/ 733 h 913"/>
              <a:gd name="T118" fmla="*/ 670 w 901"/>
              <a:gd name="T119" fmla="*/ 630 h 913"/>
              <a:gd name="T120" fmla="*/ 810 w 901"/>
              <a:gd name="T121" fmla="*/ 684 h 913"/>
              <a:gd name="T122" fmla="*/ 777 w 901"/>
              <a:gd name="T123" fmla="*/ 57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1" h="913">
                <a:moveTo>
                  <a:pt x="735" y="419"/>
                </a:moveTo>
                <a:lnTo>
                  <a:pt x="735" y="419"/>
                </a:lnTo>
                <a:lnTo>
                  <a:pt x="737" y="441"/>
                </a:lnTo>
                <a:lnTo>
                  <a:pt x="737" y="464"/>
                </a:lnTo>
                <a:lnTo>
                  <a:pt x="735" y="488"/>
                </a:lnTo>
                <a:lnTo>
                  <a:pt x="733" y="510"/>
                </a:lnTo>
                <a:lnTo>
                  <a:pt x="733" y="510"/>
                </a:lnTo>
                <a:lnTo>
                  <a:pt x="751" y="514"/>
                </a:lnTo>
                <a:lnTo>
                  <a:pt x="765" y="516"/>
                </a:lnTo>
                <a:lnTo>
                  <a:pt x="779" y="518"/>
                </a:lnTo>
                <a:lnTo>
                  <a:pt x="791" y="516"/>
                </a:lnTo>
                <a:lnTo>
                  <a:pt x="803" y="514"/>
                </a:lnTo>
                <a:lnTo>
                  <a:pt x="814" y="512"/>
                </a:lnTo>
                <a:lnTo>
                  <a:pt x="830" y="504"/>
                </a:lnTo>
                <a:lnTo>
                  <a:pt x="846" y="496"/>
                </a:lnTo>
                <a:lnTo>
                  <a:pt x="862" y="490"/>
                </a:lnTo>
                <a:lnTo>
                  <a:pt x="870" y="488"/>
                </a:lnTo>
                <a:lnTo>
                  <a:pt x="878" y="486"/>
                </a:lnTo>
                <a:lnTo>
                  <a:pt x="889" y="488"/>
                </a:lnTo>
                <a:lnTo>
                  <a:pt x="901" y="490"/>
                </a:lnTo>
                <a:lnTo>
                  <a:pt x="901" y="490"/>
                </a:lnTo>
                <a:lnTo>
                  <a:pt x="889" y="468"/>
                </a:lnTo>
                <a:lnTo>
                  <a:pt x="876" y="447"/>
                </a:lnTo>
                <a:lnTo>
                  <a:pt x="860" y="431"/>
                </a:lnTo>
                <a:lnTo>
                  <a:pt x="850" y="423"/>
                </a:lnTo>
                <a:lnTo>
                  <a:pt x="842" y="419"/>
                </a:lnTo>
                <a:lnTo>
                  <a:pt x="832" y="413"/>
                </a:lnTo>
                <a:lnTo>
                  <a:pt x="820" y="411"/>
                </a:lnTo>
                <a:lnTo>
                  <a:pt x="808" y="409"/>
                </a:lnTo>
                <a:lnTo>
                  <a:pt x="795" y="407"/>
                </a:lnTo>
                <a:lnTo>
                  <a:pt x="781" y="409"/>
                </a:lnTo>
                <a:lnTo>
                  <a:pt x="767" y="411"/>
                </a:lnTo>
                <a:lnTo>
                  <a:pt x="751" y="415"/>
                </a:lnTo>
                <a:lnTo>
                  <a:pt x="735" y="419"/>
                </a:lnTo>
                <a:lnTo>
                  <a:pt x="735" y="419"/>
                </a:lnTo>
                <a:close/>
                <a:moveTo>
                  <a:pt x="484" y="490"/>
                </a:moveTo>
                <a:lnTo>
                  <a:pt x="484" y="490"/>
                </a:lnTo>
                <a:lnTo>
                  <a:pt x="476" y="490"/>
                </a:lnTo>
                <a:lnTo>
                  <a:pt x="467" y="490"/>
                </a:lnTo>
                <a:lnTo>
                  <a:pt x="461" y="486"/>
                </a:lnTo>
                <a:lnTo>
                  <a:pt x="455" y="482"/>
                </a:lnTo>
                <a:lnTo>
                  <a:pt x="451" y="478"/>
                </a:lnTo>
                <a:lnTo>
                  <a:pt x="447" y="472"/>
                </a:lnTo>
                <a:lnTo>
                  <a:pt x="443" y="464"/>
                </a:lnTo>
                <a:lnTo>
                  <a:pt x="443" y="458"/>
                </a:lnTo>
                <a:lnTo>
                  <a:pt x="443" y="458"/>
                </a:lnTo>
                <a:lnTo>
                  <a:pt x="443" y="449"/>
                </a:lnTo>
                <a:lnTo>
                  <a:pt x="445" y="441"/>
                </a:lnTo>
                <a:lnTo>
                  <a:pt x="447" y="435"/>
                </a:lnTo>
                <a:lnTo>
                  <a:pt x="451" y="429"/>
                </a:lnTo>
                <a:lnTo>
                  <a:pt x="457" y="425"/>
                </a:lnTo>
                <a:lnTo>
                  <a:pt x="461" y="421"/>
                </a:lnTo>
                <a:lnTo>
                  <a:pt x="469" y="417"/>
                </a:lnTo>
                <a:lnTo>
                  <a:pt x="478" y="417"/>
                </a:lnTo>
                <a:lnTo>
                  <a:pt x="478" y="417"/>
                </a:lnTo>
                <a:lnTo>
                  <a:pt x="486" y="413"/>
                </a:lnTo>
                <a:lnTo>
                  <a:pt x="494" y="409"/>
                </a:lnTo>
                <a:lnTo>
                  <a:pt x="494" y="409"/>
                </a:lnTo>
                <a:lnTo>
                  <a:pt x="498" y="403"/>
                </a:lnTo>
                <a:lnTo>
                  <a:pt x="500" y="399"/>
                </a:lnTo>
                <a:lnTo>
                  <a:pt x="500" y="399"/>
                </a:lnTo>
                <a:lnTo>
                  <a:pt x="500" y="399"/>
                </a:lnTo>
                <a:lnTo>
                  <a:pt x="498" y="399"/>
                </a:lnTo>
                <a:lnTo>
                  <a:pt x="498" y="399"/>
                </a:lnTo>
                <a:lnTo>
                  <a:pt x="498" y="393"/>
                </a:lnTo>
                <a:lnTo>
                  <a:pt x="494" y="389"/>
                </a:lnTo>
                <a:lnTo>
                  <a:pt x="494" y="389"/>
                </a:lnTo>
                <a:lnTo>
                  <a:pt x="486" y="385"/>
                </a:lnTo>
                <a:lnTo>
                  <a:pt x="476" y="385"/>
                </a:lnTo>
                <a:lnTo>
                  <a:pt x="476" y="385"/>
                </a:lnTo>
                <a:lnTo>
                  <a:pt x="476" y="385"/>
                </a:lnTo>
                <a:lnTo>
                  <a:pt x="476" y="385"/>
                </a:lnTo>
                <a:lnTo>
                  <a:pt x="476" y="385"/>
                </a:lnTo>
                <a:lnTo>
                  <a:pt x="457" y="387"/>
                </a:lnTo>
                <a:lnTo>
                  <a:pt x="441" y="393"/>
                </a:lnTo>
                <a:lnTo>
                  <a:pt x="427" y="401"/>
                </a:lnTo>
                <a:lnTo>
                  <a:pt x="417" y="411"/>
                </a:lnTo>
                <a:lnTo>
                  <a:pt x="417" y="411"/>
                </a:lnTo>
                <a:lnTo>
                  <a:pt x="407" y="421"/>
                </a:lnTo>
                <a:lnTo>
                  <a:pt x="401" y="433"/>
                </a:lnTo>
                <a:lnTo>
                  <a:pt x="397" y="447"/>
                </a:lnTo>
                <a:lnTo>
                  <a:pt x="397" y="462"/>
                </a:lnTo>
                <a:lnTo>
                  <a:pt x="397" y="462"/>
                </a:lnTo>
                <a:lnTo>
                  <a:pt x="397" y="462"/>
                </a:lnTo>
                <a:lnTo>
                  <a:pt x="397" y="462"/>
                </a:lnTo>
                <a:lnTo>
                  <a:pt x="397" y="462"/>
                </a:lnTo>
                <a:lnTo>
                  <a:pt x="399" y="474"/>
                </a:lnTo>
                <a:lnTo>
                  <a:pt x="405" y="486"/>
                </a:lnTo>
                <a:lnTo>
                  <a:pt x="413" y="498"/>
                </a:lnTo>
                <a:lnTo>
                  <a:pt x="423" y="506"/>
                </a:lnTo>
                <a:lnTo>
                  <a:pt x="423" y="506"/>
                </a:lnTo>
                <a:lnTo>
                  <a:pt x="435" y="514"/>
                </a:lnTo>
                <a:lnTo>
                  <a:pt x="449" y="520"/>
                </a:lnTo>
                <a:lnTo>
                  <a:pt x="465" y="522"/>
                </a:lnTo>
                <a:lnTo>
                  <a:pt x="484" y="522"/>
                </a:lnTo>
                <a:lnTo>
                  <a:pt x="484" y="522"/>
                </a:lnTo>
                <a:lnTo>
                  <a:pt x="484" y="522"/>
                </a:lnTo>
                <a:lnTo>
                  <a:pt x="484" y="522"/>
                </a:lnTo>
                <a:lnTo>
                  <a:pt x="484" y="522"/>
                </a:lnTo>
                <a:lnTo>
                  <a:pt x="500" y="520"/>
                </a:lnTo>
                <a:lnTo>
                  <a:pt x="514" y="518"/>
                </a:lnTo>
                <a:lnTo>
                  <a:pt x="528" y="514"/>
                </a:lnTo>
                <a:lnTo>
                  <a:pt x="540" y="508"/>
                </a:lnTo>
                <a:lnTo>
                  <a:pt x="552" y="502"/>
                </a:lnTo>
                <a:lnTo>
                  <a:pt x="565" y="494"/>
                </a:lnTo>
                <a:lnTo>
                  <a:pt x="575" y="486"/>
                </a:lnTo>
                <a:lnTo>
                  <a:pt x="585" y="478"/>
                </a:lnTo>
                <a:lnTo>
                  <a:pt x="585" y="478"/>
                </a:lnTo>
                <a:lnTo>
                  <a:pt x="601" y="458"/>
                </a:lnTo>
                <a:lnTo>
                  <a:pt x="607" y="447"/>
                </a:lnTo>
                <a:lnTo>
                  <a:pt x="611" y="435"/>
                </a:lnTo>
                <a:lnTo>
                  <a:pt x="615" y="425"/>
                </a:lnTo>
                <a:lnTo>
                  <a:pt x="617" y="413"/>
                </a:lnTo>
                <a:lnTo>
                  <a:pt x="619" y="401"/>
                </a:lnTo>
                <a:lnTo>
                  <a:pt x="619" y="389"/>
                </a:lnTo>
                <a:lnTo>
                  <a:pt x="619" y="389"/>
                </a:lnTo>
                <a:lnTo>
                  <a:pt x="619" y="387"/>
                </a:lnTo>
                <a:lnTo>
                  <a:pt x="619" y="387"/>
                </a:lnTo>
                <a:lnTo>
                  <a:pt x="619" y="387"/>
                </a:lnTo>
                <a:lnTo>
                  <a:pt x="617" y="375"/>
                </a:lnTo>
                <a:lnTo>
                  <a:pt x="615" y="362"/>
                </a:lnTo>
                <a:lnTo>
                  <a:pt x="611" y="352"/>
                </a:lnTo>
                <a:lnTo>
                  <a:pt x="605" y="342"/>
                </a:lnTo>
                <a:lnTo>
                  <a:pt x="599" y="332"/>
                </a:lnTo>
                <a:lnTo>
                  <a:pt x="591" y="322"/>
                </a:lnTo>
                <a:lnTo>
                  <a:pt x="573" y="306"/>
                </a:lnTo>
                <a:lnTo>
                  <a:pt x="573" y="306"/>
                </a:lnTo>
                <a:lnTo>
                  <a:pt x="563" y="300"/>
                </a:lnTo>
                <a:lnTo>
                  <a:pt x="550" y="294"/>
                </a:lnTo>
                <a:lnTo>
                  <a:pt x="538" y="288"/>
                </a:lnTo>
                <a:lnTo>
                  <a:pt x="526" y="283"/>
                </a:lnTo>
                <a:lnTo>
                  <a:pt x="512" y="279"/>
                </a:lnTo>
                <a:lnTo>
                  <a:pt x="498" y="277"/>
                </a:lnTo>
                <a:lnTo>
                  <a:pt x="484" y="277"/>
                </a:lnTo>
                <a:lnTo>
                  <a:pt x="469" y="277"/>
                </a:lnTo>
                <a:lnTo>
                  <a:pt x="469" y="277"/>
                </a:lnTo>
                <a:lnTo>
                  <a:pt x="467" y="277"/>
                </a:lnTo>
                <a:lnTo>
                  <a:pt x="467" y="277"/>
                </a:lnTo>
                <a:lnTo>
                  <a:pt x="467" y="277"/>
                </a:lnTo>
                <a:lnTo>
                  <a:pt x="447" y="279"/>
                </a:lnTo>
                <a:lnTo>
                  <a:pt x="427" y="285"/>
                </a:lnTo>
                <a:lnTo>
                  <a:pt x="407" y="292"/>
                </a:lnTo>
                <a:lnTo>
                  <a:pt x="388" y="298"/>
                </a:lnTo>
                <a:lnTo>
                  <a:pt x="370" y="308"/>
                </a:lnTo>
                <a:lnTo>
                  <a:pt x="354" y="318"/>
                </a:lnTo>
                <a:lnTo>
                  <a:pt x="340" y="330"/>
                </a:lnTo>
                <a:lnTo>
                  <a:pt x="326" y="342"/>
                </a:lnTo>
                <a:lnTo>
                  <a:pt x="326" y="342"/>
                </a:lnTo>
                <a:lnTo>
                  <a:pt x="314" y="356"/>
                </a:lnTo>
                <a:lnTo>
                  <a:pt x="303" y="371"/>
                </a:lnTo>
                <a:lnTo>
                  <a:pt x="293" y="387"/>
                </a:lnTo>
                <a:lnTo>
                  <a:pt x="287" y="401"/>
                </a:lnTo>
                <a:lnTo>
                  <a:pt x="281" y="419"/>
                </a:lnTo>
                <a:lnTo>
                  <a:pt x="277" y="435"/>
                </a:lnTo>
                <a:lnTo>
                  <a:pt x="275" y="454"/>
                </a:lnTo>
                <a:lnTo>
                  <a:pt x="277" y="470"/>
                </a:lnTo>
                <a:lnTo>
                  <a:pt x="277" y="470"/>
                </a:lnTo>
                <a:lnTo>
                  <a:pt x="277" y="472"/>
                </a:lnTo>
                <a:lnTo>
                  <a:pt x="277" y="472"/>
                </a:lnTo>
                <a:lnTo>
                  <a:pt x="277" y="472"/>
                </a:lnTo>
                <a:lnTo>
                  <a:pt x="279" y="490"/>
                </a:lnTo>
                <a:lnTo>
                  <a:pt x="283" y="506"/>
                </a:lnTo>
                <a:lnTo>
                  <a:pt x="289" y="522"/>
                </a:lnTo>
                <a:lnTo>
                  <a:pt x="297" y="537"/>
                </a:lnTo>
                <a:lnTo>
                  <a:pt x="305" y="553"/>
                </a:lnTo>
                <a:lnTo>
                  <a:pt x="318" y="565"/>
                </a:lnTo>
                <a:lnTo>
                  <a:pt x="330" y="577"/>
                </a:lnTo>
                <a:lnTo>
                  <a:pt x="342" y="589"/>
                </a:lnTo>
                <a:lnTo>
                  <a:pt x="342" y="589"/>
                </a:lnTo>
                <a:lnTo>
                  <a:pt x="358" y="599"/>
                </a:lnTo>
                <a:lnTo>
                  <a:pt x="374" y="607"/>
                </a:lnTo>
                <a:lnTo>
                  <a:pt x="391" y="615"/>
                </a:lnTo>
                <a:lnTo>
                  <a:pt x="409" y="622"/>
                </a:lnTo>
                <a:lnTo>
                  <a:pt x="429" y="626"/>
                </a:lnTo>
                <a:lnTo>
                  <a:pt x="447" y="630"/>
                </a:lnTo>
                <a:lnTo>
                  <a:pt x="467" y="630"/>
                </a:lnTo>
                <a:lnTo>
                  <a:pt x="490" y="630"/>
                </a:lnTo>
                <a:lnTo>
                  <a:pt x="490" y="630"/>
                </a:lnTo>
                <a:lnTo>
                  <a:pt x="492" y="630"/>
                </a:lnTo>
                <a:lnTo>
                  <a:pt x="492" y="630"/>
                </a:lnTo>
                <a:lnTo>
                  <a:pt x="500" y="630"/>
                </a:lnTo>
                <a:lnTo>
                  <a:pt x="506" y="632"/>
                </a:lnTo>
                <a:lnTo>
                  <a:pt x="514" y="634"/>
                </a:lnTo>
                <a:lnTo>
                  <a:pt x="520" y="638"/>
                </a:lnTo>
                <a:lnTo>
                  <a:pt x="524" y="644"/>
                </a:lnTo>
                <a:lnTo>
                  <a:pt x="528" y="650"/>
                </a:lnTo>
                <a:lnTo>
                  <a:pt x="530" y="656"/>
                </a:lnTo>
                <a:lnTo>
                  <a:pt x="532" y="664"/>
                </a:lnTo>
                <a:lnTo>
                  <a:pt x="532" y="664"/>
                </a:lnTo>
                <a:lnTo>
                  <a:pt x="532" y="672"/>
                </a:lnTo>
                <a:lnTo>
                  <a:pt x="530" y="678"/>
                </a:lnTo>
                <a:lnTo>
                  <a:pt x="528" y="686"/>
                </a:lnTo>
                <a:lnTo>
                  <a:pt x="522" y="690"/>
                </a:lnTo>
                <a:lnTo>
                  <a:pt x="518" y="696"/>
                </a:lnTo>
                <a:lnTo>
                  <a:pt x="512" y="700"/>
                </a:lnTo>
                <a:lnTo>
                  <a:pt x="506" y="702"/>
                </a:lnTo>
                <a:lnTo>
                  <a:pt x="498" y="705"/>
                </a:lnTo>
                <a:lnTo>
                  <a:pt x="494" y="705"/>
                </a:lnTo>
                <a:lnTo>
                  <a:pt x="494" y="705"/>
                </a:lnTo>
                <a:lnTo>
                  <a:pt x="494" y="705"/>
                </a:lnTo>
                <a:lnTo>
                  <a:pt x="494" y="705"/>
                </a:lnTo>
                <a:lnTo>
                  <a:pt x="467" y="705"/>
                </a:lnTo>
                <a:lnTo>
                  <a:pt x="439" y="702"/>
                </a:lnTo>
                <a:lnTo>
                  <a:pt x="413" y="698"/>
                </a:lnTo>
                <a:lnTo>
                  <a:pt x="388" y="692"/>
                </a:lnTo>
                <a:lnTo>
                  <a:pt x="364" y="684"/>
                </a:lnTo>
                <a:lnTo>
                  <a:pt x="340" y="674"/>
                </a:lnTo>
                <a:lnTo>
                  <a:pt x="318" y="662"/>
                </a:lnTo>
                <a:lnTo>
                  <a:pt x="297" y="648"/>
                </a:lnTo>
                <a:lnTo>
                  <a:pt x="297" y="648"/>
                </a:lnTo>
                <a:lnTo>
                  <a:pt x="279" y="632"/>
                </a:lnTo>
                <a:lnTo>
                  <a:pt x="261" y="613"/>
                </a:lnTo>
                <a:lnTo>
                  <a:pt x="245" y="595"/>
                </a:lnTo>
                <a:lnTo>
                  <a:pt x="233" y="573"/>
                </a:lnTo>
                <a:lnTo>
                  <a:pt x="220" y="553"/>
                </a:lnTo>
                <a:lnTo>
                  <a:pt x="212" y="528"/>
                </a:lnTo>
                <a:lnTo>
                  <a:pt x="206" y="504"/>
                </a:lnTo>
                <a:lnTo>
                  <a:pt x="202" y="478"/>
                </a:lnTo>
                <a:lnTo>
                  <a:pt x="202" y="478"/>
                </a:lnTo>
                <a:lnTo>
                  <a:pt x="202" y="478"/>
                </a:lnTo>
                <a:lnTo>
                  <a:pt x="202" y="476"/>
                </a:lnTo>
                <a:lnTo>
                  <a:pt x="202" y="476"/>
                </a:lnTo>
                <a:lnTo>
                  <a:pt x="202" y="476"/>
                </a:lnTo>
                <a:lnTo>
                  <a:pt x="202" y="476"/>
                </a:lnTo>
                <a:lnTo>
                  <a:pt x="202" y="449"/>
                </a:lnTo>
                <a:lnTo>
                  <a:pt x="204" y="425"/>
                </a:lnTo>
                <a:lnTo>
                  <a:pt x="208" y="401"/>
                </a:lnTo>
                <a:lnTo>
                  <a:pt x="216" y="377"/>
                </a:lnTo>
                <a:lnTo>
                  <a:pt x="227" y="352"/>
                </a:lnTo>
                <a:lnTo>
                  <a:pt x="241" y="332"/>
                </a:lnTo>
                <a:lnTo>
                  <a:pt x="255" y="310"/>
                </a:lnTo>
                <a:lnTo>
                  <a:pt x="271" y="292"/>
                </a:lnTo>
                <a:lnTo>
                  <a:pt x="271" y="292"/>
                </a:lnTo>
                <a:lnTo>
                  <a:pt x="291" y="273"/>
                </a:lnTo>
                <a:lnTo>
                  <a:pt x="312" y="257"/>
                </a:lnTo>
                <a:lnTo>
                  <a:pt x="332" y="243"/>
                </a:lnTo>
                <a:lnTo>
                  <a:pt x="356" y="231"/>
                </a:lnTo>
                <a:lnTo>
                  <a:pt x="380" y="221"/>
                </a:lnTo>
                <a:lnTo>
                  <a:pt x="407" y="213"/>
                </a:lnTo>
                <a:lnTo>
                  <a:pt x="433" y="207"/>
                </a:lnTo>
                <a:lnTo>
                  <a:pt x="461" y="203"/>
                </a:lnTo>
                <a:lnTo>
                  <a:pt x="461" y="203"/>
                </a:lnTo>
                <a:lnTo>
                  <a:pt x="461" y="203"/>
                </a:lnTo>
                <a:lnTo>
                  <a:pt x="463" y="203"/>
                </a:lnTo>
                <a:lnTo>
                  <a:pt x="463" y="203"/>
                </a:lnTo>
                <a:lnTo>
                  <a:pt x="463" y="203"/>
                </a:lnTo>
                <a:lnTo>
                  <a:pt x="463" y="203"/>
                </a:lnTo>
                <a:lnTo>
                  <a:pt x="486" y="203"/>
                </a:lnTo>
                <a:lnTo>
                  <a:pt x="506" y="205"/>
                </a:lnTo>
                <a:lnTo>
                  <a:pt x="528" y="207"/>
                </a:lnTo>
                <a:lnTo>
                  <a:pt x="548" y="213"/>
                </a:lnTo>
                <a:lnTo>
                  <a:pt x="567" y="219"/>
                </a:lnTo>
                <a:lnTo>
                  <a:pt x="585" y="227"/>
                </a:lnTo>
                <a:lnTo>
                  <a:pt x="601" y="237"/>
                </a:lnTo>
                <a:lnTo>
                  <a:pt x="617" y="247"/>
                </a:lnTo>
                <a:lnTo>
                  <a:pt x="617" y="247"/>
                </a:lnTo>
                <a:lnTo>
                  <a:pt x="633" y="259"/>
                </a:lnTo>
                <a:lnTo>
                  <a:pt x="648" y="273"/>
                </a:lnTo>
                <a:lnTo>
                  <a:pt x="660" y="290"/>
                </a:lnTo>
                <a:lnTo>
                  <a:pt x="670" y="306"/>
                </a:lnTo>
                <a:lnTo>
                  <a:pt x="678" y="324"/>
                </a:lnTo>
                <a:lnTo>
                  <a:pt x="686" y="342"/>
                </a:lnTo>
                <a:lnTo>
                  <a:pt x="690" y="360"/>
                </a:lnTo>
                <a:lnTo>
                  <a:pt x="694" y="381"/>
                </a:lnTo>
                <a:lnTo>
                  <a:pt x="694" y="381"/>
                </a:lnTo>
                <a:lnTo>
                  <a:pt x="694" y="381"/>
                </a:lnTo>
                <a:lnTo>
                  <a:pt x="694" y="383"/>
                </a:lnTo>
                <a:lnTo>
                  <a:pt x="694" y="383"/>
                </a:lnTo>
                <a:lnTo>
                  <a:pt x="694" y="383"/>
                </a:lnTo>
                <a:lnTo>
                  <a:pt x="694" y="383"/>
                </a:lnTo>
                <a:lnTo>
                  <a:pt x="694" y="403"/>
                </a:lnTo>
                <a:lnTo>
                  <a:pt x="692" y="423"/>
                </a:lnTo>
                <a:lnTo>
                  <a:pt x="688" y="443"/>
                </a:lnTo>
                <a:lnTo>
                  <a:pt x="682" y="462"/>
                </a:lnTo>
                <a:lnTo>
                  <a:pt x="674" y="480"/>
                </a:lnTo>
                <a:lnTo>
                  <a:pt x="664" y="498"/>
                </a:lnTo>
                <a:lnTo>
                  <a:pt x="652" y="514"/>
                </a:lnTo>
                <a:lnTo>
                  <a:pt x="637" y="528"/>
                </a:lnTo>
                <a:lnTo>
                  <a:pt x="637" y="528"/>
                </a:lnTo>
                <a:lnTo>
                  <a:pt x="623" y="543"/>
                </a:lnTo>
                <a:lnTo>
                  <a:pt x="607" y="555"/>
                </a:lnTo>
                <a:lnTo>
                  <a:pt x="591" y="565"/>
                </a:lnTo>
                <a:lnTo>
                  <a:pt x="573" y="575"/>
                </a:lnTo>
                <a:lnTo>
                  <a:pt x="552" y="583"/>
                </a:lnTo>
                <a:lnTo>
                  <a:pt x="532" y="589"/>
                </a:lnTo>
                <a:lnTo>
                  <a:pt x="512" y="595"/>
                </a:lnTo>
                <a:lnTo>
                  <a:pt x="490" y="597"/>
                </a:lnTo>
                <a:lnTo>
                  <a:pt x="490" y="597"/>
                </a:lnTo>
                <a:lnTo>
                  <a:pt x="490" y="597"/>
                </a:lnTo>
                <a:lnTo>
                  <a:pt x="488" y="597"/>
                </a:lnTo>
                <a:lnTo>
                  <a:pt x="488" y="597"/>
                </a:lnTo>
                <a:lnTo>
                  <a:pt x="488" y="597"/>
                </a:lnTo>
                <a:lnTo>
                  <a:pt x="488" y="597"/>
                </a:lnTo>
                <a:lnTo>
                  <a:pt x="474" y="597"/>
                </a:lnTo>
                <a:lnTo>
                  <a:pt x="457" y="597"/>
                </a:lnTo>
                <a:lnTo>
                  <a:pt x="443" y="595"/>
                </a:lnTo>
                <a:lnTo>
                  <a:pt x="429" y="591"/>
                </a:lnTo>
                <a:lnTo>
                  <a:pt x="415" y="587"/>
                </a:lnTo>
                <a:lnTo>
                  <a:pt x="401" y="581"/>
                </a:lnTo>
                <a:lnTo>
                  <a:pt x="388" y="573"/>
                </a:lnTo>
                <a:lnTo>
                  <a:pt x="378" y="565"/>
                </a:lnTo>
                <a:lnTo>
                  <a:pt x="378" y="565"/>
                </a:lnTo>
                <a:lnTo>
                  <a:pt x="366" y="557"/>
                </a:lnTo>
                <a:lnTo>
                  <a:pt x="356" y="547"/>
                </a:lnTo>
                <a:lnTo>
                  <a:pt x="348" y="534"/>
                </a:lnTo>
                <a:lnTo>
                  <a:pt x="340" y="522"/>
                </a:lnTo>
                <a:lnTo>
                  <a:pt x="334" y="510"/>
                </a:lnTo>
                <a:lnTo>
                  <a:pt x="328" y="496"/>
                </a:lnTo>
                <a:lnTo>
                  <a:pt x="324" y="482"/>
                </a:lnTo>
                <a:lnTo>
                  <a:pt x="322" y="468"/>
                </a:lnTo>
                <a:lnTo>
                  <a:pt x="322" y="468"/>
                </a:lnTo>
                <a:lnTo>
                  <a:pt x="322" y="468"/>
                </a:lnTo>
                <a:lnTo>
                  <a:pt x="322" y="466"/>
                </a:lnTo>
                <a:lnTo>
                  <a:pt x="322" y="466"/>
                </a:lnTo>
                <a:lnTo>
                  <a:pt x="322" y="466"/>
                </a:lnTo>
                <a:lnTo>
                  <a:pt x="322" y="466"/>
                </a:lnTo>
                <a:lnTo>
                  <a:pt x="322" y="451"/>
                </a:lnTo>
                <a:lnTo>
                  <a:pt x="324" y="437"/>
                </a:lnTo>
                <a:lnTo>
                  <a:pt x="326" y="421"/>
                </a:lnTo>
                <a:lnTo>
                  <a:pt x="332" y="409"/>
                </a:lnTo>
                <a:lnTo>
                  <a:pt x="336" y="395"/>
                </a:lnTo>
                <a:lnTo>
                  <a:pt x="344" y="383"/>
                </a:lnTo>
                <a:lnTo>
                  <a:pt x="352" y="371"/>
                </a:lnTo>
                <a:lnTo>
                  <a:pt x="362" y="360"/>
                </a:lnTo>
                <a:lnTo>
                  <a:pt x="362" y="360"/>
                </a:lnTo>
                <a:lnTo>
                  <a:pt x="372" y="350"/>
                </a:lnTo>
                <a:lnTo>
                  <a:pt x="384" y="340"/>
                </a:lnTo>
                <a:lnTo>
                  <a:pt x="397" y="332"/>
                </a:lnTo>
                <a:lnTo>
                  <a:pt x="409" y="326"/>
                </a:lnTo>
                <a:lnTo>
                  <a:pt x="423" y="320"/>
                </a:lnTo>
                <a:lnTo>
                  <a:pt x="439" y="316"/>
                </a:lnTo>
                <a:lnTo>
                  <a:pt x="453" y="312"/>
                </a:lnTo>
                <a:lnTo>
                  <a:pt x="469" y="310"/>
                </a:lnTo>
                <a:lnTo>
                  <a:pt x="469" y="310"/>
                </a:lnTo>
                <a:lnTo>
                  <a:pt x="469" y="310"/>
                </a:lnTo>
                <a:lnTo>
                  <a:pt x="469" y="310"/>
                </a:lnTo>
                <a:lnTo>
                  <a:pt x="469" y="310"/>
                </a:lnTo>
                <a:lnTo>
                  <a:pt x="469" y="310"/>
                </a:lnTo>
                <a:lnTo>
                  <a:pt x="469" y="310"/>
                </a:lnTo>
                <a:lnTo>
                  <a:pt x="490" y="310"/>
                </a:lnTo>
                <a:lnTo>
                  <a:pt x="506" y="314"/>
                </a:lnTo>
                <a:lnTo>
                  <a:pt x="524" y="320"/>
                </a:lnTo>
                <a:lnTo>
                  <a:pt x="538" y="330"/>
                </a:lnTo>
                <a:lnTo>
                  <a:pt x="538" y="330"/>
                </a:lnTo>
                <a:lnTo>
                  <a:pt x="552" y="342"/>
                </a:lnTo>
                <a:lnTo>
                  <a:pt x="563" y="356"/>
                </a:lnTo>
                <a:lnTo>
                  <a:pt x="569" y="373"/>
                </a:lnTo>
                <a:lnTo>
                  <a:pt x="573" y="393"/>
                </a:lnTo>
                <a:lnTo>
                  <a:pt x="573" y="393"/>
                </a:lnTo>
                <a:lnTo>
                  <a:pt x="573" y="393"/>
                </a:lnTo>
                <a:lnTo>
                  <a:pt x="573" y="393"/>
                </a:lnTo>
                <a:lnTo>
                  <a:pt x="573" y="393"/>
                </a:lnTo>
                <a:lnTo>
                  <a:pt x="573" y="393"/>
                </a:lnTo>
                <a:lnTo>
                  <a:pt x="573" y="393"/>
                </a:lnTo>
                <a:lnTo>
                  <a:pt x="573" y="411"/>
                </a:lnTo>
                <a:lnTo>
                  <a:pt x="567" y="429"/>
                </a:lnTo>
                <a:lnTo>
                  <a:pt x="559" y="445"/>
                </a:lnTo>
                <a:lnTo>
                  <a:pt x="548" y="460"/>
                </a:lnTo>
                <a:lnTo>
                  <a:pt x="548" y="460"/>
                </a:lnTo>
                <a:lnTo>
                  <a:pt x="534" y="472"/>
                </a:lnTo>
                <a:lnTo>
                  <a:pt x="518" y="482"/>
                </a:lnTo>
                <a:lnTo>
                  <a:pt x="502" y="488"/>
                </a:lnTo>
                <a:lnTo>
                  <a:pt x="484" y="490"/>
                </a:lnTo>
                <a:lnTo>
                  <a:pt x="484" y="490"/>
                </a:lnTo>
                <a:close/>
                <a:moveTo>
                  <a:pt x="688" y="279"/>
                </a:moveTo>
                <a:lnTo>
                  <a:pt x="688" y="279"/>
                </a:lnTo>
                <a:lnTo>
                  <a:pt x="700" y="298"/>
                </a:lnTo>
                <a:lnTo>
                  <a:pt x="712" y="318"/>
                </a:lnTo>
                <a:lnTo>
                  <a:pt x="723" y="338"/>
                </a:lnTo>
                <a:lnTo>
                  <a:pt x="731" y="358"/>
                </a:lnTo>
                <a:lnTo>
                  <a:pt x="731" y="358"/>
                </a:lnTo>
                <a:lnTo>
                  <a:pt x="749" y="354"/>
                </a:lnTo>
                <a:lnTo>
                  <a:pt x="765" y="348"/>
                </a:lnTo>
                <a:lnTo>
                  <a:pt x="777" y="342"/>
                </a:lnTo>
                <a:lnTo>
                  <a:pt x="787" y="334"/>
                </a:lnTo>
                <a:lnTo>
                  <a:pt x="795" y="328"/>
                </a:lnTo>
                <a:lnTo>
                  <a:pt x="803" y="320"/>
                </a:lnTo>
                <a:lnTo>
                  <a:pt x="814" y="304"/>
                </a:lnTo>
                <a:lnTo>
                  <a:pt x="824" y="290"/>
                </a:lnTo>
                <a:lnTo>
                  <a:pt x="834" y="277"/>
                </a:lnTo>
                <a:lnTo>
                  <a:pt x="840" y="271"/>
                </a:lnTo>
                <a:lnTo>
                  <a:pt x="846" y="265"/>
                </a:lnTo>
                <a:lnTo>
                  <a:pt x="856" y="261"/>
                </a:lnTo>
                <a:lnTo>
                  <a:pt x="868" y="257"/>
                </a:lnTo>
                <a:lnTo>
                  <a:pt x="868" y="257"/>
                </a:lnTo>
                <a:lnTo>
                  <a:pt x="846" y="243"/>
                </a:lnTo>
                <a:lnTo>
                  <a:pt x="824" y="233"/>
                </a:lnTo>
                <a:lnTo>
                  <a:pt x="801" y="227"/>
                </a:lnTo>
                <a:lnTo>
                  <a:pt x="791" y="225"/>
                </a:lnTo>
                <a:lnTo>
                  <a:pt x="781" y="225"/>
                </a:lnTo>
                <a:lnTo>
                  <a:pt x="769" y="227"/>
                </a:lnTo>
                <a:lnTo>
                  <a:pt x="757" y="229"/>
                </a:lnTo>
                <a:lnTo>
                  <a:pt x="747" y="233"/>
                </a:lnTo>
                <a:lnTo>
                  <a:pt x="735" y="239"/>
                </a:lnTo>
                <a:lnTo>
                  <a:pt x="723" y="247"/>
                </a:lnTo>
                <a:lnTo>
                  <a:pt x="712" y="255"/>
                </a:lnTo>
                <a:lnTo>
                  <a:pt x="700" y="267"/>
                </a:lnTo>
                <a:lnTo>
                  <a:pt x="688" y="279"/>
                </a:lnTo>
                <a:lnTo>
                  <a:pt x="688" y="279"/>
                </a:lnTo>
                <a:close/>
                <a:moveTo>
                  <a:pt x="569" y="188"/>
                </a:moveTo>
                <a:lnTo>
                  <a:pt x="569" y="188"/>
                </a:lnTo>
                <a:lnTo>
                  <a:pt x="589" y="196"/>
                </a:lnTo>
                <a:lnTo>
                  <a:pt x="607" y="209"/>
                </a:lnTo>
                <a:lnTo>
                  <a:pt x="627" y="221"/>
                </a:lnTo>
                <a:lnTo>
                  <a:pt x="646" y="235"/>
                </a:lnTo>
                <a:lnTo>
                  <a:pt x="646" y="235"/>
                </a:lnTo>
                <a:lnTo>
                  <a:pt x="658" y="221"/>
                </a:lnTo>
                <a:lnTo>
                  <a:pt x="668" y="209"/>
                </a:lnTo>
                <a:lnTo>
                  <a:pt x="676" y="196"/>
                </a:lnTo>
                <a:lnTo>
                  <a:pt x="682" y="186"/>
                </a:lnTo>
                <a:lnTo>
                  <a:pt x="686" y="174"/>
                </a:lnTo>
                <a:lnTo>
                  <a:pt x="688" y="164"/>
                </a:lnTo>
                <a:lnTo>
                  <a:pt x="690" y="146"/>
                </a:lnTo>
                <a:lnTo>
                  <a:pt x="690" y="130"/>
                </a:lnTo>
                <a:lnTo>
                  <a:pt x="692" y="111"/>
                </a:lnTo>
                <a:lnTo>
                  <a:pt x="694" y="103"/>
                </a:lnTo>
                <a:lnTo>
                  <a:pt x="698" y="95"/>
                </a:lnTo>
                <a:lnTo>
                  <a:pt x="704" y="87"/>
                </a:lnTo>
                <a:lnTo>
                  <a:pt x="712" y="77"/>
                </a:lnTo>
                <a:lnTo>
                  <a:pt x="712" y="77"/>
                </a:lnTo>
                <a:lnTo>
                  <a:pt x="686" y="77"/>
                </a:lnTo>
                <a:lnTo>
                  <a:pt x="664" y="79"/>
                </a:lnTo>
                <a:lnTo>
                  <a:pt x="642" y="85"/>
                </a:lnTo>
                <a:lnTo>
                  <a:pt x="631" y="89"/>
                </a:lnTo>
                <a:lnTo>
                  <a:pt x="621" y="93"/>
                </a:lnTo>
                <a:lnTo>
                  <a:pt x="611" y="101"/>
                </a:lnTo>
                <a:lnTo>
                  <a:pt x="603" y="107"/>
                </a:lnTo>
                <a:lnTo>
                  <a:pt x="595" y="117"/>
                </a:lnTo>
                <a:lnTo>
                  <a:pt x="589" y="128"/>
                </a:lnTo>
                <a:lnTo>
                  <a:pt x="583" y="140"/>
                </a:lnTo>
                <a:lnTo>
                  <a:pt x="577" y="154"/>
                </a:lnTo>
                <a:lnTo>
                  <a:pt x="573" y="170"/>
                </a:lnTo>
                <a:lnTo>
                  <a:pt x="569" y="188"/>
                </a:lnTo>
                <a:lnTo>
                  <a:pt x="569" y="188"/>
                </a:lnTo>
                <a:close/>
                <a:moveTo>
                  <a:pt x="419" y="168"/>
                </a:moveTo>
                <a:lnTo>
                  <a:pt x="419" y="168"/>
                </a:lnTo>
                <a:lnTo>
                  <a:pt x="441" y="166"/>
                </a:lnTo>
                <a:lnTo>
                  <a:pt x="463" y="166"/>
                </a:lnTo>
                <a:lnTo>
                  <a:pt x="486" y="166"/>
                </a:lnTo>
                <a:lnTo>
                  <a:pt x="508" y="170"/>
                </a:lnTo>
                <a:lnTo>
                  <a:pt x="508" y="170"/>
                </a:lnTo>
                <a:lnTo>
                  <a:pt x="512" y="152"/>
                </a:lnTo>
                <a:lnTo>
                  <a:pt x="516" y="136"/>
                </a:lnTo>
                <a:lnTo>
                  <a:pt x="516" y="122"/>
                </a:lnTo>
                <a:lnTo>
                  <a:pt x="516" y="109"/>
                </a:lnTo>
                <a:lnTo>
                  <a:pt x="514" y="97"/>
                </a:lnTo>
                <a:lnTo>
                  <a:pt x="510" y="87"/>
                </a:lnTo>
                <a:lnTo>
                  <a:pt x="502" y="71"/>
                </a:lnTo>
                <a:lnTo>
                  <a:pt x="494" y="55"/>
                </a:lnTo>
                <a:lnTo>
                  <a:pt x="488" y="41"/>
                </a:lnTo>
                <a:lnTo>
                  <a:pt x="486" y="30"/>
                </a:lnTo>
                <a:lnTo>
                  <a:pt x="486" y="22"/>
                </a:lnTo>
                <a:lnTo>
                  <a:pt x="486" y="12"/>
                </a:lnTo>
                <a:lnTo>
                  <a:pt x="488" y="0"/>
                </a:lnTo>
                <a:lnTo>
                  <a:pt x="488" y="0"/>
                </a:lnTo>
                <a:lnTo>
                  <a:pt x="465" y="12"/>
                </a:lnTo>
                <a:lnTo>
                  <a:pt x="445" y="26"/>
                </a:lnTo>
                <a:lnTo>
                  <a:pt x="429" y="41"/>
                </a:lnTo>
                <a:lnTo>
                  <a:pt x="423" y="51"/>
                </a:lnTo>
                <a:lnTo>
                  <a:pt x="417" y="61"/>
                </a:lnTo>
                <a:lnTo>
                  <a:pt x="413" y="71"/>
                </a:lnTo>
                <a:lnTo>
                  <a:pt x="409" y="81"/>
                </a:lnTo>
                <a:lnTo>
                  <a:pt x="407" y="93"/>
                </a:lnTo>
                <a:lnTo>
                  <a:pt x="407" y="105"/>
                </a:lnTo>
                <a:lnTo>
                  <a:pt x="407" y="120"/>
                </a:lnTo>
                <a:lnTo>
                  <a:pt x="409" y="134"/>
                </a:lnTo>
                <a:lnTo>
                  <a:pt x="413" y="150"/>
                </a:lnTo>
                <a:lnTo>
                  <a:pt x="419" y="168"/>
                </a:lnTo>
                <a:lnTo>
                  <a:pt x="419" y="168"/>
                </a:lnTo>
                <a:close/>
                <a:moveTo>
                  <a:pt x="279" y="225"/>
                </a:moveTo>
                <a:lnTo>
                  <a:pt x="279" y="225"/>
                </a:lnTo>
                <a:lnTo>
                  <a:pt x="297" y="213"/>
                </a:lnTo>
                <a:lnTo>
                  <a:pt x="316" y="200"/>
                </a:lnTo>
                <a:lnTo>
                  <a:pt x="336" y="190"/>
                </a:lnTo>
                <a:lnTo>
                  <a:pt x="358" y="182"/>
                </a:lnTo>
                <a:lnTo>
                  <a:pt x="358" y="182"/>
                </a:lnTo>
                <a:lnTo>
                  <a:pt x="352" y="164"/>
                </a:lnTo>
                <a:lnTo>
                  <a:pt x="346" y="148"/>
                </a:lnTo>
                <a:lnTo>
                  <a:pt x="340" y="136"/>
                </a:lnTo>
                <a:lnTo>
                  <a:pt x="334" y="126"/>
                </a:lnTo>
                <a:lnTo>
                  <a:pt x="326" y="117"/>
                </a:lnTo>
                <a:lnTo>
                  <a:pt x="318" y="109"/>
                </a:lnTo>
                <a:lnTo>
                  <a:pt x="303" y="99"/>
                </a:lnTo>
                <a:lnTo>
                  <a:pt x="289" y="89"/>
                </a:lnTo>
                <a:lnTo>
                  <a:pt x="275" y="79"/>
                </a:lnTo>
                <a:lnTo>
                  <a:pt x="269" y="73"/>
                </a:lnTo>
                <a:lnTo>
                  <a:pt x="263" y="65"/>
                </a:lnTo>
                <a:lnTo>
                  <a:pt x="259" y="57"/>
                </a:lnTo>
                <a:lnTo>
                  <a:pt x="255" y="45"/>
                </a:lnTo>
                <a:lnTo>
                  <a:pt x="255" y="45"/>
                </a:lnTo>
                <a:lnTo>
                  <a:pt x="243" y="67"/>
                </a:lnTo>
                <a:lnTo>
                  <a:pt x="233" y="89"/>
                </a:lnTo>
                <a:lnTo>
                  <a:pt x="225" y="109"/>
                </a:lnTo>
                <a:lnTo>
                  <a:pt x="225" y="122"/>
                </a:lnTo>
                <a:lnTo>
                  <a:pt x="225" y="132"/>
                </a:lnTo>
                <a:lnTo>
                  <a:pt x="225" y="144"/>
                </a:lnTo>
                <a:lnTo>
                  <a:pt x="227" y="154"/>
                </a:lnTo>
                <a:lnTo>
                  <a:pt x="231" y="166"/>
                </a:lnTo>
                <a:lnTo>
                  <a:pt x="237" y="178"/>
                </a:lnTo>
                <a:lnTo>
                  <a:pt x="245" y="190"/>
                </a:lnTo>
                <a:lnTo>
                  <a:pt x="255" y="200"/>
                </a:lnTo>
                <a:lnTo>
                  <a:pt x="265" y="213"/>
                </a:lnTo>
                <a:lnTo>
                  <a:pt x="279" y="225"/>
                </a:lnTo>
                <a:lnTo>
                  <a:pt x="279" y="225"/>
                </a:lnTo>
                <a:close/>
                <a:moveTo>
                  <a:pt x="186" y="344"/>
                </a:moveTo>
                <a:lnTo>
                  <a:pt x="186" y="344"/>
                </a:lnTo>
                <a:lnTo>
                  <a:pt x="196" y="324"/>
                </a:lnTo>
                <a:lnTo>
                  <a:pt x="206" y="304"/>
                </a:lnTo>
                <a:lnTo>
                  <a:pt x="218" y="285"/>
                </a:lnTo>
                <a:lnTo>
                  <a:pt x="233" y="267"/>
                </a:lnTo>
                <a:lnTo>
                  <a:pt x="233" y="267"/>
                </a:lnTo>
                <a:lnTo>
                  <a:pt x="218" y="255"/>
                </a:lnTo>
                <a:lnTo>
                  <a:pt x="206" y="245"/>
                </a:lnTo>
                <a:lnTo>
                  <a:pt x="194" y="237"/>
                </a:lnTo>
                <a:lnTo>
                  <a:pt x="184" y="231"/>
                </a:lnTo>
                <a:lnTo>
                  <a:pt x="174" y="227"/>
                </a:lnTo>
                <a:lnTo>
                  <a:pt x="164" y="225"/>
                </a:lnTo>
                <a:lnTo>
                  <a:pt x="146" y="223"/>
                </a:lnTo>
                <a:lnTo>
                  <a:pt x="127" y="223"/>
                </a:lnTo>
                <a:lnTo>
                  <a:pt x="111" y="221"/>
                </a:lnTo>
                <a:lnTo>
                  <a:pt x="103" y="219"/>
                </a:lnTo>
                <a:lnTo>
                  <a:pt x="93" y="215"/>
                </a:lnTo>
                <a:lnTo>
                  <a:pt x="85" y="209"/>
                </a:lnTo>
                <a:lnTo>
                  <a:pt x="77" y="200"/>
                </a:lnTo>
                <a:lnTo>
                  <a:pt x="77" y="200"/>
                </a:lnTo>
                <a:lnTo>
                  <a:pt x="75" y="227"/>
                </a:lnTo>
                <a:lnTo>
                  <a:pt x="77" y="249"/>
                </a:lnTo>
                <a:lnTo>
                  <a:pt x="83" y="271"/>
                </a:lnTo>
                <a:lnTo>
                  <a:pt x="87" y="281"/>
                </a:lnTo>
                <a:lnTo>
                  <a:pt x="93" y="292"/>
                </a:lnTo>
                <a:lnTo>
                  <a:pt x="99" y="302"/>
                </a:lnTo>
                <a:lnTo>
                  <a:pt x="107" y="310"/>
                </a:lnTo>
                <a:lnTo>
                  <a:pt x="115" y="318"/>
                </a:lnTo>
                <a:lnTo>
                  <a:pt x="127" y="324"/>
                </a:lnTo>
                <a:lnTo>
                  <a:pt x="140" y="330"/>
                </a:lnTo>
                <a:lnTo>
                  <a:pt x="154" y="336"/>
                </a:lnTo>
                <a:lnTo>
                  <a:pt x="168" y="340"/>
                </a:lnTo>
                <a:lnTo>
                  <a:pt x="186" y="344"/>
                </a:lnTo>
                <a:lnTo>
                  <a:pt x="186" y="344"/>
                </a:lnTo>
                <a:close/>
                <a:moveTo>
                  <a:pt x="166" y="494"/>
                </a:moveTo>
                <a:lnTo>
                  <a:pt x="166" y="494"/>
                </a:lnTo>
                <a:lnTo>
                  <a:pt x="164" y="472"/>
                </a:lnTo>
                <a:lnTo>
                  <a:pt x="164" y="449"/>
                </a:lnTo>
                <a:lnTo>
                  <a:pt x="166" y="427"/>
                </a:lnTo>
                <a:lnTo>
                  <a:pt x="168" y="405"/>
                </a:lnTo>
                <a:lnTo>
                  <a:pt x="168" y="405"/>
                </a:lnTo>
                <a:lnTo>
                  <a:pt x="150" y="399"/>
                </a:lnTo>
                <a:lnTo>
                  <a:pt x="133" y="397"/>
                </a:lnTo>
                <a:lnTo>
                  <a:pt x="119" y="397"/>
                </a:lnTo>
                <a:lnTo>
                  <a:pt x="107" y="397"/>
                </a:lnTo>
                <a:lnTo>
                  <a:pt x="97" y="399"/>
                </a:lnTo>
                <a:lnTo>
                  <a:pt x="87" y="403"/>
                </a:lnTo>
                <a:lnTo>
                  <a:pt x="69" y="409"/>
                </a:lnTo>
                <a:lnTo>
                  <a:pt x="54" y="419"/>
                </a:lnTo>
                <a:lnTo>
                  <a:pt x="38" y="425"/>
                </a:lnTo>
                <a:lnTo>
                  <a:pt x="30" y="427"/>
                </a:lnTo>
                <a:lnTo>
                  <a:pt x="20" y="427"/>
                </a:lnTo>
                <a:lnTo>
                  <a:pt x="10" y="427"/>
                </a:lnTo>
                <a:lnTo>
                  <a:pt x="0" y="425"/>
                </a:lnTo>
                <a:lnTo>
                  <a:pt x="0" y="425"/>
                </a:lnTo>
                <a:lnTo>
                  <a:pt x="10" y="447"/>
                </a:lnTo>
                <a:lnTo>
                  <a:pt x="24" y="466"/>
                </a:lnTo>
                <a:lnTo>
                  <a:pt x="40" y="484"/>
                </a:lnTo>
                <a:lnTo>
                  <a:pt x="48" y="490"/>
                </a:lnTo>
                <a:lnTo>
                  <a:pt x="59" y="496"/>
                </a:lnTo>
                <a:lnTo>
                  <a:pt x="69" y="500"/>
                </a:lnTo>
                <a:lnTo>
                  <a:pt x="79" y="504"/>
                </a:lnTo>
                <a:lnTo>
                  <a:pt x="91" y="506"/>
                </a:lnTo>
                <a:lnTo>
                  <a:pt x="105" y="506"/>
                </a:lnTo>
                <a:lnTo>
                  <a:pt x="119" y="506"/>
                </a:lnTo>
                <a:lnTo>
                  <a:pt x="133" y="504"/>
                </a:lnTo>
                <a:lnTo>
                  <a:pt x="150" y="500"/>
                </a:lnTo>
                <a:lnTo>
                  <a:pt x="166" y="494"/>
                </a:lnTo>
                <a:lnTo>
                  <a:pt x="166" y="494"/>
                </a:lnTo>
                <a:close/>
                <a:moveTo>
                  <a:pt x="225" y="634"/>
                </a:moveTo>
                <a:lnTo>
                  <a:pt x="225" y="634"/>
                </a:lnTo>
                <a:lnTo>
                  <a:pt x="210" y="615"/>
                </a:lnTo>
                <a:lnTo>
                  <a:pt x="198" y="597"/>
                </a:lnTo>
                <a:lnTo>
                  <a:pt x="188" y="577"/>
                </a:lnTo>
                <a:lnTo>
                  <a:pt x="180" y="555"/>
                </a:lnTo>
                <a:lnTo>
                  <a:pt x="180" y="555"/>
                </a:lnTo>
                <a:lnTo>
                  <a:pt x="162" y="561"/>
                </a:lnTo>
                <a:lnTo>
                  <a:pt x="148" y="567"/>
                </a:lnTo>
                <a:lnTo>
                  <a:pt x="135" y="573"/>
                </a:lnTo>
                <a:lnTo>
                  <a:pt x="125" y="579"/>
                </a:lnTo>
                <a:lnTo>
                  <a:pt x="115" y="587"/>
                </a:lnTo>
                <a:lnTo>
                  <a:pt x="109" y="593"/>
                </a:lnTo>
                <a:lnTo>
                  <a:pt x="97" y="609"/>
                </a:lnTo>
                <a:lnTo>
                  <a:pt x="89" y="624"/>
                </a:lnTo>
                <a:lnTo>
                  <a:pt x="79" y="638"/>
                </a:lnTo>
                <a:lnTo>
                  <a:pt x="73" y="644"/>
                </a:lnTo>
                <a:lnTo>
                  <a:pt x="65" y="650"/>
                </a:lnTo>
                <a:lnTo>
                  <a:pt x="54" y="654"/>
                </a:lnTo>
                <a:lnTo>
                  <a:pt x="44" y="658"/>
                </a:lnTo>
                <a:lnTo>
                  <a:pt x="44" y="658"/>
                </a:lnTo>
                <a:lnTo>
                  <a:pt x="65" y="670"/>
                </a:lnTo>
                <a:lnTo>
                  <a:pt x="87" y="680"/>
                </a:lnTo>
                <a:lnTo>
                  <a:pt x="109" y="688"/>
                </a:lnTo>
                <a:lnTo>
                  <a:pt x="119" y="688"/>
                </a:lnTo>
                <a:lnTo>
                  <a:pt x="131" y="688"/>
                </a:lnTo>
                <a:lnTo>
                  <a:pt x="142" y="688"/>
                </a:lnTo>
                <a:lnTo>
                  <a:pt x="154" y="686"/>
                </a:lnTo>
                <a:lnTo>
                  <a:pt x="166" y="682"/>
                </a:lnTo>
                <a:lnTo>
                  <a:pt x="176" y="676"/>
                </a:lnTo>
                <a:lnTo>
                  <a:pt x="188" y="668"/>
                </a:lnTo>
                <a:lnTo>
                  <a:pt x="200" y="658"/>
                </a:lnTo>
                <a:lnTo>
                  <a:pt x="212" y="648"/>
                </a:lnTo>
                <a:lnTo>
                  <a:pt x="225" y="634"/>
                </a:lnTo>
                <a:lnTo>
                  <a:pt x="225" y="634"/>
                </a:lnTo>
                <a:close/>
                <a:moveTo>
                  <a:pt x="344" y="727"/>
                </a:moveTo>
                <a:lnTo>
                  <a:pt x="344" y="727"/>
                </a:lnTo>
                <a:lnTo>
                  <a:pt x="324" y="717"/>
                </a:lnTo>
                <a:lnTo>
                  <a:pt x="303" y="707"/>
                </a:lnTo>
                <a:lnTo>
                  <a:pt x="285" y="694"/>
                </a:lnTo>
                <a:lnTo>
                  <a:pt x="267" y="680"/>
                </a:lnTo>
                <a:lnTo>
                  <a:pt x="267" y="680"/>
                </a:lnTo>
                <a:lnTo>
                  <a:pt x="253" y="692"/>
                </a:lnTo>
                <a:lnTo>
                  <a:pt x="243" y="707"/>
                </a:lnTo>
                <a:lnTo>
                  <a:pt x="235" y="717"/>
                </a:lnTo>
                <a:lnTo>
                  <a:pt x="231" y="729"/>
                </a:lnTo>
                <a:lnTo>
                  <a:pt x="227" y="739"/>
                </a:lnTo>
                <a:lnTo>
                  <a:pt x="225" y="749"/>
                </a:lnTo>
                <a:lnTo>
                  <a:pt x="223" y="767"/>
                </a:lnTo>
                <a:lnTo>
                  <a:pt x="220" y="785"/>
                </a:lnTo>
                <a:lnTo>
                  <a:pt x="218" y="802"/>
                </a:lnTo>
                <a:lnTo>
                  <a:pt x="216" y="810"/>
                </a:lnTo>
                <a:lnTo>
                  <a:pt x="212" y="818"/>
                </a:lnTo>
                <a:lnTo>
                  <a:pt x="206" y="828"/>
                </a:lnTo>
                <a:lnTo>
                  <a:pt x="198" y="836"/>
                </a:lnTo>
                <a:lnTo>
                  <a:pt x="198" y="836"/>
                </a:lnTo>
                <a:lnTo>
                  <a:pt x="225" y="836"/>
                </a:lnTo>
                <a:lnTo>
                  <a:pt x="249" y="836"/>
                </a:lnTo>
                <a:lnTo>
                  <a:pt x="271" y="830"/>
                </a:lnTo>
                <a:lnTo>
                  <a:pt x="281" y="826"/>
                </a:lnTo>
                <a:lnTo>
                  <a:pt x="291" y="820"/>
                </a:lnTo>
                <a:lnTo>
                  <a:pt x="299" y="814"/>
                </a:lnTo>
                <a:lnTo>
                  <a:pt x="308" y="806"/>
                </a:lnTo>
                <a:lnTo>
                  <a:pt x="316" y="796"/>
                </a:lnTo>
                <a:lnTo>
                  <a:pt x="324" y="785"/>
                </a:lnTo>
                <a:lnTo>
                  <a:pt x="330" y="773"/>
                </a:lnTo>
                <a:lnTo>
                  <a:pt x="334" y="759"/>
                </a:lnTo>
                <a:lnTo>
                  <a:pt x="340" y="745"/>
                </a:lnTo>
                <a:lnTo>
                  <a:pt x="344" y="727"/>
                </a:lnTo>
                <a:lnTo>
                  <a:pt x="344" y="727"/>
                </a:lnTo>
                <a:close/>
                <a:moveTo>
                  <a:pt x="494" y="747"/>
                </a:moveTo>
                <a:lnTo>
                  <a:pt x="494" y="747"/>
                </a:lnTo>
                <a:lnTo>
                  <a:pt x="471" y="749"/>
                </a:lnTo>
                <a:lnTo>
                  <a:pt x="447" y="749"/>
                </a:lnTo>
                <a:lnTo>
                  <a:pt x="425" y="747"/>
                </a:lnTo>
                <a:lnTo>
                  <a:pt x="403" y="745"/>
                </a:lnTo>
                <a:lnTo>
                  <a:pt x="403" y="745"/>
                </a:lnTo>
                <a:lnTo>
                  <a:pt x="399" y="763"/>
                </a:lnTo>
                <a:lnTo>
                  <a:pt x="397" y="779"/>
                </a:lnTo>
                <a:lnTo>
                  <a:pt x="395" y="794"/>
                </a:lnTo>
                <a:lnTo>
                  <a:pt x="397" y="806"/>
                </a:lnTo>
                <a:lnTo>
                  <a:pt x="399" y="816"/>
                </a:lnTo>
                <a:lnTo>
                  <a:pt x="401" y="826"/>
                </a:lnTo>
                <a:lnTo>
                  <a:pt x="409" y="842"/>
                </a:lnTo>
                <a:lnTo>
                  <a:pt x="417" y="858"/>
                </a:lnTo>
                <a:lnTo>
                  <a:pt x="423" y="875"/>
                </a:lnTo>
                <a:lnTo>
                  <a:pt x="425" y="883"/>
                </a:lnTo>
                <a:lnTo>
                  <a:pt x="427" y="893"/>
                </a:lnTo>
                <a:lnTo>
                  <a:pt x="425" y="903"/>
                </a:lnTo>
                <a:lnTo>
                  <a:pt x="423" y="913"/>
                </a:lnTo>
                <a:lnTo>
                  <a:pt x="423" y="913"/>
                </a:lnTo>
                <a:lnTo>
                  <a:pt x="445" y="901"/>
                </a:lnTo>
                <a:lnTo>
                  <a:pt x="465" y="889"/>
                </a:lnTo>
                <a:lnTo>
                  <a:pt x="482" y="873"/>
                </a:lnTo>
                <a:lnTo>
                  <a:pt x="488" y="864"/>
                </a:lnTo>
                <a:lnTo>
                  <a:pt x="494" y="854"/>
                </a:lnTo>
                <a:lnTo>
                  <a:pt x="500" y="844"/>
                </a:lnTo>
                <a:lnTo>
                  <a:pt x="502" y="832"/>
                </a:lnTo>
                <a:lnTo>
                  <a:pt x="504" y="822"/>
                </a:lnTo>
                <a:lnTo>
                  <a:pt x="506" y="808"/>
                </a:lnTo>
                <a:lnTo>
                  <a:pt x="504" y="794"/>
                </a:lnTo>
                <a:lnTo>
                  <a:pt x="502" y="779"/>
                </a:lnTo>
                <a:lnTo>
                  <a:pt x="498" y="763"/>
                </a:lnTo>
                <a:lnTo>
                  <a:pt x="494" y="747"/>
                </a:lnTo>
                <a:lnTo>
                  <a:pt x="494" y="747"/>
                </a:lnTo>
                <a:close/>
                <a:moveTo>
                  <a:pt x="631" y="674"/>
                </a:moveTo>
                <a:lnTo>
                  <a:pt x="631" y="674"/>
                </a:lnTo>
                <a:lnTo>
                  <a:pt x="613" y="686"/>
                </a:lnTo>
                <a:lnTo>
                  <a:pt x="593" y="698"/>
                </a:lnTo>
                <a:lnTo>
                  <a:pt x="573" y="709"/>
                </a:lnTo>
                <a:lnTo>
                  <a:pt x="552" y="719"/>
                </a:lnTo>
                <a:lnTo>
                  <a:pt x="552" y="719"/>
                </a:lnTo>
                <a:lnTo>
                  <a:pt x="557" y="735"/>
                </a:lnTo>
                <a:lnTo>
                  <a:pt x="563" y="751"/>
                </a:lnTo>
                <a:lnTo>
                  <a:pt x="569" y="763"/>
                </a:lnTo>
                <a:lnTo>
                  <a:pt x="577" y="773"/>
                </a:lnTo>
                <a:lnTo>
                  <a:pt x="583" y="781"/>
                </a:lnTo>
                <a:lnTo>
                  <a:pt x="591" y="790"/>
                </a:lnTo>
                <a:lnTo>
                  <a:pt x="607" y="800"/>
                </a:lnTo>
                <a:lnTo>
                  <a:pt x="621" y="810"/>
                </a:lnTo>
                <a:lnTo>
                  <a:pt x="635" y="820"/>
                </a:lnTo>
                <a:lnTo>
                  <a:pt x="642" y="826"/>
                </a:lnTo>
                <a:lnTo>
                  <a:pt x="646" y="834"/>
                </a:lnTo>
                <a:lnTo>
                  <a:pt x="650" y="842"/>
                </a:lnTo>
                <a:lnTo>
                  <a:pt x="654" y="854"/>
                </a:lnTo>
                <a:lnTo>
                  <a:pt x="654" y="854"/>
                </a:lnTo>
                <a:lnTo>
                  <a:pt x="668" y="832"/>
                </a:lnTo>
                <a:lnTo>
                  <a:pt x="678" y="812"/>
                </a:lnTo>
                <a:lnTo>
                  <a:pt x="684" y="790"/>
                </a:lnTo>
                <a:lnTo>
                  <a:pt x="686" y="777"/>
                </a:lnTo>
                <a:lnTo>
                  <a:pt x="686" y="767"/>
                </a:lnTo>
                <a:lnTo>
                  <a:pt x="684" y="755"/>
                </a:lnTo>
                <a:lnTo>
                  <a:pt x="682" y="745"/>
                </a:lnTo>
                <a:lnTo>
                  <a:pt x="678" y="733"/>
                </a:lnTo>
                <a:lnTo>
                  <a:pt x="672" y="721"/>
                </a:lnTo>
                <a:lnTo>
                  <a:pt x="666" y="711"/>
                </a:lnTo>
                <a:lnTo>
                  <a:pt x="656" y="698"/>
                </a:lnTo>
                <a:lnTo>
                  <a:pt x="644" y="686"/>
                </a:lnTo>
                <a:lnTo>
                  <a:pt x="631" y="674"/>
                </a:lnTo>
                <a:lnTo>
                  <a:pt x="631" y="674"/>
                </a:lnTo>
                <a:close/>
                <a:moveTo>
                  <a:pt x="716" y="553"/>
                </a:moveTo>
                <a:lnTo>
                  <a:pt x="716" y="553"/>
                </a:lnTo>
                <a:lnTo>
                  <a:pt x="708" y="573"/>
                </a:lnTo>
                <a:lnTo>
                  <a:pt x="696" y="593"/>
                </a:lnTo>
                <a:lnTo>
                  <a:pt x="684" y="611"/>
                </a:lnTo>
                <a:lnTo>
                  <a:pt x="670" y="630"/>
                </a:lnTo>
                <a:lnTo>
                  <a:pt x="670" y="630"/>
                </a:lnTo>
                <a:lnTo>
                  <a:pt x="684" y="644"/>
                </a:lnTo>
                <a:lnTo>
                  <a:pt x="696" y="654"/>
                </a:lnTo>
                <a:lnTo>
                  <a:pt x="708" y="660"/>
                </a:lnTo>
                <a:lnTo>
                  <a:pt x="718" y="666"/>
                </a:lnTo>
                <a:lnTo>
                  <a:pt x="729" y="670"/>
                </a:lnTo>
                <a:lnTo>
                  <a:pt x="739" y="672"/>
                </a:lnTo>
                <a:lnTo>
                  <a:pt x="759" y="674"/>
                </a:lnTo>
                <a:lnTo>
                  <a:pt x="775" y="674"/>
                </a:lnTo>
                <a:lnTo>
                  <a:pt x="793" y="676"/>
                </a:lnTo>
                <a:lnTo>
                  <a:pt x="801" y="680"/>
                </a:lnTo>
                <a:lnTo>
                  <a:pt x="810" y="684"/>
                </a:lnTo>
                <a:lnTo>
                  <a:pt x="818" y="688"/>
                </a:lnTo>
                <a:lnTo>
                  <a:pt x="826" y="696"/>
                </a:lnTo>
                <a:lnTo>
                  <a:pt x="826" y="696"/>
                </a:lnTo>
                <a:lnTo>
                  <a:pt x="828" y="672"/>
                </a:lnTo>
                <a:lnTo>
                  <a:pt x="826" y="648"/>
                </a:lnTo>
                <a:lnTo>
                  <a:pt x="820" y="626"/>
                </a:lnTo>
                <a:lnTo>
                  <a:pt x="816" y="615"/>
                </a:lnTo>
                <a:lnTo>
                  <a:pt x="812" y="605"/>
                </a:lnTo>
                <a:lnTo>
                  <a:pt x="803" y="597"/>
                </a:lnTo>
                <a:lnTo>
                  <a:pt x="795" y="587"/>
                </a:lnTo>
                <a:lnTo>
                  <a:pt x="787" y="581"/>
                </a:lnTo>
                <a:lnTo>
                  <a:pt x="777" y="573"/>
                </a:lnTo>
                <a:lnTo>
                  <a:pt x="765" y="567"/>
                </a:lnTo>
                <a:lnTo>
                  <a:pt x="751" y="561"/>
                </a:lnTo>
                <a:lnTo>
                  <a:pt x="735" y="557"/>
                </a:lnTo>
                <a:lnTo>
                  <a:pt x="716" y="553"/>
                </a:lnTo>
                <a:lnTo>
                  <a:pt x="716" y="553"/>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50000"/>
                  <a:lumOff val="50000"/>
                </a:schemeClr>
              </a:solidFill>
              <a:cs typeface="+mn-ea"/>
              <a:sym typeface="+mn-lt"/>
            </a:endParaRPr>
          </a:p>
        </p:txBody>
      </p:sp>
      <p:sp>
        <p:nvSpPr>
          <p:cNvPr id="44" name="Freeform 1858">
            <a:extLst>
              <a:ext uri="{FF2B5EF4-FFF2-40B4-BE49-F238E27FC236}">
                <a16:creationId xmlns:a16="http://schemas.microsoft.com/office/drawing/2014/main" id="{6E93989C-0AE1-4701-B97C-347A679D54DE}"/>
              </a:ext>
            </a:extLst>
          </p:cNvPr>
          <p:cNvSpPr/>
          <p:nvPr/>
        </p:nvSpPr>
        <p:spPr>
          <a:xfrm>
            <a:off x="7776163" y="2274156"/>
            <a:ext cx="354300" cy="346688"/>
          </a:xfrm>
          <a:custGeom>
            <a:avLst/>
            <a:gdLst>
              <a:gd name="txL" fmla="*/ 0 w 52"/>
              <a:gd name="txT" fmla="*/ 0 h 51"/>
              <a:gd name="txR" fmla="*/ 52 w 52"/>
              <a:gd name="txB" fmla="*/ 51 h 51"/>
            </a:gdLst>
            <a:ahLst/>
            <a:cxnLst>
              <a:cxn ang="0">
                <a:pos x="261022" y="138953"/>
              </a:cxn>
              <a:cxn ang="0">
                <a:pos x="261022" y="121584"/>
              </a:cxn>
              <a:cxn ang="0">
                <a:pos x="243620" y="121584"/>
              </a:cxn>
              <a:cxn ang="0">
                <a:pos x="243620" y="127374"/>
              </a:cxn>
              <a:cxn ang="0">
                <a:pos x="220418" y="115794"/>
              </a:cxn>
              <a:cxn ang="0">
                <a:pos x="220418" y="98425"/>
              </a:cxn>
              <a:cxn ang="0">
                <a:pos x="197216" y="98425"/>
              </a:cxn>
              <a:cxn ang="0">
                <a:pos x="197216" y="104215"/>
              </a:cxn>
              <a:cxn ang="0">
                <a:pos x="168214" y="86846"/>
              </a:cxn>
              <a:cxn ang="0">
                <a:pos x="168214" y="28949"/>
              </a:cxn>
              <a:cxn ang="0">
                <a:pos x="150813" y="0"/>
              </a:cxn>
              <a:cxn ang="0">
                <a:pos x="150813" y="0"/>
              </a:cxn>
              <a:cxn ang="0">
                <a:pos x="150813" y="0"/>
              </a:cxn>
              <a:cxn ang="0">
                <a:pos x="133411" y="28949"/>
              </a:cxn>
              <a:cxn ang="0">
                <a:pos x="133411" y="86846"/>
              </a:cxn>
              <a:cxn ang="0">
                <a:pos x="98608" y="104215"/>
              </a:cxn>
              <a:cxn ang="0">
                <a:pos x="98608" y="98425"/>
              </a:cxn>
              <a:cxn ang="0">
                <a:pos x="81207" y="98425"/>
              </a:cxn>
              <a:cxn ang="0">
                <a:pos x="81207" y="115794"/>
              </a:cxn>
              <a:cxn ang="0">
                <a:pos x="58005" y="133163"/>
              </a:cxn>
              <a:cxn ang="0">
                <a:pos x="58005" y="121584"/>
              </a:cxn>
              <a:cxn ang="0">
                <a:pos x="40603" y="121584"/>
              </a:cxn>
              <a:cxn ang="0">
                <a:pos x="40603" y="138953"/>
              </a:cxn>
              <a:cxn ang="0">
                <a:pos x="0" y="162112"/>
              </a:cxn>
              <a:cxn ang="0">
                <a:pos x="0" y="179481"/>
              </a:cxn>
              <a:cxn ang="0">
                <a:pos x="87007" y="150532"/>
              </a:cxn>
              <a:cxn ang="0">
                <a:pos x="133411" y="150532"/>
              </a:cxn>
              <a:cxn ang="0">
                <a:pos x="133411" y="156322"/>
              </a:cxn>
              <a:cxn ang="0">
                <a:pos x="139212" y="237378"/>
              </a:cxn>
              <a:cxn ang="0">
                <a:pos x="98608" y="272116"/>
              </a:cxn>
              <a:cxn ang="0">
                <a:pos x="98608" y="289485"/>
              </a:cxn>
              <a:cxn ang="0">
                <a:pos x="150813" y="272116"/>
              </a:cxn>
              <a:cxn ang="0">
                <a:pos x="150813" y="295275"/>
              </a:cxn>
              <a:cxn ang="0">
                <a:pos x="150813" y="295275"/>
              </a:cxn>
              <a:cxn ang="0">
                <a:pos x="150813" y="272116"/>
              </a:cxn>
              <a:cxn ang="0">
                <a:pos x="203017" y="283696"/>
              </a:cxn>
              <a:cxn ang="0">
                <a:pos x="203017" y="272116"/>
              </a:cxn>
              <a:cxn ang="0">
                <a:pos x="162413" y="237378"/>
              </a:cxn>
              <a:cxn ang="0">
                <a:pos x="168214" y="156322"/>
              </a:cxn>
              <a:cxn ang="0">
                <a:pos x="168214" y="144743"/>
              </a:cxn>
              <a:cxn ang="0">
                <a:pos x="208817" y="144743"/>
              </a:cxn>
              <a:cxn ang="0">
                <a:pos x="301625" y="173691"/>
              </a:cxn>
              <a:cxn ang="0">
                <a:pos x="301625" y="162112"/>
              </a:cxn>
              <a:cxn ang="0">
                <a:pos x="261022" y="138953"/>
              </a:cxn>
            </a:cxnLst>
            <a:rect l="txL" t="txT" r="txR" b="txB"/>
            <a:pathLst>
              <a:path w="52" h="51">
                <a:moveTo>
                  <a:pt x="45" y="24"/>
                </a:moveTo>
                <a:cubicBezTo>
                  <a:pt x="45" y="21"/>
                  <a:pt x="45" y="21"/>
                  <a:pt x="45" y="21"/>
                </a:cubicBezTo>
                <a:cubicBezTo>
                  <a:pt x="42" y="21"/>
                  <a:pt x="42" y="21"/>
                  <a:pt x="42" y="21"/>
                </a:cubicBezTo>
                <a:cubicBezTo>
                  <a:pt x="42" y="22"/>
                  <a:pt x="42" y="22"/>
                  <a:pt x="42" y="22"/>
                </a:cubicBezTo>
                <a:cubicBezTo>
                  <a:pt x="38" y="20"/>
                  <a:pt x="38" y="20"/>
                  <a:pt x="38" y="20"/>
                </a:cubicBezTo>
                <a:cubicBezTo>
                  <a:pt x="38" y="17"/>
                  <a:pt x="38" y="17"/>
                  <a:pt x="38" y="17"/>
                </a:cubicBezTo>
                <a:cubicBezTo>
                  <a:pt x="34" y="17"/>
                  <a:pt x="34" y="17"/>
                  <a:pt x="34" y="17"/>
                </a:cubicBezTo>
                <a:cubicBezTo>
                  <a:pt x="34" y="18"/>
                  <a:pt x="34" y="18"/>
                  <a:pt x="34" y="18"/>
                </a:cubicBezTo>
                <a:cubicBezTo>
                  <a:pt x="29" y="15"/>
                  <a:pt x="29" y="15"/>
                  <a:pt x="29" y="15"/>
                </a:cubicBezTo>
                <a:cubicBezTo>
                  <a:pt x="29" y="5"/>
                  <a:pt x="29" y="5"/>
                  <a:pt x="29" y="5"/>
                </a:cubicBezTo>
                <a:cubicBezTo>
                  <a:pt x="29" y="1"/>
                  <a:pt x="27" y="0"/>
                  <a:pt x="26" y="0"/>
                </a:cubicBezTo>
                <a:cubicBezTo>
                  <a:pt x="26" y="0"/>
                  <a:pt x="26" y="0"/>
                  <a:pt x="26" y="0"/>
                </a:cubicBezTo>
                <a:cubicBezTo>
                  <a:pt x="26" y="0"/>
                  <a:pt x="26" y="0"/>
                  <a:pt x="26" y="0"/>
                </a:cubicBezTo>
                <a:cubicBezTo>
                  <a:pt x="25" y="0"/>
                  <a:pt x="23" y="1"/>
                  <a:pt x="23" y="5"/>
                </a:cubicBezTo>
                <a:cubicBezTo>
                  <a:pt x="23" y="15"/>
                  <a:pt x="23" y="15"/>
                  <a:pt x="23" y="15"/>
                </a:cubicBezTo>
                <a:cubicBezTo>
                  <a:pt x="17" y="18"/>
                  <a:pt x="17" y="18"/>
                  <a:pt x="17" y="18"/>
                </a:cubicBezTo>
                <a:cubicBezTo>
                  <a:pt x="17" y="17"/>
                  <a:pt x="17" y="17"/>
                  <a:pt x="17" y="17"/>
                </a:cubicBezTo>
                <a:cubicBezTo>
                  <a:pt x="14" y="17"/>
                  <a:pt x="14" y="17"/>
                  <a:pt x="14" y="17"/>
                </a:cubicBezTo>
                <a:cubicBezTo>
                  <a:pt x="14" y="20"/>
                  <a:pt x="14" y="20"/>
                  <a:pt x="14" y="20"/>
                </a:cubicBezTo>
                <a:cubicBezTo>
                  <a:pt x="10" y="23"/>
                  <a:pt x="10" y="23"/>
                  <a:pt x="10" y="23"/>
                </a:cubicBezTo>
                <a:cubicBezTo>
                  <a:pt x="10" y="21"/>
                  <a:pt x="10" y="21"/>
                  <a:pt x="10" y="21"/>
                </a:cubicBezTo>
                <a:cubicBezTo>
                  <a:pt x="7" y="21"/>
                  <a:pt x="7" y="21"/>
                  <a:pt x="7" y="21"/>
                </a:cubicBezTo>
                <a:cubicBezTo>
                  <a:pt x="7" y="24"/>
                  <a:pt x="7" y="24"/>
                  <a:pt x="7" y="24"/>
                </a:cubicBezTo>
                <a:cubicBezTo>
                  <a:pt x="0" y="28"/>
                  <a:pt x="0" y="28"/>
                  <a:pt x="0" y="28"/>
                </a:cubicBezTo>
                <a:cubicBezTo>
                  <a:pt x="0" y="31"/>
                  <a:pt x="0" y="31"/>
                  <a:pt x="0" y="31"/>
                </a:cubicBezTo>
                <a:cubicBezTo>
                  <a:pt x="15" y="26"/>
                  <a:pt x="15" y="26"/>
                  <a:pt x="15" y="26"/>
                </a:cubicBezTo>
                <a:cubicBezTo>
                  <a:pt x="23" y="26"/>
                  <a:pt x="23" y="26"/>
                  <a:pt x="23" y="26"/>
                </a:cubicBezTo>
                <a:cubicBezTo>
                  <a:pt x="23" y="27"/>
                  <a:pt x="23" y="27"/>
                  <a:pt x="23" y="27"/>
                </a:cubicBezTo>
                <a:cubicBezTo>
                  <a:pt x="24" y="41"/>
                  <a:pt x="24" y="41"/>
                  <a:pt x="24" y="41"/>
                </a:cubicBezTo>
                <a:cubicBezTo>
                  <a:pt x="17" y="47"/>
                  <a:pt x="17" y="47"/>
                  <a:pt x="17" y="47"/>
                </a:cubicBezTo>
                <a:cubicBezTo>
                  <a:pt x="17" y="50"/>
                  <a:pt x="17" y="50"/>
                  <a:pt x="17" y="50"/>
                </a:cubicBezTo>
                <a:cubicBezTo>
                  <a:pt x="26" y="47"/>
                  <a:pt x="26" y="47"/>
                  <a:pt x="26" y="47"/>
                </a:cubicBezTo>
                <a:cubicBezTo>
                  <a:pt x="26" y="51"/>
                  <a:pt x="26" y="51"/>
                  <a:pt x="26" y="51"/>
                </a:cubicBezTo>
                <a:cubicBezTo>
                  <a:pt x="26" y="51"/>
                  <a:pt x="26" y="51"/>
                  <a:pt x="26" y="51"/>
                </a:cubicBezTo>
                <a:cubicBezTo>
                  <a:pt x="26" y="47"/>
                  <a:pt x="26" y="47"/>
                  <a:pt x="26" y="47"/>
                </a:cubicBezTo>
                <a:cubicBezTo>
                  <a:pt x="35" y="49"/>
                  <a:pt x="35" y="49"/>
                  <a:pt x="35" y="49"/>
                </a:cubicBezTo>
                <a:cubicBezTo>
                  <a:pt x="35" y="47"/>
                  <a:pt x="35" y="47"/>
                  <a:pt x="35" y="47"/>
                </a:cubicBezTo>
                <a:cubicBezTo>
                  <a:pt x="28" y="41"/>
                  <a:pt x="28" y="41"/>
                  <a:pt x="28" y="41"/>
                </a:cubicBezTo>
                <a:cubicBezTo>
                  <a:pt x="29" y="27"/>
                  <a:pt x="29" y="27"/>
                  <a:pt x="29" y="27"/>
                </a:cubicBezTo>
                <a:cubicBezTo>
                  <a:pt x="29" y="27"/>
                  <a:pt x="29" y="27"/>
                  <a:pt x="29" y="25"/>
                </a:cubicBezTo>
                <a:cubicBezTo>
                  <a:pt x="36" y="25"/>
                  <a:pt x="36" y="25"/>
                  <a:pt x="36" y="25"/>
                </a:cubicBezTo>
                <a:cubicBezTo>
                  <a:pt x="52" y="30"/>
                  <a:pt x="52" y="30"/>
                  <a:pt x="52" y="30"/>
                </a:cubicBezTo>
                <a:cubicBezTo>
                  <a:pt x="52" y="28"/>
                  <a:pt x="52" y="28"/>
                  <a:pt x="52" y="28"/>
                </a:cubicBezTo>
                <a:lnTo>
                  <a:pt x="45" y="24"/>
                </a:lnTo>
                <a:close/>
              </a:path>
            </a:pathLst>
          </a:custGeom>
          <a:solidFill>
            <a:schemeClr val="bg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sp>
        <p:nvSpPr>
          <p:cNvPr id="45" name="AutoShape 4">
            <a:extLst>
              <a:ext uri="{FF2B5EF4-FFF2-40B4-BE49-F238E27FC236}">
                <a16:creationId xmlns:a16="http://schemas.microsoft.com/office/drawing/2014/main" id="{525A5419-5AEE-49BC-88F1-3D17B283F720}"/>
              </a:ext>
            </a:extLst>
          </p:cNvPr>
          <p:cNvSpPr/>
          <p:nvPr/>
        </p:nvSpPr>
        <p:spPr bwMode="auto">
          <a:xfrm>
            <a:off x="3486870" y="3659761"/>
            <a:ext cx="290410" cy="2904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50800" tIns="50800" rIns="50800" bIns="508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08965" rtl="0" eaLnBrk="1" fontAlgn="auto" latinLnBrk="0" hangingPunct="1">
              <a:lnSpc>
                <a:spcPct val="100000"/>
              </a:lnSpc>
              <a:spcBef>
                <a:spcPts val="0"/>
              </a:spcBef>
              <a:spcAft>
                <a:spcPts val="0"/>
              </a:spcAft>
              <a:buClrTx/>
              <a:buSzTx/>
              <a:buFontTx/>
              <a:buNone/>
              <a:defRPr/>
            </a:pPr>
            <a:endParaRPr kumimoji="0" lang="en-US" sz="4000" b="0" i="0" u="none" strike="noStrike" kern="120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46" name="Freeform 184">
            <a:extLst>
              <a:ext uri="{FF2B5EF4-FFF2-40B4-BE49-F238E27FC236}">
                <a16:creationId xmlns:a16="http://schemas.microsoft.com/office/drawing/2014/main" id="{30F76148-A509-4386-88DD-CC04CBBCBB59}"/>
              </a:ext>
            </a:extLst>
          </p:cNvPr>
          <p:cNvSpPr>
            <a:spLocks noEditPoints="1"/>
          </p:cNvSpPr>
          <p:nvPr/>
        </p:nvSpPr>
        <p:spPr bwMode="auto">
          <a:xfrm>
            <a:off x="4162644" y="5019844"/>
            <a:ext cx="339680" cy="270356"/>
          </a:xfrm>
          <a:custGeom>
            <a:avLst/>
            <a:gdLst/>
            <a:ahLst/>
            <a:cxnLst>
              <a:cxn ang="0">
                <a:pos x="68" y="48"/>
              </a:cxn>
              <a:cxn ang="0">
                <a:pos x="62" y="54"/>
              </a:cxn>
              <a:cxn ang="0">
                <a:pos x="7" y="54"/>
              </a:cxn>
              <a:cxn ang="0">
                <a:pos x="0" y="48"/>
              </a:cxn>
              <a:cxn ang="0">
                <a:pos x="0" y="6"/>
              </a:cxn>
              <a:cxn ang="0">
                <a:pos x="7" y="0"/>
              </a:cxn>
              <a:cxn ang="0">
                <a:pos x="62" y="0"/>
              </a:cxn>
              <a:cxn ang="0">
                <a:pos x="68" y="6"/>
              </a:cxn>
              <a:cxn ang="0">
                <a:pos x="68" y="48"/>
              </a:cxn>
              <a:cxn ang="0">
                <a:pos x="62" y="5"/>
              </a:cxn>
              <a:cxn ang="0">
                <a:pos x="7" y="5"/>
              </a:cxn>
              <a:cxn ang="0">
                <a:pos x="5" y="6"/>
              </a:cxn>
              <a:cxn ang="0">
                <a:pos x="11" y="17"/>
              </a:cxn>
              <a:cxn ang="0">
                <a:pos x="26" y="29"/>
              </a:cxn>
              <a:cxn ang="0">
                <a:pos x="34" y="34"/>
              </a:cxn>
              <a:cxn ang="0">
                <a:pos x="34" y="34"/>
              </a:cxn>
              <a:cxn ang="0">
                <a:pos x="34" y="34"/>
              </a:cxn>
              <a:cxn ang="0">
                <a:pos x="43" y="29"/>
              </a:cxn>
              <a:cxn ang="0">
                <a:pos x="58" y="17"/>
              </a:cxn>
              <a:cxn ang="0">
                <a:pos x="64" y="8"/>
              </a:cxn>
              <a:cxn ang="0">
                <a:pos x="62" y="5"/>
              </a:cxn>
              <a:cxn ang="0">
                <a:pos x="64" y="19"/>
              </a:cxn>
              <a:cxn ang="0">
                <a:pos x="61" y="21"/>
              </a:cxn>
              <a:cxn ang="0">
                <a:pos x="45" y="34"/>
              </a:cxn>
              <a:cxn ang="0">
                <a:pos x="34" y="39"/>
              </a:cxn>
              <a:cxn ang="0">
                <a:pos x="34" y="39"/>
              </a:cxn>
              <a:cxn ang="0">
                <a:pos x="34" y="39"/>
              </a:cxn>
              <a:cxn ang="0">
                <a:pos x="24" y="34"/>
              </a:cxn>
              <a:cxn ang="0">
                <a:pos x="8" y="21"/>
              </a:cxn>
              <a:cxn ang="0">
                <a:pos x="5" y="19"/>
              </a:cxn>
              <a:cxn ang="0">
                <a:pos x="5" y="48"/>
              </a:cxn>
              <a:cxn ang="0">
                <a:pos x="7" y="49"/>
              </a:cxn>
              <a:cxn ang="0">
                <a:pos x="62" y="49"/>
              </a:cxn>
              <a:cxn ang="0">
                <a:pos x="64" y="48"/>
              </a:cxn>
              <a:cxn ang="0">
                <a:pos x="64" y="19"/>
              </a:cxn>
            </a:cxnLst>
            <a:rect l="0" t="0" r="r" b="b"/>
            <a:pathLst>
              <a:path w="68" h="54">
                <a:moveTo>
                  <a:pt x="68" y="48"/>
                </a:moveTo>
                <a:cubicBezTo>
                  <a:pt x="68" y="51"/>
                  <a:pt x="66" y="54"/>
                  <a:pt x="62" y="54"/>
                </a:cubicBezTo>
                <a:cubicBezTo>
                  <a:pt x="7" y="54"/>
                  <a:pt x="7" y="54"/>
                  <a:pt x="7" y="54"/>
                </a:cubicBezTo>
                <a:cubicBezTo>
                  <a:pt x="3" y="54"/>
                  <a:pt x="0" y="51"/>
                  <a:pt x="0" y="48"/>
                </a:cubicBezTo>
                <a:cubicBezTo>
                  <a:pt x="0" y="6"/>
                  <a:pt x="0" y="6"/>
                  <a:pt x="0" y="6"/>
                </a:cubicBezTo>
                <a:cubicBezTo>
                  <a:pt x="0" y="3"/>
                  <a:pt x="3" y="0"/>
                  <a:pt x="7" y="0"/>
                </a:cubicBezTo>
                <a:cubicBezTo>
                  <a:pt x="62" y="0"/>
                  <a:pt x="62" y="0"/>
                  <a:pt x="62" y="0"/>
                </a:cubicBezTo>
                <a:cubicBezTo>
                  <a:pt x="66" y="0"/>
                  <a:pt x="68" y="3"/>
                  <a:pt x="68" y="6"/>
                </a:cubicBezTo>
                <a:lnTo>
                  <a:pt x="68" y="48"/>
                </a:lnTo>
                <a:close/>
                <a:moveTo>
                  <a:pt x="62" y="5"/>
                </a:moveTo>
                <a:cubicBezTo>
                  <a:pt x="7" y="5"/>
                  <a:pt x="7" y="5"/>
                  <a:pt x="7" y="5"/>
                </a:cubicBezTo>
                <a:cubicBezTo>
                  <a:pt x="6" y="5"/>
                  <a:pt x="5" y="6"/>
                  <a:pt x="5" y="6"/>
                </a:cubicBezTo>
                <a:cubicBezTo>
                  <a:pt x="5" y="11"/>
                  <a:pt x="7" y="15"/>
                  <a:pt x="11" y="17"/>
                </a:cubicBezTo>
                <a:cubicBezTo>
                  <a:pt x="16" y="21"/>
                  <a:pt x="21" y="25"/>
                  <a:pt x="26" y="29"/>
                </a:cubicBezTo>
                <a:cubicBezTo>
                  <a:pt x="28" y="31"/>
                  <a:pt x="32" y="34"/>
                  <a:pt x="34" y="34"/>
                </a:cubicBezTo>
                <a:cubicBezTo>
                  <a:pt x="34" y="34"/>
                  <a:pt x="34" y="34"/>
                  <a:pt x="34" y="34"/>
                </a:cubicBezTo>
                <a:cubicBezTo>
                  <a:pt x="34" y="34"/>
                  <a:pt x="34" y="34"/>
                  <a:pt x="34" y="34"/>
                </a:cubicBezTo>
                <a:cubicBezTo>
                  <a:pt x="37" y="34"/>
                  <a:pt x="41" y="31"/>
                  <a:pt x="43" y="29"/>
                </a:cubicBezTo>
                <a:cubicBezTo>
                  <a:pt x="48" y="25"/>
                  <a:pt x="53" y="21"/>
                  <a:pt x="58" y="17"/>
                </a:cubicBezTo>
                <a:cubicBezTo>
                  <a:pt x="60" y="15"/>
                  <a:pt x="64" y="11"/>
                  <a:pt x="64" y="8"/>
                </a:cubicBezTo>
                <a:cubicBezTo>
                  <a:pt x="64" y="7"/>
                  <a:pt x="64" y="5"/>
                  <a:pt x="62" y="5"/>
                </a:cubicBezTo>
                <a:close/>
                <a:moveTo>
                  <a:pt x="64" y="19"/>
                </a:moveTo>
                <a:cubicBezTo>
                  <a:pt x="63" y="20"/>
                  <a:pt x="62" y="20"/>
                  <a:pt x="61" y="21"/>
                </a:cubicBezTo>
                <a:cubicBezTo>
                  <a:pt x="56" y="25"/>
                  <a:pt x="50" y="30"/>
                  <a:pt x="45" y="34"/>
                </a:cubicBezTo>
                <a:cubicBezTo>
                  <a:pt x="42" y="36"/>
                  <a:pt x="38" y="39"/>
                  <a:pt x="34" y="39"/>
                </a:cubicBezTo>
                <a:cubicBezTo>
                  <a:pt x="34" y="39"/>
                  <a:pt x="34" y="39"/>
                  <a:pt x="34" y="39"/>
                </a:cubicBezTo>
                <a:cubicBezTo>
                  <a:pt x="34" y="39"/>
                  <a:pt x="34" y="39"/>
                  <a:pt x="34" y="39"/>
                </a:cubicBezTo>
                <a:cubicBezTo>
                  <a:pt x="30" y="39"/>
                  <a:pt x="27" y="36"/>
                  <a:pt x="24" y="34"/>
                </a:cubicBezTo>
                <a:cubicBezTo>
                  <a:pt x="19" y="30"/>
                  <a:pt x="13" y="25"/>
                  <a:pt x="8" y="21"/>
                </a:cubicBezTo>
                <a:cubicBezTo>
                  <a:pt x="7" y="20"/>
                  <a:pt x="6" y="20"/>
                  <a:pt x="5" y="19"/>
                </a:cubicBezTo>
                <a:cubicBezTo>
                  <a:pt x="5" y="48"/>
                  <a:pt x="5" y="48"/>
                  <a:pt x="5" y="48"/>
                </a:cubicBezTo>
                <a:cubicBezTo>
                  <a:pt x="5" y="48"/>
                  <a:pt x="6" y="49"/>
                  <a:pt x="7" y="49"/>
                </a:cubicBezTo>
                <a:cubicBezTo>
                  <a:pt x="62" y="49"/>
                  <a:pt x="62" y="49"/>
                  <a:pt x="62" y="49"/>
                </a:cubicBezTo>
                <a:cubicBezTo>
                  <a:pt x="63" y="49"/>
                  <a:pt x="64" y="48"/>
                  <a:pt x="64" y="48"/>
                </a:cubicBezTo>
                <a:lnTo>
                  <a:pt x="64" y="19"/>
                </a:lnTo>
                <a:close/>
              </a:path>
            </a:pathLst>
          </a:custGeom>
          <a:solidFill>
            <a:schemeClr val="bg1"/>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47" name="Freeform 229">
            <a:extLst>
              <a:ext uri="{FF2B5EF4-FFF2-40B4-BE49-F238E27FC236}">
                <a16:creationId xmlns:a16="http://schemas.microsoft.com/office/drawing/2014/main" id="{A67B42BF-C79A-4D22-9F87-14652CD886B1}"/>
              </a:ext>
            </a:extLst>
          </p:cNvPr>
          <p:cNvSpPr>
            <a:spLocks noEditPoints="1"/>
          </p:cNvSpPr>
          <p:nvPr/>
        </p:nvSpPr>
        <p:spPr bwMode="auto">
          <a:xfrm>
            <a:off x="8469669" y="3636290"/>
            <a:ext cx="342724" cy="345056"/>
          </a:xfrm>
          <a:custGeom>
            <a:avLst/>
            <a:gdLst/>
            <a:ahLst/>
            <a:cxnLst>
              <a:cxn ang="0">
                <a:pos x="68" y="64"/>
              </a:cxn>
              <a:cxn ang="0">
                <a:pos x="65" y="68"/>
              </a:cxn>
              <a:cxn ang="0">
                <a:pos x="28" y="68"/>
              </a:cxn>
              <a:cxn ang="0">
                <a:pos x="25" y="64"/>
              </a:cxn>
              <a:cxn ang="0">
                <a:pos x="25" y="58"/>
              </a:cxn>
              <a:cxn ang="0">
                <a:pos x="4" y="58"/>
              </a:cxn>
              <a:cxn ang="0">
                <a:pos x="0" y="54"/>
              </a:cxn>
              <a:cxn ang="0">
                <a:pos x="0" y="3"/>
              </a:cxn>
              <a:cxn ang="0">
                <a:pos x="4" y="0"/>
              </a:cxn>
              <a:cxn ang="0">
                <a:pos x="45" y="0"/>
              </a:cxn>
              <a:cxn ang="0">
                <a:pos x="49" y="3"/>
              </a:cxn>
              <a:cxn ang="0">
                <a:pos x="49" y="16"/>
              </a:cxn>
              <a:cxn ang="0">
                <a:pos x="50" y="17"/>
              </a:cxn>
              <a:cxn ang="0">
                <a:pos x="66" y="32"/>
              </a:cxn>
              <a:cxn ang="0">
                <a:pos x="68" y="39"/>
              </a:cxn>
              <a:cxn ang="0">
                <a:pos x="68" y="64"/>
              </a:cxn>
              <a:cxn ang="0">
                <a:pos x="39" y="6"/>
              </a:cxn>
              <a:cxn ang="0">
                <a:pos x="38" y="5"/>
              </a:cxn>
              <a:cxn ang="0">
                <a:pos x="11" y="5"/>
              </a:cxn>
              <a:cxn ang="0">
                <a:pos x="10" y="6"/>
              </a:cxn>
              <a:cxn ang="0">
                <a:pos x="10" y="8"/>
              </a:cxn>
              <a:cxn ang="0">
                <a:pos x="11" y="9"/>
              </a:cxn>
              <a:cxn ang="0">
                <a:pos x="38" y="9"/>
              </a:cxn>
              <a:cxn ang="0">
                <a:pos x="39" y="8"/>
              </a:cxn>
              <a:cxn ang="0">
                <a:pos x="39" y="6"/>
              </a:cxn>
              <a:cxn ang="0">
                <a:pos x="64" y="63"/>
              </a:cxn>
              <a:cxn ang="0">
                <a:pos x="64" y="39"/>
              </a:cxn>
              <a:cxn ang="0">
                <a:pos x="48" y="39"/>
              </a:cxn>
              <a:cxn ang="0">
                <a:pos x="44" y="35"/>
              </a:cxn>
              <a:cxn ang="0">
                <a:pos x="44" y="19"/>
              </a:cxn>
              <a:cxn ang="0">
                <a:pos x="30" y="19"/>
              </a:cxn>
              <a:cxn ang="0">
                <a:pos x="30" y="63"/>
              </a:cxn>
              <a:cxn ang="0">
                <a:pos x="64" y="63"/>
              </a:cxn>
              <a:cxn ang="0">
                <a:pos x="60" y="34"/>
              </a:cxn>
              <a:cxn ang="0">
                <a:pos x="49" y="22"/>
              </a:cxn>
              <a:cxn ang="0">
                <a:pos x="49" y="34"/>
              </a:cxn>
              <a:cxn ang="0">
                <a:pos x="60" y="34"/>
              </a:cxn>
            </a:cxnLst>
            <a:rect l="0" t="0" r="r" b="b"/>
            <a:pathLst>
              <a:path w="68" h="68">
                <a:moveTo>
                  <a:pt x="68" y="64"/>
                </a:moveTo>
                <a:cubicBezTo>
                  <a:pt x="68" y="66"/>
                  <a:pt x="67" y="68"/>
                  <a:pt x="65" y="68"/>
                </a:cubicBezTo>
                <a:cubicBezTo>
                  <a:pt x="28" y="68"/>
                  <a:pt x="28" y="68"/>
                  <a:pt x="28" y="68"/>
                </a:cubicBezTo>
                <a:cubicBezTo>
                  <a:pt x="26" y="68"/>
                  <a:pt x="25" y="66"/>
                  <a:pt x="25" y="64"/>
                </a:cubicBezTo>
                <a:cubicBezTo>
                  <a:pt x="25" y="58"/>
                  <a:pt x="25" y="58"/>
                  <a:pt x="25" y="58"/>
                </a:cubicBezTo>
                <a:cubicBezTo>
                  <a:pt x="4" y="58"/>
                  <a:pt x="4" y="58"/>
                  <a:pt x="4" y="58"/>
                </a:cubicBezTo>
                <a:cubicBezTo>
                  <a:pt x="2" y="58"/>
                  <a:pt x="0" y="56"/>
                  <a:pt x="0" y="54"/>
                </a:cubicBezTo>
                <a:cubicBezTo>
                  <a:pt x="0" y="3"/>
                  <a:pt x="0" y="3"/>
                  <a:pt x="0" y="3"/>
                </a:cubicBezTo>
                <a:cubicBezTo>
                  <a:pt x="0" y="1"/>
                  <a:pt x="2" y="0"/>
                  <a:pt x="4" y="0"/>
                </a:cubicBezTo>
                <a:cubicBezTo>
                  <a:pt x="45" y="0"/>
                  <a:pt x="45" y="0"/>
                  <a:pt x="45" y="0"/>
                </a:cubicBezTo>
                <a:cubicBezTo>
                  <a:pt x="47" y="0"/>
                  <a:pt x="49" y="1"/>
                  <a:pt x="49" y="3"/>
                </a:cubicBezTo>
                <a:cubicBezTo>
                  <a:pt x="49" y="16"/>
                  <a:pt x="49" y="16"/>
                  <a:pt x="49" y="16"/>
                </a:cubicBezTo>
                <a:cubicBezTo>
                  <a:pt x="50" y="16"/>
                  <a:pt x="50" y="16"/>
                  <a:pt x="50" y="17"/>
                </a:cubicBezTo>
                <a:cubicBezTo>
                  <a:pt x="66" y="32"/>
                  <a:pt x="66" y="32"/>
                  <a:pt x="66" y="32"/>
                </a:cubicBezTo>
                <a:cubicBezTo>
                  <a:pt x="67" y="34"/>
                  <a:pt x="68" y="37"/>
                  <a:pt x="68" y="39"/>
                </a:cubicBezTo>
                <a:lnTo>
                  <a:pt x="68" y="64"/>
                </a:lnTo>
                <a:close/>
                <a:moveTo>
                  <a:pt x="39" y="6"/>
                </a:moveTo>
                <a:cubicBezTo>
                  <a:pt x="39" y="5"/>
                  <a:pt x="39" y="5"/>
                  <a:pt x="38" y="5"/>
                </a:cubicBezTo>
                <a:cubicBezTo>
                  <a:pt x="11" y="5"/>
                  <a:pt x="11" y="5"/>
                  <a:pt x="11" y="5"/>
                </a:cubicBezTo>
                <a:cubicBezTo>
                  <a:pt x="11" y="5"/>
                  <a:pt x="10" y="5"/>
                  <a:pt x="10" y="6"/>
                </a:cubicBezTo>
                <a:cubicBezTo>
                  <a:pt x="10" y="8"/>
                  <a:pt x="10" y="8"/>
                  <a:pt x="10" y="8"/>
                </a:cubicBezTo>
                <a:cubicBezTo>
                  <a:pt x="10" y="9"/>
                  <a:pt x="11" y="9"/>
                  <a:pt x="11" y="9"/>
                </a:cubicBezTo>
                <a:cubicBezTo>
                  <a:pt x="38" y="9"/>
                  <a:pt x="38" y="9"/>
                  <a:pt x="38" y="9"/>
                </a:cubicBezTo>
                <a:cubicBezTo>
                  <a:pt x="39" y="9"/>
                  <a:pt x="39" y="9"/>
                  <a:pt x="39" y="8"/>
                </a:cubicBezTo>
                <a:lnTo>
                  <a:pt x="39" y="6"/>
                </a:lnTo>
                <a:close/>
                <a:moveTo>
                  <a:pt x="64" y="63"/>
                </a:moveTo>
                <a:cubicBezTo>
                  <a:pt x="64" y="39"/>
                  <a:pt x="64" y="39"/>
                  <a:pt x="64" y="39"/>
                </a:cubicBezTo>
                <a:cubicBezTo>
                  <a:pt x="48" y="39"/>
                  <a:pt x="48" y="39"/>
                  <a:pt x="48" y="39"/>
                </a:cubicBezTo>
                <a:cubicBezTo>
                  <a:pt x="46" y="39"/>
                  <a:pt x="44" y="37"/>
                  <a:pt x="44" y="35"/>
                </a:cubicBezTo>
                <a:cubicBezTo>
                  <a:pt x="44" y="19"/>
                  <a:pt x="44" y="19"/>
                  <a:pt x="44" y="19"/>
                </a:cubicBezTo>
                <a:cubicBezTo>
                  <a:pt x="30" y="19"/>
                  <a:pt x="30" y="19"/>
                  <a:pt x="30" y="19"/>
                </a:cubicBezTo>
                <a:cubicBezTo>
                  <a:pt x="30" y="63"/>
                  <a:pt x="30" y="63"/>
                  <a:pt x="30" y="63"/>
                </a:cubicBezTo>
                <a:lnTo>
                  <a:pt x="64" y="63"/>
                </a:lnTo>
                <a:close/>
                <a:moveTo>
                  <a:pt x="60" y="34"/>
                </a:moveTo>
                <a:cubicBezTo>
                  <a:pt x="49" y="22"/>
                  <a:pt x="49" y="22"/>
                  <a:pt x="49" y="22"/>
                </a:cubicBezTo>
                <a:cubicBezTo>
                  <a:pt x="49" y="34"/>
                  <a:pt x="49" y="34"/>
                  <a:pt x="49" y="34"/>
                </a:cubicBezTo>
                <a:lnTo>
                  <a:pt x="60" y="34"/>
                </a:lnTo>
                <a:close/>
              </a:path>
            </a:pathLst>
          </a:custGeom>
          <a:solidFill>
            <a:schemeClr val="bg1"/>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48" name="Freeform 66">
            <a:extLst>
              <a:ext uri="{FF2B5EF4-FFF2-40B4-BE49-F238E27FC236}">
                <a16:creationId xmlns:a16="http://schemas.microsoft.com/office/drawing/2014/main" id="{75AB32E6-E4E2-4411-BB65-4FE85C494119}"/>
              </a:ext>
            </a:extLst>
          </p:cNvPr>
          <p:cNvSpPr>
            <a:spLocks noEditPoints="1"/>
          </p:cNvSpPr>
          <p:nvPr/>
        </p:nvSpPr>
        <p:spPr bwMode="auto">
          <a:xfrm>
            <a:off x="7747137" y="4982549"/>
            <a:ext cx="423978" cy="328858"/>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91440" tIns="45720" rIns="91440" bIns="45720" numCol="1" anchor="t" anchorCtr="0" compatLnSpc="1"/>
          <a:lstStyle/>
          <a:p>
            <a:endParaRPr lang="en-US" dirty="0">
              <a:cs typeface="+mn-ea"/>
              <a:sym typeface="+mn-lt"/>
            </a:endParaRPr>
          </a:p>
        </p:txBody>
      </p:sp>
    </p:spTree>
    <p:extLst>
      <p:ext uri="{BB962C8B-B14F-4D97-AF65-F5344CB8AC3E}">
        <p14:creationId xmlns:p14="http://schemas.microsoft.com/office/powerpoint/2010/main" val="11616145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鲜花, 花瓶, 植物, 餐桌&#10;&#10;描述已自动生成">
            <a:extLst>
              <a:ext uri="{FF2B5EF4-FFF2-40B4-BE49-F238E27FC236}">
                <a16:creationId xmlns:a16="http://schemas.microsoft.com/office/drawing/2014/main" id="{39266ACA-CBF0-4F46-9239-1F899FC784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6154" y="-586154"/>
            <a:ext cx="1852246" cy="3024554"/>
          </a:xfrm>
          <a:prstGeom prst="rect">
            <a:avLst/>
          </a:prstGeom>
        </p:spPr>
      </p:pic>
      <p:sp>
        <p:nvSpPr>
          <p:cNvPr id="3" name="文本框 2">
            <a:extLst>
              <a:ext uri="{FF2B5EF4-FFF2-40B4-BE49-F238E27FC236}">
                <a16:creationId xmlns:a16="http://schemas.microsoft.com/office/drawing/2014/main" id="{2977CED2-4F09-4BD9-9869-DEDCC45D790C}"/>
              </a:ext>
            </a:extLst>
          </p:cNvPr>
          <p:cNvSpPr txBox="1"/>
          <p:nvPr/>
        </p:nvSpPr>
        <p:spPr>
          <a:xfrm>
            <a:off x="342726" y="289985"/>
            <a:ext cx="2419509" cy="523220"/>
          </a:xfrm>
          <a:prstGeom prst="rect">
            <a:avLst/>
          </a:prstGeom>
          <a:noFill/>
        </p:spPr>
        <p:txBody>
          <a:bodyPr wrap="none">
            <a:spAutoFit/>
            <a:scene3d>
              <a:camera prst="orthographicFront"/>
              <a:lightRig rig="threePt" dir="t"/>
            </a:scene3d>
            <a:sp3d contourW="12700"/>
          </a:bodyPr>
          <a:lstStyle/>
          <a:p>
            <a:pPr>
              <a:defRPr/>
            </a:pPr>
            <a:r>
              <a:rPr lang="en-US" altLang="zh-CN" sz="2800" dirty="0">
                <a:solidFill>
                  <a:srgbClr val="667175"/>
                </a:solidFill>
                <a:cs typeface="+mn-ea"/>
                <a:sym typeface="+mn-lt"/>
              </a:rPr>
              <a:t>Add title text</a:t>
            </a:r>
            <a:endParaRPr lang="zh-CN" altLang="en-US" sz="2800" dirty="0">
              <a:solidFill>
                <a:srgbClr val="667175"/>
              </a:solidFill>
              <a:cs typeface="+mn-ea"/>
              <a:sym typeface="+mn-lt"/>
            </a:endParaRPr>
          </a:p>
        </p:txBody>
      </p:sp>
      <p:sp>
        <p:nvSpPr>
          <p:cNvPr id="4" name="Freeform 52">
            <a:extLst>
              <a:ext uri="{FF2B5EF4-FFF2-40B4-BE49-F238E27FC236}">
                <a16:creationId xmlns:a16="http://schemas.microsoft.com/office/drawing/2014/main" id="{7C911C87-9C75-4432-9994-83C552F05764}"/>
              </a:ext>
            </a:extLst>
          </p:cNvPr>
          <p:cNvSpPr>
            <a:spLocks noEditPoints="1"/>
          </p:cNvSpPr>
          <p:nvPr/>
        </p:nvSpPr>
        <p:spPr bwMode="auto">
          <a:xfrm>
            <a:off x="6065797" y="2099557"/>
            <a:ext cx="523160" cy="523160"/>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rgbClr val="3E7449"/>
          </a:solidFill>
          <a:ln>
            <a:noFill/>
          </a:ln>
        </p:spPr>
        <p:txBody>
          <a:bodyPr vert="horz" wrap="square" lIns="91440" tIns="45720" rIns="91440" bIns="45720" numCol="1" anchor="t" anchorCtr="0" compatLnSpc="1"/>
          <a:lstStyle/>
          <a:p>
            <a:endParaRPr lang="en-US" dirty="0">
              <a:cs typeface="+mn-ea"/>
              <a:sym typeface="+mn-lt"/>
            </a:endParaRPr>
          </a:p>
        </p:txBody>
      </p:sp>
      <p:sp>
        <p:nvSpPr>
          <p:cNvPr id="5" name="Freeform 52">
            <a:extLst>
              <a:ext uri="{FF2B5EF4-FFF2-40B4-BE49-F238E27FC236}">
                <a16:creationId xmlns:a16="http://schemas.microsoft.com/office/drawing/2014/main" id="{635ADD3E-EAB5-4A91-8935-E59C69531A9F}"/>
              </a:ext>
            </a:extLst>
          </p:cNvPr>
          <p:cNvSpPr>
            <a:spLocks noEditPoints="1"/>
          </p:cNvSpPr>
          <p:nvPr/>
        </p:nvSpPr>
        <p:spPr bwMode="auto">
          <a:xfrm>
            <a:off x="6065797" y="3033470"/>
            <a:ext cx="523160" cy="523160"/>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rgbClr val="3E7449"/>
          </a:solidFill>
          <a:ln>
            <a:noFill/>
          </a:ln>
        </p:spPr>
        <p:txBody>
          <a:bodyPr vert="horz" wrap="square" lIns="91440" tIns="45720" rIns="91440" bIns="45720" numCol="1" anchor="t" anchorCtr="0" compatLnSpc="1"/>
          <a:lstStyle/>
          <a:p>
            <a:endParaRPr lang="en-US" dirty="0">
              <a:cs typeface="+mn-ea"/>
              <a:sym typeface="+mn-lt"/>
            </a:endParaRPr>
          </a:p>
        </p:txBody>
      </p:sp>
      <p:grpSp>
        <p:nvGrpSpPr>
          <p:cNvPr id="6" name="Group 60">
            <a:extLst>
              <a:ext uri="{FF2B5EF4-FFF2-40B4-BE49-F238E27FC236}">
                <a16:creationId xmlns:a16="http://schemas.microsoft.com/office/drawing/2014/main" id="{09B9C998-7135-4948-820C-1352511F421F}"/>
              </a:ext>
            </a:extLst>
          </p:cNvPr>
          <p:cNvGrpSpPr/>
          <p:nvPr/>
        </p:nvGrpSpPr>
        <p:grpSpPr>
          <a:xfrm>
            <a:off x="6187213" y="3190484"/>
            <a:ext cx="265883" cy="232307"/>
            <a:chOff x="6357938" y="3535363"/>
            <a:chExt cx="465138" cy="406400"/>
          </a:xfrm>
          <a:solidFill>
            <a:srgbClr val="3E7449"/>
          </a:solidFill>
        </p:grpSpPr>
        <p:sp>
          <p:nvSpPr>
            <p:cNvPr id="7" name="AutoShape 43">
              <a:extLst>
                <a:ext uri="{FF2B5EF4-FFF2-40B4-BE49-F238E27FC236}">
                  <a16:creationId xmlns:a16="http://schemas.microsoft.com/office/drawing/2014/main" id="{94D26E03-ADB6-4ED3-9490-1B632E981A08}"/>
                </a:ext>
              </a:extLst>
            </p:cNvPr>
            <p:cNvSpPr/>
            <p:nvPr/>
          </p:nvSpPr>
          <p:spPr bwMode="auto">
            <a:xfrm>
              <a:off x="6357938" y="353536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cs typeface="+mn-ea"/>
                <a:sym typeface="+mn-lt"/>
              </a:endParaRPr>
            </a:p>
          </p:txBody>
        </p:sp>
        <p:sp>
          <p:nvSpPr>
            <p:cNvPr id="8" name="AutoShape 44">
              <a:extLst>
                <a:ext uri="{FF2B5EF4-FFF2-40B4-BE49-F238E27FC236}">
                  <a16:creationId xmlns:a16="http://schemas.microsoft.com/office/drawing/2014/main" id="{30514C2B-5C52-4770-8A55-330E79456743}"/>
                </a:ext>
              </a:extLst>
            </p:cNvPr>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cs typeface="+mn-ea"/>
                <a:sym typeface="+mn-lt"/>
              </a:endParaRPr>
            </a:p>
          </p:txBody>
        </p:sp>
        <p:sp>
          <p:nvSpPr>
            <p:cNvPr id="9" name="AutoShape 45">
              <a:extLst>
                <a:ext uri="{FF2B5EF4-FFF2-40B4-BE49-F238E27FC236}">
                  <a16:creationId xmlns:a16="http://schemas.microsoft.com/office/drawing/2014/main" id="{32C6324C-C5BA-4C7E-A240-67469B1532D8}"/>
                </a:ext>
              </a:extLst>
            </p:cNvPr>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cs typeface="+mn-ea"/>
                <a:sym typeface="+mn-lt"/>
              </a:endParaRPr>
            </a:p>
          </p:txBody>
        </p:sp>
      </p:grpSp>
      <p:sp>
        <p:nvSpPr>
          <p:cNvPr id="10" name="AutoShape 149">
            <a:extLst>
              <a:ext uri="{FF2B5EF4-FFF2-40B4-BE49-F238E27FC236}">
                <a16:creationId xmlns:a16="http://schemas.microsoft.com/office/drawing/2014/main" id="{8539A379-9DF9-42F8-A257-0EDE37FF272B}"/>
              </a:ext>
            </a:extLst>
          </p:cNvPr>
          <p:cNvSpPr/>
          <p:nvPr/>
        </p:nvSpPr>
        <p:spPr bwMode="auto">
          <a:xfrm>
            <a:off x="6195892" y="2262939"/>
            <a:ext cx="265429" cy="191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rgbClr val="3E7449"/>
          </a:solidFill>
          <a:ln>
            <a:noFill/>
          </a:ln>
          <a:effectLst/>
        </p:spPr>
        <p:txBody>
          <a:bodyPr lIns="19050" tIns="19050" rIns="19050" bIns="19050" anchor="ctr"/>
          <a:lstStyle/>
          <a:p>
            <a:pPr algn="ctr" defTabSz="228600" fontAlgn="base" hangingPunct="0">
              <a:spcBef>
                <a:spcPct val="0"/>
              </a:spcBef>
              <a:spcAft>
                <a:spcPct val="0"/>
              </a:spcAft>
            </a:pPr>
            <a:endParaRPr lang="en-US" dirty="0">
              <a:cs typeface="+mn-ea"/>
              <a:sym typeface="+mn-lt"/>
            </a:endParaRPr>
          </a:p>
        </p:txBody>
      </p:sp>
      <p:sp>
        <p:nvSpPr>
          <p:cNvPr id="11" name="Freeform 52">
            <a:extLst>
              <a:ext uri="{FF2B5EF4-FFF2-40B4-BE49-F238E27FC236}">
                <a16:creationId xmlns:a16="http://schemas.microsoft.com/office/drawing/2014/main" id="{F4F04B34-189C-4A72-9B81-BF9D98B1C269}"/>
              </a:ext>
            </a:extLst>
          </p:cNvPr>
          <p:cNvSpPr>
            <a:spLocks noEditPoints="1"/>
          </p:cNvSpPr>
          <p:nvPr/>
        </p:nvSpPr>
        <p:spPr bwMode="auto">
          <a:xfrm>
            <a:off x="6065797" y="3936524"/>
            <a:ext cx="523160" cy="523160"/>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rgbClr val="3E7449"/>
          </a:solidFill>
          <a:ln>
            <a:noFill/>
          </a:ln>
        </p:spPr>
        <p:txBody>
          <a:bodyPr vert="horz" wrap="square" lIns="91440" tIns="45720" rIns="91440" bIns="45720" numCol="1" anchor="t" anchorCtr="0" compatLnSpc="1"/>
          <a:lstStyle/>
          <a:p>
            <a:endParaRPr lang="en-US" dirty="0">
              <a:cs typeface="+mn-ea"/>
              <a:sym typeface="+mn-lt"/>
            </a:endParaRPr>
          </a:p>
        </p:txBody>
      </p:sp>
      <p:sp>
        <p:nvSpPr>
          <p:cNvPr id="12" name="Freeform 52">
            <a:extLst>
              <a:ext uri="{FF2B5EF4-FFF2-40B4-BE49-F238E27FC236}">
                <a16:creationId xmlns:a16="http://schemas.microsoft.com/office/drawing/2014/main" id="{9A4D9B2D-34E7-4C12-94DF-AA636B448E1E}"/>
              </a:ext>
            </a:extLst>
          </p:cNvPr>
          <p:cNvSpPr>
            <a:spLocks noEditPoints="1"/>
          </p:cNvSpPr>
          <p:nvPr/>
        </p:nvSpPr>
        <p:spPr bwMode="auto">
          <a:xfrm>
            <a:off x="6065797" y="4870437"/>
            <a:ext cx="523160" cy="523160"/>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rgbClr val="3E7449"/>
          </a:solidFill>
          <a:ln>
            <a:noFill/>
          </a:ln>
        </p:spPr>
        <p:txBody>
          <a:bodyPr vert="horz" wrap="square" lIns="91440" tIns="45720" rIns="91440" bIns="45720" numCol="1" anchor="t" anchorCtr="0" compatLnSpc="1"/>
          <a:lstStyle/>
          <a:p>
            <a:endParaRPr lang="en-US" dirty="0">
              <a:cs typeface="+mn-ea"/>
              <a:sym typeface="+mn-lt"/>
            </a:endParaRPr>
          </a:p>
        </p:txBody>
      </p:sp>
      <p:grpSp>
        <p:nvGrpSpPr>
          <p:cNvPr id="13" name="Group 64">
            <a:extLst>
              <a:ext uri="{FF2B5EF4-FFF2-40B4-BE49-F238E27FC236}">
                <a16:creationId xmlns:a16="http://schemas.microsoft.com/office/drawing/2014/main" id="{F61FB35F-1924-4598-B956-4923C01EB22A}"/>
              </a:ext>
            </a:extLst>
          </p:cNvPr>
          <p:cNvGrpSpPr/>
          <p:nvPr/>
        </p:nvGrpSpPr>
        <p:grpSpPr>
          <a:xfrm>
            <a:off x="6199526" y="5003199"/>
            <a:ext cx="265429" cy="265429"/>
            <a:chOff x="8216107" y="2577307"/>
            <a:chExt cx="464344" cy="464344"/>
          </a:xfrm>
          <a:solidFill>
            <a:srgbClr val="3E7449"/>
          </a:solidFill>
        </p:grpSpPr>
        <p:sp>
          <p:nvSpPr>
            <p:cNvPr id="14" name="AutoShape 52">
              <a:extLst>
                <a:ext uri="{FF2B5EF4-FFF2-40B4-BE49-F238E27FC236}">
                  <a16:creationId xmlns:a16="http://schemas.microsoft.com/office/drawing/2014/main" id="{6957AFC1-4983-4E32-B8AB-2739353C0B36}"/>
                </a:ext>
              </a:extLst>
            </p:cNvPr>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cs typeface="+mn-ea"/>
                <a:sym typeface="+mn-lt"/>
              </a:endParaRPr>
            </a:p>
          </p:txBody>
        </p:sp>
        <p:sp>
          <p:nvSpPr>
            <p:cNvPr id="15" name="AutoShape 53">
              <a:extLst>
                <a:ext uri="{FF2B5EF4-FFF2-40B4-BE49-F238E27FC236}">
                  <a16:creationId xmlns:a16="http://schemas.microsoft.com/office/drawing/2014/main" id="{4AFCE573-51AD-419B-AF65-54D3634C5396}"/>
                </a:ext>
              </a:extLst>
            </p:cNvPr>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cs typeface="+mn-ea"/>
                <a:sym typeface="+mn-lt"/>
              </a:endParaRPr>
            </a:p>
          </p:txBody>
        </p:sp>
        <p:sp>
          <p:nvSpPr>
            <p:cNvPr id="16" name="AutoShape 54">
              <a:extLst>
                <a:ext uri="{FF2B5EF4-FFF2-40B4-BE49-F238E27FC236}">
                  <a16:creationId xmlns:a16="http://schemas.microsoft.com/office/drawing/2014/main" id="{0BDAD52F-18B1-4E56-944C-9206DC23E244}"/>
                </a:ext>
              </a:extLst>
            </p:cNvPr>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cs typeface="+mn-ea"/>
                <a:sym typeface="+mn-lt"/>
              </a:endParaRPr>
            </a:p>
          </p:txBody>
        </p:sp>
        <p:sp>
          <p:nvSpPr>
            <p:cNvPr id="17" name="AutoShape 55">
              <a:extLst>
                <a:ext uri="{FF2B5EF4-FFF2-40B4-BE49-F238E27FC236}">
                  <a16:creationId xmlns:a16="http://schemas.microsoft.com/office/drawing/2014/main" id="{429D8517-9971-4511-AB2A-4C66A992BAD5}"/>
                </a:ext>
              </a:extLst>
            </p:cNvPr>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cs typeface="+mn-ea"/>
                <a:sym typeface="+mn-lt"/>
              </a:endParaRPr>
            </a:p>
          </p:txBody>
        </p:sp>
      </p:grpSp>
      <p:grpSp>
        <p:nvGrpSpPr>
          <p:cNvPr id="18" name="Group 69">
            <a:extLst>
              <a:ext uri="{FF2B5EF4-FFF2-40B4-BE49-F238E27FC236}">
                <a16:creationId xmlns:a16="http://schemas.microsoft.com/office/drawing/2014/main" id="{DE2398ED-23B5-481B-9E12-7273B1C80B21}"/>
              </a:ext>
            </a:extLst>
          </p:cNvPr>
          <p:cNvGrpSpPr/>
          <p:nvPr/>
        </p:nvGrpSpPr>
        <p:grpSpPr>
          <a:xfrm>
            <a:off x="6239168" y="4069252"/>
            <a:ext cx="182398" cy="265884"/>
            <a:chOff x="3582988" y="3510757"/>
            <a:chExt cx="319088" cy="465138"/>
          </a:xfrm>
          <a:solidFill>
            <a:srgbClr val="3E7449"/>
          </a:solidFill>
        </p:grpSpPr>
        <p:sp>
          <p:nvSpPr>
            <p:cNvPr id="19" name="AutoShape 113">
              <a:extLst>
                <a:ext uri="{FF2B5EF4-FFF2-40B4-BE49-F238E27FC236}">
                  <a16:creationId xmlns:a16="http://schemas.microsoft.com/office/drawing/2014/main" id="{E92300F2-365D-4616-B321-ABB573FB8251}"/>
                </a:ext>
              </a:extLst>
            </p:cNvPr>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cs typeface="+mn-ea"/>
                <a:sym typeface="+mn-lt"/>
              </a:endParaRPr>
            </a:p>
          </p:txBody>
        </p:sp>
        <p:sp>
          <p:nvSpPr>
            <p:cNvPr id="20" name="AutoShape 114">
              <a:extLst>
                <a:ext uri="{FF2B5EF4-FFF2-40B4-BE49-F238E27FC236}">
                  <a16:creationId xmlns:a16="http://schemas.microsoft.com/office/drawing/2014/main" id="{31E12D41-A058-4236-9185-3AED12FA677F}"/>
                </a:ext>
              </a:extLst>
            </p:cNvPr>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dirty="0">
                <a:cs typeface="+mn-ea"/>
                <a:sym typeface="+mn-lt"/>
              </a:endParaRPr>
            </a:p>
          </p:txBody>
        </p:sp>
      </p:grpSp>
      <p:sp>
        <p:nvSpPr>
          <p:cNvPr id="21" name="文本框 36">
            <a:extLst>
              <a:ext uri="{FF2B5EF4-FFF2-40B4-BE49-F238E27FC236}">
                <a16:creationId xmlns:a16="http://schemas.microsoft.com/office/drawing/2014/main" id="{E37F05A9-8FA0-4479-B3A5-8B119180DC5E}"/>
              </a:ext>
            </a:extLst>
          </p:cNvPr>
          <p:cNvSpPr txBox="1"/>
          <p:nvPr/>
        </p:nvSpPr>
        <p:spPr>
          <a:xfrm>
            <a:off x="6770898" y="1810957"/>
            <a:ext cx="1776753" cy="4181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600" dirty="0">
                <a:solidFill>
                  <a:schemeClr val="tx1">
                    <a:lumMod val="65000"/>
                    <a:lumOff val="35000"/>
                  </a:schemeClr>
                </a:solidFill>
                <a:cs typeface="+mn-ea"/>
                <a:sym typeface="+mn-lt"/>
              </a:rPr>
              <a:t>Add title text</a:t>
            </a:r>
          </a:p>
        </p:txBody>
      </p:sp>
      <p:sp>
        <p:nvSpPr>
          <p:cNvPr id="22" name="Text Placeholder 32">
            <a:extLst>
              <a:ext uri="{FF2B5EF4-FFF2-40B4-BE49-F238E27FC236}">
                <a16:creationId xmlns:a16="http://schemas.microsoft.com/office/drawing/2014/main" id="{F579D5D1-BF5D-461E-A9CD-E3E4A37F706B}"/>
              </a:ext>
            </a:extLst>
          </p:cNvPr>
          <p:cNvSpPr txBox="1"/>
          <p:nvPr/>
        </p:nvSpPr>
        <p:spPr>
          <a:xfrm>
            <a:off x="6927115" y="2215521"/>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900" dirty="0">
                <a:solidFill>
                  <a:schemeClr val="tx1">
                    <a:lumMod val="75000"/>
                    <a:lumOff val="25000"/>
                  </a:schemeClr>
                </a:solidFill>
                <a:latin typeface="+mn-lt"/>
                <a:cs typeface="+mn-ea"/>
                <a:sym typeface="+mn-lt"/>
              </a:rPr>
              <a:t>Lemon drops oat cake oat cake sugar plum. Jelly beans macaroon I love topping danish cake</a:t>
            </a:r>
          </a:p>
        </p:txBody>
      </p:sp>
      <p:sp>
        <p:nvSpPr>
          <p:cNvPr id="23" name="文本框 36">
            <a:extLst>
              <a:ext uri="{FF2B5EF4-FFF2-40B4-BE49-F238E27FC236}">
                <a16:creationId xmlns:a16="http://schemas.microsoft.com/office/drawing/2014/main" id="{85C19297-F947-41DA-91A6-E8698FD43C68}"/>
              </a:ext>
            </a:extLst>
          </p:cNvPr>
          <p:cNvSpPr txBox="1"/>
          <p:nvPr/>
        </p:nvSpPr>
        <p:spPr>
          <a:xfrm>
            <a:off x="6770898" y="2863975"/>
            <a:ext cx="1776753"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solidFill>
                  <a:schemeClr val="tx1">
                    <a:lumMod val="65000"/>
                    <a:lumOff val="35000"/>
                  </a:schemeClr>
                </a:solidFill>
                <a:cs typeface="+mn-ea"/>
                <a:sym typeface="+mn-lt"/>
              </a:rPr>
              <a:t>Add title text</a:t>
            </a:r>
          </a:p>
          <a:p>
            <a:endParaRPr lang="en-US" altLang="zh-CN" sz="1600" noProof="0" dirty="0">
              <a:ln>
                <a:noFill/>
              </a:ln>
              <a:solidFill>
                <a:schemeClr val="tx1">
                  <a:lumMod val="75000"/>
                  <a:lumOff val="25000"/>
                </a:schemeClr>
              </a:solidFill>
              <a:uLnTx/>
              <a:uFillTx/>
              <a:cs typeface="+mn-ea"/>
              <a:sym typeface="+mn-lt"/>
            </a:endParaRPr>
          </a:p>
        </p:txBody>
      </p:sp>
      <p:sp>
        <p:nvSpPr>
          <p:cNvPr id="24" name="Text Placeholder 32">
            <a:extLst>
              <a:ext uri="{FF2B5EF4-FFF2-40B4-BE49-F238E27FC236}">
                <a16:creationId xmlns:a16="http://schemas.microsoft.com/office/drawing/2014/main" id="{B9E1088B-81DD-4848-8AEE-D6B4808C4583}"/>
              </a:ext>
            </a:extLst>
          </p:cNvPr>
          <p:cNvSpPr txBox="1"/>
          <p:nvPr/>
        </p:nvSpPr>
        <p:spPr>
          <a:xfrm>
            <a:off x="6927115" y="3268539"/>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900" dirty="0">
                <a:solidFill>
                  <a:schemeClr val="tx1">
                    <a:lumMod val="75000"/>
                    <a:lumOff val="25000"/>
                  </a:schemeClr>
                </a:solidFill>
                <a:latin typeface="+mn-lt"/>
                <a:cs typeface="+mn-ea"/>
                <a:sym typeface="+mn-lt"/>
              </a:rPr>
              <a:t>Lemon drops oat cake oat cake sugar plum. Jelly beans macaroon I love topping danish cake</a:t>
            </a:r>
          </a:p>
        </p:txBody>
      </p:sp>
      <p:sp>
        <p:nvSpPr>
          <p:cNvPr id="25" name="文本框 36">
            <a:extLst>
              <a:ext uri="{FF2B5EF4-FFF2-40B4-BE49-F238E27FC236}">
                <a16:creationId xmlns:a16="http://schemas.microsoft.com/office/drawing/2014/main" id="{9AB621AC-A91A-492D-BC92-1D0F8BEE0EE7}"/>
              </a:ext>
            </a:extLst>
          </p:cNvPr>
          <p:cNvSpPr txBox="1"/>
          <p:nvPr/>
        </p:nvSpPr>
        <p:spPr>
          <a:xfrm>
            <a:off x="6770898" y="3831106"/>
            <a:ext cx="1776753"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solidFill>
                  <a:schemeClr val="tx1">
                    <a:lumMod val="65000"/>
                    <a:lumOff val="35000"/>
                  </a:schemeClr>
                </a:solidFill>
                <a:cs typeface="+mn-ea"/>
                <a:sym typeface="+mn-lt"/>
              </a:rPr>
              <a:t>Add title text</a:t>
            </a:r>
          </a:p>
          <a:p>
            <a:endParaRPr lang="en-US" altLang="zh-CN" sz="1600" noProof="0" dirty="0">
              <a:ln>
                <a:noFill/>
              </a:ln>
              <a:solidFill>
                <a:schemeClr val="tx1">
                  <a:lumMod val="75000"/>
                  <a:lumOff val="25000"/>
                </a:schemeClr>
              </a:solidFill>
              <a:uLnTx/>
              <a:uFillTx/>
              <a:cs typeface="+mn-ea"/>
              <a:sym typeface="+mn-lt"/>
            </a:endParaRPr>
          </a:p>
        </p:txBody>
      </p:sp>
      <p:sp>
        <p:nvSpPr>
          <p:cNvPr id="26" name="Text Placeholder 32">
            <a:extLst>
              <a:ext uri="{FF2B5EF4-FFF2-40B4-BE49-F238E27FC236}">
                <a16:creationId xmlns:a16="http://schemas.microsoft.com/office/drawing/2014/main" id="{C660FD0D-8B5F-4675-8DAB-9FFC3AFF5864}"/>
              </a:ext>
            </a:extLst>
          </p:cNvPr>
          <p:cNvSpPr txBox="1"/>
          <p:nvPr/>
        </p:nvSpPr>
        <p:spPr>
          <a:xfrm>
            <a:off x="6927115" y="4235670"/>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900" dirty="0">
                <a:solidFill>
                  <a:schemeClr val="tx1">
                    <a:lumMod val="75000"/>
                    <a:lumOff val="25000"/>
                  </a:schemeClr>
                </a:solidFill>
                <a:latin typeface="+mn-lt"/>
                <a:cs typeface="+mn-ea"/>
                <a:sym typeface="+mn-lt"/>
              </a:rPr>
              <a:t>Lemon drops oat cake oat cake sugar plum. Jelly beans macaroon I love topping danish cake</a:t>
            </a:r>
          </a:p>
        </p:txBody>
      </p:sp>
      <p:sp>
        <p:nvSpPr>
          <p:cNvPr id="27" name="文本框 36">
            <a:extLst>
              <a:ext uri="{FF2B5EF4-FFF2-40B4-BE49-F238E27FC236}">
                <a16:creationId xmlns:a16="http://schemas.microsoft.com/office/drawing/2014/main" id="{641D5FC4-52DD-4867-ABD3-8685CABC7C7A}"/>
              </a:ext>
            </a:extLst>
          </p:cNvPr>
          <p:cNvSpPr txBox="1"/>
          <p:nvPr/>
        </p:nvSpPr>
        <p:spPr>
          <a:xfrm>
            <a:off x="6770898" y="4875176"/>
            <a:ext cx="1776753"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dirty="0">
                <a:solidFill>
                  <a:schemeClr val="tx1">
                    <a:lumMod val="65000"/>
                    <a:lumOff val="35000"/>
                  </a:schemeClr>
                </a:solidFill>
                <a:cs typeface="+mn-ea"/>
                <a:sym typeface="+mn-lt"/>
              </a:rPr>
              <a:t>Add title text</a:t>
            </a:r>
          </a:p>
          <a:p>
            <a:endParaRPr lang="en-US" altLang="zh-CN" sz="1600" noProof="0" dirty="0">
              <a:ln>
                <a:noFill/>
              </a:ln>
              <a:solidFill>
                <a:schemeClr val="tx1">
                  <a:lumMod val="75000"/>
                  <a:lumOff val="25000"/>
                </a:schemeClr>
              </a:solidFill>
              <a:uLnTx/>
              <a:uFillTx/>
              <a:cs typeface="+mn-ea"/>
              <a:sym typeface="+mn-lt"/>
            </a:endParaRPr>
          </a:p>
        </p:txBody>
      </p:sp>
      <p:sp>
        <p:nvSpPr>
          <p:cNvPr id="28" name="Text Placeholder 32">
            <a:extLst>
              <a:ext uri="{FF2B5EF4-FFF2-40B4-BE49-F238E27FC236}">
                <a16:creationId xmlns:a16="http://schemas.microsoft.com/office/drawing/2014/main" id="{4BD8906B-6823-4E06-A4CF-830981E0AA48}"/>
              </a:ext>
            </a:extLst>
          </p:cNvPr>
          <p:cNvSpPr txBox="1"/>
          <p:nvPr/>
        </p:nvSpPr>
        <p:spPr>
          <a:xfrm>
            <a:off x="6927115" y="5279740"/>
            <a:ext cx="4218060" cy="52143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900" dirty="0">
                <a:solidFill>
                  <a:schemeClr val="tx1">
                    <a:lumMod val="75000"/>
                    <a:lumOff val="25000"/>
                  </a:schemeClr>
                </a:solidFill>
                <a:latin typeface="+mn-lt"/>
                <a:cs typeface="+mn-ea"/>
                <a:sym typeface="+mn-lt"/>
              </a:rPr>
              <a:t>Lemon drops oat cake oat cake sugar plum. Jelly beans macaroon I love topping danish cake</a:t>
            </a:r>
          </a:p>
        </p:txBody>
      </p:sp>
      <p:pic>
        <p:nvPicPr>
          <p:cNvPr id="30" name="图片 29" descr="图片包含 树, 植物, 鲜花, 户外&#10;&#10;描述已自动生成">
            <a:extLst>
              <a:ext uri="{FF2B5EF4-FFF2-40B4-BE49-F238E27FC236}">
                <a16:creationId xmlns:a16="http://schemas.microsoft.com/office/drawing/2014/main" id="{1698E6BC-FA60-4C19-B160-1E7C972793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6216" y="1821922"/>
            <a:ext cx="3854683" cy="3854683"/>
          </a:xfrm>
          <a:prstGeom prst="rect">
            <a:avLst/>
          </a:prstGeom>
        </p:spPr>
      </p:pic>
    </p:spTree>
    <p:extLst>
      <p:ext uri="{BB962C8B-B14F-4D97-AF65-F5344CB8AC3E}">
        <p14:creationId xmlns:p14="http://schemas.microsoft.com/office/powerpoint/2010/main" val="21473169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ppt_x"/>
                                          </p:val>
                                        </p:tav>
                                        <p:tav tm="100000">
                                          <p:val>
                                            <p:strVal val="#ppt_x"/>
                                          </p:val>
                                        </p:tav>
                                      </p:tavLst>
                                    </p:anim>
                                    <p:anim calcmode="lin" valueType="num">
                                      <p:cBhvr additive="base">
                                        <p:cTn id="57" dur="500" fill="hold"/>
                                        <p:tgtEl>
                                          <p:spTgt spid="24"/>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ppt_x"/>
                                          </p:val>
                                        </p:tav>
                                        <p:tav tm="100000">
                                          <p:val>
                                            <p:strVal val="#ppt_x"/>
                                          </p:val>
                                        </p:tav>
                                      </p:tavLst>
                                    </p:anim>
                                    <p:anim calcmode="lin" valueType="num">
                                      <p:cBhvr additive="base">
                                        <p:cTn id="61" dur="500" fill="hold"/>
                                        <p:tgtEl>
                                          <p:spTgt spid="25"/>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fill="hold"/>
                                        <p:tgtEl>
                                          <p:spTgt spid="26"/>
                                        </p:tgtEl>
                                        <p:attrNameLst>
                                          <p:attrName>ppt_x</p:attrName>
                                        </p:attrNameLst>
                                      </p:cBhvr>
                                      <p:tavLst>
                                        <p:tav tm="0">
                                          <p:val>
                                            <p:strVal val="#ppt_x"/>
                                          </p:val>
                                        </p:tav>
                                        <p:tav tm="100000">
                                          <p:val>
                                            <p:strVal val="#ppt_x"/>
                                          </p:val>
                                        </p:tav>
                                      </p:tavLst>
                                    </p:anim>
                                    <p:anim calcmode="lin" valueType="num">
                                      <p:cBhvr additive="base">
                                        <p:cTn id="65" dur="500" fill="hold"/>
                                        <p:tgtEl>
                                          <p:spTgt spid="26"/>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ppt_x"/>
                                          </p:val>
                                        </p:tav>
                                        <p:tav tm="100000">
                                          <p:val>
                                            <p:strVal val="#ppt_x"/>
                                          </p:val>
                                        </p:tav>
                                      </p:tavLst>
                                    </p:anim>
                                    <p:anim calcmode="lin" valueType="num">
                                      <p:cBhvr additive="base">
                                        <p:cTn id="69" dur="500" fill="hold"/>
                                        <p:tgtEl>
                                          <p:spTgt spid="27"/>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fill="hold"/>
                                        <p:tgtEl>
                                          <p:spTgt spid="28"/>
                                        </p:tgtEl>
                                        <p:attrNameLst>
                                          <p:attrName>ppt_x</p:attrName>
                                        </p:attrNameLst>
                                      </p:cBhvr>
                                      <p:tavLst>
                                        <p:tav tm="0">
                                          <p:val>
                                            <p:strVal val="#ppt_x"/>
                                          </p:val>
                                        </p:tav>
                                        <p:tav tm="100000">
                                          <p:val>
                                            <p:strVal val="#ppt_x"/>
                                          </p:val>
                                        </p:tav>
                                      </p:tavLst>
                                    </p:anim>
                                    <p:anim calcmode="lin" valueType="num">
                                      <p:cBhvr additive="base">
                                        <p:cTn id="7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21" grpId="0"/>
      <p:bldP spid="22" grpId="0"/>
      <p:bldP spid="23" grpId="0"/>
      <p:bldP spid="24" grpId="0"/>
      <p:bldP spid="25" grpId="0"/>
      <p:bldP spid="26" grpId="0"/>
      <p:bldP spid="27"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鲜花, 花瓶, 植物, 餐桌&#10;&#10;描述已自动生成">
            <a:extLst>
              <a:ext uri="{FF2B5EF4-FFF2-40B4-BE49-F238E27FC236}">
                <a16:creationId xmlns:a16="http://schemas.microsoft.com/office/drawing/2014/main" id="{39266ACA-CBF0-4F46-9239-1F899FC784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6154" y="-586154"/>
            <a:ext cx="1852246" cy="3024554"/>
          </a:xfrm>
          <a:prstGeom prst="rect">
            <a:avLst/>
          </a:prstGeom>
        </p:spPr>
      </p:pic>
      <p:sp>
        <p:nvSpPr>
          <p:cNvPr id="3" name="文本框 2">
            <a:extLst>
              <a:ext uri="{FF2B5EF4-FFF2-40B4-BE49-F238E27FC236}">
                <a16:creationId xmlns:a16="http://schemas.microsoft.com/office/drawing/2014/main" id="{2977CED2-4F09-4BD9-9869-DEDCC45D790C}"/>
              </a:ext>
            </a:extLst>
          </p:cNvPr>
          <p:cNvSpPr txBox="1"/>
          <p:nvPr/>
        </p:nvSpPr>
        <p:spPr>
          <a:xfrm>
            <a:off x="342726" y="289985"/>
            <a:ext cx="2419509" cy="523220"/>
          </a:xfrm>
          <a:prstGeom prst="rect">
            <a:avLst/>
          </a:prstGeom>
          <a:noFill/>
        </p:spPr>
        <p:txBody>
          <a:bodyPr wrap="none">
            <a:spAutoFit/>
            <a:scene3d>
              <a:camera prst="orthographicFront"/>
              <a:lightRig rig="threePt" dir="t"/>
            </a:scene3d>
            <a:sp3d contourW="12700"/>
          </a:bodyPr>
          <a:lstStyle/>
          <a:p>
            <a:pPr>
              <a:defRPr/>
            </a:pPr>
            <a:r>
              <a:rPr lang="en-US" altLang="zh-CN" sz="2800" dirty="0">
                <a:solidFill>
                  <a:srgbClr val="667175"/>
                </a:solidFill>
                <a:cs typeface="+mn-ea"/>
                <a:sym typeface="+mn-lt"/>
              </a:rPr>
              <a:t>Add title text</a:t>
            </a:r>
            <a:endParaRPr lang="zh-CN" altLang="en-US" sz="2800" dirty="0">
              <a:solidFill>
                <a:srgbClr val="667175"/>
              </a:solidFill>
              <a:cs typeface="+mn-ea"/>
              <a:sym typeface="+mn-lt"/>
            </a:endParaRPr>
          </a:p>
        </p:txBody>
      </p:sp>
      <p:sp>
        <p:nvSpPr>
          <p:cNvPr id="5" name="Freeform 3">
            <a:extLst>
              <a:ext uri="{FF2B5EF4-FFF2-40B4-BE49-F238E27FC236}">
                <a16:creationId xmlns:a16="http://schemas.microsoft.com/office/drawing/2014/main" id="{01643353-00A2-40FA-8956-2E9D3D8E6283}"/>
              </a:ext>
            </a:extLst>
          </p:cNvPr>
          <p:cNvSpPr/>
          <p:nvPr/>
        </p:nvSpPr>
        <p:spPr>
          <a:xfrm>
            <a:off x="1800718" y="2770388"/>
            <a:ext cx="1719962" cy="1031976"/>
          </a:xfrm>
          <a:custGeom>
            <a:avLst/>
            <a:gdLst>
              <a:gd name="connsiteX0" fmla="*/ 0 w 1841599"/>
              <a:gd name="connsiteY0" fmla="*/ 110496 h 1104959"/>
              <a:gd name="connsiteX1" fmla="*/ 110496 w 1841599"/>
              <a:gd name="connsiteY1" fmla="*/ 0 h 1104959"/>
              <a:gd name="connsiteX2" fmla="*/ 1731103 w 1841599"/>
              <a:gd name="connsiteY2" fmla="*/ 0 h 1104959"/>
              <a:gd name="connsiteX3" fmla="*/ 1841599 w 1841599"/>
              <a:gd name="connsiteY3" fmla="*/ 110496 h 1104959"/>
              <a:gd name="connsiteX4" fmla="*/ 1841599 w 1841599"/>
              <a:gd name="connsiteY4" fmla="*/ 994463 h 1104959"/>
              <a:gd name="connsiteX5" fmla="*/ 1731103 w 1841599"/>
              <a:gd name="connsiteY5" fmla="*/ 1104959 h 1104959"/>
              <a:gd name="connsiteX6" fmla="*/ 110496 w 1841599"/>
              <a:gd name="connsiteY6" fmla="*/ 1104959 h 1104959"/>
              <a:gd name="connsiteX7" fmla="*/ 0 w 1841599"/>
              <a:gd name="connsiteY7" fmla="*/ 994463 h 1104959"/>
              <a:gd name="connsiteX8" fmla="*/ 0 w 1841599"/>
              <a:gd name="connsiteY8" fmla="*/ 110496 h 110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599" h="1104959">
                <a:moveTo>
                  <a:pt x="0" y="110496"/>
                </a:moveTo>
                <a:cubicBezTo>
                  <a:pt x="0" y="49471"/>
                  <a:pt x="49471" y="0"/>
                  <a:pt x="110496" y="0"/>
                </a:cubicBezTo>
                <a:lnTo>
                  <a:pt x="1731103" y="0"/>
                </a:lnTo>
                <a:cubicBezTo>
                  <a:pt x="1792128" y="0"/>
                  <a:pt x="1841599" y="49471"/>
                  <a:pt x="1841599" y="110496"/>
                </a:cubicBezTo>
                <a:lnTo>
                  <a:pt x="1841599" y="994463"/>
                </a:lnTo>
                <a:cubicBezTo>
                  <a:pt x="1841599" y="1055488"/>
                  <a:pt x="1792128" y="1104959"/>
                  <a:pt x="1731103" y="1104959"/>
                </a:cubicBezTo>
                <a:lnTo>
                  <a:pt x="110496" y="1104959"/>
                </a:lnTo>
                <a:cubicBezTo>
                  <a:pt x="49471" y="1104959"/>
                  <a:pt x="0" y="1055488"/>
                  <a:pt x="0" y="994463"/>
                </a:cubicBezTo>
                <a:lnTo>
                  <a:pt x="0" y="110496"/>
                </a:lnTo>
                <a:close/>
              </a:path>
            </a:pathLst>
          </a:custGeom>
          <a:solidFill>
            <a:srgbClr val="287045"/>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3323" tIns="93323" rIns="93323" bIns="93323" numCol="1" spcCol="1270" anchor="ctr" anchorCtr="0">
            <a:noAutofit/>
          </a:bodyPr>
          <a:lstStyle/>
          <a:p>
            <a:pPr lvl="0" algn="ctr" defTabSz="711200">
              <a:lnSpc>
                <a:spcPct val="150000"/>
              </a:lnSpc>
              <a:spcBef>
                <a:spcPct val="0"/>
              </a:spcBef>
              <a:spcAft>
                <a:spcPct val="35000"/>
              </a:spcAft>
            </a:pPr>
            <a:endParaRPr lang="id-ID" sz="1050" kern="1200" dirty="0">
              <a:cs typeface="+mn-ea"/>
              <a:sym typeface="+mn-lt"/>
            </a:endParaRPr>
          </a:p>
        </p:txBody>
      </p:sp>
      <p:sp>
        <p:nvSpPr>
          <p:cNvPr id="6" name="Freeform 4">
            <a:extLst>
              <a:ext uri="{FF2B5EF4-FFF2-40B4-BE49-F238E27FC236}">
                <a16:creationId xmlns:a16="http://schemas.microsoft.com/office/drawing/2014/main" id="{1D80C4D5-3CE3-466F-A14B-E24DCFE436E3}"/>
              </a:ext>
            </a:extLst>
          </p:cNvPr>
          <p:cNvSpPr/>
          <p:nvPr/>
        </p:nvSpPr>
        <p:spPr>
          <a:xfrm rot="20575343">
            <a:off x="3685202" y="2699432"/>
            <a:ext cx="383632" cy="426550"/>
          </a:xfrm>
          <a:custGeom>
            <a:avLst/>
            <a:gdLst>
              <a:gd name="connsiteX0" fmla="*/ 0 w 410763"/>
              <a:gd name="connsiteY0" fmla="*/ 91343 h 456716"/>
              <a:gd name="connsiteX1" fmla="*/ 205382 w 410763"/>
              <a:gd name="connsiteY1" fmla="*/ 91343 h 456716"/>
              <a:gd name="connsiteX2" fmla="*/ 205382 w 410763"/>
              <a:gd name="connsiteY2" fmla="*/ 0 h 456716"/>
              <a:gd name="connsiteX3" fmla="*/ 410763 w 410763"/>
              <a:gd name="connsiteY3" fmla="*/ 228358 h 456716"/>
              <a:gd name="connsiteX4" fmla="*/ 205382 w 410763"/>
              <a:gd name="connsiteY4" fmla="*/ 456716 h 456716"/>
              <a:gd name="connsiteX5" fmla="*/ 205382 w 410763"/>
              <a:gd name="connsiteY5" fmla="*/ 365373 h 456716"/>
              <a:gd name="connsiteX6" fmla="*/ 0 w 410763"/>
              <a:gd name="connsiteY6" fmla="*/ 365373 h 456716"/>
              <a:gd name="connsiteX7" fmla="*/ 0 w 410763"/>
              <a:gd name="connsiteY7" fmla="*/ 91343 h 45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763" h="456716">
                <a:moveTo>
                  <a:pt x="0" y="91343"/>
                </a:moveTo>
                <a:lnTo>
                  <a:pt x="205382" y="91343"/>
                </a:lnTo>
                <a:lnTo>
                  <a:pt x="205382" y="0"/>
                </a:lnTo>
                <a:lnTo>
                  <a:pt x="410763" y="228358"/>
                </a:lnTo>
                <a:lnTo>
                  <a:pt x="205382" y="456716"/>
                </a:lnTo>
                <a:lnTo>
                  <a:pt x="205382" y="365373"/>
                </a:lnTo>
                <a:lnTo>
                  <a:pt x="0" y="365373"/>
                </a:lnTo>
                <a:lnTo>
                  <a:pt x="0" y="91343"/>
                </a:lnTo>
                <a:close/>
              </a:path>
            </a:pathLst>
          </a:custGeom>
          <a:solidFill>
            <a:srgbClr val="287045"/>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1343" rIns="123228" bIns="91342" numCol="1" spcCol="1270" anchor="ctr" anchorCtr="0">
            <a:noAutofit/>
          </a:bodyPr>
          <a:lstStyle/>
          <a:p>
            <a:pPr lvl="0" algn="ctr" defTabSz="844550">
              <a:lnSpc>
                <a:spcPct val="150000"/>
              </a:lnSpc>
              <a:spcBef>
                <a:spcPct val="0"/>
              </a:spcBef>
              <a:spcAft>
                <a:spcPct val="35000"/>
              </a:spcAft>
            </a:pPr>
            <a:endParaRPr lang="id-ID" sz="1200" kern="1200" dirty="0">
              <a:cs typeface="+mn-ea"/>
              <a:sym typeface="+mn-lt"/>
            </a:endParaRPr>
          </a:p>
        </p:txBody>
      </p:sp>
      <p:sp>
        <p:nvSpPr>
          <p:cNvPr id="7" name="Freeform 5">
            <a:extLst>
              <a:ext uri="{FF2B5EF4-FFF2-40B4-BE49-F238E27FC236}">
                <a16:creationId xmlns:a16="http://schemas.microsoft.com/office/drawing/2014/main" id="{645EA904-4670-4F34-8CAB-34BF5649B3F5}"/>
              </a:ext>
            </a:extLst>
          </p:cNvPr>
          <p:cNvSpPr/>
          <p:nvPr/>
        </p:nvSpPr>
        <p:spPr>
          <a:xfrm>
            <a:off x="4212599" y="2029428"/>
            <a:ext cx="1719962" cy="1031976"/>
          </a:xfrm>
          <a:custGeom>
            <a:avLst/>
            <a:gdLst>
              <a:gd name="connsiteX0" fmla="*/ 0 w 1841599"/>
              <a:gd name="connsiteY0" fmla="*/ 110496 h 1104959"/>
              <a:gd name="connsiteX1" fmla="*/ 110496 w 1841599"/>
              <a:gd name="connsiteY1" fmla="*/ 0 h 1104959"/>
              <a:gd name="connsiteX2" fmla="*/ 1731103 w 1841599"/>
              <a:gd name="connsiteY2" fmla="*/ 0 h 1104959"/>
              <a:gd name="connsiteX3" fmla="*/ 1841599 w 1841599"/>
              <a:gd name="connsiteY3" fmla="*/ 110496 h 1104959"/>
              <a:gd name="connsiteX4" fmla="*/ 1841599 w 1841599"/>
              <a:gd name="connsiteY4" fmla="*/ 994463 h 1104959"/>
              <a:gd name="connsiteX5" fmla="*/ 1731103 w 1841599"/>
              <a:gd name="connsiteY5" fmla="*/ 1104959 h 1104959"/>
              <a:gd name="connsiteX6" fmla="*/ 110496 w 1841599"/>
              <a:gd name="connsiteY6" fmla="*/ 1104959 h 1104959"/>
              <a:gd name="connsiteX7" fmla="*/ 0 w 1841599"/>
              <a:gd name="connsiteY7" fmla="*/ 994463 h 1104959"/>
              <a:gd name="connsiteX8" fmla="*/ 0 w 1841599"/>
              <a:gd name="connsiteY8" fmla="*/ 110496 h 110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599" h="1104959">
                <a:moveTo>
                  <a:pt x="0" y="110496"/>
                </a:moveTo>
                <a:cubicBezTo>
                  <a:pt x="0" y="49471"/>
                  <a:pt x="49471" y="0"/>
                  <a:pt x="110496" y="0"/>
                </a:cubicBezTo>
                <a:lnTo>
                  <a:pt x="1731103" y="0"/>
                </a:lnTo>
                <a:cubicBezTo>
                  <a:pt x="1792128" y="0"/>
                  <a:pt x="1841599" y="49471"/>
                  <a:pt x="1841599" y="110496"/>
                </a:cubicBezTo>
                <a:lnTo>
                  <a:pt x="1841599" y="994463"/>
                </a:lnTo>
                <a:cubicBezTo>
                  <a:pt x="1841599" y="1055488"/>
                  <a:pt x="1792128" y="1104959"/>
                  <a:pt x="1731103" y="1104959"/>
                </a:cubicBezTo>
                <a:lnTo>
                  <a:pt x="110496" y="1104959"/>
                </a:lnTo>
                <a:cubicBezTo>
                  <a:pt x="49471" y="1104959"/>
                  <a:pt x="0" y="1055488"/>
                  <a:pt x="0" y="994463"/>
                </a:cubicBezTo>
                <a:lnTo>
                  <a:pt x="0" y="110496"/>
                </a:lnTo>
                <a:close/>
              </a:path>
            </a:pathLst>
          </a:custGeom>
          <a:solidFill>
            <a:srgbClr val="689B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5243" tIns="215243" rIns="215243" bIns="215243" numCol="1" spcCol="1270" anchor="ctr" anchorCtr="0">
            <a:noAutofit/>
          </a:bodyPr>
          <a:lstStyle/>
          <a:p>
            <a:pPr lvl="0" algn="ctr" defTabSz="2133600">
              <a:lnSpc>
                <a:spcPct val="150000"/>
              </a:lnSpc>
              <a:spcBef>
                <a:spcPct val="0"/>
              </a:spcBef>
              <a:spcAft>
                <a:spcPct val="35000"/>
              </a:spcAft>
            </a:pPr>
            <a:endParaRPr lang="id-ID" sz="3200" kern="1200" dirty="0">
              <a:cs typeface="+mn-ea"/>
              <a:sym typeface="+mn-lt"/>
            </a:endParaRPr>
          </a:p>
        </p:txBody>
      </p:sp>
      <p:sp>
        <p:nvSpPr>
          <p:cNvPr id="8" name="Freeform 8">
            <a:extLst>
              <a:ext uri="{FF2B5EF4-FFF2-40B4-BE49-F238E27FC236}">
                <a16:creationId xmlns:a16="http://schemas.microsoft.com/office/drawing/2014/main" id="{A442AA6E-E6D2-4EB9-9016-886942EABBE2}"/>
              </a:ext>
            </a:extLst>
          </p:cNvPr>
          <p:cNvSpPr/>
          <p:nvPr/>
        </p:nvSpPr>
        <p:spPr>
          <a:xfrm>
            <a:off x="6104558" y="2332141"/>
            <a:ext cx="364632" cy="426550"/>
          </a:xfrm>
          <a:custGeom>
            <a:avLst/>
            <a:gdLst>
              <a:gd name="connsiteX0" fmla="*/ 0 w 390419"/>
              <a:gd name="connsiteY0" fmla="*/ 91343 h 456716"/>
              <a:gd name="connsiteX1" fmla="*/ 195210 w 390419"/>
              <a:gd name="connsiteY1" fmla="*/ 91343 h 456716"/>
              <a:gd name="connsiteX2" fmla="*/ 195210 w 390419"/>
              <a:gd name="connsiteY2" fmla="*/ 0 h 456716"/>
              <a:gd name="connsiteX3" fmla="*/ 390419 w 390419"/>
              <a:gd name="connsiteY3" fmla="*/ 228358 h 456716"/>
              <a:gd name="connsiteX4" fmla="*/ 195210 w 390419"/>
              <a:gd name="connsiteY4" fmla="*/ 456716 h 456716"/>
              <a:gd name="connsiteX5" fmla="*/ 195210 w 390419"/>
              <a:gd name="connsiteY5" fmla="*/ 365373 h 456716"/>
              <a:gd name="connsiteX6" fmla="*/ 0 w 390419"/>
              <a:gd name="connsiteY6" fmla="*/ 365373 h 456716"/>
              <a:gd name="connsiteX7" fmla="*/ 0 w 390419"/>
              <a:gd name="connsiteY7" fmla="*/ 91343 h 45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419" h="456716">
                <a:moveTo>
                  <a:pt x="0" y="91343"/>
                </a:moveTo>
                <a:lnTo>
                  <a:pt x="195210" y="91343"/>
                </a:lnTo>
                <a:lnTo>
                  <a:pt x="195210" y="0"/>
                </a:lnTo>
                <a:lnTo>
                  <a:pt x="390419" y="228358"/>
                </a:lnTo>
                <a:lnTo>
                  <a:pt x="195210" y="456716"/>
                </a:lnTo>
                <a:lnTo>
                  <a:pt x="195210" y="365373"/>
                </a:lnTo>
                <a:lnTo>
                  <a:pt x="0" y="365373"/>
                </a:lnTo>
                <a:lnTo>
                  <a:pt x="0" y="91343"/>
                </a:lnTo>
                <a:close/>
              </a:path>
            </a:pathLst>
          </a:custGeom>
          <a:solidFill>
            <a:srgbClr val="689B7C"/>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1343" rIns="117126" bIns="91343" numCol="1" spcCol="1270" anchor="ctr" anchorCtr="0">
            <a:noAutofit/>
          </a:bodyPr>
          <a:lstStyle/>
          <a:p>
            <a:pPr lvl="0" algn="ctr" defTabSz="844550">
              <a:lnSpc>
                <a:spcPct val="150000"/>
              </a:lnSpc>
              <a:spcBef>
                <a:spcPct val="0"/>
              </a:spcBef>
              <a:spcAft>
                <a:spcPct val="35000"/>
              </a:spcAft>
            </a:pPr>
            <a:endParaRPr lang="id-ID" sz="1200" kern="1200" dirty="0">
              <a:cs typeface="+mn-ea"/>
              <a:sym typeface="+mn-lt"/>
            </a:endParaRPr>
          </a:p>
        </p:txBody>
      </p:sp>
      <p:sp>
        <p:nvSpPr>
          <p:cNvPr id="9" name="Freeform 9">
            <a:extLst>
              <a:ext uri="{FF2B5EF4-FFF2-40B4-BE49-F238E27FC236}">
                <a16:creationId xmlns:a16="http://schemas.microsoft.com/office/drawing/2014/main" id="{D4DDEAC5-79AD-4126-A14F-27A9CC79B24E}"/>
              </a:ext>
            </a:extLst>
          </p:cNvPr>
          <p:cNvSpPr/>
          <p:nvPr/>
        </p:nvSpPr>
        <p:spPr>
          <a:xfrm>
            <a:off x="6620546" y="2029428"/>
            <a:ext cx="1719962" cy="1031976"/>
          </a:xfrm>
          <a:custGeom>
            <a:avLst/>
            <a:gdLst>
              <a:gd name="connsiteX0" fmla="*/ 0 w 1841599"/>
              <a:gd name="connsiteY0" fmla="*/ 110496 h 1104959"/>
              <a:gd name="connsiteX1" fmla="*/ 110496 w 1841599"/>
              <a:gd name="connsiteY1" fmla="*/ 0 h 1104959"/>
              <a:gd name="connsiteX2" fmla="*/ 1731103 w 1841599"/>
              <a:gd name="connsiteY2" fmla="*/ 0 h 1104959"/>
              <a:gd name="connsiteX3" fmla="*/ 1841599 w 1841599"/>
              <a:gd name="connsiteY3" fmla="*/ 110496 h 1104959"/>
              <a:gd name="connsiteX4" fmla="*/ 1841599 w 1841599"/>
              <a:gd name="connsiteY4" fmla="*/ 994463 h 1104959"/>
              <a:gd name="connsiteX5" fmla="*/ 1731103 w 1841599"/>
              <a:gd name="connsiteY5" fmla="*/ 1104959 h 1104959"/>
              <a:gd name="connsiteX6" fmla="*/ 110496 w 1841599"/>
              <a:gd name="connsiteY6" fmla="*/ 1104959 h 1104959"/>
              <a:gd name="connsiteX7" fmla="*/ 0 w 1841599"/>
              <a:gd name="connsiteY7" fmla="*/ 994463 h 1104959"/>
              <a:gd name="connsiteX8" fmla="*/ 0 w 1841599"/>
              <a:gd name="connsiteY8" fmla="*/ 110496 h 110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599" h="1104959">
                <a:moveTo>
                  <a:pt x="0" y="110496"/>
                </a:moveTo>
                <a:cubicBezTo>
                  <a:pt x="0" y="49471"/>
                  <a:pt x="49471" y="0"/>
                  <a:pt x="110496" y="0"/>
                </a:cubicBezTo>
                <a:lnTo>
                  <a:pt x="1731103" y="0"/>
                </a:lnTo>
                <a:cubicBezTo>
                  <a:pt x="1792128" y="0"/>
                  <a:pt x="1841599" y="49471"/>
                  <a:pt x="1841599" y="110496"/>
                </a:cubicBezTo>
                <a:lnTo>
                  <a:pt x="1841599" y="994463"/>
                </a:lnTo>
                <a:cubicBezTo>
                  <a:pt x="1841599" y="1055488"/>
                  <a:pt x="1792128" y="1104959"/>
                  <a:pt x="1731103" y="1104959"/>
                </a:cubicBezTo>
                <a:lnTo>
                  <a:pt x="110496" y="1104959"/>
                </a:lnTo>
                <a:cubicBezTo>
                  <a:pt x="49471" y="1104959"/>
                  <a:pt x="0" y="1055488"/>
                  <a:pt x="0" y="994463"/>
                </a:cubicBezTo>
                <a:lnTo>
                  <a:pt x="0" y="110496"/>
                </a:lnTo>
                <a:close/>
              </a:path>
            </a:pathLst>
          </a:custGeom>
          <a:solidFill>
            <a:srgbClr val="287045"/>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5243" tIns="215243" rIns="215243" bIns="215243" numCol="1" spcCol="1270" anchor="ctr" anchorCtr="0">
            <a:noAutofit/>
          </a:bodyPr>
          <a:lstStyle/>
          <a:p>
            <a:pPr lvl="0" algn="ctr" defTabSz="2133600">
              <a:lnSpc>
                <a:spcPct val="150000"/>
              </a:lnSpc>
              <a:spcBef>
                <a:spcPct val="0"/>
              </a:spcBef>
              <a:spcAft>
                <a:spcPct val="35000"/>
              </a:spcAft>
            </a:pPr>
            <a:endParaRPr lang="id-ID" sz="3200" kern="1200" dirty="0">
              <a:cs typeface="+mn-ea"/>
              <a:sym typeface="+mn-lt"/>
            </a:endParaRPr>
          </a:p>
        </p:txBody>
      </p:sp>
      <p:sp>
        <p:nvSpPr>
          <p:cNvPr id="10" name="Freeform 10">
            <a:extLst>
              <a:ext uri="{FF2B5EF4-FFF2-40B4-BE49-F238E27FC236}">
                <a16:creationId xmlns:a16="http://schemas.microsoft.com/office/drawing/2014/main" id="{BF4F8C12-0E45-4667-9446-DEAC62046EE0}"/>
              </a:ext>
            </a:extLst>
          </p:cNvPr>
          <p:cNvSpPr/>
          <p:nvPr/>
        </p:nvSpPr>
        <p:spPr>
          <a:xfrm rot="1024657">
            <a:off x="8505031" y="2705809"/>
            <a:ext cx="383632" cy="426550"/>
          </a:xfrm>
          <a:custGeom>
            <a:avLst/>
            <a:gdLst>
              <a:gd name="connsiteX0" fmla="*/ 0 w 410763"/>
              <a:gd name="connsiteY0" fmla="*/ 91343 h 456716"/>
              <a:gd name="connsiteX1" fmla="*/ 205382 w 410763"/>
              <a:gd name="connsiteY1" fmla="*/ 91343 h 456716"/>
              <a:gd name="connsiteX2" fmla="*/ 205382 w 410763"/>
              <a:gd name="connsiteY2" fmla="*/ 0 h 456716"/>
              <a:gd name="connsiteX3" fmla="*/ 410763 w 410763"/>
              <a:gd name="connsiteY3" fmla="*/ 228358 h 456716"/>
              <a:gd name="connsiteX4" fmla="*/ 205382 w 410763"/>
              <a:gd name="connsiteY4" fmla="*/ 456716 h 456716"/>
              <a:gd name="connsiteX5" fmla="*/ 205382 w 410763"/>
              <a:gd name="connsiteY5" fmla="*/ 365373 h 456716"/>
              <a:gd name="connsiteX6" fmla="*/ 0 w 410763"/>
              <a:gd name="connsiteY6" fmla="*/ 365373 h 456716"/>
              <a:gd name="connsiteX7" fmla="*/ 0 w 410763"/>
              <a:gd name="connsiteY7" fmla="*/ 91343 h 45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763" h="456716">
                <a:moveTo>
                  <a:pt x="0" y="91343"/>
                </a:moveTo>
                <a:lnTo>
                  <a:pt x="205382" y="91343"/>
                </a:lnTo>
                <a:lnTo>
                  <a:pt x="205382" y="0"/>
                </a:lnTo>
                <a:lnTo>
                  <a:pt x="410763" y="228358"/>
                </a:lnTo>
                <a:lnTo>
                  <a:pt x="205382" y="456716"/>
                </a:lnTo>
                <a:lnTo>
                  <a:pt x="205382" y="365373"/>
                </a:lnTo>
                <a:lnTo>
                  <a:pt x="0" y="365373"/>
                </a:lnTo>
                <a:lnTo>
                  <a:pt x="0" y="91343"/>
                </a:lnTo>
                <a:close/>
              </a:path>
            </a:pathLst>
          </a:custGeom>
          <a:solidFill>
            <a:srgbClr val="287045"/>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91342" rIns="123228" bIns="91343" numCol="1" spcCol="1270" anchor="ctr" anchorCtr="0">
            <a:noAutofit/>
          </a:bodyPr>
          <a:lstStyle/>
          <a:p>
            <a:pPr lvl="0" algn="ctr" defTabSz="844550">
              <a:lnSpc>
                <a:spcPct val="150000"/>
              </a:lnSpc>
              <a:spcBef>
                <a:spcPct val="0"/>
              </a:spcBef>
              <a:spcAft>
                <a:spcPct val="35000"/>
              </a:spcAft>
            </a:pPr>
            <a:endParaRPr lang="id-ID" sz="1200" kern="1200" dirty="0">
              <a:cs typeface="+mn-ea"/>
              <a:sym typeface="+mn-lt"/>
            </a:endParaRPr>
          </a:p>
        </p:txBody>
      </p:sp>
      <p:sp>
        <p:nvSpPr>
          <p:cNvPr id="11" name="Freeform 11">
            <a:extLst>
              <a:ext uri="{FF2B5EF4-FFF2-40B4-BE49-F238E27FC236}">
                <a16:creationId xmlns:a16="http://schemas.microsoft.com/office/drawing/2014/main" id="{A6A1EA2C-86E9-4109-B911-D0C8790F9A6C}"/>
              </a:ext>
            </a:extLst>
          </p:cNvPr>
          <p:cNvSpPr/>
          <p:nvPr/>
        </p:nvSpPr>
        <p:spPr>
          <a:xfrm>
            <a:off x="9032428" y="2770388"/>
            <a:ext cx="1719962" cy="1031976"/>
          </a:xfrm>
          <a:custGeom>
            <a:avLst/>
            <a:gdLst>
              <a:gd name="connsiteX0" fmla="*/ 0 w 1841599"/>
              <a:gd name="connsiteY0" fmla="*/ 110496 h 1104959"/>
              <a:gd name="connsiteX1" fmla="*/ 110496 w 1841599"/>
              <a:gd name="connsiteY1" fmla="*/ 0 h 1104959"/>
              <a:gd name="connsiteX2" fmla="*/ 1731103 w 1841599"/>
              <a:gd name="connsiteY2" fmla="*/ 0 h 1104959"/>
              <a:gd name="connsiteX3" fmla="*/ 1841599 w 1841599"/>
              <a:gd name="connsiteY3" fmla="*/ 110496 h 1104959"/>
              <a:gd name="connsiteX4" fmla="*/ 1841599 w 1841599"/>
              <a:gd name="connsiteY4" fmla="*/ 994463 h 1104959"/>
              <a:gd name="connsiteX5" fmla="*/ 1731103 w 1841599"/>
              <a:gd name="connsiteY5" fmla="*/ 1104959 h 1104959"/>
              <a:gd name="connsiteX6" fmla="*/ 110496 w 1841599"/>
              <a:gd name="connsiteY6" fmla="*/ 1104959 h 1104959"/>
              <a:gd name="connsiteX7" fmla="*/ 0 w 1841599"/>
              <a:gd name="connsiteY7" fmla="*/ 994463 h 1104959"/>
              <a:gd name="connsiteX8" fmla="*/ 0 w 1841599"/>
              <a:gd name="connsiteY8" fmla="*/ 110496 h 110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1599" h="1104959">
                <a:moveTo>
                  <a:pt x="0" y="110496"/>
                </a:moveTo>
                <a:cubicBezTo>
                  <a:pt x="0" y="49471"/>
                  <a:pt x="49471" y="0"/>
                  <a:pt x="110496" y="0"/>
                </a:cubicBezTo>
                <a:lnTo>
                  <a:pt x="1731103" y="0"/>
                </a:lnTo>
                <a:cubicBezTo>
                  <a:pt x="1792128" y="0"/>
                  <a:pt x="1841599" y="49471"/>
                  <a:pt x="1841599" y="110496"/>
                </a:cubicBezTo>
                <a:lnTo>
                  <a:pt x="1841599" y="994463"/>
                </a:lnTo>
                <a:cubicBezTo>
                  <a:pt x="1841599" y="1055488"/>
                  <a:pt x="1792128" y="1104959"/>
                  <a:pt x="1731103" y="1104959"/>
                </a:cubicBezTo>
                <a:lnTo>
                  <a:pt x="110496" y="1104959"/>
                </a:lnTo>
                <a:cubicBezTo>
                  <a:pt x="49471" y="1104959"/>
                  <a:pt x="0" y="1055488"/>
                  <a:pt x="0" y="994463"/>
                </a:cubicBezTo>
                <a:lnTo>
                  <a:pt x="0" y="110496"/>
                </a:lnTo>
                <a:close/>
              </a:path>
            </a:pathLst>
          </a:custGeom>
          <a:solidFill>
            <a:srgbClr val="689B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5243" tIns="215243" rIns="215243" bIns="215243" numCol="1" spcCol="1270" anchor="ctr" anchorCtr="0">
            <a:noAutofit/>
          </a:bodyPr>
          <a:lstStyle/>
          <a:p>
            <a:pPr lvl="0" algn="ctr" defTabSz="2133600">
              <a:lnSpc>
                <a:spcPct val="150000"/>
              </a:lnSpc>
              <a:spcBef>
                <a:spcPct val="0"/>
              </a:spcBef>
              <a:spcAft>
                <a:spcPct val="35000"/>
              </a:spcAft>
            </a:pPr>
            <a:endParaRPr lang="id-ID" sz="3200" kern="1200" dirty="0">
              <a:cs typeface="+mn-ea"/>
              <a:sym typeface="+mn-lt"/>
            </a:endParaRPr>
          </a:p>
        </p:txBody>
      </p:sp>
      <p:sp>
        <p:nvSpPr>
          <p:cNvPr id="12" name="TextBox 7">
            <a:extLst>
              <a:ext uri="{FF2B5EF4-FFF2-40B4-BE49-F238E27FC236}">
                <a16:creationId xmlns:a16="http://schemas.microsoft.com/office/drawing/2014/main" id="{A926C408-F898-421C-92CD-5C99A886EAB0}"/>
              </a:ext>
            </a:extLst>
          </p:cNvPr>
          <p:cNvSpPr txBox="1"/>
          <p:nvPr/>
        </p:nvSpPr>
        <p:spPr>
          <a:xfrm>
            <a:off x="6520459" y="2728102"/>
            <a:ext cx="1852347" cy="295978"/>
          </a:xfrm>
          <a:prstGeom prst="rect">
            <a:avLst/>
          </a:prstGeom>
          <a:noFill/>
        </p:spPr>
        <p:txBody>
          <a:bodyPr wrap="square" rtlCol="0">
            <a:spAutoFit/>
          </a:bodyPr>
          <a:lstStyle/>
          <a:p>
            <a:pPr algn="ctr">
              <a:lnSpc>
                <a:spcPct val="150000"/>
              </a:lnSpc>
            </a:pPr>
            <a:r>
              <a:rPr lang="en-US" altLang="zh-CN" sz="1000" dirty="0">
                <a:solidFill>
                  <a:schemeClr val="bg1"/>
                </a:solidFill>
                <a:cs typeface="+mn-ea"/>
                <a:sym typeface="+mn-lt"/>
              </a:rPr>
              <a:t>TEXT HERE</a:t>
            </a:r>
            <a:endParaRPr lang="id-ID" altLang="zh-CN" sz="1000" dirty="0">
              <a:solidFill>
                <a:schemeClr val="bg1"/>
              </a:solidFill>
              <a:cs typeface="+mn-ea"/>
              <a:sym typeface="+mn-lt"/>
            </a:endParaRPr>
          </a:p>
        </p:txBody>
      </p:sp>
      <p:sp>
        <p:nvSpPr>
          <p:cNvPr id="13" name="TextBox 44">
            <a:extLst>
              <a:ext uri="{FF2B5EF4-FFF2-40B4-BE49-F238E27FC236}">
                <a16:creationId xmlns:a16="http://schemas.microsoft.com/office/drawing/2014/main" id="{705497E5-8112-472C-B245-DD3F3ACD0EE3}"/>
              </a:ext>
            </a:extLst>
          </p:cNvPr>
          <p:cNvSpPr txBox="1"/>
          <p:nvPr/>
        </p:nvSpPr>
        <p:spPr>
          <a:xfrm>
            <a:off x="1981809" y="3376134"/>
            <a:ext cx="1419331" cy="295978"/>
          </a:xfrm>
          <a:prstGeom prst="rect">
            <a:avLst/>
          </a:prstGeom>
          <a:noFill/>
        </p:spPr>
        <p:txBody>
          <a:bodyPr wrap="square" rtlCol="0">
            <a:spAutoFit/>
          </a:bodyPr>
          <a:lstStyle/>
          <a:p>
            <a:pPr algn="ctr">
              <a:lnSpc>
                <a:spcPct val="150000"/>
              </a:lnSpc>
            </a:pPr>
            <a:r>
              <a:rPr lang="en-US" sz="1000" dirty="0">
                <a:solidFill>
                  <a:schemeClr val="bg1"/>
                </a:solidFill>
                <a:cs typeface="+mn-ea"/>
                <a:sym typeface="+mn-lt"/>
              </a:rPr>
              <a:t>TEXT HERE</a:t>
            </a:r>
            <a:endParaRPr lang="id-ID" sz="1000" dirty="0">
              <a:solidFill>
                <a:schemeClr val="bg1"/>
              </a:solidFill>
              <a:cs typeface="+mn-ea"/>
              <a:sym typeface="+mn-lt"/>
            </a:endParaRPr>
          </a:p>
        </p:txBody>
      </p:sp>
      <p:sp>
        <p:nvSpPr>
          <p:cNvPr id="14" name="TextBox 45">
            <a:extLst>
              <a:ext uri="{FF2B5EF4-FFF2-40B4-BE49-F238E27FC236}">
                <a16:creationId xmlns:a16="http://schemas.microsoft.com/office/drawing/2014/main" id="{21FD68E0-5F94-43A5-BF26-9684E45A732E}"/>
              </a:ext>
            </a:extLst>
          </p:cNvPr>
          <p:cNvSpPr txBox="1"/>
          <p:nvPr/>
        </p:nvSpPr>
        <p:spPr>
          <a:xfrm>
            <a:off x="4112812" y="2728102"/>
            <a:ext cx="1852347" cy="295978"/>
          </a:xfrm>
          <a:prstGeom prst="rect">
            <a:avLst/>
          </a:prstGeom>
          <a:noFill/>
        </p:spPr>
        <p:txBody>
          <a:bodyPr wrap="square" rtlCol="0">
            <a:spAutoFit/>
          </a:bodyPr>
          <a:lstStyle/>
          <a:p>
            <a:pPr algn="ctr">
              <a:lnSpc>
                <a:spcPct val="150000"/>
              </a:lnSpc>
            </a:pPr>
            <a:r>
              <a:rPr lang="en-US" altLang="zh-CN" sz="1000" dirty="0">
                <a:solidFill>
                  <a:schemeClr val="bg1"/>
                </a:solidFill>
                <a:cs typeface="+mn-ea"/>
                <a:sym typeface="+mn-lt"/>
              </a:rPr>
              <a:t>TEXT HERE</a:t>
            </a:r>
            <a:endParaRPr lang="id-ID" altLang="zh-CN" sz="1000" dirty="0">
              <a:solidFill>
                <a:schemeClr val="bg1"/>
              </a:solidFill>
              <a:cs typeface="+mn-ea"/>
              <a:sym typeface="+mn-lt"/>
            </a:endParaRPr>
          </a:p>
        </p:txBody>
      </p:sp>
      <p:sp>
        <p:nvSpPr>
          <p:cNvPr id="15" name="TextBox 46">
            <a:extLst>
              <a:ext uri="{FF2B5EF4-FFF2-40B4-BE49-F238E27FC236}">
                <a16:creationId xmlns:a16="http://schemas.microsoft.com/office/drawing/2014/main" id="{F1CF0E47-91C6-41E3-8059-139DDB657B92}"/>
              </a:ext>
            </a:extLst>
          </p:cNvPr>
          <p:cNvSpPr txBox="1"/>
          <p:nvPr/>
        </p:nvSpPr>
        <p:spPr>
          <a:xfrm>
            <a:off x="8900044" y="3449795"/>
            <a:ext cx="1852347" cy="295978"/>
          </a:xfrm>
          <a:prstGeom prst="rect">
            <a:avLst/>
          </a:prstGeom>
          <a:noFill/>
        </p:spPr>
        <p:txBody>
          <a:bodyPr wrap="square" rtlCol="0">
            <a:spAutoFit/>
          </a:bodyPr>
          <a:lstStyle/>
          <a:p>
            <a:pPr algn="ctr">
              <a:lnSpc>
                <a:spcPct val="150000"/>
              </a:lnSpc>
            </a:pPr>
            <a:r>
              <a:rPr lang="en-US" altLang="zh-CN" sz="1000" dirty="0">
                <a:solidFill>
                  <a:schemeClr val="bg1"/>
                </a:solidFill>
                <a:cs typeface="+mn-ea"/>
                <a:sym typeface="+mn-lt"/>
              </a:rPr>
              <a:t>TEXT HERE</a:t>
            </a:r>
            <a:endParaRPr lang="id-ID" altLang="zh-CN" sz="1000" dirty="0">
              <a:solidFill>
                <a:schemeClr val="bg1"/>
              </a:solidFill>
              <a:cs typeface="+mn-ea"/>
              <a:sym typeface="+mn-lt"/>
            </a:endParaRPr>
          </a:p>
        </p:txBody>
      </p:sp>
      <p:sp>
        <p:nvSpPr>
          <p:cNvPr id="16" name="Freeform 6">
            <a:extLst>
              <a:ext uri="{FF2B5EF4-FFF2-40B4-BE49-F238E27FC236}">
                <a16:creationId xmlns:a16="http://schemas.microsoft.com/office/drawing/2014/main" id="{30BDBEA2-556D-4570-8D17-82F75122910C}"/>
              </a:ext>
            </a:extLst>
          </p:cNvPr>
          <p:cNvSpPr>
            <a:spLocks noEditPoints="1"/>
          </p:cNvSpPr>
          <p:nvPr/>
        </p:nvSpPr>
        <p:spPr bwMode="auto">
          <a:xfrm>
            <a:off x="2526718" y="2966535"/>
            <a:ext cx="329512" cy="351010"/>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vert="horz" wrap="square" lIns="91440" tIns="45720" rIns="91440" bIns="45720" numCol="1" anchor="t" anchorCtr="0" compatLnSpc="1"/>
          <a:lstStyle/>
          <a:p>
            <a:pPr>
              <a:lnSpc>
                <a:spcPct val="150000"/>
              </a:lnSpc>
            </a:pPr>
            <a:endParaRPr lang="en-US" sz="1100" dirty="0">
              <a:cs typeface="+mn-ea"/>
              <a:sym typeface="+mn-lt"/>
            </a:endParaRPr>
          </a:p>
        </p:txBody>
      </p:sp>
      <p:sp>
        <p:nvSpPr>
          <p:cNvPr id="17" name="Freeform 11">
            <a:extLst>
              <a:ext uri="{FF2B5EF4-FFF2-40B4-BE49-F238E27FC236}">
                <a16:creationId xmlns:a16="http://schemas.microsoft.com/office/drawing/2014/main" id="{74BD61B5-97EC-4939-99D7-271A108FA9AB}"/>
              </a:ext>
            </a:extLst>
          </p:cNvPr>
          <p:cNvSpPr>
            <a:spLocks noEditPoints="1"/>
          </p:cNvSpPr>
          <p:nvPr/>
        </p:nvSpPr>
        <p:spPr bwMode="auto">
          <a:xfrm>
            <a:off x="4826643" y="2270150"/>
            <a:ext cx="424683" cy="425133"/>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440" tIns="45720" rIns="91440" bIns="45720" numCol="1" anchor="t" anchorCtr="0" compatLnSpc="1"/>
          <a:lstStyle/>
          <a:p>
            <a:pPr>
              <a:lnSpc>
                <a:spcPct val="150000"/>
              </a:lnSpc>
            </a:pPr>
            <a:endParaRPr lang="en-US" sz="1100" dirty="0">
              <a:cs typeface="+mn-ea"/>
              <a:sym typeface="+mn-lt"/>
            </a:endParaRPr>
          </a:p>
        </p:txBody>
      </p:sp>
      <p:sp>
        <p:nvSpPr>
          <p:cNvPr id="18" name="Freeform 21">
            <a:extLst>
              <a:ext uri="{FF2B5EF4-FFF2-40B4-BE49-F238E27FC236}">
                <a16:creationId xmlns:a16="http://schemas.microsoft.com/office/drawing/2014/main" id="{5AB6F135-AF8D-4A7A-9D18-0767D8F1E86A}"/>
              </a:ext>
            </a:extLst>
          </p:cNvPr>
          <p:cNvSpPr>
            <a:spLocks noEditPoints="1"/>
          </p:cNvSpPr>
          <p:nvPr/>
        </p:nvSpPr>
        <p:spPr bwMode="auto">
          <a:xfrm>
            <a:off x="7265746" y="2306235"/>
            <a:ext cx="361775" cy="362917"/>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p:spPr>
        <p:txBody>
          <a:bodyPr vert="horz" wrap="square" lIns="91440" tIns="45720" rIns="91440" bIns="45720" numCol="1" anchor="t" anchorCtr="0" compatLnSpc="1"/>
          <a:lstStyle/>
          <a:p>
            <a:pPr>
              <a:lnSpc>
                <a:spcPct val="150000"/>
              </a:lnSpc>
            </a:pPr>
            <a:endParaRPr lang="en-US" sz="1100" dirty="0">
              <a:solidFill>
                <a:schemeClr val="bg1"/>
              </a:solidFill>
              <a:cs typeface="+mn-ea"/>
              <a:sym typeface="+mn-lt"/>
            </a:endParaRPr>
          </a:p>
        </p:txBody>
      </p:sp>
      <p:sp>
        <p:nvSpPr>
          <p:cNvPr id="19" name="Freeform 26">
            <a:extLst>
              <a:ext uri="{FF2B5EF4-FFF2-40B4-BE49-F238E27FC236}">
                <a16:creationId xmlns:a16="http://schemas.microsoft.com/office/drawing/2014/main" id="{B35FA5E7-9E50-4D00-A13E-5C0CAFF7C479}"/>
              </a:ext>
            </a:extLst>
          </p:cNvPr>
          <p:cNvSpPr/>
          <p:nvPr/>
        </p:nvSpPr>
        <p:spPr bwMode="auto">
          <a:xfrm>
            <a:off x="9677309" y="3088423"/>
            <a:ext cx="297815" cy="308863"/>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lstStyle/>
          <a:p>
            <a:pPr>
              <a:lnSpc>
                <a:spcPct val="150000"/>
              </a:lnSpc>
            </a:pPr>
            <a:endParaRPr lang="en-US" sz="1100" dirty="0">
              <a:solidFill>
                <a:schemeClr val="bg1"/>
              </a:solidFill>
              <a:cs typeface="+mn-ea"/>
              <a:sym typeface="+mn-lt"/>
            </a:endParaRPr>
          </a:p>
        </p:txBody>
      </p:sp>
      <p:cxnSp>
        <p:nvCxnSpPr>
          <p:cNvPr id="20" name="Straight Connector 2">
            <a:extLst>
              <a:ext uri="{FF2B5EF4-FFF2-40B4-BE49-F238E27FC236}">
                <a16:creationId xmlns:a16="http://schemas.microsoft.com/office/drawing/2014/main" id="{1B506852-8042-4AD9-8E1C-3ABF35A076AC}"/>
              </a:ext>
            </a:extLst>
          </p:cNvPr>
          <p:cNvCxnSpPr/>
          <p:nvPr/>
        </p:nvCxnSpPr>
        <p:spPr>
          <a:xfrm>
            <a:off x="1841768" y="4357097"/>
            <a:ext cx="8910623" cy="0"/>
          </a:xfrm>
          <a:prstGeom prst="line">
            <a:avLst/>
          </a:prstGeom>
          <a:ln>
            <a:solidFill>
              <a:srgbClr val="689B7C"/>
            </a:solidFill>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0D01237E-C39E-4C35-9A37-E7367C21A85C}"/>
              </a:ext>
            </a:extLst>
          </p:cNvPr>
          <p:cNvSpPr/>
          <p:nvPr/>
        </p:nvSpPr>
        <p:spPr>
          <a:xfrm>
            <a:off x="3160484" y="4926590"/>
            <a:ext cx="6273190" cy="1015663"/>
          </a:xfrm>
          <a:prstGeom prst="rect">
            <a:avLst/>
          </a:prstGeom>
        </p:spPr>
        <p:txBody>
          <a:bodyPr wrap="square">
            <a:spAutoFit/>
          </a:bodyPr>
          <a:lstStyle/>
          <a:p>
            <a:pPr algn="ctr" defTabSz="914377">
              <a:lnSpc>
                <a:spcPct val="150000"/>
              </a:lnSpc>
              <a:defRPr/>
            </a:pPr>
            <a:r>
              <a:rPr lang="en-US" altLang="zh-CN" sz="1000" dirty="0">
                <a:solidFill>
                  <a:schemeClr val="tx1">
                    <a:lumMod val="65000"/>
                    <a:lumOff val="35000"/>
                  </a:schemeClr>
                </a:solidFill>
                <a:cs typeface="+mn-ea"/>
                <a:sym typeface="+mn-lt"/>
              </a:rPr>
              <a:t>Please replace text, click add relevant headline, modify the text content, also can copy your content to this directly.</a:t>
            </a:r>
            <a:r>
              <a:rPr lang="en-US" altLang="zh-CN" sz="1000" dirty="0">
                <a:solidFill>
                  <a:schemeClr val="bg1">
                    <a:lumMod val="50000"/>
                  </a:schemeClr>
                </a:solidFill>
                <a:cs typeface="+mn-ea"/>
                <a:sym typeface="+mn-lt"/>
              </a:rPr>
              <a:t> In modern times, papers are often used to refer to articles that carry out research in various academic fields and describe the results of academic research. </a:t>
            </a:r>
            <a:endParaRPr lang="zh-CN" altLang="en-US" sz="1000" dirty="0">
              <a:solidFill>
                <a:schemeClr val="bg1">
                  <a:lumMod val="50000"/>
                </a:schemeClr>
              </a:solidFill>
              <a:cs typeface="+mn-ea"/>
              <a:sym typeface="+mn-lt"/>
            </a:endParaRPr>
          </a:p>
          <a:p>
            <a:pPr algn="ctr" defTabSz="914377">
              <a:lnSpc>
                <a:spcPct val="150000"/>
              </a:lnSpc>
              <a:defRPr/>
            </a:pPr>
            <a:endParaRPr lang="en-US" altLang="zh-CN" sz="10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35414749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1000"/>
                                        <p:tgtEl>
                                          <p:spTgt spid="17"/>
                                        </p:tgtEl>
                                      </p:cBhvr>
                                    </p:animEffect>
                                    <p:anim calcmode="lin" valueType="num">
                                      <p:cBhvr>
                                        <p:cTn id="68" dur="1000" fill="hold"/>
                                        <p:tgtEl>
                                          <p:spTgt spid="17"/>
                                        </p:tgtEl>
                                        <p:attrNameLst>
                                          <p:attrName>ppt_x</p:attrName>
                                        </p:attrNameLst>
                                      </p:cBhvr>
                                      <p:tavLst>
                                        <p:tav tm="0">
                                          <p:val>
                                            <p:strVal val="#ppt_x"/>
                                          </p:val>
                                        </p:tav>
                                        <p:tav tm="100000">
                                          <p:val>
                                            <p:strVal val="#ppt_x"/>
                                          </p:val>
                                        </p:tav>
                                      </p:tavLst>
                                    </p:anim>
                                    <p:anim calcmode="lin" valueType="num">
                                      <p:cBhvr>
                                        <p:cTn id="69" dur="1000" fill="hold"/>
                                        <p:tgtEl>
                                          <p:spTgt spid="1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1000"/>
                                        <p:tgtEl>
                                          <p:spTgt spid="19"/>
                                        </p:tgtEl>
                                      </p:cBhvr>
                                    </p:animEffect>
                                    <p:anim calcmode="lin" valueType="num">
                                      <p:cBhvr>
                                        <p:cTn id="78" dur="1000" fill="hold"/>
                                        <p:tgtEl>
                                          <p:spTgt spid="19"/>
                                        </p:tgtEl>
                                        <p:attrNameLst>
                                          <p:attrName>ppt_x</p:attrName>
                                        </p:attrNameLst>
                                      </p:cBhvr>
                                      <p:tavLst>
                                        <p:tav tm="0">
                                          <p:val>
                                            <p:strVal val="#ppt_x"/>
                                          </p:val>
                                        </p:tav>
                                        <p:tav tm="100000">
                                          <p:val>
                                            <p:strVal val="#ppt_x"/>
                                          </p:val>
                                        </p:tav>
                                      </p:tavLst>
                                    </p:anim>
                                    <p:anim calcmode="lin" valueType="num">
                                      <p:cBhvr>
                                        <p:cTn id="79" dur="1000" fill="hold"/>
                                        <p:tgtEl>
                                          <p:spTgt spid="19"/>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1000"/>
                                        <p:tgtEl>
                                          <p:spTgt spid="20"/>
                                        </p:tgtEl>
                                      </p:cBhvr>
                                    </p:animEffect>
                                    <p:anim calcmode="lin" valueType="num">
                                      <p:cBhvr>
                                        <p:cTn id="83" dur="1000" fill="hold"/>
                                        <p:tgtEl>
                                          <p:spTgt spid="20"/>
                                        </p:tgtEl>
                                        <p:attrNameLst>
                                          <p:attrName>ppt_x</p:attrName>
                                        </p:attrNameLst>
                                      </p:cBhvr>
                                      <p:tavLst>
                                        <p:tav tm="0">
                                          <p:val>
                                            <p:strVal val="#ppt_x"/>
                                          </p:val>
                                        </p:tav>
                                        <p:tav tm="100000">
                                          <p:val>
                                            <p:strVal val="#ppt_x"/>
                                          </p:val>
                                        </p:tav>
                                      </p:tavLst>
                                    </p:anim>
                                    <p:anim calcmode="lin" valueType="num">
                                      <p:cBhvr>
                                        <p:cTn id="8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鲜花, 花瓶, 植物, 餐桌&#10;&#10;描述已自动生成">
            <a:extLst>
              <a:ext uri="{FF2B5EF4-FFF2-40B4-BE49-F238E27FC236}">
                <a16:creationId xmlns:a16="http://schemas.microsoft.com/office/drawing/2014/main" id="{D937E46D-5356-4664-9F48-5066AC1C84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667000" y="-2667000"/>
            <a:ext cx="6858000" cy="12192000"/>
          </a:xfrm>
          <a:prstGeom prst="rect">
            <a:avLst/>
          </a:prstGeom>
        </p:spPr>
      </p:pic>
      <p:pic>
        <p:nvPicPr>
          <p:cNvPr id="4" name="图片 3" descr="图片包含 鲜花, 餐桌&#10;&#10;描述已自动生成">
            <a:extLst>
              <a:ext uri="{FF2B5EF4-FFF2-40B4-BE49-F238E27FC236}">
                <a16:creationId xmlns:a16="http://schemas.microsoft.com/office/drawing/2014/main" id="{7783F080-412C-465E-990E-7C10FEB9FB7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924"/>
          <a:stretch/>
        </p:blipFill>
        <p:spPr>
          <a:xfrm rot="5400000">
            <a:off x="1512234" y="730553"/>
            <a:ext cx="4363656" cy="5396895"/>
          </a:xfrm>
          <a:prstGeom prst="rect">
            <a:avLst/>
          </a:prstGeom>
        </p:spPr>
      </p:pic>
      <p:sp>
        <p:nvSpPr>
          <p:cNvPr id="5" name="文本框 4">
            <a:extLst>
              <a:ext uri="{FF2B5EF4-FFF2-40B4-BE49-F238E27FC236}">
                <a16:creationId xmlns:a16="http://schemas.microsoft.com/office/drawing/2014/main" id="{45B25C78-1106-4BF5-BF38-A903FC934162}"/>
              </a:ext>
            </a:extLst>
          </p:cNvPr>
          <p:cNvSpPr txBox="1"/>
          <p:nvPr/>
        </p:nvSpPr>
        <p:spPr>
          <a:xfrm>
            <a:off x="2104565" y="3025114"/>
            <a:ext cx="2889952" cy="646331"/>
          </a:xfrm>
          <a:prstGeom prst="rect">
            <a:avLst/>
          </a:prstGeom>
          <a:noFill/>
        </p:spPr>
        <p:txBody>
          <a:bodyPr wrap="square" rtlCol="0">
            <a:spAutoFit/>
          </a:bodyPr>
          <a:lstStyle/>
          <a:p>
            <a:pPr algn="ctr"/>
            <a:r>
              <a:rPr lang="zh-CN" altLang="en-US" sz="3600" b="1" dirty="0">
                <a:solidFill>
                  <a:srgbClr val="689B7C"/>
                </a:solidFill>
                <a:effectLst>
                  <a:outerShdw blurRad="38100" dist="38100" dir="2700000" algn="tl">
                    <a:srgbClr val="000000">
                      <a:alpha val="43137"/>
                    </a:srgbClr>
                  </a:outerShdw>
                </a:effectLst>
              </a:rPr>
              <a:t>CONTENTS</a:t>
            </a:r>
          </a:p>
        </p:txBody>
      </p:sp>
      <p:cxnSp>
        <p:nvCxnSpPr>
          <p:cNvPr id="6" name="直接连接符 5">
            <a:extLst>
              <a:ext uri="{FF2B5EF4-FFF2-40B4-BE49-F238E27FC236}">
                <a16:creationId xmlns:a16="http://schemas.microsoft.com/office/drawing/2014/main" id="{D797FCE4-270D-415D-AAAD-325C6CEB18AD}"/>
              </a:ext>
            </a:extLst>
          </p:cNvPr>
          <p:cNvCxnSpPr/>
          <p:nvPr/>
        </p:nvCxnSpPr>
        <p:spPr>
          <a:xfrm flipV="1">
            <a:off x="2638499" y="2274838"/>
            <a:ext cx="337517" cy="361321"/>
          </a:xfrm>
          <a:prstGeom prst="line">
            <a:avLst/>
          </a:prstGeom>
          <a:noFill/>
          <a:ln w="6350" cap="flat" cmpd="sng" algn="ctr">
            <a:solidFill>
              <a:srgbClr val="8F9A6A"/>
            </a:solidFill>
            <a:prstDash val="solid"/>
            <a:miter lim="800000"/>
          </a:ln>
          <a:effectLst/>
        </p:spPr>
      </p:cxnSp>
      <p:cxnSp>
        <p:nvCxnSpPr>
          <p:cNvPr id="7" name="直接连接符 6">
            <a:extLst>
              <a:ext uri="{FF2B5EF4-FFF2-40B4-BE49-F238E27FC236}">
                <a16:creationId xmlns:a16="http://schemas.microsoft.com/office/drawing/2014/main" id="{A42F6748-EED4-485D-8424-BE5EC6AEB888}"/>
              </a:ext>
            </a:extLst>
          </p:cNvPr>
          <p:cNvCxnSpPr/>
          <p:nvPr/>
        </p:nvCxnSpPr>
        <p:spPr>
          <a:xfrm flipV="1">
            <a:off x="3794792" y="4258906"/>
            <a:ext cx="337517" cy="361321"/>
          </a:xfrm>
          <a:prstGeom prst="line">
            <a:avLst/>
          </a:prstGeom>
          <a:noFill/>
          <a:ln w="6350" cap="flat" cmpd="sng" algn="ctr">
            <a:solidFill>
              <a:srgbClr val="8F9A6A"/>
            </a:solidFill>
            <a:prstDash val="solid"/>
            <a:miter lim="800000"/>
          </a:ln>
          <a:effectLst/>
        </p:spPr>
      </p:cxnSp>
      <p:sp>
        <p:nvSpPr>
          <p:cNvPr id="8" name="椭圆 7">
            <a:extLst>
              <a:ext uri="{FF2B5EF4-FFF2-40B4-BE49-F238E27FC236}">
                <a16:creationId xmlns:a16="http://schemas.microsoft.com/office/drawing/2014/main" id="{B33287FC-CE49-4CC4-A1ED-80E26AF0ED03}"/>
              </a:ext>
            </a:extLst>
          </p:cNvPr>
          <p:cNvSpPr/>
          <p:nvPr/>
        </p:nvSpPr>
        <p:spPr>
          <a:xfrm>
            <a:off x="4016915" y="2453407"/>
            <a:ext cx="182752" cy="182752"/>
          </a:xfrm>
          <a:prstGeom prst="ellipse">
            <a:avLst/>
          </a:prstGeom>
          <a:noFill/>
          <a:ln w="12700" cap="flat" cmpd="sng" algn="ctr">
            <a:solidFill>
              <a:srgbClr val="8F9A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椭圆 8">
            <a:extLst>
              <a:ext uri="{FF2B5EF4-FFF2-40B4-BE49-F238E27FC236}">
                <a16:creationId xmlns:a16="http://schemas.microsoft.com/office/drawing/2014/main" id="{371208CB-64CF-4767-98BC-31F05F16D36B}"/>
              </a:ext>
            </a:extLst>
          </p:cNvPr>
          <p:cNvSpPr/>
          <p:nvPr/>
        </p:nvSpPr>
        <p:spPr>
          <a:xfrm>
            <a:off x="3761588" y="2270655"/>
            <a:ext cx="97789" cy="97789"/>
          </a:xfrm>
          <a:prstGeom prst="ellipse">
            <a:avLst/>
          </a:prstGeom>
          <a:noFill/>
          <a:ln w="12700" cap="flat" cmpd="sng" algn="ctr">
            <a:solidFill>
              <a:srgbClr val="8F9A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34" name="椭圆 33">
            <a:extLst>
              <a:ext uri="{FF2B5EF4-FFF2-40B4-BE49-F238E27FC236}">
                <a16:creationId xmlns:a16="http://schemas.microsoft.com/office/drawing/2014/main" id="{DB8E96B0-C858-42E4-9771-5E6FE1661FE1}"/>
              </a:ext>
            </a:extLst>
          </p:cNvPr>
          <p:cNvSpPr/>
          <p:nvPr/>
        </p:nvSpPr>
        <p:spPr>
          <a:xfrm rot="16200000">
            <a:off x="6691215" y="1646546"/>
            <a:ext cx="594544" cy="591196"/>
          </a:xfrm>
          <a:prstGeom prst="ellipse">
            <a:avLst/>
          </a:prstGeom>
          <a:solidFill>
            <a:schemeClr val="bg1">
              <a:lumMod val="6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椭圆 34">
            <a:extLst>
              <a:ext uri="{FF2B5EF4-FFF2-40B4-BE49-F238E27FC236}">
                <a16:creationId xmlns:a16="http://schemas.microsoft.com/office/drawing/2014/main" id="{D99D10CF-65BB-4A14-9E7F-6A3AF7D722DF}"/>
              </a:ext>
            </a:extLst>
          </p:cNvPr>
          <p:cNvSpPr/>
          <p:nvPr/>
        </p:nvSpPr>
        <p:spPr>
          <a:xfrm rot="16200000">
            <a:off x="6691215" y="2817581"/>
            <a:ext cx="594544" cy="591202"/>
          </a:xfrm>
          <a:prstGeom prst="ellipse">
            <a:avLst/>
          </a:prstGeom>
          <a:solidFill>
            <a:schemeClr val="bg1">
              <a:lumMod val="6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椭圆 35">
            <a:extLst>
              <a:ext uri="{FF2B5EF4-FFF2-40B4-BE49-F238E27FC236}">
                <a16:creationId xmlns:a16="http://schemas.microsoft.com/office/drawing/2014/main" id="{ACBD2AD1-1CAE-4781-908C-102978994443}"/>
              </a:ext>
            </a:extLst>
          </p:cNvPr>
          <p:cNvSpPr/>
          <p:nvPr/>
        </p:nvSpPr>
        <p:spPr>
          <a:xfrm rot="16200000">
            <a:off x="6691215" y="3988622"/>
            <a:ext cx="594544" cy="591196"/>
          </a:xfrm>
          <a:prstGeom prst="ellipse">
            <a:avLst/>
          </a:prstGeom>
          <a:solidFill>
            <a:schemeClr val="bg1">
              <a:lumMod val="6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7" name="组合 36">
            <a:extLst>
              <a:ext uri="{FF2B5EF4-FFF2-40B4-BE49-F238E27FC236}">
                <a16:creationId xmlns:a16="http://schemas.microsoft.com/office/drawing/2014/main" id="{589A47DD-3114-48D6-B452-1D2DDBEC55D2}"/>
              </a:ext>
            </a:extLst>
          </p:cNvPr>
          <p:cNvGrpSpPr/>
          <p:nvPr/>
        </p:nvGrpSpPr>
        <p:grpSpPr>
          <a:xfrm>
            <a:off x="7288523" y="3838362"/>
            <a:ext cx="3828499" cy="909284"/>
            <a:chOff x="4652963" y="3757424"/>
            <a:chExt cx="3828499" cy="909284"/>
          </a:xfrm>
        </p:grpSpPr>
        <p:sp>
          <p:nvSpPr>
            <p:cNvPr id="38" name="Rectangle 37">
              <a:extLst>
                <a:ext uri="{FF2B5EF4-FFF2-40B4-BE49-F238E27FC236}">
                  <a16:creationId xmlns:a16="http://schemas.microsoft.com/office/drawing/2014/main" id="{EF104CDC-8663-4D18-831A-CE0F533B2755}"/>
                </a:ext>
              </a:extLst>
            </p:cNvPr>
            <p:cNvSpPr/>
            <p:nvPr/>
          </p:nvSpPr>
          <p:spPr>
            <a:xfrm>
              <a:off x="4661834" y="4189654"/>
              <a:ext cx="3819628" cy="477054"/>
            </a:xfrm>
            <a:prstGeom prst="rect">
              <a:avLst/>
            </a:prstGeom>
          </p:spPr>
          <p:txBody>
            <a:bodyPr wrap="square">
              <a:spAutoFit/>
            </a:bodyPr>
            <a:lstStyle/>
            <a:p>
              <a:pPr defTabSz="914377">
                <a:lnSpc>
                  <a:spcPct val="125000"/>
                </a:lnSpc>
                <a:defRPr/>
              </a:pPr>
              <a:r>
                <a:rPr lang="en-US" altLang="zh-CN" sz="1000" dirty="0">
                  <a:solidFill>
                    <a:schemeClr val="bg1">
                      <a:lumMod val="65000"/>
                    </a:schemeClr>
                  </a:solidFill>
                  <a:cs typeface="+mn-ea"/>
                  <a:sym typeface="+mn-lt"/>
                </a:rPr>
                <a:t>Please replace text, click add relevant headline, modify the text content, also can copy your content to this directly.</a:t>
              </a:r>
              <a:endParaRPr lang="en-GB" altLang="zh-CN" sz="1000" dirty="0">
                <a:solidFill>
                  <a:schemeClr val="bg1">
                    <a:lumMod val="65000"/>
                  </a:schemeClr>
                </a:solidFill>
                <a:cs typeface="+mn-ea"/>
                <a:sym typeface="+mn-lt"/>
              </a:endParaRPr>
            </a:p>
          </p:txBody>
        </p:sp>
        <p:sp>
          <p:nvSpPr>
            <p:cNvPr id="39" name="TextBox 38">
              <a:extLst>
                <a:ext uri="{FF2B5EF4-FFF2-40B4-BE49-F238E27FC236}">
                  <a16:creationId xmlns:a16="http://schemas.microsoft.com/office/drawing/2014/main" id="{6DA4D20D-92D2-40BC-BE4E-0FD9EFC8A8EC}"/>
                </a:ext>
              </a:extLst>
            </p:cNvPr>
            <p:cNvSpPr txBox="1"/>
            <p:nvPr/>
          </p:nvSpPr>
          <p:spPr bwMode="auto">
            <a:xfrm>
              <a:off x="4652963" y="3757424"/>
              <a:ext cx="1743075" cy="458908"/>
            </a:xfrm>
            <a:prstGeom prst="rect">
              <a:avLst/>
            </a:prstGeom>
            <a:noFill/>
          </p:spPr>
          <p:txBody>
            <a:bodyPr anchor="ctr">
              <a:spAutoFit/>
            </a:bodyPr>
            <a:lstStyle/>
            <a:p>
              <a:pPr defTabSz="914377" eaLnBrk="1" fontAlgn="auto" hangingPunct="1">
                <a:lnSpc>
                  <a:spcPct val="150000"/>
                </a:lnSpc>
                <a:spcBef>
                  <a:spcPts val="0"/>
                </a:spcBef>
                <a:spcAft>
                  <a:spcPts val="0"/>
                </a:spcAft>
                <a:defRPr/>
              </a:pPr>
              <a:r>
                <a:rPr lang="en-US" altLang="zh-CN" dirty="0">
                  <a:solidFill>
                    <a:schemeClr val="tx1">
                      <a:lumMod val="85000"/>
                      <a:lumOff val="15000"/>
                    </a:schemeClr>
                  </a:solidFill>
                  <a:cs typeface="+mn-ea"/>
                  <a:sym typeface="+mn-lt"/>
                </a:rPr>
                <a:t>Add title text</a:t>
              </a:r>
              <a:endParaRPr lang="zh-CN" altLang="en-US" dirty="0">
                <a:solidFill>
                  <a:schemeClr val="tx1">
                    <a:lumMod val="85000"/>
                    <a:lumOff val="15000"/>
                  </a:schemeClr>
                </a:solidFill>
                <a:cs typeface="+mn-ea"/>
                <a:sym typeface="+mn-lt"/>
              </a:endParaRPr>
            </a:p>
          </p:txBody>
        </p:sp>
      </p:grpSp>
      <p:grpSp>
        <p:nvGrpSpPr>
          <p:cNvPr id="40" name="组合 39">
            <a:extLst>
              <a:ext uri="{FF2B5EF4-FFF2-40B4-BE49-F238E27FC236}">
                <a16:creationId xmlns:a16="http://schemas.microsoft.com/office/drawing/2014/main" id="{98AF1BA2-9752-4566-9BF5-A5A21D892048}"/>
              </a:ext>
            </a:extLst>
          </p:cNvPr>
          <p:cNvGrpSpPr/>
          <p:nvPr/>
        </p:nvGrpSpPr>
        <p:grpSpPr>
          <a:xfrm>
            <a:off x="7288523" y="1496286"/>
            <a:ext cx="3828499" cy="909284"/>
            <a:chOff x="4652963" y="3757424"/>
            <a:chExt cx="3828499" cy="909284"/>
          </a:xfrm>
        </p:grpSpPr>
        <p:sp>
          <p:nvSpPr>
            <p:cNvPr id="41" name="Rectangle 37">
              <a:extLst>
                <a:ext uri="{FF2B5EF4-FFF2-40B4-BE49-F238E27FC236}">
                  <a16:creationId xmlns:a16="http://schemas.microsoft.com/office/drawing/2014/main" id="{9195D7EF-3D4A-448A-8D05-9F91EDCEA62A}"/>
                </a:ext>
              </a:extLst>
            </p:cNvPr>
            <p:cNvSpPr/>
            <p:nvPr/>
          </p:nvSpPr>
          <p:spPr>
            <a:xfrm>
              <a:off x="4661834" y="4189654"/>
              <a:ext cx="3819628" cy="477054"/>
            </a:xfrm>
            <a:prstGeom prst="rect">
              <a:avLst/>
            </a:prstGeom>
          </p:spPr>
          <p:txBody>
            <a:bodyPr wrap="square">
              <a:spAutoFit/>
            </a:bodyPr>
            <a:lstStyle/>
            <a:p>
              <a:pPr defTabSz="914377">
                <a:lnSpc>
                  <a:spcPct val="125000"/>
                </a:lnSpc>
                <a:defRPr/>
              </a:pPr>
              <a:r>
                <a:rPr lang="en-US" altLang="zh-CN" sz="1000" dirty="0">
                  <a:solidFill>
                    <a:schemeClr val="bg1">
                      <a:lumMod val="65000"/>
                    </a:schemeClr>
                  </a:solidFill>
                  <a:cs typeface="+mn-ea"/>
                  <a:sym typeface="+mn-lt"/>
                </a:rPr>
                <a:t>Please replace text, click add relevant headline, modify the text content, also can copy your content to this directly.</a:t>
              </a:r>
              <a:endParaRPr lang="en-GB" altLang="zh-CN" sz="1000" dirty="0">
                <a:solidFill>
                  <a:schemeClr val="bg1">
                    <a:lumMod val="65000"/>
                  </a:schemeClr>
                </a:solidFill>
                <a:cs typeface="+mn-ea"/>
                <a:sym typeface="+mn-lt"/>
              </a:endParaRPr>
            </a:p>
          </p:txBody>
        </p:sp>
        <p:sp>
          <p:nvSpPr>
            <p:cNvPr id="42" name="TextBox 38">
              <a:extLst>
                <a:ext uri="{FF2B5EF4-FFF2-40B4-BE49-F238E27FC236}">
                  <a16:creationId xmlns:a16="http://schemas.microsoft.com/office/drawing/2014/main" id="{D5DE7BE8-E724-42FE-88A5-E3306D8B3807}"/>
                </a:ext>
              </a:extLst>
            </p:cNvPr>
            <p:cNvSpPr txBox="1"/>
            <p:nvPr/>
          </p:nvSpPr>
          <p:spPr bwMode="auto">
            <a:xfrm>
              <a:off x="4652963" y="3757424"/>
              <a:ext cx="1743075" cy="458908"/>
            </a:xfrm>
            <a:prstGeom prst="rect">
              <a:avLst/>
            </a:prstGeom>
            <a:noFill/>
          </p:spPr>
          <p:txBody>
            <a:bodyPr anchor="ctr">
              <a:spAutoFit/>
            </a:bodyPr>
            <a:lstStyle/>
            <a:p>
              <a:pPr defTabSz="914377" eaLnBrk="1" fontAlgn="auto" hangingPunct="1">
                <a:lnSpc>
                  <a:spcPct val="150000"/>
                </a:lnSpc>
                <a:spcBef>
                  <a:spcPts val="0"/>
                </a:spcBef>
                <a:spcAft>
                  <a:spcPts val="0"/>
                </a:spcAft>
                <a:defRPr/>
              </a:pPr>
              <a:r>
                <a:rPr lang="en-US" altLang="zh-CN" dirty="0">
                  <a:solidFill>
                    <a:schemeClr val="tx1">
                      <a:lumMod val="85000"/>
                      <a:lumOff val="15000"/>
                    </a:schemeClr>
                  </a:solidFill>
                  <a:cs typeface="+mn-ea"/>
                  <a:sym typeface="+mn-lt"/>
                </a:rPr>
                <a:t>Add title text</a:t>
              </a:r>
              <a:endParaRPr lang="zh-CN" altLang="en-US" dirty="0">
                <a:solidFill>
                  <a:schemeClr val="tx1">
                    <a:lumMod val="85000"/>
                    <a:lumOff val="15000"/>
                  </a:schemeClr>
                </a:solidFill>
                <a:cs typeface="+mn-ea"/>
                <a:sym typeface="+mn-lt"/>
              </a:endParaRPr>
            </a:p>
          </p:txBody>
        </p:sp>
      </p:grpSp>
      <p:grpSp>
        <p:nvGrpSpPr>
          <p:cNvPr id="43" name="组合 42">
            <a:extLst>
              <a:ext uri="{FF2B5EF4-FFF2-40B4-BE49-F238E27FC236}">
                <a16:creationId xmlns:a16="http://schemas.microsoft.com/office/drawing/2014/main" id="{27E78B8A-3774-47D0-8606-09F492326C86}"/>
              </a:ext>
            </a:extLst>
          </p:cNvPr>
          <p:cNvGrpSpPr/>
          <p:nvPr/>
        </p:nvGrpSpPr>
        <p:grpSpPr>
          <a:xfrm>
            <a:off x="7288523" y="2566206"/>
            <a:ext cx="3828499" cy="1093950"/>
            <a:chOff x="4652963" y="3757424"/>
            <a:chExt cx="3828499" cy="1093950"/>
          </a:xfrm>
        </p:grpSpPr>
        <p:sp>
          <p:nvSpPr>
            <p:cNvPr id="44" name="Rectangle 37">
              <a:extLst>
                <a:ext uri="{FF2B5EF4-FFF2-40B4-BE49-F238E27FC236}">
                  <a16:creationId xmlns:a16="http://schemas.microsoft.com/office/drawing/2014/main" id="{DEECC9DE-37DB-4CE6-82FC-B7B252C59CB7}"/>
                </a:ext>
              </a:extLst>
            </p:cNvPr>
            <p:cNvSpPr/>
            <p:nvPr/>
          </p:nvSpPr>
          <p:spPr>
            <a:xfrm>
              <a:off x="4661834" y="4189654"/>
              <a:ext cx="3819628" cy="661720"/>
            </a:xfrm>
            <a:prstGeom prst="rect">
              <a:avLst/>
            </a:prstGeom>
          </p:spPr>
          <p:txBody>
            <a:bodyPr wrap="square">
              <a:spAutoFit/>
            </a:bodyPr>
            <a:lstStyle/>
            <a:p>
              <a:pPr defTabSz="914377">
                <a:lnSpc>
                  <a:spcPct val="125000"/>
                </a:lnSpc>
                <a:defRPr/>
              </a:pPr>
              <a:r>
                <a:rPr lang="en-US" altLang="zh-CN" sz="1000" dirty="0">
                  <a:solidFill>
                    <a:schemeClr val="bg1">
                      <a:lumMod val="65000"/>
                    </a:schemeClr>
                  </a:solidFill>
                  <a:cs typeface="+mn-ea"/>
                  <a:sym typeface="+mn-lt"/>
                </a:rPr>
                <a:t>Please replace text, click add relevant headline, modify the text content, also can copy your content to this directly.</a:t>
              </a:r>
              <a:endParaRPr lang="en-GB" altLang="zh-CN" sz="1000" dirty="0">
                <a:solidFill>
                  <a:schemeClr val="bg1">
                    <a:lumMod val="65000"/>
                  </a:schemeClr>
                </a:solidFill>
                <a:cs typeface="+mn-ea"/>
                <a:sym typeface="+mn-lt"/>
              </a:endParaRPr>
            </a:p>
            <a:p>
              <a:pPr defTabSz="914377">
                <a:defRPr/>
              </a:pPr>
              <a:endParaRPr lang="zh-CN" altLang="en-US" sz="1200" dirty="0">
                <a:solidFill>
                  <a:schemeClr val="tx1">
                    <a:lumMod val="65000"/>
                    <a:lumOff val="35000"/>
                  </a:schemeClr>
                </a:solidFill>
                <a:cs typeface="+mn-ea"/>
                <a:sym typeface="+mn-lt"/>
              </a:endParaRPr>
            </a:p>
          </p:txBody>
        </p:sp>
        <p:sp>
          <p:nvSpPr>
            <p:cNvPr id="45" name="TextBox 38">
              <a:extLst>
                <a:ext uri="{FF2B5EF4-FFF2-40B4-BE49-F238E27FC236}">
                  <a16:creationId xmlns:a16="http://schemas.microsoft.com/office/drawing/2014/main" id="{BAF81A9B-956D-4F0E-BDCF-5A2283958F10}"/>
                </a:ext>
              </a:extLst>
            </p:cNvPr>
            <p:cNvSpPr txBox="1"/>
            <p:nvPr/>
          </p:nvSpPr>
          <p:spPr bwMode="auto">
            <a:xfrm>
              <a:off x="4652963" y="3757424"/>
              <a:ext cx="1743075" cy="458908"/>
            </a:xfrm>
            <a:prstGeom prst="rect">
              <a:avLst/>
            </a:prstGeom>
            <a:noFill/>
          </p:spPr>
          <p:txBody>
            <a:bodyPr anchor="ctr">
              <a:spAutoFit/>
            </a:bodyPr>
            <a:lstStyle/>
            <a:p>
              <a:pPr defTabSz="914377" eaLnBrk="1" fontAlgn="auto" hangingPunct="1">
                <a:lnSpc>
                  <a:spcPct val="150000"/>
                </a:lnSpc>
                <a:spcBef>
                  <a:spcPts val="0"/>
                </a:spcBef>
                <a:spcAft>
                  <a:spcPts val="0"/>
                </a:spcAft>
                <a:defRPr/>
              </a:pPr>
              <a:r>
                <a:rPr lang="en-US" altLang="zh-CN" dirty="0">
                  <a:solidFill>
                    <a:schemeClr val="tx1">
                      <a:lumMod val="85000"/>
                      <a:lumOff val="15000"/>
                    </a:schemeClr>
                  </a:solidFill>
                  <a:cs typeface="+mn-ea"/>
                  <a:sym typeface="+mn-lt"/>
                </a:rPr>
                <a:t>Add title text</a:t>
              </a:r>
              <a:endParaRPr lang="zh-CN" altLang="en-US" dirty="0">
                <a:solidFill>
                  <a:schemeClr val="tx1">
                    <a:lumMod val="85000"/>
                    <a:lumOff val="15000"/>
                  </a:schemeClr>
                </a:solidFill>
                <a:cs typeface="+mn-ea"/>
                <a:sym typeface="+mn-lt"/>
              </a:endParaRPr>
            </a:p>
          </p:txBody>
        </p:sp>
      </p:grpSp>
      <p:sp>
        <p:nvSpPr>
          <p:cNvPr id="46" name="椭圆 45">
            <a:extLst>
              <a:ext uri="{FF2B5EF4-FFF2-40B4-BE49-F238E27FC236}">
                <a16:creationId xmlns:a16="http://schemas.microsoft.com/office/drawing/2014/main" id="{2B72E28E-3D45-4240-8496-E3B25CA10237}"/>
              </a:ext>
            </a:extLst>
          </p:cNvPr>
          <p:cNvSpPr/>
          <p:nvPr/>
        </p:nvSpPr>
        <p:spPr>
          <a:xfrm rot="16200000">
            <a:off x="6785711" y="1740509"/>
            <a:ext cx="405552" cy="403270"/>
          </a:xfrm>
          <a:prstGeom prst="ellipse">
            <a:avLst/>
          </a:prstGeom>
          <a:solidFill>
            <a:srgbClr val="287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7" name="椭圆 46">
            <a:extLst>
              <a:ext uri="{FF2B5EF4-FFF2-40B4-BE49-F238E27FC236}">
                <a16:creationId xmlns:a16="http://schemas.microsoft.com/office/drawing/2014/main" id="{4886E4CF-FDBD-4D93-BB50-C451E1ECFA66}"/>
              </a:ext>
            </a:extLst>
          </p:cNvPr>
          <p:cNvSpPr/>
          <p:nvPr/>
        </p:nvSpPr>
        <p:spPr>
          <a:xfrm rot="16200000">
            <a:off x="6785711" y="2911546"/>
            <a:ext cx="405552" cy="403272"/>
          </a:xfrm>
          <a:prstGeom prst="ellipse">
            <a:avLst/>
          </a:prstGeom>
          <a:solidFill>
            <a:srgbClr val="287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8" name="椭圆 47">
            <a:extLst>
              <a:ext uri="{FF2B5EF4-FFF2-40B4-BE49-F238E27FC236}">
                <a16:creationId xmlns:a16="http://schemas.microsoft.com/office/drawing/2014/main" id="{355DFD4C-DC09-44BE-833A-C318836205CE}"/>
              </a:ext>
            </a:extLst>
          </p:cNvPr>
          <p:cNvSpPr/>
          <p:nvPr/>
        </p:nvSpPr>
        <p:spPr>
          <a:xfrm rot="16200000">
            <a:off x="6785711" y="4082585"/>
            <a:ext cx="405552" cy="403270"/>
          </a:xfrm>
          <a:prstGeom prst="ellipse">
            <a:avLst/>
          </a:prstGeom>
          <a:solidFill>
            <a:srgbClr val="287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9" name="文本框 48">
            <a:extLst>
              <a:ext uri="{FF2B5EF4-FFF2-40B4-BE49-F238E27FC236}">
                <a16:creationId xmlns:a16="http://schemas.microsoft.com/office/drawing/2014/main" id="{2F849BA2-1CA4-4AEF-B695-7D5A6EFC4BCB}"/>
              </a:ext>
            </a:extLst>
          </p:cNvPr>
          <p:cNvSpPr txBox="1"/>
          <p:nvPr/>
        </p:nvSpPr>
        <p:spPr>
          <a:xfrm>
            <a:off x="6774325" y="1750642"/>
            <a:ext cx="453970" cy="369332"/>
          </a:xfrm>
          <a:prstGeom prst="rect">
            <a:avLst/>
          </a:prstGeom>
          <a:noFill/>
        </p:spPr>
        <p:txBody>
          <a:bodyPr wrap="none" rtlCol="0">
            <a:spAutoFit/>
          </a:bodyPr>
          <a:lstStyle/>
          <a:p>
            <a:r>
              <a:rPr lang="en-US" altLang="zh-CN" dirty="0">
                <a:solidFill>
                  <a:schemeClr val="bg1"/>
                </a:solidFill>
                <a:cs typeface="+mn-ea"/>
                <a:sym typeface="+mn-lt"/>
              </a:rPr>
              <a:t>01</a:t>
            </a:r>
            <a:endParaRPr lang="zh-CN" altLang="en-US" dirty="0">
              <a:solidFill>
                <a:schemeClr val="bg1"/>
              </a:solidFill>
              <a:cs typeface="+mn-ea"/>
              <a:sym typeface="+mn-lt"/>
            </a:endParaRPr>
          </a:p>
        </p:txBody>
      </p:sp>
      <p:sp>
        <p:nvSpPr>
          <p:cNvPr id="50" name="文本框 49">
            <a:extLst>
              <a:ext uri="{FF2B5EF4-FFF2-40B4-BE49-F238E27FC236}">
                <a16:creationId xmlns:a16="http://schemas.microsoft.com/office/drawing/2014/main" id="{A288DA96-C4F9-45AF-8C96-E0EA6E5D9EBA}"/>
              </a:ext>
            </a:extLst>
          </p:cNvPr>
          <p:cNvSpPr txBox="1"/>
          <p:nvPr/>
        </p:nvSpPr>
        <p:spPr>
          <a:xfrm>
            <a:off x="6774325" y="2928515"/>
            <a:ext cx="453970" cy="369332"/>
          </a:xfrm>
          <a:prstGeom prst="rect">
            <a:avLst/>
          </a:prstGeom>
          <a:noFill/>
        </p:spPr>
        <p:txBody>
          <a:bodyPr wrap="none" rtlCol="0">
            <a:spAutoFit/>
          </a:bodyPr>
          <a:lstStyle/>
          <a:p>
            <a:r>
              <a:rPr lang="en-US" altLang="zh-CN" dirty="0">
                <a:solidFill>
                  <a:schemeClr val="bg1"/>
                </a:solidFill>
                <a:cs typeface="+mn-ea"/>
                <a:sym typeface="+mn-lt"/>
              </a:rPr>
              <a:t>02</a:t>
            </a:r>
            <a:endParaRPr lang="zh-CN" altLang="en-US" dirty="0">
              <a:solidFill>
                <a:schemeClr val="bg1"/>
              </a:solidFill>
              <a:cs typeface="+mn-ea"/>
              <a:sym typeface="+mn-lt"/>
            </a:endParaRPr>
          </a:p>
        </p:txBody>
      </p:sp>
      <p:sp>
        <p:nvSpPr>
          <p:cNvPr id="51" name="文本框 50">
            <a:extLst>
              <a:ext uri="{FF2B5EF4-FFF2-40B4-BE49-F238E27FC236}">
                <a16:creationId xmlns:a16="http://schemas.microsoft.com/office/drawing/2014/main" id="{1F09E73E-C182-44A1-9C90-56D9FA50C09B}"/>
              </a:ext>
            </a:extLst>
          </p:cNvPr>
          <p:cNvSpPr txBox="1"/>
          <p:nvPr/>
        </p:nvSpPr>
        <p:spPr>
          <a:xfrm>
            <a:off x="6774325" y="4106388"/>
            <a:ext cx="453970" cy="369332"/>
          </a:xfrm>
          <a:prstGeom prst="rect">
            <a:avLst/>
          </a:prstGeom>
          <a:noFill/>
        </p:spPr>
        <p:txBody>
          <a:bodyPr wrap="none" rtlCol="0">
            <a:spAutoFit/>
          </a:bodyPr>
          <a:lstStyle/>
          <a:p>
            <a:r>
              <a:rPr lang="en-US" altLang="zh-CN" dirty="0">
                <a:solidFill>
                  <a:schemeClr val="bg1"/>
                </a:solidFill>
                <a:cs typeface="+mn-ea"/>
                <a:sym typeface="+mn-lt"/>
              </a:rPr>
              <a:t>03</a:t>
            </a:r>
            <a:endParaRPr lang="zh-CN" altLang="en-US" dirty="0">
              <a:solidFill>
                <a:schemeClr val="bg1"/>
              </a:solidFill>
              <a:cs typeface="+mn-ea"/>
              <a:sym typeface="+mn-lt"/>
            </a:endParaRPr>
          </a:p>
        </p:txBody>
      </p:sp>
      <p:sp>
        <p:nvSpPr>
          <p:cNvPr id="52" name="椭圆 51">
            <a:extLst>
              <a:ext uri="{FF2B5EF4-FFF2-40B4-BE49-F238E27FC236}">
                <a16:creationId xmlns:a16="http://schemas.microsoft.com/office/drawing/2014/main" id="{EAA8D5B1-38E0-4600-85E4-EE46A4CE0DD9}"/>
              </a:ext>
            </a:extLst>
          </p:cNvPr>
          <p:cNvSpPr/>
          <p:nvPr/>
        </p:nvSpPr>
        <p:spPr>
          <a:xfrm rot="16200000">
            <a:off x="6691215" y="5024023"/>
            <a:ext cx="594544" cy="591196"/>
          </a:xfrm>
          <a:prstGeom prst="ellipse">
            <a:avLst/>
          </a:prstGeom>
          <a:solidFill>
            <a:schemeClr val="bg1">
              <a:lumMod val="6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3" name="组合 52">
            <a:extLst>
              <a:ext uri="{FF2B5EF4-FFF2-40B4-BE49-F238E27FC236}">
                <a16:creationId xmlns:a16="http://schemas.microsoft.com/office/drawing/2014/main" id="{10F87B9E-443F-47DB-B498-E172BA59A5F0}"/>
              </a:ext>
            </a:extLst>
          </p:cNvPr>
          <p:cNvGrpSpPr/>
          <p:nvPr/>
        </p:nvGrpSpPr>
        <p:grpSpPr>
          <a:xfrm>
            <a:off x="7288523" y="4873763"/>
            <a:ext cx="3828499" cy="909284"/>
            <a:chOff x="4652963" y="3757424"/>
            <a:chExt cx="3828499" cy="909284"/>
          </a:xfrm>
        </p:grpSpPr>
        <p:sp>
          <p:nvSpPr>
            <p:cNvPr id="54" name="Rectangle 37">
              <a:extLst>
                <a:ext uri="{FF2B5EF4-FFF2-40B4-BE49-F238E27FC236}">
                  <a16:creationId xmlns:a16="http://schemas.microsoft.com/office/drawing/2014/main" id="{0D170518-F65A-4ED7-B3C8-2BCA43BAEE15}"/>
                </a:ext>
              </a:extLst>
            </p:cNvPr>
            <p:cNvSpPr/>
            <p:nvPr/>
          </p:nvSpPr>
          <p:spPr>
            <a:xfrm>
              <a:off x="4661834" y="4189654"/>
              <a:ext cx="3819628" cy="477054"/>
            </a:xfrm>
            <a:prstGeom prst="rect">
              <a:avLst/>
            </a:prstGeom>
          </p:spPr>
          <p:txBody>
            <a:bodyPr wrap="square">
              <a:spAutoFit/>
            </a:bodyPr>
            <a:lstStyle/>
            <a:p>
              <a:pPr defTabSz="914377">
                <a:lnSpc>
                  <a:spcPct val="125000"/>
                </a:lnSpc>
                <a:defRPr/>
              </a:pPr>
              <a:r>
                <a:rPr lang="en-US" altLang="zh-CN" sz="1000" dirty="0">
                  <a:solidFill>
                    <a:schemeClr val="bg1">
                      <a:lumMod val="65000"/>
                    </a:schemeClr>
                  </a:solidFill>
                  <a:cs typeface="+mn-ea"/>
                  <a:sym typeface="+mn-lt"/>
                </a:rPr>
                <a:t>Please replace text, click add relevant headline, modify the text content, also can copy your content to this directly.</a:t>
              </a:r>
              <a:endParaRPr lang="en-GB" altLang="zh-CN" sz="1000" dirty="0">
                <a:solidFill>
                  <a:schemeClr val="bg1">
                    <a:lumMod val="65000"/>
                  </a:schemeClr>
                </a:solidFill>
                <a:cs typeface="+mn-ea"/>
                <a:sym typeface="+mn-lt"/>
              </a:endParaRPr>
            </a:p>
          </p:txBody>
        </p:sp>
        <p:sp>
          <p:nvSpPr>
            <p:cNvPr id="55" name="TextBox 38">
              <a:extLst>
                <a:ext uri="{FF2B5EF4-FFF2-40B4-BE49-F238E27FC236}">
                  <a16:creationId xmlns:a16="http://schemas.microsoft.com/office/drawing/2014/main" id="{BCCD85B6-DA46-4028-8722-AFCC58FF8C72}"/>
                </a:ext>
              </a:extLst>
            </p:cNvPr>
            <p:cNvSpPr txBox="1"/>
            <p:nvPr/>
          </p:nvSpPr>
          <p:spPr bwMode="auto">
            <a:xfrm>
              <a:off x="4652963" y="3757424"/>
              <a:ext cx="1743075" cy="458908"/>
            </a:xfrm>
            <a:prstGeom prst="rect">
              <a:avLst/>
            </a:prstGeom>
            <a:noFill/>
          </p:spPr>
          <p:txBody>
            <a:bodyPr anchor="ctr">
              <a:spAutoFit/>
            </a:bodyPr>
            <a:lstStyle/>
            <a:p>
              <a:pPr defTabSz="914377" eaLnBrk="1" fontAlgn="auto" hangingPunct="1">
                <a:lnSpc>
                  <a:spcPct val="150000"/>
                </a:lnSpc>
                <a:spcBef>
                  <a:spcPts val="0"/>
                </a:spcBef>
                <a:spcAft>
                  <a:spcPts val="0"/>
                </a:spcAft>
                <a:defRPr/>
              </a:pPr>
              <a:r>
                <a:rPr lang="en-US" altLang="zh-CN" dirty="0">
                  <a:solidFill>
                    <a:schemeClr val="tx1">
                      <a:lumMod val="85000"/>
                      <a:lumOff val="15000"/>
                    </a:schemeClr>
                  </a:solidFill>
                  <a:cs typeface="+mn-ea"/>
                  <a:sym typeface="+mn-lt"/>
                </a:rPr>
                <a:t>Add title text</a:t>
              </a:r>
              <a:endParaRPr lang="zh-CN" altLang="en-US" dirty="0">
                <a:solidFill>
                  <a:schemeClr val="tx1">
                    <a:lumMod val="85000"/>
                    <a:lumOff val="15000"/>
                  </a:schemeClr>
                </a:solidFill>
                <a:cs typeface="+mn-ea"/>
                <a:sym typeface="+mn-lt"/>
              </a:endParaRPr>
            </a:p>
          </p:txBody>
        </p:sp>
      </p:grpSp>
      <p:sp>
        <p:nvSpPr>
          <p:cNvPr id="56" name="椭圆 55">
            <a:extLst>
              <a:ext uri="{FF2B5EF4-FFF2-40B4-BE49-F238E27FC236}">
                <a16:creationId xmlns:a16="http://schemas.microsoft.com/office/drawing/2014/main" id="{9B964AAE-4DF9-4FDB-92C6-04A02A9D3C63}"/>
              </a:ext>
            </a:extLst>
          </p:cNvPr>
          <p:cNvSpPr/>
          <p:nvPr/>
        </p:nvSpPr>
        <p:spPr>
          <a:xfrm rot="16200000">
            <a:off x="6785711" y="5117986"/>
            <a:ext cx="405552" cy="403270"/>
          </a:xfrm>
          <a:prstGeom prst="ellipse">
            <a:avLst/>
          </a:prstGeom>
          <a:solidFill>
            <a:srgbClr val="287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文本框 56">
            <a:extLst>
              <a:ext uri="{FF2B5EF4-FFF2-40B4-BE49-F238E27FC236}">
                <a16:creationId xmlns:a16="http://schemas.microsoft.com/office/drawing/2014/main" id="{AE7D1E55-D5FD-4CB7-B232-BCBFC742E43A}"/>
              </a:ext>
            </a:extLst>
          </p:cNvPr>
          <p:cNvSpPr txBox="1"/>
          <p:nvPr/>
        </p:nvSpPr>
        <p:spPr>
          <a:xfrm>
            <a:off x="6774325" y="5141789"/>
            <a:ext cx="453970" cy="369332"/>
          </a:xfrm>
          <a:prstGeom prst="rect">
            <a:avLst/>
          </a:prstGeom>
          <a:noFill/>
        </p:spPr>
        <p:txBody>
          <a:bodyPr wrap="none" rtlCol="0">
            <a:spAutoFit/>
          </a:bodyPr>
          <a:lstStyle/>
          <a:p>
            <a:r>
              <a:rPr lang="en-US" altLang="zh-CN" dirty="0">
                <a:solidFill>
                  <a:schemeClr val="bg1"/>
                </a:solidFill>
                <a:cs typeface="+mn-ea"/>
                <a:sym typeface="+mn-lt"/>
              </a:rPr>
              <a:t>04</a:t>
            </a:r>
            <a:endParaRPr lang="zh-CN" altLang="en-US" dirty="0">
              <a:solidFill>
                <a:schemeClr val="bg1"/>
              </a:solidFill>
              <a:cs typeface="+mn-ea"/>
              <a:sym typeface="+mn-lt"/>
            </a:endParaRPr>
          </a:p>
        </p:txBody>
      </p:sp>
    </p:spTree>
    <p:extLst>
      <p:ext uri="{BB962C8B-B14F-4D97-AF65-F5344CB8AC3E}">
        <p14:creationId xmlns:p14="http://schemas.microsoft.com/office/powerpoint/2010/main" val="13730296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fill="hold"/>
                                        <p:tgtEl>
                                          <p:spTgt spid="35"/>
                                        </p:tgtEl>
                                        <p:attrNameLst>
                                          <p:attrName>ppt_x</p:attrName>
                                        </p:attrNameLst>
                                      </p:cBhvr>
                                      <p:tavLst>
                                        <p:tav tm="0">
                                          <p:val>
                                            <p:strVal val="#ppt_x"/>
                                          </p:val>
                                        </p:tav>
                                        <p:tav tm="100000">
                                          <p:val>
                                            <p:strVal val="#ppt_x"/>
                                          </p:val>
                                        </p:tav>
                                      </p:tavLst>
                                    </p:anim>
                                    <p:anim calcmode="lin" valueType="num">
                                      <p:cBhvr additive="base">
                                        <p:cTn id="41" dur="500" fill="hold"/>
                                        <p:tgtEl>
                                          <p:spTgt spid="3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ppt_x"/>
                                          </p:val>
                                        </p:tav>
                                        <p:tav tm="100000">
                                          <p:val>
                                            <p:strVal val="#ppt_x"/>
                                          </p:val>
                                        </p:tav>
                                      </p:tavLst>
                                    </p:anim>
                                    <p:anim calcmode="lin" valueType="num">
                                      <p:cBhvr additive="base">
                                        <p:cTn id="45" dur="500" fill="hold"/>
                                        <p:tgtEl>
                                          <p:spTgt spid="36"/>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fill="hold"/>
                                        <p:tgtEl>
                                          <p:spTgt spid="37"/>
                                        </p:tgtEl>
                                        <p:attrNameLst>
                                          <p:attrName>ppt_x</p:attrName>
                                        </p:attrNameLst>
                                      </p:cBhvr>
                                      <p:tavLst>
                                        <p:tav tm="0">
                                          <p:val>
                                            <p:strVal val="#ppt_x"/>
                                          </p:val>
                                        </p:tav>
                                        <p:tav tm="100000">
                                          <p:val>
                                            <p:strVal val="#ppt_x"/>
                                          </p:val>
                                        </p:tav>
                                      </p:tavLst>
                                    </p:anim>
                                    <p:anim calcmode="lin" valueType="num">
                                      <p:cBhvr additive="base">
                                        <p:cTn id="49" dur="500" fill="hold"/>
                                        <p:tgtEl>
                                          <p:spTgt spid="37"/>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500" fill="hold"/>
                                        <p:tgtEl>
                                          <p:spTgt spid="40"/>
                                        </p:tgtEl>
                                        <p:attrNameLst>
                                          <p:attrName>ppt_x</p:attrName>
                                        </p:attrNameLst>
                                      </p:cBhvr>
                                      <p:tavLst>
                                        <p:tav tm="0">
                                          <p:val>
                                            <p:strVal val="#ppt_x"/>
                                          </p:val>
                                        </p:tav>
                                        <p:tav tm="100000">
                                          <p:val>
                                            <p:strVal val="#ppt_x"/>
                                          </p:val>
                                        </p:tav>
                                      </p:tavLst>
                                    </p:anim>
                                    <p:anim calcmode="lin" valueType="num">
                                      <p:cBhvr additive="base">
                                        <p:cTn id="53" dur="500" fill="hold"/>
                                        <p:tgtEl>
                                          <p:spTgt spid="40"/>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additive="base">
                                        <p:cTn id="56" dur="500" fill="hold"/>
                                        <p:tgtEl>
                                          <p:spTgt spid="43"/>
                                        </p:tgtEl>
                                        <p:attrNameLst>
                                          <p:attrName>ppt_x</p:attrName>
                                        </p:attrNameLst>
                                      </p:cBhvr>
                                      <p:tavLst>
                                        <p:tav tm="0">
                                          <p:val>
                                            <p:strVal val="#ppt_x"/>
                                          </p:val>
                                        </p:tav>
                                        <p:tav tm="100000">
                                          <p:val>
                                            <p:strVal val="#ppt_x"/>
                                          </p:val>
                                        </p:tav>
                                      </p:tavLst>
                                    </p:anim>
                                    <p:anim calcmode="lin" valueType="num">
                                      <p:cBhvr additive="base">
                                        <p:cTn id="57" dur="500" fill="hold"/>
                                        <p:tgtEl>
                                          <p:spTgt spid="4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 calcmode="lin" valueType="num">
                                      <p:cBhvr additive="base">
                                        <p:cTn id="60" dur="500" fill="hold"/>
                                        <p:tgtEl>
                                          <p:spTgt spid="46"/>
                                        </p:tgtEl>
                                        <p:attrNameLst>
                                          <p:attrName>ppt_x</p:attrName>
                                        </p:attrNameLst>
                                      </p:cBhvr>
                                      <p:tavLst>
                                        <p:tav tm="0">
                                          <p:val>
                                            <p:strVal val="#ppt_x"/>
                                          </p:val>
                                        </p:tav>
                                        <p:tav tm="100000">
                                          <p:val>
                                            <p:strVal val="#ppt_x"/>
                                          </p:val>
                                        </p:tav>
                                      </p:tavLst>
                                    </p:anim>
                                    <p:anim calcmode="lin" valueType="num">
                                      <p:cBhvr additive="base">
                                        <p:cTn id="61" dur="500" fill="hold"/>
                                        <p:tgtEl>
                                          <p:spTgt spid="46"/>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fill="hold"/>
                                        <p:tgtEl>
                                          <p:spTgt spid="47"/>
                                        </p:tgtEl>
                                        <p:attrNameLst>
                                          <p:attrName>ppt_x</p:attrName>
                                        </p:attrNameLst>
                                      </p:cBhvr>
                                      <p:tavLst>
                                        <p:tav tm="0">
                                          <p:val>
                                            <p:strVal val="#ppt_x"/>
                                          </p:val>
                                        </p:tav>
                                        <p:tav tm="100000">
                                          <p:val>
                                            <p:strVal val="#ppt_x"/>
                                          </p:val>
                                        </p:tav>
                                      </p:tavLst>
                                    </p:anim>
                                    <p:anim calcmode="lin" valueType="num">
                                      <p:cBhvr additive="base">
                                        <p:cTn id="65" dur="500" fill="hold"/>
                                        <p:tgtEl>
                                          <p:spTgt spid="47"/>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additive="base">
                                        <p:cTn id="68" dur="500" fill="hold"/>
                                        <p:tgtEl>
                                          <p:spTgt spid="48"/>
                                        </p:tgtEl>
                                        <p:attrNameLst>
                                          <p:attrName>ppt_x</p:attrName>
                                        </p:attrNameLst>
                                      </p:cBhvr>
                                      <p:tavLst>
                                        <p:tav tm="0">
                                          <p:val>
                                            <p:strVal val="#ppt_x"/>
                                          </p:val>
                                        </p:tav>
                                        <p:tav tm="100000">
                                          <p:val>
                                            <p:strVal val="#ppt_x"/>
                                          </p:val>
                                        </p:tav>
                                      </p:tavLst>
                                    </p:anim>
                                    <p:anim calcmode="lin" valueType="num">
                                      <p:cBhvr additive="base">
                                        <p:cTn id="69" dur="500" fill="hold"/>
                                        <p:tgtEl>
                                          <p:spTgt spid="48"/>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additive="base">
                                        <p:cTn id="72" dur="500" fill="hold"/>
                                        <p:tgtEl>
                                          <p:spTgt spid="49"/>
                                        </p:tgtEl>
                                        <p:attrNameLst>
                                          <p:attrName>ppt_x</p:attrName>
                                        </p:attrNameLst>
                                      </p:cBhvr>
                                      <p:tavLst>
                                        <p:tav tm="0">
                                          <p:val>
                                            <p:strVal val="#ppt_x"/>
                                          </p:val>
                                        </p:tav>
                                        <p:tav tm="100000">
                                          <p:val>
                                            <p:strVal val="#ppt_x"/>
                                          </p:val>
                                        </p:tav>
                                      </p:tavLst>
                                    </p:anim>
                                    <p:anim calcmode="lin" valueType="num">
                                      <p:cBhvr additive="base">
                                        <p:cTn id="73" dur="500" fill="hold"/>
                                        <p:tgtEl>
                                          <p:spTgt spid="49"/>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additive="base">
                                        <p:cTn id="76" dur="500" fill="hold"/>
                                        <p:tgtEl>
                                          <p:spTgt spid="50"/>
                                        </p:tgtEl>
                                        <p:attrNameLst>
                                          <p:attrName>ppt_x</p:attrName>
                                        </p:attrNameLst>
                                      </p:cBhvr>
                                      <p:tavLst>
                                        <p:tav tm="0">
                                          <p:val>
                                            <p:strVal val="#ppt_x"/>
                                          </p:val>
                                        </p:tav>
                                        <p:tav tm="100000">
                                          <p:val>
                                            <p:strVal val="#ppt_x"/>
                                          </p:val>
                                        </p:tav>
                                      </p:tavLst>
                                    </p:anim>
                                    <p:anim calcmode="lin" valueType="num">
                                      <p:cBhvr additive="base">
                                        <p:cTn id="77" dur="500" fill="hold"/>
                                        <p:tgtEl>
                                          <p:spTgt spid="50"/>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additive="base">
                                        <p:cTn id="80" dur="500" fill="hold"/>
                                        <p:tgtEl>
                                          <p:spTgt spid="51"/>
                                        </p:tgtEl>
                                        <p:attrNameLst>
                                          <p:attrName>ppt_x</p:attrName>
                                        </p:attrNameLst>
                                      </p:cBhvr>
                                      <p:tavLst>
                                        <p:tav tm="0">
                                          <p:val>
                                            <p:strVal val="#ppt_x"/>
                                          </p:val>
                                        </p:tav>
                                        <p:tav tm="100000">
                                          <p:val>
                                            <p:strVal val="#ppt_x"/>
                                          </p:val>
                                        </p:tav>
                                      </p:tavLst>
                                    </p:anim>
                                    <p:anim calcmode="lin" valueType="num">
                                      <p:cBhvr additive="base">
                                        <p:cTn id="81" dur="500" fill="hold"/>
                                        <p:tgtEl>
                                          <p:spTgt spid="51"/>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53"/>
                                        </p:tgtEl>
                                        <p:attrNameLst>
                                          <p:attrName>style.visibility</p:attrName>
                                        </p:attrNameLst>
                                      </p:cBhvr>
                                      <p:to>
                                        <p:strVal val="visible"/>
                                      </p:to>
                                    </p:set>
                                    <p:anim calcmode="lin" valueType="num">
                                      <p:cBhvr additive="base">
                                        <p:cTn id="88" dur="500" fill="hold"/>
                                        <p:tgtEl>
                                          <p:spTgt spid="53"/>
                                        </p:tgtEl>
                                        <p:attrNameLst>
                                          <p:attrName>ppt_x</p:attrName>
                                        </p:attrNameLst>
                                      </p:cBhvr>
                                      <p:tavLst>
                                        <p:tav tm="0">
                                          <p:val>
                                            <p:strVal val="#ppt_x"/>
                                          </p:val>
                                        </p:tav>
                                        <p:tav tm="100000">
                                          <p:val>
                                            <p:strVal val="#ppt_x"/>
                                          </p:val>
                                        </p:tav>
                                      </p:tavLst>
                                    </p:anim>
                                    <p:anim calcmode="lin" valueType="num">
                                      <p:cBhvr additive="base">
                                        <p:cTn id="89" dur="500" fill="hold"/>
                                        <p:tgtEl>
                                          <p:spTgt spid="53"/>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56"/>
                                        </p:tgtEl>
                                        <p:attrNameLst>
                                          <p:attrName>style.visibility</p:attrName>
                                        </p:attrNameLst>
                                      </p:cBhvr>
                                      <p:to>
                                        <p:strVal val="visible"/>
                                      </p:to>
                                    </p:set>
                                    <p:anim calcmode="lin" valueType="num">
                                      <p:cBhvr additive="base">
                                        <p:cTn id="92" dur="500" fill="hold"/>
                                        <p:tgtEl>
                                          <p:spTgt spid="56"/>
                                        </p:tgtEl>
                                        <p:attrNameLst>
                                          <p:attrName>ppt_x</p:attrName>
                                        </p:attrNameLst>
                                      </p:cBhvr>
                                      <p:tavLst>
                                        <p:tav tm="0">
                                          <p:val>
                                            <p:strVal val="#ppt_x"/>
                                          </p:val>
                                        </p:tav>
                                        <p:tav tm="100000">
                                          <p:val>
                                            <p:strVal val="#ppt_x"/>
                                          </p:val>
                                        </p:tav>
                                      </p:tavLst>
                                    </p:anim>
                                    <p:anim calcmode="lin" valueType="num">
                                      <p:cBhvr additive="base">
                                        <p:cTn id="93" dur="500" fill="hold"/>
                                        <p:tgtEl>
                                          <p:spTgt spid="56"/>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 calcmode="lin" valueType="num">
                                      <p:cBhvr additive="base">
                                        <p:cTn id="96" dur="500" fill="hold"/>
                                        <p:tgtEl>
                                          <p:spTgt spid="57"/>
                                        </p:tgtEl>
                                        <p:attrNameLst>
                                          <p:attrName>ppt_x</p:attrName>
                                        </p:attrNameLst>
                                      </p:cBhvr>
                                      <p:tavLst>
                                        <p:tav tm="0">
                                          <p:val>
                                            <p:strVal val="#ppt_x"/>
                                          </p:val>
                                        </p:tav>
                                        <p:tav tm="100000">
                                          <p:val>
                                            <p:strVal val="#ppt_x"/>
                                          </p:val>
                                        </p:tav>
                                      </p:tavLst>
                                    </p:anim>
                                    <p:anim calcmode="lin" valueType="num">
                                      <p:cBhvr additive="base">
                                        <p:cTn id="97"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34" grpId="0" animBg="1"/>
      <p:bldP spid="35" grpId="0" animBg="1"/>
      <p:bldP spid="36" grpId="0" animBg="1"/>
      <p:bldP spid="46" grpId="0" animBg="1"/>
      <p:bldP spid="47" grpId="0" animBg="1"/>
      <p:bldP spid="48" grpId="0" animBg="1"/>
      <p:bldP spid="49" grpId="0"/>
      <p:bldP spid="50" grpId="0"/>
      <p:bldP spid="51" grpId="0"/>
      <p:bldP spid="52" grpId="0" animBg="1"/>
      <p:bldP spid="56" grpId="0" animBg="1"/>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鲜花, 餐桌, 花瓶, 照片&#10;&#10;描述已自动生成">
            <a:extLst>
              <a:ext uri="{FF2B5EF4-FFF2-40B4-BE49-F238E27FC236}">
                <a16:creationId xmlns:a16="http://schemas.microsoft.com/office/drawing/2014/main" id="{723116B0-A2DB-4DDA-AF19-57A8B481BB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667000" y="-2667002"/>
            <a:ext cx="6858001" cy="12192002"/>
          </a:xfrm>
          <a:prstGeom prst="rect">
            <a:avLst/>
          </a:prstGeom>
        </p:spPr>
      </p:pic>
      <p:sp>
        <p:nvSpPr>
          <p:cNvPr id="16" name="文本框 15">
            <a:extLst>
              <a:ext uri="{FF2B5EF4-FFF2-40B4-BE49-F238E27FC236}">
                <a16:creationId xmlns:a16="http://schemas.microsoft.com/office/drawing/2014/main" id="{9691F163-81A8-4EE3-8287-B2D98CE245A0}"/>
              </a:ext>
            </a:extLst>
          </p:cNvPr>
          <p:cNvSpPr txBox="1"/>
          <p:nvPr/>
        </p:nvSpPr>
        <p:spPr>
          <a:xfrm>
            <a:off x="4707475" y="3420887"/>
            <a:ext cx="2592205" cy="523220"/>
          </a:xfrm>
          <a:prstGeom prst="rect">
            <a:avLst/>
          </a:prstGeom>
          <a:noFill/>
        </p:spPr>
        <p:txBody>
          <a:bodyPr wrap="square" rtlCol="0">
            <a:spAutoFit/>
          </a:bodyPr>
          <a:lstStyle/>
          <a:p>
            <a:pPr algn="ctr" defTabSz="914400"/>
            <a:r>
              <a:rPr lang="en-US" altLang="zh-CN" sz="2800" dirty="0">
                <a:solidFill>
                  <a:srgbClr val="8F9A6A"/>
                </a:solidFill>
                <a:latin typeface="仓耳天群行楷 W01" panose="02020400000000000000" pitchFamily="18" charset="-122"/>
                <a:ea typeface="仓耳天群行楷 W01" panose="02020400000000000000" pitchFamily="18" charset="-122"/>
                <a:cs typeface="+mn-ea"/>
                <a:sym typeface="+mn-lt"/>
              </a:rPr>
              <a:t>Add title text</a:t>
            </a:r>
            <a:endParaRPr lang="zh-CN" altLang="en-US" sz="2800" dirty="0">
              <a:solidFill>
                <a:srgbClr val="8F9A6A"/>
              </a:solidFill>
              <a:latin typeface="仓耳天群行楷 W01" panose="02020400000000000000" pitchFamily="18" charset="-122"/>
              <a:ea typeface="仓耳天群行楷 W01" panose="02020400000000000000" pitchFamily="18" charset="-122"/>
              <a:cs typeface="+mn-ea"/>
              <a:sym typeface="+mn-lt"/>
            </a:endParaRPr>
          </a:p>
        </p:txBody>
      </p:sp>
      <p:sp>
        <p:nvSpPr>
          <p:cNvPr id="17" name="文本框 16">
            <a:extLst>
              <a:ext uri="{FF2B5EF4-FFF2-40B4-BE49-F238E27FC236}">
                <a16:creationId xmlns:a16="http://schemas.microsoft.com/office/drawing/2014/main" id="{0554EC2D-9725-49D9-ACFB-D6C28F16C04D}"/>
              </a:ext>
            </a:extLst>
          </p:cNvPr>
          <p:cNvSpPr txBox="1"/>
          <p:nvPr/>
        </p:nvSpPr>
        <p:spPr>
          <a:xfrm>
            <a:off x="3969967" y="2352938"/>
            <a:ext cx="4190437" cy="1200329"/>
          </a:xfrm>
          <a:prstGeom prst="rect">
            <a:avLst/>
          </a:prstGeom>
          <a:noFill/>
        </p:spPr>
        <p:txBody>
          <a:bodyPr wrap="square" rtlCol="0">
            <a:spAutoFit/>
          </a:bodyPr>
          <a:lstStyle>
            <a:defPPr>
              <a:defRPr lang="en-US"/>
            </a:defPPr>
            <a:lvl1pPr defTabSz="914400">
              <a:defRPr sz="7200" spc="600">
                <a:solidFill>
                  <a:srgbClr val="8F9A6A"/>
                </a:solidFill>
                <a:latin typeface="仓耳天群行楷 W01" panose="02020400000000000000" pitchFamily="18" charset="-122"/>
                <a:ea typeface="仓耳天群行楷 W01" panose="02020400000000000000" pitchFamily="18" charset="-122"/>
                <a:cs typeface="+mn-ea"/>
              </a:defRPr>
            </a:lvl1pPr>
          </a:lstStyle>
          <a:p>
            <a:pPr algn="ctr"/>
            <a:r>
              <a:rPr lang="en-US" altLang="zh-CN" dirty="0">
                <a:sym typeface="+mn-lt"/>
              </a:rPr>
              <a:t>Part 04</a:t>
            </a:r>
            <a:endParaRPr lang="zh-CN" altLang="en-US" dirty="0">
              <a:sym typeface="+mn-lt"/>
            </a:endParaRPr>
          </a:p>
        </p:txBody>
      </p:sp>
      <p:cxnSp>
        <p:nvCxnSpPr>
          <p:cNvPr id="18" name="直接连接符 17">
            <a:extLst>
              <a:ext uri="{FF2B5EF4-FFF2-40B4-BE49-F238E27FC236}">
                <a16:creationId xmlns:a16="http://schemas.microsoft.com/office/drawing/2014/main" id="{DB121238-BC2C-4E1A-A21C-1FB4414EE7D4}"/>
              </a:ext>
            </a:extLst>
          </p:cNvPr>
          <p:cNvCxnSpPr/>
          <p:nvPr/>
        </p:nvCxnSpPr>
        <p:spPr>
          <a:xfrm>
            <a:off x="4936778" y="3985748"/>
            <a:ext cx="2133600" cy="0"/>
          </a:xfrm>
          <a:prstGeom prst="line">
            <a:avLst/>
          </a:prstGeom>
          <a:noFill/>
          <a:ln w="12700" cap="flat" cmpd="sng" algn="ctr">
            <a:solidFill>
              <a:srgbClr val="8F9A6A"/>
            </a:solidFill>
            <a:prstDash val="solid"/>
            <a:miter lim="800000"/>
          </a:ln>
          <a:effectLst/>
        </p:spPr>
      </p:cxnSp>
      <p:sp>
        <p:nvSpPr>
          <p:cNvPr id="19" name="椭圆 18">
            <a:extLst>
              <a:ext uri="{FF2B5EF4-FFF2-40B4-BE49-F238E27FC236}">
                <a16:creationId xmlns:a16="http://schemas.microsoft.com/office/drawing/2014/main" id="{E3BC05A2-F247-4458-8571-7590A39C4250}"/>
              </a:ext>
            </a:extLst>
          </p:cNvPr>
          <p:cNvSpPr/>
          <p:nvPr/>
        </p:nvSpPr>
        <p:spPr>
          <a:xfrm>
            <a:off x="3932048" y="2477678"/>
            <a:ext cx="182752" cy="182752"/>
          </a:xfrm>
          <a:prstGeom prst="ellipse">
            <a:avLst/>
          </a:prstGeom>
          <a:noFill/>
          <a:ln w="12700" cap="flat" cmpd="sng" algn="ctr">
            <a:solidFill>
              <a:srgbClr val="8F9A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cxnSp>
        <p:nvCxnSpPr>
          <p:cNvPr id="20" name="直接连接符 19">
            <a:extLst>
              <a:ext uri="{FF2B5EF4-FFF2-40B4-BE49-F238E27FC236}">
                <a16:creationId xmlns:a16="http://schemas.microsoft.com/office/drawing/2014/main" id="{4257EBA4-A439-4E72-BB3B-137ADF01C024}"/>
              </a:ext>
            </a:extLst>
          </p:cNvPr>
          <p:cNvCxnSpPr/>
          <p:nvPr/>
        </p:nvCxnSpPr>
        <p:spPr>
          <a:xfrm flipV="1">
            <a:off x="4860441" y="1877170"/>
            <a:ext cx="337517" cy="361321"/>
          </a:xfrm>
          <a:prstGeom prst="line">
            <a:avLst/>
          </a:prstGeom>
          <a:noFill/>
          <a:ln w="6350" cap="flat" cmpd="sng" algn="ctr">
            <a:solidFill>
              <a:srgbClr val="8F9A6A"/>
            </a:solidFill>
            <a:prstDash val="solid"/>
            <a:miter lim="800000"/>
          </a:ln>
          <a:effectLst/>
        </p:spPr>
      </p:cxnSp>
      <p:cxnSp>
        <p:nvCxnSpPr>
          <p:cNvPr id="21" name="直接连接符 20">
            <a:extLst>
              <a:ext uri="{FF2B5EF4-FFF2-40B4-BE49-F238E27FC236}">
                <a16:creationId xmlns:a16="http://schemas.microsoft.com/office/drawing/2014/main" id="{570D10F2-0AD2-4C91-B4C3-4F26B48C4B80}"/>
              </a:ext>
            </a:extLst>
          </p:cNvPr>
          <p:cNvCxnSpPr/>
          <p:nvPr/>
        </p:nvCxnSpPr>
        <p:spPr>
          <a:xfrm flipV="1">
            <a:off x="7609991" y="3548721"/>
            <a:ext cx="337517" cy="361321"/>
          </a:xfrm>
          <a:prstGeom prst="line">
            <a:avLst/>
          </a:prstGeom>
          <a:noFill/>
          <a:ln w="6350" cap="flat" cmpd="sng" algn="ctr">
            <a:solidFill>
              <a:srgbClr val="8F9A6A"/>
            </a:solidFill>
            <a:prstDash val="solid"/>
            <a:miter lim="800000"/>
          </a:ln>
          <a:effectLst/>
        </p:spPr>
      </p:cxnSp>
      <p:sp>
        <p:nvSpPr>
          <p:cNvPr id="22" name="椭圆 21">
            <a:extLst>
              <a:ext uri="{FF2B5EF4-FFF2-40B4-BE49-F238E27FC236}">
                <a16:creationId xmlns:a16="http://schemas.microsoft.com/office/drawing/2014/main" id="{633F2022-690A-4D76-8797-C7136954583D}"/>
              </a:ext>
            </a:extLst>
          </p:cNvPr>
          <p:cNvSpPr/>
          <p:nvPr/>
        </p:nvSpPr>
        <p:spPr>
          <a:xfrm>
            <a:off x="8317942" y="4170580"/>
            <a:ext cx="182752" cy="182752"/>
          </a:xfrm>
          <a:prstGeom prst="ellipse">
            <a:avLst/>
          </a:prstGeom>
          <a:noFill/>
          <a:ln w="12700" cap="flat" cmpd="sng" algn="ctr">
            <a:solidFill>
              <a:srgbClr val="8F9A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3" name="椭圆 22">
            <a:extLst>
              <a:ext uri="{FF2B5EF4-FFF2-40B4-BE49-F238E27FC236}">
                <a16:creationId xmlns:a16="http://schemas.microsoft.com/office/drawing/2014/main" id="{932CCB9B-39BE-4D05-8F82-737987320BC9}"/>
              </a:ext>
            </a:extLst>
          </p:cNvPr>
          <p:cNvSpPr/>
          <p:nvPr/>
        </p:nvSpPr>
        <p:spPr>
          <a:xfrm>
            <a:off x="8062615" y="3987828"/>
            <a:ext cx="97789" cy="97789"/>
          </a:xfrm>
          <a:prstGeom prst="ellipse">
            <a:avLst/>
          </a:prstGeom>
          <a:noFill/>
          <a:ln w="12700" cap="flat" cmpd="sng" algn="ctr">
            <a:solidFill>
              <a:srgbClr val="8F9A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4" name="菱形 23">
            <a:extLst>
              <a:ext uri="{FF2B5EF4-FFF2-40B4-BE49-F238E27FC236}">
                <a16:creationId xmlns:a16="http://schemas.microsoft.com/office/drawing/2014/main" id="{58C3AA78-C207-45E5-90A5-6AEAB75BA2F2}"/>
              </a:ext>
            </a:extLst>
          </p:cNvPr>
          <p:cNvSpPr/>
          <p:nvPr/>
        </p:nvSpPr>
        <p:spPr>
          <a:xfrm>
            <a:off x="5805488" y="4817517"/>
            <a:ext cx="581024" cy="581024"/>
          </a:xfrm>
          <a:prstGeom prst="diamond">
            <a:avLst/>
          </a:prstGeom>
          <a:solidFill>
            <a:srgbClr val="8F9A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7" name="稻壳儿_时尚演示出品_3">
            <a:extLst>
              <a:ext uri="{FF2B5EF4-FFF2-40B4-BE49-F238E27FC236}">
                <a16:creationId xmlns:a16="http://schemas.microsoft.com/office/drawing/2014/main" id="{AADA489F-ADC3-4CF0-B472-70DD618E4A32}"/>
              </a:ext>
            </a:extLst>
          </p:cNvPr>
          <p:cNvSpPr/>
          <p:nvPr/>
        </p:nvSpPr>
        <p:spPr>
          <a:xfrm>
            <a:off x="4597300" y="4027390"/>
            <a:ext cx="2935770" cy="740845"/>
          </a:xfrm>
          <a:prstGeom prst="rect">
            <a:avLst/>
          </a:prstGeom>
          <a:noFill/>
          <a:ln>
            <a:noFill/>
          </a:ln>
        </p:spPr>
        <p:txBody>
          <a:bodyPr spcFirstLastPara="1" wrap="square" lIns="90000" tIns="46800" rIns="90000" bIns="46800" anchor="t" anchorCtr="0">
            <a:spAutoFit/>
          </a:bodyPr>
          <a:lstStyle/>
          <a:p>
            <a:pPr marL="0" marR="0" lvl="0" indent="0" algn="ctr" rtl="0">
              <a:lnSpc>
                <a:spcPct val="150000"/>
              </a:lnSpc>
              <a:spcBef>
                <a:spcPts val="0"/>
              </a:spcBef>
              <a:spcAft>
                <a:spcPts val="0"/>
              </a:spcAft>
              <a:buNone/>
            </a:pPr>
            <a:r>
              <a:rPr lang="en-US" sz="1400" dirty="0">
                <a:solidFill>
                  <a:srgbClr val="8F9A6A"/>
                </a:solidFill>
                <a:cs typeface="+mn-ea"/>
                <a:sym typeface="+mn-lt"/>
              </a:rPr>
              <a:t>Click here to add content, content to match the title. </a:t>
            </a:r>
            <a:endParaRPr sz="1400" dirty="0">
              <a:solidFill>
                <a:srgbClr val="8F9A6A"/>
              </a:solidFill>
              <a:cs typeface="+mn-ea"/>
              <a:sym typeface="+mn-lt"/>
            </a:endParaRPr>
          </a:p>
        </p:txBody>
      </p:sp>
      <p:sp>
        <p:nvSpPr>
          <p:cNvPr id="28" name="菱形 27">
            <a:extLst>
              <a:ext uri="{FF2B5EF4-FFF2-40B4-BE49-F238E27FC236}">
                <a16:creationId xmlns:a16="http://schemas.microsoft.com/office/drawing/2014/main" id="{1E817601-F78C-48C0-8D6D-28E95ACCD00D}"/>
              </a:ext>
            </a:extLst>
          </p:cNvPr>
          <p:cNvSpPr/>
          <p:nvPr/>
        </p:nvSpPr>
        <p:spPr>
          <a:xfrm>
            <a:off x="5805488" y="1261843"/>
            <a:ext cx="581024" cy="581024"/>
          </a:xfrm>
          <a:prstGeom prst="diamond">
            <a:avLst/>
          </a:prstGeom>
          <a:solidFill>
            <a:srgbClr val="8F9A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3514829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鲜花, 花瓶, 植物, 餐桌&#10;&#10;描述已自动生成">
            <a:extLst>
              <a:ext uri="{FF2B5EF4-FFF2-40B4-BE49-F238E27FC236}">
                <a16:creationId xmlns:a16="http://schemas.microsoft.com/office/drawing/2014/main" id="{39266ACA-CBF0-4F46-9239-1F899FC784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6154" y="-586154"/>
            <a:ext cx="1852246" cy="3024554"/>
          </a:xfrm>
          <a:prstGeom prst="rect">
            <a:avLst/>
          </a:prstGeom>
        </p:spPr>
      </p:pic>
      <p:sp>
        <p:nvSpPr>
          <p:cNvPr id="3" name="文本框 2">
            <a:extLst>
              <a:ext uri="{FF2B5EF4-FFF2-40B4-BE49-F238E27FC236}">
                <a16:creationId xmlns:a16="http://schemas.microsoft.com/office/drawing/2014/main" id="{2977CED2-4F09-4BD9-9869-DEDCC45D790C}"/>
              </a:ext>
            </a:extLst>
          </p:cNvPr>
          <p:cNvSpPr txBox="1"/>
          <p:nvPr/>
        </p:nvSpPr>
        <p:spPr>
          <a:xfrm>
            <a:off x="342726" y="289985"/>
            <a:ext cx="2419509" cy="523220"/>
          </a:xfrm>
          <a:prstGeom prst="rect">
            <a:avLst/>
          </a:prstGeom>
          <a:noFill/>
        </p:spPr>
        <p:txBody>
          <a:bodyPr wrap="none">
            <a:spAutoFit/>
            <a:scene3d>
              <a:camera prst="orthographicFront"/>
              <a:lightRig rig="threePt" dir="t"/>
            </a:scene3d>
            <a:sp3d contourW="12700"/>
          </a:bodyPr>
          <a:lstStyle/>
          <a:p>
            <a:pPr>
              <a:defRPr/>
            </a:pPr>
            <a:r>
              <a:rPr lang="en-US" altLang="zh-CN" sz="2800" dirty="0">
                <a:solidFill>
                  <a:srgbClr val="667175"/>
                </a:solidFill>
                <a:cs typeface="+mn-ea"/>
                <a:sym typeface="+mn-lt"/>
              </a:rPr>
              <a:t>Add title text</a:t>
            </a:r>
            <a:endParaRPr lang="zh-CN" altLang="en-US" sz="2800" dirty="0">
              <a:solidFill>
                <a:srgbClr val="667175"/>
              </a:solidFill>
              <a:cs typeface="+mn-ea"/>
              <a:sym typeface="+mn-lt"/>
            </a:endParaRPr>
          </a:p>
        </p:txBody>
      </p:sp>
      <p:grpSp>
        <p:nvGrpSpPr>
          <p:cNvPr id="4" name="组合 3">
            <a:extLst>
              <a:ext uri="{FF2B5EF4-FFF2-40B4-BE49-F238E27FC236}">
                <a16:creationId xmlns:a16="http://schemas.microsoft.com/office/drawing/2014/main" id="{7742517B-B783-4CD4-A8C6-6709E6AF8988}"/>
              </a:ext>
            </a:extLst>
          </p:cNvPr>
          <p:cNvGrpSpPr/>
          <p:nvPr/>
        </p:nvGrpSpPr>
        <p:grpSpPr>
          <a:xfrm>
            <a:off x="6463760" y="2458525"/>
            <a:ext cx="998096" cy="998097"/>
            <a:chOff x="6427333" y="2177844"/>
            <a:chExt cx="998096" cy="998097"/>
          </a:xfrm>
        </p:grpSpPr>
        <p:sp>
          <p:nvSpPr>
            <p:cNvPr id="5" name="Oval 26">
              <a:extLst>
                <a:ext uri="{FF2B5EF4-FFF2-40B4-BE49-F238E27FC236}">
                  <a16:creationId xmlns:a16="http://schemas.microsoft.com/office/drawing/2014/main" id="{9B55525F-CEDB-47D6-8B1F-9B7EA3840413}"/>
                </a:ext>
              </a:extLst>
            </p:cNvPr>
            <p:cNvSpPr>
              <a:spLocks noChangeArrowheads="1"/>
            </p:cNvSpPr>
            <p:nvPr/>
          </p:nvSpPr>
          <p:spPr bwMode="auto">
            <a:xfrm rot="2700000">
              <a:off x="6427332" y="2177845"/>
              <a:ext cx="998097" cy="998096"/>
            </a:xfrm>
            <a:prstGeom prst="rect">
              <a:avLst/>
            </a:prstGeom>
            <a:solidFill>
              <a:srgbClr val="3E7449"/>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00" dirty="0">
                <a:cs typeface="+mn-ea"/>
                <a:sym typeface="+mn-lt"/>
              </a:endParaRPr>
            </a:p>
          </p:txBody>
        </p:sp>
        <p:sp>
          <p:nvSpPr>
            <p:cNvPr id="6" name="Freeform 6">
              <a:extLst>
                <a:ext uri="{FF2B5EF4-FFF2-40B4-BE49-F238E27FC236}">
                  <a16:creationId xmlns:a16="http://schemas.microsoft.com/office/drawing/2014/main" id="{75A2C238-A832-433B-A0C5-27458D075899}"/>
                </a:ext>
              </a:extLst>
            </p:cNvPr>
            <p:cNvSpPr>
              <a:spLocks noEditPoints="1"/>
            </p:cNvSpPr>
            <p:nvPr/>
          </p:nvSpPr>
          <p:spPr bwMode="auto">
            <a:xfrm>
              <a:off x="6601474" y="2377739"/>
              <a:ext cx="622649" cy="637201"/>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solidFill>
            <a:ln>
              <a:noFill/>
            </a:ln>
          </p:spPr>
          <p:txBody>
            <a:bodyPr lIns="121682" tIns="60841" rIns="121682" bIns="6084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grpSp>
      <p:grpSp>
        <p:nvGrpSpPr>
          <p:cNvPr id="7" name="组合 6">
            <a:extLst>
              <a:ext uri="{FF2B5EF4-FFF2-40B4-BE49-F238E27FC236}">
                <a16:creationId xmlns:a16="http://schemas.microsoft.com/office/drawing/2014/main" id="{CE494C58-C2A9-4BA4-A2C4-E8FAAFB80F89}"/>
              </a:ext>
            </a:extLst>
          </p:cNvPr>
          <p:cNvGrpSpPr/>
          <p:nvPr/>
        </p:nvGrpSpPr>
        <p:grpSpPr>
          <a:xfrm>
            <a:off x="6464780" y="4419259"/>
            <a:ext cx="996056" cy="998097"/>
            <a:chOff x="6428353" y="4138578"/>
            <a:chExt cx="996056" cy="998097"/>
          </a:xfrm>
        </p:grpSpPr>
        <p:sp>
          <p:nvSpPr>
            <p:cNvPr id="8" name="Oval 24">
              <a:extLst>
                <a:ext uri="{FF2B5EF4-FFF2-40B4-BE49-F238E27FC236}">
                  <a16:creationId xmlns:a16="http://schemas.microsoft.com/office/drawing/2014/main" id="{B5027424-FAFB-4C78-BCD1-143340A1DC43}"/>
                </a:ext>
              </a:extLst>
            </p:cNvPr>
            <p:cNvSpPr>
              <a:spLocks noChangeArrowheads="1"/>
            </p:cNvSpPr>
            <p:nvPr/>
          </p:nvSpPr>
          <p:spPr bwMode="auto">
            <a:xfrm rot="2700000">
              <a:off x="6427332" y="4139599"/>
              <a:ext cx="998097" cy="996056"/>
            </a:xfrm>
            <a:prstGeom prst="rect">
              <a:avLst/>
            </a:prstGeom>
            <a:solidFill>
              <a:srgbClr val="3E7449"/>
            </a:solidFill>
            <a:ln>
              <a:noFill/>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100" dirty="0">
                <a:cs typeface="+mn-ea"/>
                <a:sym typeface="+mn-lt"/>
              </a:endParaRPr>
            </a:p>
          </p:txBody>
        </p:sp>
        <p:sp>
          <p:nvSpPr>
            <p:cNvPr id="9" name="Freeform 22">
              <a:extLst>
                <a:ext uri="{FF2B5EF4-FFF2-40B4-BE49-F238E27FC236}">
                  <a16:creationId xmlns:a16="http://schemas.microsoft.com/office/drawing/2014/main" id="{A5C047F0-685B-4D82-A396-D524ECE0DC52}"/>
                </a:ext>
              </a:extLst>
            </p:cNvPr>
            <p:cNvSpPr>
              <a:spLocks noEditPoints="1"/>
            </p:cNvSpPr>
            <p:nvPr/>
          </p:nvSpPr>
          <p:spPr bwMode="auto">
            <a:xfrm>
              <a:off x="6692426" y="4405915"/>
              <a:ext cx="476784" cy="475172"/>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lIns="121682" tIns="60841" rIns="121682" bIns="6084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grpSp>
      <p:sp>
        <p:nvSpPr>
          <p:cNvPr id="10" name="文本框 36">
            <a:extLst>
              <a:ext uri="{FF2B5EF4-FFF2-40B4-BE49-F238E27FC236}">
                <a16:creationId xmlns:a16="http://schemas.microsoft.com/office/drawing/2014/main" id="{BC976A75-8503-46E3-96F9-A59933E28368}"/>
              </a:ext>
            </a:extLst>
          </p:cNvPr>
          <p:cNvSpPr txBox="1"/>
          <p:nvPr/>
        </p:nvSpPr>
        <p:spPr>
          <a:xfrm>
            <a:off x="7772031" y="2443015"/>
            <a:ext cx="2029519"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tx1">
                    <a:lumMod val="65000"/>
                    <a:lumOff val="35000"/>
                  </a:schemeClr>
                </a:solidFill>
                <a:cs typeface="+mn-ea"/>
                <a:sym typeface="+mn-lt"/>
              </a:rPr>
              <a:t>Add title text</a:t>
            </a:r>
          </a:p>
          <a:p>
            <a:endParaRPr lang="en-US" altLang="zh-CN" sz="2000" noProof="0" dirty="0">
              <a:ln>
                <a:noFill/>
              </a:ln>
              <a:solidFill>
                <a:schemeClr val="tx1">
                  <a:lumMod val="75000"/>
                  <a:lumOff val="25000"/>
                </a:schemeClr>
              </a:solidFill>
              <a:uLnTx/>
              <a:uFillTx/>
              <a:cs typeface="+mn-ea"/>
              <a:sym typeface="+mn-lt"/>
            </a:endParaRPr>
          </a:p>
        </p:txBody>
      </p:sp>
      <p:sp>
        <p:nvSpPr>
          <p:cNvPr id="11" name="Text Placeholder 32">
            <a:extLst>
              <a:ext uri="{FF2B5EF4-FFF2-40B4-BE49-F238E27FC236}">
                <a16:creationId xmlns:a16="http://schemas.microsoft.com/office/drawing/2014/main" id="{E545EB1D-2845-4A2E-8564-4AB242F34A0E}"/>
              </a:ext>
            </a:extLst>
          </p:cNvPr>
          <p:cNvSpPr txBox="1"/>
          <p:nvPr/>
        </p:nvSpPr>
        <p:spPr>
          <a:xfrm>
            <a:off x="7928248" y="2847579"/>
            <a:ext cx="3218008" cy="52322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1200" dirty="0">
                <a:solidFill>
                  <a:schemeClr val="tx1">
                    <a:lumMod val="75000"/>
                    <a:lumOff val="25000"/>
                  </a:schemeClr>
                </a:solidFill>
                <a:latin typeface="+mn-lt"/>
                <a:cs typeface="+mn-ea"/>
                <a:sym typeface="+mn-lt"/>
              </a:rPr>
              <a:t>Lemon drops oat cake oat cake sugar plum. Jelly beans macaroon I love topping danish cake</a:t>
            </a:r>
          </a:p>
        </p:txBody>
      </p:sp>
      <p:sp>
        <p:nvSpPr>
          <p:cNvPr id="12" name="文本框 36">
            <a:extLst>
              <a:ext uri="{FF2B5EF4-FFF2-40B4-BE49-F238E27FC236}">
                <a16:creationId xmlns:a16="http://schemas.microsoft.com/office/drawing/2014/main" id="{A5BA5BC6-C9BD-4C4F-84D6-18B4CF82915E}"/>
              </a:ext>
            </a:extLst>
          </p:cNvPr>
          <p:cNvSpPr txBox="1"/>
          <p:nvPr/>
        </p:nvSpPr>
        <p:spPr>
          <a:xfrm>
            <a:off x="7772031" y="4493944"/>
            <a:ext cx="2029519"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chemeClr val="tx1">
                    <a:lumMod val="65000"/>
                    <a:lumOff val="35000"/>
                  </a:schemeClr>
                </a:solidFill>
                <a:cs typeface="+mn-ea"/>
                <a:sym typeface="+mn-lt"/>
              </a:rPr>
              <a:t>Add title text</a:t>
            </a:r>
          </a:p>
          <a:p>
            <a:endParaRPr lang="en-US" altLang="zh-CN" sz="2000" noProof="0" dirty="0">
              <a:ln>
                <a:noFill/>
              </a:ln>
              <a:solidFill>
                <a:schemeClr val="tx1">
                  <a:lumMod val="75000"/>
                  <a:lumOff val="25000"/>
                </a:schemeClr>
              </a:solidFill>
              <a:uLnTx/>
              <a:uFillTx/>
              <a:cs typeface="+mn-ea"/>
              <a:sym typeface="+mn-lt"/>
            </a:endParaRPr>
          </a:p>
        </p:txBody>
      </p:sp>
      <p:sp>
        <p:nvSpPr>
          <p:cNvPr id="13" name="Text Placeholder 32">
            <a:extLst>
              <a:ext uri="{FF2B5EF4-FFF2-40B4-BE49-F238E27FC236}">
                <a16:creationId xmlns:a16="http://schemas.microsoft.com/office/drawing/2014/main" id="{5FA2D7DD-329A-4E9B-AEAC-789785E3081E}"/>
              </a:ext>
            </a:extLst>
          </p:cNvPr>
          <p:cNvSpPr txBox="1"/>
          <p:nvPr/>
        </p:nvSpPr>
        <p:spPr>
          <a:xfrm>
            <a:off x="7928248" y="4898508"/>
            <a:ext cx="3218008" cy="523221"/>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en-US" sz="1200" dirty="0">
                <a:solidFill>
                  <a:schemeClr val="tx1">
                    <a:lumMod val="75000"/>
                    <a:lumOff val="25000"/>
                  </a:schemeClr>
                </a:solidFill>
                <a:latin typeface="+mn-lt"/>
                <a:cs typeface="+mn-ea"/>
                <a:sym typeface="+mn-lt"/>
              </a:rPr>
              <a:t>Lemon drops oat cake oat cake sugar plum. Jelly beans macaroon I love topping danish cake</a:t>
            </a:r>
          </a:p>
        </p:txBody>
      </p:sp>
      <p:pic>
        <p:nvPicPr>
          <p:cNvPr id="15" name="图片 14" descr="图片包含 树, 户外, 天空, 妇女&#10;&#10;描述已自动生成">
            <a:extLst>
              <a:ext uri="{FF2B5EF4-FFF2-40B4-BE49-F238E27FC236}">
                <a16:creationId xmlns:a16="http://schemas.microsoft.com/office/drawing/2014/main" id="{B181AAF5-FA13-40D7-9214-619975D46D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22244" y="1473439"/>
            <a:ext cx="4672591" cy="4672591"/>
          </a:xfrm>
          <a:prstGeom prst="diamond">
            <a:avLst/>
          </a:prstGeom>
        </p:spPr>
      </p:pic>
    </p:spTree>
    <p:extLst>
      <p:ext uri="{BB962C8B-B14F-4D97-AF65-F5344CB8AC3E}">
        <p14:creationId xmlns:p14="http://schemas.microsoft.com/office/powerpoint/2010/main" val="27215730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鲜花, 花瓶, 植物, 餐桌&#10;&#10;描述已自动生成">
            <a:extLst>
              <a:ext uri="{FF2B5EF4-FFF2-40B4-BE49-F238E27FC236}">
                <a16:creationId xmlns:a16="http://schemas.microsoft.com/office/drawing/2014/main" id="{39266ACA-CBF0-4F46-9239-1F899FC784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6154" y="-586154"/>
            <a:ext cx="1852246" cy="3024554"/>
          </a:xfrm>
          <a:prstGeom prst="rect">
            <a:avLst/>
          </a:prstGeom>
        </p:spPr>
      </p:pic>
      <p:sp>
        <p:nvSpPr>
          <p:cNvPr id="3" name="文本框 2">
            <a:extLst>
              <a:ext uri="{FF2B5EF4-FFF2-40B4-BE49-F238E27FC236}">
                <a16:creationId xmlns:a16="http://schemas.microsoft.com/office/drawing/2014/main" id="{2977CED2-4F09-4BD9-9869-DEDCC45D790C}"/>
              </a:ext>
            </a:extLst>
          </p:cNvPr>
          <p:cNvSpPr txBox="1"/>
          <p:nvPr/>
        </p:nvSpPr>
        <p:spPr>
          <a:xfrm>
            <a:off x="342726" y="289985"/>
            <a:ext cx="2419509" cy="523220"/>
          </a:xfrm>
          <a:prstGeom prst="rect">
            <a:avLst/>
          </a:prstGeom>
          <a:noFill/>
        </p:spPr>
        <p:txBody>
          <a:bodyPr wrap="none">
            <a:spAutoFit/>
            <a:scene3d>
              <a:camera prst="orthographicFront"/>
              <a:lightRig rig="threePt" dir="t"/>
            </a:scene3d>
            <a:sp3d contourW="12700"/>
          </a:bodyPr>
          <a:lstStyle/>
          <a:p>
            <a:pPr>
              <a:defRPr/>
            </a:pPr>
            <a:r>
              <a:rPr lang="en-US" altLang="zh-CN" sz="2800" dirty="0">
                <a:solidFill>
                  <a:srgbClr val="667175"/>
                </a:solidFill>
                <a:cs typeface="+mn-ea"/>
                <a:sym typeface="+mn-lt"/>
              </a:rPr>
              <a:t>Add title text</a:t>
            </a:r>
            <a:endParaRPr lang="zh-CN" altLang="en-US" sz="2800" dirty="0">
              <a:solidFill>
                <a:srgbClr val="667175"/>
              </a:solidFill>
              <a:cs typeface="+mn-ea"/>
              <a:sym typeface="+mn-lt"/>
            </a:endParaRPr>
          </a:p>
        </p:txBody>
      </p:sp>
      <p:sp>
        <p:nvSpPr>
          <p:cNvPr id="5" name="Shape 434">
            <a:extLst>
              <a:ext uri="{FF2B5EF4-FFF2-40B4-BE49-F238E27FC236}">
                <a16:creationId xmlns:a16="http://schemas.microsoft.com/office/drawing/2014/main" id="{DEFE0FE2-78F6-4C24-A980-97E3B742949A}"/>
              </a:ext>
            </a:extLst>
          </p:cNvPr>
          <p:cNvSpPr/>
          <p:nvPr/>
        </p:nvSpPr>
        <p:spPr>
          <a:xfrm flipH="1">
            <a:off x="2855141" y="3323064"/>
            <a:ext cx="2736617" cy="0"/>
          </a:xfrm>
          <a:prstGeom prst="line">
            <a:avLst/>
          </a:prstGeom>
          <a:ln w="19050">
            <a:solidFill>
              <a:srgbClr val="689B7C"/>
            </a:solidFill>
            <a:prstDash val="sysDot"/>
            <a:miter lim="400000"/>
          </a:ln>
        </p:spPr>
        <p:txBody>
          <a:bodyPr lIns="50800" tIns="50800" rIns="50800" bIns="50800" anchor="ctr"/>
          <a:lstStyle/>
          <a:p>
            <a:pPr lvl="0" algn="l" defTabSz="457200">
              <a:defRPr sz="1200">
                <a:solidFill>
                  <a:srgbClr val="000000"/>
                </a:solidFill>
                <a:latin typeface="Helvetica"/>
                <a:ea typeface="Helvetica"/>
                <a:cs typeface="Helvetica"/>
                <a:sym typeface="Helvetica"/>
              </a:defRPr>
            </a:pPr>
            <a:endParaRPr sz="1000" dirty="0">
              <a:solidFill>
                <a:schemeClr val="tx1">
                  <a:lumMod val="75000"/>
                  <a:lumOff val="25000"/>
                </a:schemeClr>
              </a:solidFill>
              <a:cs typeface="+mn-ea"/>
              <a:sym typeface="+mn-lt"/>
            </a:endParaRPr>
          </a:p>
        </p:txBody>
      </p:sp>
      <p:sp>
        <p:nvSpPr>
          <p:cNvPr id="6" name="Shape 438">
            <a:extLst>
              <a:ext uri="{FF2B5EF4-FFF2-40B4-BE49-F238E27FC236}">
                <a16:creationId xmlns:a16="http://schemas.microsoft.com/office/drawing/2014/main" id="{51DD5EAC-371F-4545-921A-4D979312B17D}"/>
              </a:ext>
            </a:extLst>
          </p:cNvPr>
          <p:cNvSpPr/>
          <p:nvPr/>
        </p:nvSpPr>
        <p:spPr>
          <a:xfrm flipH="1">
            <a:off x="7910818" y="3322373"/>
            <a:ext cx="2736617" cy="0"/>
          </a:xfrm>
          <a:prstGeom prst="line">
            <a:avLst/>
          </a:prstGeom>
          <a:ln w="19050">
            <a:solidFill>
              <a:srgbClr val="689B7C"/>
            </a:solidFill>
            <a:prstDash val="sysDot"/>
            <a:miter lim="400000"/>
          </a:ln>
        </p:spPr>
        <p:txBody>
          <a:bodyPr lIns="50800" tIns="50800" rIns="50800" bIns="50800" anchor="ctr"/>
          <a:lstStyle/>
          <a:p>
            <a:pPr lvl="0" algn="l" defTabSz="457200">
              <a:defRPr sz="1200">
                <a:solidFill>
                  <a:srgbClr val="000000"/>
                </a:solidFill>
                <a:latin typeface="Helvetica"/>
                <a:ea typeface="Helvetica"/>
                <a:cs typeface="Helvetica"/>
                <a:sym typeface="Helvetica"/>
              </a:defRPr>
            </a:pPr>
            <a:endParaRPr sz="1000" dirty="0">
              <a:solidFill>
                <a:schemeClr val="tx1">
                  <a:lumMod val="75000"/>
                  <a:lumOff val="25000"/>
                </a:schemeClr>
              </a:solidFill>
              <a:cs typeface="+mn-ea"/>
              <a:sym typeface="+mn-lt"/>
            </a:endParaRPr>
          </a:p>
        </p:txBody>
      </p:sp>
      <p:sp>
        <p:nvSpPr>
          <p:cNvPr id="7" name="Shape 442">
            <a:extLst>
              <a:ext uri="{FF2B5EF4-FFF2-40B4-BE49-F238E27FC236}">
                <a16:creationId xmlns:a16="http://schemas.microsoft.com/office/drawing/2014/main" id="{06286B2D-07B9-4D6B-ACD6-C366F847D2AD}"/>
              </a:ext>
            </a:extLst>
          </p:cNvPr>
          <p:cNvSpPr/>
          <p:nvPr/>
        </p:nvSpPr>
        <p:spPr>
          <a:xfrm flipH="1">
            <a:off x="2855141" y="5163594"/>
            <a:ext cx="2736617" cy="0"/>
          </a:xfrm>
          <a:prstGeom prst="line">
            <a:avLst/>
          </a:prstGeom>
          <a:ln w="19050">
            <a:solidFill>
              <a:srgbClr val="689B7C"/>
            </a:solidFill>
            <a:prstDash val="sysDot"/>
            <a:miter lim="400000"/>
          </a:ln>
        </p:spPr>
        <p:txBody>
          <a:bodyPr lIns="50800" tIns="50800" rIns="50800" bIns="50800" anchor="ctr"/>
          <a:lstStyle/>
          <a:p>
            <a:pPr lvl="0" algn="l" defTabSz="457200">
              <a:defRPr sz="1200">
                <a:solidFill>
                  <a:srgbClr val="000000"/>
                </a:solidFill>
                <a:latin typeface="Helvetica"/>
                <a:ea typeface="Helvetica"/>
                <a:cs typeface="Helvetica"/>
                <a:sym typeface="Helvetica"/>
              </a:defRPr>
            </a:pPr>
            <a:endParaRPr sz="1000" dirty="0">
              <a:solidFill>
                <a:schemeClr val="tx1">
                  <a:lumMod val="75000"/>
                  <a:lumOff val="25000"/>
                </a:schemeClr>
              </a:solidFill>
              <a:cs typeface="+mn-ea"/>
              <a:sym typeface="+mn-lt"/>
            </a:endParaRPr>
          </a:p>
        </p:txBody>
      </p:sp>
      <p:sp>
        <p:nvSpPr>
          <p:cNvPr id="8" name="Shape 446">
            <a:extLst>
              <a:ext uri="{FF2B5EF4-FFF2-40B4-BE49-F238E27FC236}">
                <a16:creationId xmlns:a16="http://schemas.microsoft.com/office/drawing/2014/main" id="{6B2A8C51-7E55-43E7-B9FA-145ECCF92840}"/>
              </a:ext>
            </a:extLst>
          </p:cNvPr>
          <p:cNvSpPr/>
          <p:nvPr/>
        </p:nvSpPr>
        <p:spPr>
          <a:xfrm flipH="1">
            <a:off x="7910818" y="5148426"/>
            <a:ext cx="2736617" cy="0"/>
          </a:xfrm>
          <a:prstGeom prst="line">
            <a:avLst/>
          </a:prstGeom>
          <a:ln w="19050">
            <a:solidFill>
              <a:srgbClr val="689B7C"/>
            </a:solidFill>
            <a:prstDash val="sysDot"/>
            <a:miter lim="400000"/>
          </a:ln>
        </p:spPr>
        <p:txBody>
          <a:bodyPr lIns="50800" tIns="50800" rIns="50800" bIns="50800" anchor="ctr"/>
          <a:lstStyle/>
          <a:p>
            <a:pPr lvl="0" algn="l" defTabSz="457200">
              <a:defRPr sz="1200">
                <a:solidFill>
                  <a:srgbClr val="000000"/>
                </a:solidFill>
                <a:latin typeface="Helvetica"/>
                <a:ea typeface="Helvetica"/>
                <a:cs typeface="Helvetica"/>
                <a:sym typeface="Helvetica"/>
              </a:defRPr>
            </a:pPr>
            <a:endParaRPr sz="1000" dirty="0">
              <a:solidFill>
                <a:schemeClr val="tx1">
                  <a:lumMod val="75000"/>
                  <a:lumOff val="25000"/>
                </a:schemeClr>
              </a:solidFill>
              <a:cs typeface="+mn-ea"/>
              <a:sym typeface="+mn-lt"/>
            </a:endParaRPr>
          </a:p>
        </p:txBody>
      </p:sp>
      <p:sp>
        <p:nvSpPr>
          <p:cNvPr id="9" name="Shape 448">
            <a:extLst>
              <a:ext uri="{FF2B5EF4-FFF2-40B4-BE49-F238E27FC236}">
                <a16:creationId xmlns:a16="http://schemas.microsoft.com/office/drawing/2014/main" id="{72BD57AE-28EA-43C2-9F2D-2689B4AD1488}"/>
              </a:ext>
            </a:extLst>
          </p:cNvPr>
          <p:cNvSpPr/>
          <p:nvPr/>
        </p:nvSpPr>
        <p:spPr>
          <a:xfrm>
            <a:off x="2855140" y="3293592"/>
            <a:ext cx="2245429" cy="54782"/>
          </a:xfrm>
          <a:prstGeom prst="rect">
            <a:avLst/>
          </a:prstGeom>
          <a:solidFill>
            <a:srgbClr val="287045"/>
          </a:solidFill>
          <a:ln w="12700">
            <a:solidFill>
              <a:srgbClr val="689B7C"/>
            </a:solidFill>
            <a:miter lim="400000"/>
          </a:ln>
        </p:spPr>
        <p:txBody>
          <a:bodyPr lIns="0" tIns="0" rIns="0" bIns="0" anchor="ctr"/>
          <a:lstStyle/>
          <a:p>
            <a:pPr lvl="0"/>
            <a:endParaRPr sz="1200" dirty="0">
              <a:solidFill>
                <a:schemeClr val="tx1">
                  <a:lumMod val="75000"/>
                  <a:lumOff val="25000"/>
                </a:schemeClr>
              </a:solidFill>
              <a:cs typeface="+mn-ea"/>
              <a:sym typeface="+mn-lt"/>
            </a:endParaRPr>
          </a:p>
        </p:txBody>
      </p:sp>
      <p:sp>
        <p:nvSpPr>
          <p:cNvPr id="10" name="Shape 449">
            <a:extLst>
              <a:ext uri="{FF2B5EF4-FFF2-40B4-BE49-F238E27FC236}">
                <a16:creationId xmlns:a16="http://schemas.microsoft.com/office/drawing/2014/main" id="{5E572B19-75C6-4091-A522-1187A68478EA}"/>
              </a:ext>
            </a:extLst>
          </p:cNvPr>
          <p:cNvSpPr/>
          <p:nvPr/>
        </p:nvSpPr>
        <p:spPr>
          <a:xfrm>
            <a:off x="2855141" y="5133727"/>
            <a:ext cx="1824411" cy="54783"/>
          </a:xfrm>
          <a:prstGeom prst="rect">
            <a:avLst/>
          </a:prstGeom>
          <a:solidFill>
            <a:srgbClr val="287045"/>
          </a:solidFill>
          <a:ln w="12700">
            <a:solidFill>
              <a:srgbClr val="689B7C"/>
            </a:solidFill>
            <a:miter lim="400000"/>
          </a:ln>
        </p:spPr>
        <p:txBody>
          <a:bodyPr lIns="0" tIns="0" rIns="0" bIns="0" anchor="ctr"/>
          <a:lstStyle/>
          <a:p>
            <a:pPr lvl="0"/>
            <a:endParaRPr sz="1200" dirty="0">
              <a:solidFill>
                <a:schemeClr val="tx1">
                  <a:lumMod val="75000"/>
                  <a:lumOff val="25000"/>
                </a:schemeClr>
              </a:solidFill>
              <a:cs typeface="+mn-ea"/>
              <a:sym typeface="+mn-lt"/>
            </a:endParaRPr>
          </a:p>
        </p:txBody>
      </p:sp>
      <p:sp>
        <p:nvSpPr>
          <p:cNvPr id="11" name="Shape 450">
            <a:extLst>
              <a:ext uri="{FF2B5EF4-FFF2-40B4-BE49-F238E27FC236}">
                <a16:creationId xmlns:a16="http://schemas.microsoft.com/office/drawing/2014/main" id="{763E8395-5996-40C5-ADA1-691562C24698}"/>
              </a:ext>
            </a:extLst>
          </p:cNvPr>
          <p:cNvSpPr/>
          <p:nvPr/>
        </p:nvSpPr>
        <p:spPr>
          <a:xfrm>
            <a:off x="7932066" y="3294982"/>
            <a:ext cx="1403393" cy="54782"/>
          </a:xfrm>
          <a:prstGeom prst="rect">
            <a:avLst/>
          </a:prstGeom>
          <a:solidFill>
            <a:srgbClr val="287045"/>
          </a:solidFill>
          <a:ln w="12700">
            <a:solidFill>
              <a:srgbClr val="689B7C"/>
            </a:solidFill>
            <a:miter lim="400000"/>
          </a:ln>
        </p:spPr>
        <p:txBody>
          <a:bodyPr lIns="0" tIns="0" rIns="0" bIns="0" anchor="ctr"/>
          <a:lstStyle/>
          <a:p>
            <a:pPr lvl="0"/>
            <a:endParaRPr sz="1200" dirty="0">
              <a:solidFill>
                <a:schemeClr val="tx1">
                  <a:lumMod val="75000"/>
                  <a:lumOff val="25000"/>
                </a:schemeClr>
              </a:solidFill>
              <a:cs typeface="+mn-ea"/>
              <a:sym typeface="+mn-lt"/>
            </a:endParaRPr>
          </a:p>
        </p:txBody>
      </p:sp>
      <p:sp>
        <p:nvSpPr>
          <p:cNvPr id="12" name="Shape 451">
            <a:extLst>
              <a:ext uri="{FF2B5EF4-FFF2-40B4-BE49-F238E27FC236}">
                <a16:creationId xmlns:a16="http://schemas.microsoft.com/office/drawing/2014/main" id="{79BD83BF-8669-4EF0-A773-87124CCDEBBC}"/>
              </a:ext>
            </a:extLst>
          </p:cNvPr>
          <p:cNvSpPr/>
          <p:nvPr/>
        </p:nvSpPr>
        <p:spPr>
          <a:xfrm>
            <a:off x="7932066" y="5121035"/>
            <a:ext cx="912206" cy="54783"/>
          </a:xfrm>
          <a:prstGeom prst="rect">
            <a:avLst/>
          </a:prstGeom>
          <a:solidFill>
            <a:srgbClr val="287045"/>
          </a:solidFill>
          <a:ln w="12700">
            <a:solidFill>
              <a:srgbClr val="689B7C"/>
            </a:solidFill>
            <a:miter lim="400000"/>
          </a:ln>
        </p:spPr>
        <p:txBody>
          <a:bodyPr lIns="0" tIns="0" rIns="0" bIns="0" anchor="ctr"/>
          <a:lstStyle/>
          <a:p>
            <a:pPr lvl="0"/>
            <a:endParaRPr sz="1200" dirty="0">
              <a:solidFill>
                <a:schemeClr val="tx1">
                  <a:lumMod val="75000"/>
                  <a:lumOff val="25000"/>
                </a:schemeClr>
              </a:solidFill>
              <a:cs typeface="+mn-ea"/>
              <a:sym typeface="+mn-lt"/>
            </a:endParaRPr>
          </a:p>
        </p:txBody>
      </p:sp>
      <p:sp>
        <p:nvSpPr>
          <p:cNvPr id="13" name="Shape 452">
            <a:extLst>
              <a:ext uri="{FF2B5EF4-FFF2-40B4-BE49-F238E27FC236}">
                <a16:creationId xmlns:a16="http://schemas.microsoft.com/office/drawing/2014/main" id="{4CBDF6D8-CEB7-4043-907E-38D9D997E105}"/>
              </a:ext>
            </a:extLst>
          </p:cNvPr>
          <p:cNvSpPr/>
          <p:nvPr/>
        </p:nvSpPr>
        <p:spPr>
          <a:xfrm>
            <a:off x="1512277" y="2309610"/>
            <a:ext cx="1076668" cy="10766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89B7C"/>
          </a:solidFill>
          <a:ln w="12700">
            <a:miter lim="400000"/>
          </a:ln>
        </p:spPr>
        <p:txBody>
          <a:bodyPr lIns="50800" tIns="50800" rIns="50800" bIns="50800" anchor="ctr"/>
          <a:lstStyle/>
          <a:p>
            <a:pPr lvl="0"/>
            <a:endParaRPr sz="1200" dirty="0">
              <a:solidFill>
                <a:schemeClr val="tx1">
                  <a:lumMod val="75000"/>
                  <a:lumOff val="25000"/>
                </a:schemeClr>
              </a:solidFill>
              <a:cs typeface="+mn-ea"/>
              <a:sym typeface="+mn-lt"/>
            </a:endParaRPr>
          </a:p>
        </p:txBody>
      </p:sp>
      <p:sp>
        <p:nvSpPr>
          <p:cNvPr id="14" name="Shape 453">
            <a:extLst>
              <a:ext uri="{FF2B5EF4-FFF2-40B4-BE49-F238E27FC236}">
                <a16:creationId xmlns:a16="http://schemas.microsoft.com/office/drawing/2014/main" id="{B88E6D6C-3222-4794-A633-281E3F9A496C}"/>
              </a:ext>
            </a:extLst>
          </p:cNvPr>
          <p:cNvSpPr/>
          <p:nvPr/>
        </p:nvSpPr>
        <p:spPr>
          <a:xfrm>
            <a:off x="1849531" y="2646862"/>
            <a:ext cx="402162" cy="402162"/>
          </a:xfrm>
          <a:custGeom>
            <a:avLst/>
            <a:gdLst/>
            <a:ahLst/>
            <a:cxnLst>
              <a:cxn ang="0">
                <a:pos x="wd2" y="hd2"/>
              </a:cxn>
              <a:cxn ang="5400000">
                <a:pos x="wd2" y="hd2"/>
              </a:cxn>
              <a:cxn ang="10800000">
                <a:pos x="wd2" y="hd2"/>
              </a:cxn>
              <a:cxn ang="16200000">
                <a:pos x="wd2" y="hd2"/>
              </a:cxn>
            </a:cxnLst>
            <a:rect l="0" t="0" r="r" b="b"/>
            <a:pathLst>
              <a:path w="21600" h="21600" extrusionOk="0">
                <a:moveTo>
                  <a:pt x="19756" y="6009"/>
                </a:moveTo>
                <a:lnTo>
                  <a:pt x="18629" y="7136"/>
                </a:lnTo>
                <a:lnTo>
                  <a:pt x="14465" y="2971"/>
                </a:lnTo>
                <a:lnTo>
                  <a:pt x="15590" y="1844"/>
                </a:lnTo>
                <a:cubicBezTo>
                  <a:pt x="15590" y="1844"/>
                  <a:pt x="16391" y="982"/>
                  <a:pt x="17674" y="982"/>
                </a:cubicBezTo>
                <a:cubicBezTo>
                  <a:pt x="19300" y="982"/>
                  <a:pt x="20618" y="2300"/>
                  <a:pt x="20618" y="3927"/>
                </a:cubicBezTo>
                <a:cubicBezTo>
                  <a:pt x="20618" y="4741"/>
                  <a:pt x="20289" y="5477"/>
                  <a:pt x="19756" y="6009"/>
                </a:cubicBezTo>
                <a:moveTo>
                  <a:pt x="7363" y="18400"/>
                </a:moveTo>
                <a:lnTo>
                  <a:pt x="7363" y="14727"/>
                </a:lnTo>
                <a:cubicBezTo>
                  <a:pt x="7363" y="14457"/>
                  <a:pt x="7143" y="14236"/>
                  <a:pt x="6874" y="14236"/>
                </a:cubicBezTo>
                <a:lnTo>
                  <a:pt x="3197" y="14236"/>
                </a:lnTo>
                <a:lnTo>
                  <a:pt x="13770" y="3664"/>
                </a:lnTo>
                <a:lnTo>
                  <a:pt x="17936" y="7829"/>
                </a:lnTo>
                <a:cubicBezTo>
                  <a:pt x="17936" y="7829"/>
                  <a:pt x="7363" y="18400"/>
                  <a:pt x="7363" y="18400"/>
                </a:cubicBezTo>
                <a:close/>
                <a:moveTo>
                  <a:pt x="6382" y="19042"/>
                </a:moveTo>
                <a:lnTo>
                  <a:pt x="2945" y="19844"/>
                </a:lnTo>
                <a:lnTo>
                  <a:pt x="2945" y="18655"/>
                </a:lnTo>
                <a:lnTo>
                  <a:pt x="1755" y="18655"/>
                </a:lnTo>
                <a:lnTo>
                  <a:pt x="2558" y="15218"/>
                </a:lnTo>
                <a:lnTo>
                  <a:pt x="6382" y="15218"/>
                </a:lnTo>
                <a:cubicBezTo>
                  <a:pt x="6382" y="15218"/>
                  <a:pt x="6382" y="19042"/>
                  <a:pt x="6382" y="19042"/>
                </a:cubicBezTo>
                <a:close/>
                <a:moveTo>
                  <a:pt x="17674" y="0"/>
                </a:moveTo>
                <a:cubicBezTo>
                  <a:pt x="16589" y="0"/>
                  <a:pt x="15607" y="439"/>
                  <a:pt x="14896" y="1151"/>
                </a:cubicBezTo>
                <a:lnTo>
                  <a:pt x="1642" y="14404"/>
                </a:lnTo>
                <a:lnTo>
                  <a:pt x="0" y="21600"/>
                </a:lnTo>
                <a:lnTo>
                  <a:pt x="7195" y="19958"/>
                </a:lnTo>
                <a:lnTo>
                  <a:pt x="20449" y="6703"/>
                </a:lnTo>
                <a:cubicBezTo>
                  <a:pt x="21160" y="5994"/>
                  <a:pt x="21600" y="5010"/>
                  <a:pt x="21600" y="3927"/>
                </a:cubicBezTo>
                <a:cubicBezTo>
                  <a:pt x="21600" y="1758"/>
                  <a:pt x="19841" y="0"/>
                  <a:pt x="17674" y="0"/>
                </a:cubicBezTo>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solidFill>
                <a:schemeClr val="tx1">
                  <a:lumMod val="75000"/>
                  <a:lumOff val="25000"/>
                </a:schemeClr>
              </a:solidFill>
              <a:cs typeface="+mn-ea"/>
              <a:sym typeface="+mn-lt"/>
            </a:endParaRPr>
          </a:p>
        </p:txBody>
      </p:sp>
      <p:sp>
        <p:nvSpPr>
          <p:cNvPr id="15" name="Shape 454">
            <a:extLst>
              <a:ext uri="{FF2B5EF4-FFF2-40B4-BE49-F238E27FC236}">
                <a16:creationId xmlns:a16="http://schemas.microsoft.com/office/drawing/2014/main" id="{6B73DDF8-B6CB-4641-8DFC-DAD09C3D3634}"/>
              </a:ext>
            </a:extLst>
          </p:cNvPr>
          <p:cNvSpPr/>
          <p:nvPr/>
        </p:nvSpPr>
        <p:spPr>
          <a:xfrm>
            <a:off x="1528677" y="4144877"/>
            <a:ext cx="1076668" cy="10766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87045"/>
          </a:solidFill>
          <a:ln w="12700">
            <a:miter lim="400000"/>
          </a:ln>
        </p:spPr>
        <p:txBody>
          <a:bodyPr lIns="50800" tIns="50800" rIns="50800" bIns="50800" anchor="ctr"/>
          <a:lstStyle/>
          <a:p>
            <a:pPr lvl="0"/>
            <a:endParaRPr sz="1200" dirty="0">
              <a:solidFill>
                <a:schemeClr val="tx1">
                  <a:lumMod val="75000"/>
                  <a:lumOff val="25000"/>
                </a:schemeClr>
              </a:solidFill>
              <a:cs typeface="+mn-ea"/>
              <a:sym typeface="+mn-lt"/>
            </a:endParaRPr>
          </a:p>
        </p:txBody>
      </p:sp>
      <p:sp>
        <p:nvSpPr>
          <p:cNvPr id="16" name="Shape 457">
            <a:extLst>
              <a:ext uri="{FF2B5EF4-FFF2-40B4-BE49-F238E27FC236}">
                <a16:creationId xmlns:a16="http://schemas.microsoft.com/office/drawing/2014/main" id="{4FA894B2-D8F8-4E44-87CC-0D84E3839E01}"/>
              </a:ext>
            </a:extLst>
          </p:cNvPr>
          <p:cNvSpPr/>
          <p:nvPr/>
        </p:nvSpPr>
        <p:spPr>
          <a:xfrm>
            <a:off x="1865931" y="4482129"/>
            <a:ext cx="402162" cy="402162"/>
          </a:xfrm>
          <a:custGeom>
            <a:avLst/>
            <a:gdLst/>
            <a:ahLst/>
            <a:cxnLst>
              <a:cxn ang="0">
                <a:pos x="wd2" y="hd2"/>
              </a:cxn>
              <a:cxn ang="5400000">
                <a:pos x="wd2" y="hd2"/>
              </a:cxn>
              <a:cxn ang="10800000">
                <a:pos x="wd2" y="hd2"/>
              </a:cxn>
              <a:cxn ang="16200000">
                <a:pos x="wd2" y="hd2"/>
              </a:cxn>
            </a:cxnLst>
            <a:rect l="0" t="0" r="r" b="b"/>
            <a:pathLst>
              <a:path w="21600" h="21600" extrusionOk="0">
                <a:moveTo>
                  <a:pt x="9328" y="17673"/>
                </a:moveTo>
                <a:cubicBezTo>
                  <a:pt x="4718" y="17673"/>
                  <a:pt x="982" y="13935"/>
                  <a:pt x="982" y="9329"/>
                </a:cubicBezTo>
                <a:cubicBezTo>
                  <a:pt x="982" y="4717"/>
                  <a:pt x="4718" y="982"/>
                  <a:pt x="9328" y="982"/>
                </a:cubicBezTo>
                <a:cubicBezTo>
                  <a:pt x="13937" y="982"/>
                  <a:pt x="17674" y="4717"/>
                  <a:pt x="17674" y="9329"/>
                </a:cubicBezTo>
                <a:cubicBezTo>
                  <a:pt x="17674" y="13935"/>
                  <a:pt x="13937" y="17673"/>
                  <a:pt x="9328" y="17673"/>
                </a:cubicBezTo>
                <a:moveTo>
                  <a:pt x="21457" y="20762"/>
                </a:moveTo>
                <a:lnTo>
                  <a:pt x="16253" y="15559"/>
                </a:lnTo>
                <a:cubicBezTo>
                  <a:pt x="17742" y="13908"/>
                  <a:pt x="18654" y="11727"/>
                  <a:pt x="18654" y="9329"/>
                </a:cubicBezTo>
                <a:cubicBezTo>
                  <a:pt x="18654" y="4176"/>
                  <a:pt x="14480" y="0"/>
                  <a:pt x="9328" y="0"/>
                </a:cubicBezTo>
                <a:cubicBezTo>
                  <a:pt x="4176" y="0"/>
                  <a:pt x="0" y="4176"/>
                  <a:pt x="0" y="9329"/>
                </a:cubicBezTo>
                <a:cubicBezTo>
                  <a:pt x="0" y="14479"/>
                  <a:pt x="4176" y="18655"/>
                  <a:pt x="9328" y="18655"/>
                </a:cubicBezTo>
                <a:cubicBezTo>
                  <a:pt x="11726" y="18655"/>
                  <a:pt x="13907" y="17740"/>
                  <a:pt x="15560" y="16254"/>
                </a:cubicBezTo>
                <a:lnTo>
                  <a:pt x="20762" y="21456"/>
                </a:lnTo>
                <a:cubicBezTo>
                  <a:pt x="20852" y="21546"/>
                  <a:pt x="20973" y="21600"/>
                  <a:pt x="21109" y="21600"/>
                </a:cubicBezTo>
                <a:cubicBezTo>
                  <a:pt x="21380" y="21600"/>
                  <a:pt x="21600" y="21381"/>
                  <a:pt x="21600" y="21110"/>
                </a:cubicBezTo>
                <a:cubicBezTo>
                  <a:pt x="21600" y="20974"/>
                  <a:pt x="21545" y="20852"/>
                  <a:pt x="21457" y="20762"/>
                </a:cubicBezTo>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solidFill>
                <a:schemeClr val="tx1">
                  <a:lumMod val="75000"/>
                  <a:lumOff val="25000"/>
                </a:schemeClr>
              </a:solidFill>
              <a:cs typeface="+mn-ea"/>
              <a:sym typeface="+mn-lt"/>
            </a:endParaRPr>
          </a:p>
        </p:txBody>
      </p:sp>
      <p:sp>
        <p:nvSpPr>
          <p:cNvPr id="17" name="Shape 455">
            <a:extLst>
              <a:ext uri="{FF2B5EF4-FFF2-40B4-BE49-F238E27FC236}">
                <a16:creationId xmlns:a16="http://schemas.microsoft.com/office/drawing/2014/main" id="{E9966342-0937-4492-9592-8905F87794E0}"/>
              </a:ext>
            </a:extLst>
          </p:cNvPr>
          <p:cNvSpPr/>
          <p:nvPr/>
        </p:nvSpPr>
        <p:spPr>
          <a:xfrm>
            <a:off x="6539557" y="2300275"/>
            <a:ext cx="1076668" cy="10766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87045"/>
          </a:solidFill>
          <a:ln w="12700">
            <a:miter lim="400000"/>
          </a:ln>
        </p:spPr>
        <p:txBody>
          <a:bodyPr lIns="50800" tIns="50800" rIns="50800" bIns="50800" anchor="ctr"/>
          <a:lstStyle/>
          <a:p>
            <a:pPr lvl="0"/>
            <a:endParaRPr sz="1200" dirty="0">
              <a:solidFill>
                <a:schemeClr val="tx1">
                  <a:lumMod val="75000"/>
                  <a:lumOff val="25000"/>
                </a:schemeClr>
              </a:solidFill>
              <a:cs typeface="+mn-ea"/>
              <a:sym typeface="+mn-lt"/>
            </a:endParaRPr>
          </a:p>
        </p:txBody>
      </p:sp>
      <p:sp>
        <p:nvSpPr>
          <p:cNvPr id="18" name="Shape 458">
            <a:extLst>
              <a:ext uri="{FF2B5EF4-FFF2-40B4-BE49-F238E27FC236}">
                <a16:creationId xmlns:a16="http://schemas.microsoft.com/office/drawing/2014/main" id="{1C59D8E5-C0CD-4356-905C-8F92EE72F8F8}"/>
              </a:ext>
            </a:extLst>
          </p:cNvPr>
          <p:cNvSpPr/>
          <p:nvPr/>
        </p:nvSpPr>
        <p:spPr>
          <a:xfrm>
            <a:off x="6880389" y="2641106"/>
            <a:ext cx="395004" cy="395003"/>
          </a:xfrm>
          <a:custGeom>
            <a:avLst/>
            <a:gdLst/>
            <a:ahLst/>
            <a:cxnLst>
              <a:cxn ang="0">
                <a:pos x="wd2" y="hd2"/>
              </a:cxn>
              <a:cxn ang="5400000">
                <a:pos x="wd2" y="hd2"/>
              </a:cxn>
              <a:cxn ang="10800000">
                <a:pos x="wd2" y="hd2"/>
              </a:cxn>
              <a:cxn ang="16200000">
                <a:pos x="wd2" y="hd2"/>
              </a:cxn>
            </a:cxnLst>
            <a:rect l="0" t="0" r="r" b="b"/>
            <a:pathLst>
              <a:path w="21600" h="21600" extrusionOk="0">
                <a:moveTo>
                  <a:pt x="18430" y="14129"/>
                </a:moveTo>
                <a:cubicBezTo>
                  <a:pt x="17043" y="13432"/>
                  <a:pt x="15777" y="12524"/>
                  <a:pt x="14686" y="11441"/>
                </a:cubicBezTo>
                <a:cubicBezTo>
                  <a:pt x="15214" y="10618"/>
                  <a:pt x="15664" y="9739"/>
                  <a:pt x="16033" y="8820"/>
                </a:cubicBezTo>
                <a:cubicBezTo>
                  <a:pt x="16088" y="8826"/>
                  <a:pt x="16143" y="8838"/>
                  <a:pt x="16200" y="8838"/>
                </a:cubicBezTo>
                <a:cubicBezTo>
                  <a:pt x="17014" y="8838"/>
                  <a:pt x="17674" y="8177"/>
                  <a:pt x="17674" y="7364"/>
                </a:cubicBezTo>
                <a:cubicBezTo>
                  <a:pt x="17674" y="6787"/>
                  <a:pt x="17341" y="6294"/>
                  <a:pt x="16856" y="6054"/>
                </a:cubicBezTo>
                <a:cubicBezTo>
                  <a:pt x="17033" y="5169"/>
                  <a:pt x="17146" y="4264"/>
                  <a:pt x="17167" y="3336"/>
                </a:cubicBezTo>
                <a:cubicBezTo>
                  <a:pt x="19279" y="5137"/>
                  <a:pt x="20618" y="7810"/>
                  <a:pt x="20618" y="10800"/>
                </a:cubicBezTo>
                <a:cubicBezTo>
                  <a:pt x="20618" y="11765"/>
                  <a:pt x="20471" y="12689"/>
                  <a:pt x="20208" y="13570"/>
                </a:cubicBezTo>
                <a:cubicBezTo>
                  <a:pt x="19628" y="13782"/>
                  <a:pt x="19034" y="13971"/>
                  <a:pt x="18430" y="14129"/>
                </a:cubicBezTo>
                <a:moveTo>
                  <a:pt x="10800" y="20618"/>
                </a:moveTo>
                <a:cubicBezTo>
                  <a:pt x="8407" y="20618"/>
                  <a:pt x="6214" y="19759"/>
                  <a:pt x="4507" y="18336"/>
                </a:cubicBezTo>
                <a:cubicBezTo>
                  <a:pt x="6551" y="17933"/>
                  <a:pt x="8451" y="17135"/>
                  <a:pt x="10127" y="16033"/>
                </a:cubicBezTo>
                <a:cubicBezTo>
                  <a:pt x="10330" y="16136"/>
                  <a:pt x="10557" y="16202"/>
                  <a:pt x="10800" y="16202"/>
                </a:cubicBezTo>
                <a:cubicBezTo>
                  <a:pt x="11273" y="16202"/>
                  <a:pt x="11691" y="15975"/>
                  <a:pt x="11959" y="15628"/>
                </a:cubicBezTo>
                <a:cubicBezTo>
                  <a:pt x="12547" y="15680"/>
                  <a:pt x="13143" y="15709"/>
                  <a:pt x="13746" y="15709"/>
                </a:cubicBezTo>
                <a:cubicBezTo>
                  <a:pt x="15322" y="15709"/>
                  <a:pt x="16853" y="15508"/>
                  <a:pt x="18323" y="15158"/>
                </a:cubicBezTo>
                <a:cubicBezTo>
                  <a:pt x="18659" y="15317"/>
                  <a:pt x="18997" y="15480"/>
                  <a:pt x="19349" y="15619"/>
                </a:cubicBezTo>
                <a:cubicBezTo>
                  <a:pt x="17667" y="18601"/>
                  <a:pt x="14472" y="20618"/>
                  <a:pt x="10800" y="20618"/>
                </a:cubicBezTo>
                <a:moveTo>
                  <a:pt x="3542" y="17392"/>
                </a:moveTo>
                <a:cubicBezTo>
                  <a:pt x="3477" y="16841"/>
                  <a:pt x="3437" y="16281"/>
                  <a:pt x="3437" y="15709"/>
                </a:cubicBezTo>
                <a:cubicBezTo>
                  <a:pt x="3437" y="14764"/>
                  <a:pt x="3537" y="13842"/>
                  <a:pt x="3707" y="12946"/>
                </a:cubicBezTo>
                <a:cubicBezTo>
                  <a:pt x="5457" y="13988"/>
                  <a:pt x="7378" y="14768"/>
                  <a:pt x="9421" y="15227"/>
                </a:cubicBezTo>
                <a:cubicBezTo>
                  <a:pt x="9430" y="15253"/>
                  <a:pt x="9436" y="15283"/>
                  <a:pt x="9448" y="15309"/>
                </a:cubicBezTo>
                <a:cubicBezTo>
                  <a:pt x="7725" y="16421"/>
                  <a:pt x="5760" y="17195"/>
                  <a:pt x="3642" y="17508"/>
                </a:cubicBezTo>
                <a:cubicBezTo>
                  <a:pt x="3608" y="17470"/>
                  <a:pt x="3575" y="17431"/>
                  <a:pt x="3542" y="17392"/>
                </a:cubicBezTo>
                <a:moveTo>
                  <a:pt x="3075" y="11369"/>
                </a:moveTo>
                <a:cubicBezTo>
                  <a:pt x="2359" y="10869"/>
                  <a:pt x="1683" y="10322"/>
                  <a:pt x="1046" y="9729"/>
                </a:cubicBezTo>
                <a:cubicBezTo>
                  <a:pt x="1529" y="5300"/>
                  <a:pt x="4954" y="1762"/>
                  <a:pt x="9331" y="1104"/>
                </a:cubicBezTo>
                <a:cubicBezTo>
                  <a:pt x="9336" y="1628"/>
                  <a:pt x="9365" y="2150"/>
                  <a:pt x="9420" y="2659"/>
                </a:cubicBezTo>
                <a:cubicBezTo>
                  <a:pt x="8572" y="3227"/>
                  <a:pt x="7788" y="3878"/>
                  <a:pt x="7068" y="4596"/>
                </a:cubicBezTo>
                <a:cubicBezTo>
                  <a:pt x="6862" y="4487"/>
                  <a:pt x="6631" y="4419"/>
                  <a:pt x="6382" y="4419"/>
                </a:cubicBezTo>
                <a:cubicBezTo>
                  <a:pt x="5570" y="4419"/>
                  <a:pt x="4909" y="5077"/>
                  <a:pt x="4909" y="5891"/>
                </a:cubicBezTo>
                <a:cubicBezTo>
                  <a:pt x="4909" y="6236"/>
                  <a:pt x="5034" y="6549"/>
                  <a:pt x="5232" y="6802"/>
                </a:cubicBezTo>
                <a:cubicBezTo>
                  <a:pt x="4279" y="8179"/>
                  <a:pt x="3550" y="9720"/>
                  <a:pt x="3075" y="11369"/>
                </a:cubicBezTo>
                <a:moveTo>
                  <a:pt x="2464" y="15975"/>
                </a:moveTo>
                <a:cubicBezTo>
                  <a:pt x="1565" y="14522"/>
                  <a:pt x="1026" y="12822"/>
                  <a:pt x="987" y="10996"/>
                </a:cubicBezTo>
                <a:cubicBezTo>
                  <a:pt x="1569" y="11494"/>
                  <a:pt x="2180" y="11956"/>
                  <a:pt x="2817" y="12384"/>
                </a:cubicBezTo>
                <a:cubicBezTo>
                  <a:pt x="2586" y="13456"/>
                  <a:pt x="2454" y="14567"/>
                  <a:pt x="2454" y="15709"/>
                </a:cubicBezTo>
                <a:cubicBezTo>
                  <a:pt x="2454" y="15799"/>
                  <a:pt x="2464" y="15885"/>
                  <a:pt x="2464" y="15975"/>
                </a:cubicBezTo>
                <a:moveTo>
                  <a:pt x="13428" y="11542"/>
                </a:moveTo>
                <a:cubicBezTo>
                  <a:pt x="12906" y="12264"/>
                  <a:pt x="12317" y="12933"/>
                  <a:pt x="11676" y="13549"/>
                </a:cubicBezTo>
                <a:cubicBezTo>
                  <a:pt x="11428" y="13368"/>
                  <a:pt x="11128" y="13255"/>
                  <a:pt x="10800" y="13255"/>
                </a:cubicBezTo>
                <a:cubicBezTo>
                  <a:pt x="10166" y="13255"/>
                  <a:pt x="9633" y="13658"/>
                  <a:pt x="9423" y="14219"/>
                </a:cubicBezTo>
                <a:cubicBezTo>
                  <a:pt x="7455" y="13752"/>
                  <a:pt x="5606" y="12974"/>
                  <a:pt x="3935" y="11937"/>
                </a:cubicBezTo>
                <a:cubicBezTo>
                  <a:pt x="4379" y="10267"/>
                  <a:pt x="5100" y="8708"/>
                  <a:pt x="6059" y="7328"/>
                </a:cubicBezTo>
                <a:cubicBezTo>
                  <a:pt x="6166" y="7349"/>
                  <a:pt x="6271" y="7364"/>
                  <a:pt x="6382" y="7364"/>
                </a:cubicBezTo>
                <a:cubicBezTo>
                  <a:pt x="7197" y="7364"/>
                  <a:pt x="7856" y="6705"/>
                  <a:pt x="7856" y="5891"/>
                </a:cubicBezTo>
                <a:cubicBezTo>
                  <a:pt x="7856" y="5688"/>
                  <a:pt x="7814" y="5493"/>
                  <a:pt x="7740" y="5318"/>
                </a:cubicBezTo>
                <a:cubicBezTo>
                  <a:pt x="8307" y="4749"/>
                  <a:pt x="8920" y="4223"/>
                  <a:pt x="9576" y="3751"/>
                </a:cubicBezTo>
                <a:cubicBezTo>
                  <a:pt x="10106" y="6723"/>
                  <a:pt x="11481" y="9398"/>
                  <a:pt x="13428" y="11542"/>
                </a:cubicBezTo>
                <a:moveTo>
                  <a:pt x="10800" y="982"/>
                </a:moveTo>
                <a:cubicBezTo>
                  <a:pt x="11348" y="982"/>
                  <a:pt x="11882" y="1040"/>
                  <a:pt x="12404" y="1124"/>
                </a:cubicBezTo>
                <a:cubicBezTo>
                  <a:pt x="11698" y="1400"/>
                  <a:pt x="11005" y="1708"/>
                  <a:pt x="10354" y="2082"/>
                </a:cubicBezTo>
                <a:cubicBezTo>
                  <a:pt x="10329" y="1726"/>
                  <a:pt x="10310" y="1368"/>
                  <a:pt x="10310" y="1008"/>
                </a:cubicBezTo>
                <a:cubicBezTo>
                  <a:pt x="10472" y="999"/>
                  <a:pt x="10633" y="982"/>
                  <a:pt x="10800" y="982"/>
                </a:cubicBezTo>
                <a:moveTo>
                  <a:pt x="14120" y="12262"/>
                </a:moveTo>
                <a:cubicBezTo>
                  <a:pt x="14983" y="13098"/>
                  <a:pt x="15952" y="13820"/>
                  <a:pt x="16988" y="14440"/>
                </a:cubicBezTo>
                <a:cubicBezTo>
                  <a:pt x="15934" y="14626"/>
                  <a:pt x="14851" y="14726"/>
                  <a:pt x="13746" y="14726"/>
                </a:cubicBezTo>
                <a:cubicBezTo>
                  <a:pt x="13246" y="14726"/>
                  <a:pt x="12753" y="14702"/>
                  <a:pt x="12264" y="14663"/>
                </a:cubicBezTo>
                <a:cubicBezTo>
                  <a:pt x="12260" y="14569"/>
                  <a:pt x="12252" y="14476"/>
                  <a:pt x="12229" y="14388"/>
                </a:cubicBezTo>
                <a:cubicBezTo>
                  <a:pt x="12920" y="13739"/>
                  <a:pt x="13556" y="13029"/>
                  <a:pt x="14120" y="12262"/>
                </a:cubicBezTo>
                <a:moveTo>
                  <a:pt x="16190" y="2599"/>
                </a:moveTo>
                <a:cubicBezTo>
                  <a:pt x="16193" y="2714"/>
                  <a:pt x="16200" y="2828"/>
                  <a:pt x="16200" y="2946"/>
                </a:cubicBezTo>
                <a:cubicBezTo>
                  <a:pt x="16200" y="3968"/>
                  <a:pt x="16092" y="4961"/>
                  <a:pt x="15894" y="5925"/>
                </a:cubicBezTo>
                <a:cubicBezTo>
                  <a:pt x="15228" y="6065"/>
                  <a:pt x="14728" y="6656"/>
                  <a:pt x="14728" y="7364"/>
                </a:cubicBezTo>
                <a:cubicBezTo>
                  <a:pt x="14728" y="7765"/>
                  <a:pt x="14888" y="8129"/>
                  <a:pt x="15149" y="8395"/>
                </a:cubicBezTo>
                <a:cubicBezTo>
                  <a:pt x="14828" y="9199"/>
                  <a:pt x="14442" y="9973"/>
                  <a:pt x="13992" y="10703"/>
                </a:cubicBezTo>
                <a:cubicBezTo>
                  <a:pt x="12159" y="8620"/>
                  <a:pt x="10897" y="6026"/>
                  <a:pt x="10469" y="3152"/>
                </a:cubicBezTo>
                <a:cubicBezTo>
                  <a:pt x="11589" y="2463"/>
                  <a:pt x="12813" y="1934"/>
                  <a:pt x="14105" y="1565"/>
                </a:cubicBezTo>
                <a:cubicBezTo>
                  <a:pt x="14845" y="1831"/>
                  <a:pt x="15544" y="2174"/>
                  <a:pt x="16190" y="2599"/>
                </a:cubicBezTo>
                <a:moveTo>
                  <a:pt x="10800" y="0"/>
                </a:moveTo>
                <a:cubicBezTo>
                  <a:pt x="4836" y="0"/>
                  <a:pt x="0" y="4836"/>
                  <a:pt x="0" y="10800"/>
                </a:cubicBezTo>
                <a:cubicBezTo>
                  <a:pt x="0" y="16766"/>
                  <a:pt x="4836" y="21600"/>
                  <a:pt x="10800" y="21600"/>
                </a:cubicBezTo>
                <a:cubicBezTo>
                  <a:pt x="16766" y="21600"/>
                  <a:pt x="21600" y="16766"/>
                  <a:pt x="21600" y="10800"/>
                </a:cubicBezTo>
                <a:cubicBezTo>
                  <a:pt x="21600" y="4836"/>
                  <a:pt x="16766" y="0"/>
                  <a:pt x="10800" y="0"/>
                </a:cubicBezTo>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solidFill>
                <a:schemeClr val="tx1">
                  <a:lumMod val="75000"/>
                  <a:lumOff val="25000"/>
                </a:schemeClr>
              </a:solidFill>
              <a:cs typeface="+mn-ea"/>
              <a:sym typeface="+mn-lt"/>
            </a:endParaRPr>
          </a:p>
        </p:txBody>
      </p:sp>
      <p:sp>
        <p:nvSpPr>
          <p:cNvPr id="19" name="Shape 456">
            <a:extLst>
              <a:ext uri="{FF2B5EF4-FFF2-40B4-BE49-F238E27FC236}">
                <a16:creationId xmlns:a16="http://schemas.microsoft.com/office/drawing/2014/main" id="{98F5517E-BEBB-4740-AF8F-497990EAA7A9}"/>
              </a:ext>
            </a:extLst>
          </p:cNvPr>
          <p:cNvSpPr/>
          <p:nvPr/>
        </p:nvSpPr>
        <p:spPr>
          <a:xfrm>
            <a:off x="6607549" y="4142400"/>
            <a:ext cx="1076668" cy="107666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89B7C"/>
          </a:solidFill>
          <a:ln w="12700">
            <a:miter lim="400000"/>
          </a:ln>
        </p:spPr>
        <p:txBody>
          <a:bodyPr lIns="50800" tIns="50800" rIns="50800" bIns="50800" anchor="ctr"/>
          <a:lstStyle/>
          <a:p>
            <a:pPr lvl="0"/>
            <a:endParaRPr sz="1200" dirty="0">
              <a:solidFill>
                <a:schemeClr val="tx1">
                  <a:lumMod val="75000"/>
                  <a:lumOff val="25000"/>
                </a:schemeClr>
              </a:solidFill>
              <a:cs typeface="+mn-ea"/>
              <a:sym typeface="+mn-lt"/>
            </a:endParaRPr>
          </a:p>
        </p:txBody>
      </p:sp>
      <p:sp>
        <p:nvSpPr>
          <p:cNvPr id="20" name="Shape 459">
            <a:extLst>
              <a:ext uri="{FF2B5EF4-FFF2-40B4-BE49-F238E27FC236}">
                <a16:creationId xmlns:a16="http://schemas.microsoft.com/office/drawing/2014/main" id="{D3D98498-9F5C-41AA-8B63-47BBE0944735}"/>
              </a:ext>
            </a:extLst>
          </p:cNvPr>
          <p:cNvSpPr/>
          <p:nvPr/>
        </p:nvSpPr>
        <p:spPr>
          <a:xfrm>
            <a:off x="6933076" y="4496751"/>
            <a:ext cx="425616" cy="367965"/>
          </a:xfrm>
          <a:custGeom>
            <a:avLst/>
            <a:gdLst/>
            <a:ahLst/>
            <a:cxnLst>
              <a:cxn ang="0">
                <a:pos x="wd2" y="hd2"/>
              </a:cxn>
              <a:cxn ang="5400000">
                <a:pos x="wd2" y="hd2"/>
              </a:cxn>
              <a:cxn ang="10800000">
                <a:pos x="wd2" y="hd2"/>
              </a:cxn>
              <a:cxn ang="16200000">
                <a:pos x="wd2" y="hd2"/>
              </a:cxn>
            </a:cxnLst>
            <a:rect l="0" t="0" r="r" b="b"/>
            <a:pathLst>
              <a:path w="21600" h="21583" extrusionOk="0">
                <a:moveTo>
                  <a:pt x="13420" y="20466"/>
                </a:moveTo>
                <a:lnTo>
                  <a:pt x="12629" y="20222"/>
                </a:lnTo>
                <a:cubicBezTo>
                  <a:pt x="13304" y="19604"/>
                  <a:pt x="13743" y="18667"/>
                  <a:pt x="13743" y="17590"/>
                </a:cubicBezTo>
                <a:cubicBezTo>
                  <a:pt x="13743" y="16190"/>
                  <a:pt x="13011" y="14990"/>
                  <a:pt x="11965" y="14465"/>
                </a:cubicBezTo>
                <a:lnTo>
                  <a:pt x="11700" y="15586"/>
                </a:lnTo>
                <a:cubicBezTo>
                  <a:pt x="12330" y="15963"/>
                  <a:pt x="12764" y="16716"/>
                  <a:pt x="12764" y="17590"/>
                </a:cubicBezTo>
                <a:cubicBezTo>
                  <a:pt x="12764" y="18298"/>
                  <a:pt x="12474" y="18925"/>
                  <a:pt x="12033" y="19336"/>
                </a:cubicBezTo>
                <a:lnTo>
                  <a:pt x="12295" y="18214"/>
                </a:lnTo>
                <a:cubicBezTo>
                  <a:pt x="12325" y="18073"/>
                  <a:pt x="12315" y="17919"/>
                  <a:pt x="12245" y="17783"/>
                </a:cubicBezTo>
                <a:cubicBezTo>
                  <a:pt x="12110" y="17512"/>
                  <a:pt x="11808" y="17419"/>
                  <a:pt x="11575" y="17575"/>
                </a:cubicBezTo>
                <a:cubicBezTo>
                  <a:pt x="11455" y="17655"/>
                  <a:pt x="11377" y="17779"/>
                  <a:pt x="11345" y="17919"/>
                </a:cubicBezTo>
                <a:lnTo>
                  <a:pt x="10807" y="20244"/>
                </a:lnTo>
                <a:cubicBezTo>
                  <a:pt x="10773" y="20385"/>
                  <a:pt x="10788" y="20540"/>
                  <a:pt x="10856" y="20675"/>
                </a:cubicBezTo>
                <a:cubicBezTo>
                  <a:pt x="10919" y="20800"/>
                  <a:pt x="11021" y="20887"/>
                  <a:pt x="11131" y="20928"/>
                </a:cubicBezTo>
                <a:lnTo>
                  <a:pt x="11126" y="20956"/>
                </a:lnTo>
                <a:cubicBezTo>
                  <a:pt x="11141" y="20954"/>
                  <a:pt x="11156" y="20948"/>
                  <a:pt x="11171" y="20946"/>
                </a:cubicBezTo>
                <a:lnTo>
                  <a:pt x="13165" y="21563"/>
                </a:lnTo>
                <a:cubicBezTo>
                  <a:pt x="13287" y="21600"/>
                  <a:pt x="13420" y="21587"/>
                  <a:pt x="13540" y="21507"/>
                </a:cubicBezTo>
                <a:cubicBezTo>
                  <a:pt x="13772" y="21351"/>
                  <a:pt x="13853" y="21002"/>
                  <a:pt x="13718" y="20731"/>
                </a:cubicBezTo>
                <a:cubicBezTo>
                  <a:pt x="13648" y="20594"/>
                  <a:pt x="13542" y="20504"/>
                  <a:pt x="13420" y="20466"/>
                </a:cubicBezTo>
                <a:moveTo>
                  <a:pt x="18634" y="7273"/>
                </a:moveTo>
                <a:cubicBezTo>
                  <a:pt x="18643" y="7119"/>
                  <a:pt x="18654" y="6968"/>
                  <a:pt x="18654" y="6809"/>
                </a:cubicBezTo>
                <a:cubicBezTo>
                  <a:pt x="18654" y="3049"/>
                  <a:pt x="16016" y="0"/>
                  <a:pt x="12764" y="0"/>
                </a:cubicBezTo>
                <a:cubicBezTo>
                  <a:pt x="10496" y="0"/>
                  <a:pt x="8534" y="1478"/>
                  <a:pt x="7549" y="3644"/>
                </a:cubicBezTo>
                <a:cubicBezTo>
                  <a:pt x="7184" y="3490"/>
                  <a:pt x="6791" y="3404"/>
                  <a:pt x="6381" y="3404"/>
                </a:cubicBezTo>
                <a:cubicBezTo>
                  <a:pt x="4485" y="3404"/>
                  <a:pt x="2944" y="5185"/>
                  <a:pt x="2944" y="7377"/>
                </a:cubicBezTo>
                <a:cubicBezTo>
                  <a:pt x="2944" y="7663"/>
                  <a:pt x="2972" y="7940"/>
                  <a:pt x="3022" y="8207"/>
                </a:cubicBezTo>
                <a:cubicBezTo>
                  <a:pt x="1267" y="8883"/>
                  <a:pt x="0" y="10796"/>
                  <a:pt x="0" y="13051"/>
                </a:cubicBezTo>
                <a:cubicBezTo>
                  <a:pt x="0" y="15869"/>
                  <a:pt x="1978" y="18158"/>
                  <a:pt x="4418" y="18158"/>
                </a:cubicBezTo>
                <a:lnTo>
                  <a:pt x="6381" y="18158"/>
                </a:lnTo>
                <a:cubicBezTo>
                  <a:pt x="6653" y="18158"/>
                  <a:pt x="6871" y="17904"/>
                  <a:pt x="6871" y="17590"/>
                </a:cubicBezTo>
                <a:cubicBezTo>
                  <a:pt x="6871" y="17275"/>
                  <a:pt x="6653" y="17022"/>
                  <a:pt x="6381" y="17022"/>
                </a:cubicBezTo>
                <a:lnTo>
                  <a:pt x="4418" y="17022"/>
                </a:lnTo>
                <a:cubicBezTo>
                  <a:pt x="2523" y="17022"/>
                  <a:pt x="983" y="15239"/>
                  <a:pt x="983" y="13051"/>
                </a:cubicBezTo>
                <a:cubicBezTo>
                  <a:pt x="983" y="11340"/>
                  <a:pt x="1927" y="9827"/>
                  <a:pt x="3334" y="9285"/>
                </a:cubicBezTo>
                <a:lnTo>
                  <a:pt x="4165" y="8965"/>
                </a:lnTo>
                <a:lnTo>
                  <a:pt x="3982" y="7971"/>
                </a:lnTo>
                <a:cubicBezTo>
                  <a:pt x="3947" y="7772"/>
                  <a:pt x="3925" y="7572"/>
                  <a:pt x="3925" y="7377"/>
                </a:cubicBezTo>
                <a:cubicBezTo>
                  <a:pt x="3925" y="5813"/>
                  <a:pt x="5027" y="4539"/>
                  <a:pt x="6381" y="4539"/>
                </a:cubicBezTo>
                <a:cubicBezTo>
                  <a:pt x="6663" y="4539"/>
                  <a:pt x="6939" y="4598"/>
                  <a:pt x="7214" y="4712"/>
                </a:cubicBezTo>
                <a:lnTo>
                  <a:pt x="8018" y="5048"/>
                </a:lnTo>
                <a:lnTo>
                  <a:pt x="8415" y="4173"/>
                </a:lnTo>
                <a:cubicBezTo>
                  <a:pt x="9269" y="2299"/>
                  <a:pt x="10934" y="1134"/>
                  <a:pt x="12764" y="1134"/>
                </a:cubicBezTo>
                <a:cubicBezTo>
                  <a:pt x="15470" y="1134"/>
                  <a:pt x="17672" y="3681"/>
                  <a:pt x="17672" y="6809"/>
                </a:cubicBezTo>
                <a:cubicBezTo>
                  <a:pt x="17672" y="6907"/>
                  <a:pt x="17663" y="7005"/>
                  <a:pt x="17660" y="7104"/>
                </a:cubicBezTo>
                <a:lnTo>
                  <a:pt x="17652" y="7199"/>
                </a:lnTo>
                <a:lnTo>
                  <a:pt x="17607" y="7999"/>
                </a:lnTo>
                <a:lnTo>
                  <a:pt x="18245" y="8315"/>
                </a:lnTo>
                <a:cubicBezTo>
                  <a:pt x="19687" y="9034"/>
                  <a:pt x="20618" y="10670"/>
                  <a:pt x="20618" y="12483"/>
                </a:cubicBezTo>
                <a:cubicBezTo>
                  <a:pt x="20618" y="14986"/>
                  <a:pt x="18856" y="17022"/>
                  <a:pt x="16689" y="17022"/>
                </a:cubicBezTo>
                <a:lnTo>
                  <a:pt x="15217" y="17022"/>
                </a:lnTo>
                <a:cubicBezTo>
                  <a:pt x="14946" y="17022"/>
                  <a:pt x="14726" y="17275"/>
                  <a:pt x="14726" y="17590"/>
                </a:cubicBezTo>
                <a:cubicBezTo>
                  <a:pt x="14726" y="17904"/>
                  <a:pt x="14946" y="18158"/>
                  <a:pt x="15217" y="18158"/>
                </a:cubicBezTo>
                <a:lnTo>
                  <a:pt x="16689" y="18158"/>
                </a:lnTo>
                <a:cubicBezTo>
                  <a:pt x="19402" y="18158"/>
                  <a:pt x="21600" y="15618"/>
                  <a:pt x="21600" y="12483"/>
                </a:cubicBezTo>
                <a:cubicBezTo>
                  <a:pt x="21600" y="10148"/>
                  <a:pt x="20378" y="8144"/>
                  <a:pt x="18634" y="7273"/>
                </a:cubicBezTo>
                <a:moveTo>
                  <a:pt x="10771" y="14522"/>
                </a:moveTo>
                <a:cubicBezTo>
                  <a:pt x="10709" y="14396"/>
                  <a:pt x="10611" y="14318"/>
                  <a:pt x="10503" y="14275"/>
                </a:cubicBezTo>
                <a:lnTo>
                  <a:pt x="10516" y="14219"/>
                </a:lnTo>
                <a:cubicBezTo>
                  <a:pt x="10481" y="14221"/>
                  <a:pt x="10451" y="14232"/>
                  <a:pt x="10416" y="14240"/>
                </a:cubicBezTo>
                <a:lnTo>
                  <a:pt x="8461" y="13636"/>
                </a:lnTo>
                <a:lnTo>
                  <a:pt x="8461" y="13636"/>
                </a:lnTo>
                <a:cubicBezTo>
                  <a:pt x="8340" y="13599"/>
                  <a:pt x="8206" y="13612"/>
                  <a:pt x="8088" y="13693"/>
                </a:cubicBezTo>
                <a:cubicBezTo>
                  <a:pt x="7857" y="13849"/>
                  <a:pt x="7773" y="14195"/>
                  <a:pt x="7908" y="14468"/>
                </a:cubicBezTo>
                <a:cubicBezTo>
                  <a:pt x="7977" y="14602"/>
                  <a:pt x="8085" y="14694"/>
                  <a:pt x="8208" y="14732"/>
                </a:cubicBezTo>
                <a:lnTo>
                  <a:pt x="8962" y="14964"/>
                </a:lnTo>
                <a:cubicBezTo>
                  <a:pt x="8291" y="15582"/>
                  <a:pt x="7852" y="16520"/>
                  <a:pt x="7852" y="17590"/>
                </a:cubicBezTo>
                <a:cubicBezTo>
                  <a:pt x="7852" y="19009"/>
                  <a:pt x="8603" y="20220"/>
                  <a:pt x="9667" y="20733"/>
                </a:cubicBezTo>
                <a:lnTo>
                  <a:pt x="9932" y="19618"/>
                </a:lnTo>
                <a:cubicBezTo>
                  <a:pt x="9284" y="19247"/>
                  <a:pt x="8834" y="18482"/>
                  <a:pt x="8834" y="17590"/>
                </a:cubicBezTo>
                <a:cubicBezTo>
                  <a:pt x="8834" y="16858"/>
                  <a:pt x="9141" y="16216"/>
                  <a:pt x="9607" y="15802"/>
                </a:cubicBezTo>
                <a:lnTo>
                  <a:pt x="9334" y="16986"/>
                </a:lnTo>
                <a:cubicBezTo>
                  <a:pt x="9302" y="17126"/>
                  <a:pt x="9315" y="17280"/>
                  <a:pt x="9382" y="17417"/>
                </a:cubicBezTo>
                <a:cubicBezTo>
                  <a:pt x="9519" y="17685"/>
                  <a:pt x="9817" y="17779"/>
                  <a:pt x="10053" y="17625"/>
                </a:cubicBezTo>
                <a:cubicBezTo>
                  <a:pt x="10170" y="17544"/>
                  <a:pt x="10250" y="17419"/>
                  <a:pt x="10281" y="17280"/>
                </a:cubicBezTo>
                <a:lnTo>
                  <a:pt x="10822" y="14953"/>
                </a:lnTo>
                <a:cubicBezTo>
                  <a:pt x="10852" y="14815"/>
                  <a:pt x="10841" y="14659"/>
                  <a:pt x="10771" y="14522"/>
                </a:cubicBezTo>
              </a:path>
            </a:pathLst>
          </a:custGeom>
          <a:solidFill>
            <a:srgbClr val="FFFFFF"/>
          </a:solidFill>
          <a:ln w="12700">
            <a:miter lim="400000"/>
          </a:ln>
        </p:spPr>
        <p:txBody>
          <a:bodyPr lIns="38100" tIns="38100" rIns="38100" bIns="38100" anchor="ct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solidFill>
                <a:schemeClr val="tx1">
                  <a:lumMod val="75000"/>
                  <a:lumOff val="25000"/>
                </a:schemeClr>
              </a:solidFill>
              <a:cs typeface="+mn-ea"/>
              <a:sym typeface="+mn-lt"/>
            </a:endParaRPr>
          </a:p>
        </p:txBody>
      </p:sp>
      <p:sp>
        <p:nvSpPr>
          <p:cNvPr id="21" name="Text Placeholder 15">
            <a:extLst>
              <a:ext uri="{FF2B5EF4-FFF2-40B4-BE49-F238E27FC236}">
                <a16:creationId xmlns:a16="http://schemas.microsoft.com/office/drawing/2014/main" id="{CFF19789-DD07-4B91-A0A7-5FE7ECD0AD56}"/>
              </a:ext>
            </a:extLst>
          </p:cNvPr>
          <p:cNvSpPr txBox="1"/>
          <p:nvPr/>
        </p:nvSpPr>
        <p:spPr>
          <a:xfrm>
            <a:off x="4900005" y="3423422"/>
            <a:ext cx="447707" cy="368919"/>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65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dirty="0">
                <a:solidFill>
                  <a:schemeClr val="tx1">
                    <a:lumMod val="75000"/>
                    <a:lumOff val="25000"/>
                  </a:schemeClr>
                </a:solidFill>
                <a:latin typeface="+mn-lt"/>
                <a:cs typeface="+mn-ea"/>
                <a:sym typeface="+mn-lt"/>
              </a:rPr>
              <a:t>85%</a:t>
            </a:r>
          </a:p>
        </p:txBody>
      </p:sp>
      <p:sp>
        <p:nvSpPr>
          <p:cNvPr id="22" name="Text Placeholder 15">
            <a:extLst>
              <a:ext uri="{FF2B5EF4-FFF2-40B4-BE49-F238E27FC236}">
                <a16:creationId xmlns:a16="http://schemas.microsoft.com/office/drawing/2014/main" id="{BD7DB46B-503E-4528-91A1-B3A7F6A38C8C}"/>
              </a:ext>
            </a:extLst>
          </p:cNvPr>
          <p:cNvSpPr txBox="1"/>
          <p:nvPr/>
        </p:nvSpPr>
        <p:spPr>
          <a:xfrm>
            <a:off x="4446662" y="5243202"/>
            <a:ext cx="447707" cy="368919"/>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65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dirty="0">
                <a:solidFill>
                  <a:schemeClr val="tx1">
                    <a:lumMod val="75000"/>
                    <a:lumOff val="25000"/>
                  </a:schemeClr>
                </a:solidFill>
                <a:latin typeface="+mn-lt"/>
                <a:cs typeface="+mn-ea"/>
                <a:sym typeface="+mn-lt"/>
              </a:rPr>
              <a:t>70%</a:t>
            </a:r>
          </a:p>
        </p:txBody>
      </p:sp>
      <p:sp>
        <p:nvSpPr>
          <p:cNvPr id="23" name="Text Placeholder 15">
            <a:extLst>
              <a:ext uri="{FF2B5EF4-FFF2-40B4-BE49-F238E27FC236}">
                <a16:creationId xmlns:a16="http://schemas.microsoft.com/office/drawing/2014/main" id="{5AACD5B4-D3C1-49C3-8632-80BA6170CA6E}"/>
              </a:ext>
            </a:extLst>
          </p:cNvPr>
          <p:cNvSpPr txBox="1"/>
          <p:nvPr/>
        </p:nvSpPr>
        <p:spPr>
          <a:xfrm>
            <a:off x="9130636" y="3422878"/>
            <a:ext cx="447707" cy="368919"/>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65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dirty="0">
                <a:solidFill>
                  <a:schemeClr val="tx1">
                    <a:lumMod val="75000"/>
                    <a:lumOff val="25000"/>
                  </a:schemeClr>
                </a:solidFill>
                <a:latin typeface="+mn-lt"/>
                <a:cs typeface="+mn-ea"/>
                <a:sym typeface="+mn-lt"/>
              </a:rPr>
              <a:t>50%</a:t>
            </a:r>
          </a:p>
        </p:txBody>
      </p:sp>
      <p:sp>
        <p:nvSpPr>
          <p:cNvPr id="24" name="Text Placeholder 15">
            <a:extLst>
              <a:ext uri="{FF2B5EF4-FFF2-40B4-BE49-F238E27FC236}">
                <a16:creationId xmlns:a16="http://schemas.microsoft.com/office/drawing/2014/main" id="{E4D7374A-611C-4815-B65A-FE4864F04F1A}"/>
              </a:ext>
            </a:extLst>
          </p:cNvPr>
          <p:cNvSpPr txBox="1"/>
          <p:nvPr/>
        </p:nvSpPr>
        <p:spPr>
          <a:xfrm>
            <a:off x="8616962" y="5260430"/>
            <a:ext cx="447707" cy="368919"/>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65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dirty="0">
                <a:solidFill>
                  <a:schemeClr val="tx1">
                    <a:lumMod val="75000"/>
                    <a:lumOff val="25000"/>
                  </a:schemeClr>
                </a:solidFill>
                <a:latin typeface="+mn-lt"/>
                <a:cs typeface="+mn-ea"/>
                <a:sym typeface="+mn-lt"/>
              </a:rPr>
              <a:t>35%</a:t>
            </a:r>
          </a:p>
        </p:txBody>
      </p:sp>
      <p:sp>
        <p:nvSpPr>
          <p:cNvPr id="25" name="文本框 24">
            <a:extLst>
              <a:ext uri="{FF2B5EF4-FFF2-40B4-BE49-F238E27FC236}">
                <a16:creationId xmlns:a16="http://schemas.microsoft.com/office/drawing/2014/main" id="{EBA0FF4D-CB78-42E5-A46F-BD59BA1BDFB5}"/>
              </a:ext>
            </a:extLst>
          </p:cNvPr>
          <p:cNvSpPr txBox="1"/>
          <p:nvPr/>
        </p:nvSpPr>
        <p:spPr>
          <a:xfrm>
            <a:off x="2775927" y="2655944"/>
            <a:ext cx="2984526" cy="613694"/>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sp>
        <p:nvSpPr>
          <p:cNvPr id="26" name="文本框 25">
            <a:extLst>
              <a:ext uri="{FF2B5EF4-FFF2-40B4-BE49-F238E27FC236}">
                <a16:creationId xmlns:a16="http://schemas.microsoft.com/office/drawing/2014/main" id="{139B10B4-26AE-4401-AEFE-B5298AFBBA50}"/>
              </a:ext>
            </a:extLst>
          </p:cNvPr>
          <p:cNvSpPr txBox="1"/>
          <p:nvPr/>
        </p:nvSpPr>
        <p:spPr>
          <a:xfrm>
            <a:off x="2775926" y="2325998"/>
            <a:ext cx="1752455" cy="369332"/>
          </a:xfrm>
          <a:prstGeom prst="rect">
            <a:avLst/>
          </a:prstGeom>
          <a:noFill/>
        </p:spPr>
        <p:txBody>
          <a:bodyPr wrap="square" rtlCol="0">
            <a:spAutoFit/>
          </a:bodyPr>
          <a:lstStyle/>
          <a:p>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27" name="文本框 26">
            <a:extLst>
              <a:ext uri="{FF2B5EF4-FFF2-40B4-BE49-F238E27FC236}">
                <a16:creationId xmlns:a16="http://schemas.microsoft.com/office/drawing/2014/main" id="{EC59147C-3D7E-4837-A1E8-4F1CBA158507}"/>
              </a:ext>
            </a:extLst>
          </p:cNvPr>
          <p:cNvSpPr txBox="1"/>
          <p:nvPr/>
        </p:nvSpPr>
        <p:spPr>
          <a:xfrm>
            <a:off x="7859759" y="2655944"/>
            <a:ext cx="2984526" cy="613694"/>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sp>
        <p:nvSpPr>
          <p:cNvPr id="28" name="文本框 27">
            <a:extLst>
              <a:ext uri="{FF2B5EF4-FFF2-40B4-BE49-F238E27FC236}">
                <a16:creationId xmlns:a16="http://schemas.microsoft.com/office/drawing/2014/main" id="{67934C85-4B1F-48BE-BB39-B3DB81B14B44}"/>
              </a:ext>
            </a:extLst>
          </p:cNvPr>
          <p:cNvSpPr txBox="1"/>
          <p:nvPr/>
        </p:nvSpPr>
        <p:spPr>
          <a:xfrm>
            <a:off x="7859758" y="2325998"/>
            <a:ext cx="1752455" cy="369332"/>
          </a:xfrm>
          <a:prstGeom prst="rect">
            <a:avLst/>
          </a:prstGeom>
          <a:noFill/>
        </p:spPr>
        <p:txBody>
          <a:bodyPr wrap="square" rtlCol="0">
            <a:spAutoFit/>
          </a:bodyPr>
          <a:lstStyle/>
          <a:p>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29" name="文本框 28">
            <a:extLst>
              <a:ext uri="{FF2B5EF4-FFF2-40B4-BE49-F238E27FC236}">
                <a16:creationId xmlns:a16="http://schemas.microsoft.com/office/drawing/2014/main" id="{493C0699-8A2F-4527-94A5-FB2E79EB85DE}"/>
              </a:ext>
            </a:extLst>
          </p:cNvPr>
          <p:cNvSpPr txBox="1"/>
          <p:nvPr/>
        </p:nvSpPr>
        <p:spPr>
          <a:xfrm>
            <a:off x="2775927" y="4496008"/>
            <a:ext cx="2984526" cy="613694"/>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sp>
        <p:nvSpPr>
          <p:cNvPr id="30" name="文本框 29">
            <a:extLst>
              <a:ext uri="{FF2B5EF4-FFF2-40B4-BE49-F238E27FC236}">
                <a16:creationId xmlns:a16="http://schemas.microsoft.com/office/drawing/2014/main" id="{992F415D-B5AB-4024-9FA1-99DD6017E244}"/>
              </a:ext>
            </a:extLst>
          </p:cNvPr>
          <p:cNvSpPr txBox="1"/>
          <p:nvPr/>
        </p:nvSpPr>
        <p:spPr>
          <a:xfrm>
            <a:off x="2775926" y="4166061"/>
            <a:ext cx="1752455" cy="369332"/>
          </a:xfrm>
          <a:prstGeom prst="rect">
            <a:avLst/>
          </a:prstGeom>
          <a:noFill/>
        </p:spPr>
        <p:txBody>
          <a:bodyPr wrap="square" rtlCol="0">
            <a:spAutoFit/>
          </a:bodyPr>
          <a:lstStyle/>
          <a:p>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
        <p:nvSpPr>
          <p:cNvPr id="31" name="文本框 30">
            <a:extLst>
              <a:ext uri="{FF2B5EF4-FFF2-40B4-BE49-F238E27FC236}">
                <a16:creationId xmlns:a16="http://schemas.microsoft.com/office/drawing/2014/main" id="{EEDEF4A2-7A74-4A67-B147-3D9BC71F6DA5}"/>
              </a:ext>
            </a:extLst>
          </p:cNvPr>
          <p:cNvSpPr txBox="1"/>
          <p:nvPr/>
        </p:nvSpPr>
        <p:spPr>
          <a:xfrm>
            <a:off x="7859759" y="4496008"/>
            <a:ext cx="2984526" cy="613694"/>
          </a:xfrm>
          <a:prstGeom prst="rect">
            <a:avLst/>
          </a:prstGeom>
          <a:noFill/>
        </p:spPr>
        <p:txBody>
          <a:bodyPr wrap="square" rtlCol="0">
            <a:spAutoFit/>
          </a:bodyPr>
          <a:lstStyle/>
          <a:p>
            <a:pPr>
              <a:lnSpc>
                <a:spcPct val="150000"/>
              </a:lnSpc>
            </a:pPr>
            <a:r>
              <a:rPr lang="en-US" altLang="zh-CN" sz="1200" dirty="0">
                <a:solidFill>
                  <a:schemeClr val="tx1">
                    <a:lumMod val="75000"/>
                    <a:lumOff val="25000"/>
                  </a:schemeClr>
                </a:solidFill>
                <a:cs typeface="+mn-ea"/>
                <a:sym typeface="+mn-lt"/>
              </a:rPr>
              <a:t>Click here to add content, content to match the title. </a:t>
            </a:r>
            <a:endParaRPr lang="zh-CN" altLang="en-US" sz="1200" dirty="0">
              <a:solidFill>
                <a:schemeClr val="tx1">
                  <a:lumMod val="75000"/>
                  <a:lumOff val="25000"/>
                </a:schemeClr>
              </a:solidFill>
              <a:cs typeface="+mn-ea"/>
              <a:sym typeface="+mn-lt"/>
            </a:endParaRPr>
          </a:p>
        </p:txBody>
      </p:sp>
      <p:sp>
        <p:nvSpPr>
          <p:cNvPr id="32" name="文本框 31">
            <a:extLst>
              <a:ext uri="{FF2B5EF4-FFF2-40B4-BE49-F238E27FC236}">
                <a16:creationId xmlns:a16="http://schemas.microsoft.com/office/drawing/2014/main" id="{3BDD69C5-6B7C-4BE2-B977-72D8E6892711}"/>
              </a:ext>
            </a:extLst>
          </p:cNvPr>
          <p:cNvSpPr txBox="1"/>
          <p:nvPr/>
        </p:nvSpPr>
        <p:spPr>
          <a:xfrm>
            <a:off x="7859758" y="4166061"/>
            <a:ext cx="1752455" cy="369332"/>
          </a:xfrm>
          <a:prstGeom prst="rect">
            <a:avLst/>
          </a:prstGeom>
          <a:noFill/>
        </p:spPr>
        <p:txBody>
          <a:bodyPr wrap="square" rtlCol="0">
            <a:spAutoFit/>
          </a:bodyPr>
          <a:lstStyle/>
          <a:p>
            <a:r>
              <a:rPr lang="en-US" altLang="zh-CN" b="1" dirty="0">
                <a:solidFill>
                  <a:schemeClr val="tx1">
                    <a:lumMod val="75000"/>
                    <a:lumOff val="25000"/>
                  </a:schemeClr>
                </a:solidFill>
                <a:cs typeface="+mn-ea"/>
                <a:sym typeface="+mn-lt"/>
              </a:rPr>
              <a:t>Add title text</a:t>
            </a:r>
            <a:endParaRPr lang="zh-CN" altLang="en-US" b="1"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13652298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ppt_x"/>
                                          </p:val>
                                        </p:tav>
                                        <p:tav tm="100000">
                                          <p:val>
                                            <p:strVal val="#ppt_x"/>
                                          </p:val>
                                        </p:tav>
                                      </p:tavLst>
                                    </p:anim>
                                    <p:anim calcmode="lin" valueType="num">
                                      <p:cBhvr additive="base">
                                        <p:cTn id="70" dur="500" fill="hold"/>
                                        <p:tgtEl>
                                          <p:spTgt spid="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ppt_x"/>
                                          </p:val>
                                        </p:tav>
                                        <p:tav tm="100000">
                                          <p:val>
                                            <p:strVal val="#ppt_x"/>
                                          </p:val>
                                        </p:tav>
                                      </p:tavLst>
                                    </p:anim>
                                    <p:anim calcmode="lin" valueType="num">
                                      <p:cBhvr additive="base">
                                        <p:cTn id="78" dur="500" fill="hold"/>
                                        <p:tgtEl>
                                          <p:spTgt spid="1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fill="hold"/>
                                        <p:tgtEl>
                                          <p:spTgt spid="19"/>
                                        </p:tgtEl>
                                        <p:attrNameLst>
                                          <p:attrName>ppt_x</p:attrName>
                                        </p:attrNameLst>
                                      </p:cBhvr>
                                      <p:tavLst>
                                        <p:tav tm="0">
                                          <p:val>
                                            <p:strVal val="#ppt_x"/>
                                          </p:val>
                                        </p:tav>
                                        <p:tav tm="100000">
                                          <p:val>
                                            <p:strVal val="#ppt_x"/>
                                          </p:val>
                                        </p:tav>
                                      </p:tavLst>
                                    </p:anim>
                                    <p:anim calcmode="lin" valueType="num">
                                      <p:cBhvr additive="base">
                                        <p:cTn id="90" dur="500" fill="hold"/>
                                        <p:tgtEl>
                                          <p:spTgt spid="19"/>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additive="base">
                                        <p:cTn id="93" dur="500" fill="hold"/>
                                        <p:tgtEl>
                                          <p:spTgt spid="20"/>
                                        </p:tgtEl>
                                        <p:attrNameLst>
                                          <p:attrName>ppt_x</p:attrName>
                                        </p:attrNameLst>
                                      </p:cBhvr>
                                      <p:tavLst>
                                        <p:tav tm="0">
                                          <p:val>
                                            <p:strVal val="#ppt_x"/>
                                          </p:val>
                                        </p:tav>
                                        <p:tav tm="100000">
                                          <p:val>
                                            <p:strVal val="#ppt_x"/>
                                          </p:val>
                                        </p:tav>
                                      </p:tavLst>
                                    </p:anim>
                                    <p:anim calcmode="lin" valueType="num">
                                      <p:cBhvr additive="base">
                                        <p:cTn id="94" dur="500" fill="hold"/>
                                        <p:tgtEl>
                                          <p:spTgt spid="20"/>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4"/>
                                        </p:tgtEl>
                                        <p:attrNameLst>
                                          <p:attrName>style.visibility</p:attrName>
                                        </p:attrNameLst>
                                      </p:cBhvr>
                                      <p:to>
                                        <p:strVal val="visible"/>
                                      </p:to>
                                    </p:set>
                                    <p:anim calcmode="lin" valueType="num">
                                      <p:cBhvr additive="base">
                                        <p:cTn id="101" dur="500" fill="hold"/>
                                        <p:tgtEl>
                                          <p:spTgt spid="24"/>
                                        </p:tgtEl>
                                        <p:attrNameLst>
                                          <p:attrName>ppt_x</p:attrName>
                                        </p:attrNameLst>
                                      </p:cBhvr>
                                      <p:tavLst>
                                        <p:tav tm="0">
                                          <p:val>
                                            <p:strVal val="#ppt_x"/>
                                          </p:val>
                                        </p:tav>
                                        <p:tav tm="100000">
                                          <p:val>
                                            <p:strVal val="#ppt_x"/>
                                          </p:val>
                                        </p:tav>
                                      </p:tavLst>
                                    </p:anim>
                                    <p:anim calcmode="lin" valueType="num">
                                      <p:cBhvr additive="base">
                                        <p:cTn id="102" dur="500" fill="hold"/>
                                        <p:tgtEl>
                                          <p:spTgt spid="2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additive="base">
                                        <p:cTn id="105" dur="500" fill="hold"/>
                                        <p:tgtEl>
                                          <p:spTgt spid="27"/>
                                        </p:tgtEl>
                                        <p:attrNameLst>
                                          <p:attrName>ppt_x</p:attrName>
                                        </p:attrNameLst>
                                      </p:cBhvr>
                                      <p:tavLst>
                                        <p:tav tm="0">
                                          <p:val>
                                            <p:strVal val="#ppt_x"/>
                                          </p:val>
                                        </p:tav>
                                        <p:tav tm="100000">
                                          <p:val>
                                            <p:strVal val="#ppt_x"/>
                                          </p:val>
                                        </p:tav>
                                      </p:tavLst>
                                    </p:anim>
                                    <p:anim calcmode="lin" valueType="num">
                                      <p:cBhvr additive="base">
                                        <p:cTn id="106" dur="500" fill="hold"/>
                                        <p:tgtEl>
                                          <p:spTgt spid="27"/>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additive="base">
                                        <p:cTn id="109" dur="500" fill="hold"/>
                                        <p:tgtEl>
                                          <p:spTgt spid="28"/>
                                        </p:tgtEl>
                                        <p:attrNameLst>
                                          <p:attrName>ppt_x</p:attrName>
                                        </p:attrNameLst>
                                      </p:cBhvr>
                                      <p:tavLst>
                                        <p:tav tm="0">
                                          <p:val>
                                            <p:strVal val="#ppt_x"/>
                                          </p:val>
                                        </p:tav>
                                        <p:tav tm="100000">
                                          <p:val>
                                            <p:strVal val="#ppt_x"/>
                                          </p:val>
                                        </p:tav>
                                      </p:tavLst>
                                    </p:anim>
                                    <p:anim calcmode="lin" valueType="num">
                                      <p:cBhvr additive="base">
                                        <p:cTn id="110" dur="500" fill="hold"/>
                                        <p:tgtEl>
                                          <p:spTgt spid="28"/>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additive="base">
                                        <p:cTn id="113" dur="500" fill="hold"/>
                                        <p:tgtEl>
                                          <p:spTgt spid="31"/>
                                        </p:tgtEl>
                                        <p:attrNameLst>
                                          <p:attrName>ppt_x</p:attrName>
                                        </p:attrNameLst>
                                      </p:cBhvr>
                                      <p:tavLst>
                                        <p:tav tm="0">
                                          <p:val>
                                            <p:strVal val="#ppt_x"/>
                                          </p:val>
                                        </p:tav>
                                        <p:tav tm="100000">
                                          <p:val>
                                            <p:strVal val="#ppt_x"/>
                                          </p:val>
                                        </p:tav>
                                      </p:tavLst>
                                    </p:anim>
                                    <p:anim calcmode="lin" valueType="num">
                                      <p:cBhvr additive="base">
                                        <p:cTn id="114" dur="500" fill="hold"/>
                                        <p:tgtEl>
                                          <p:spTgt spid="31"/>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additive="base">
                                        <p:cTn id="117" dur="500" fill="hold"/>
                                        <p:tgtEl>
                                          <p:spTgt spid="32"/>
                                        </p:tgtEl>
                                        <p:attrNameLst>
                                          <p:attrName>ppt_x</p:attrName>
                                        </p:attrNameLst>
                                      </p:cBhvr>
                                      <p:tavLst>
                                        <p:tav tm="0">
                                          <p:val>
                                            <p:strVal val="#ppt_x"/>
                                          </p:val>
                                        </p:tav>
                                        <p:tav tm="100000">
                                          <p:val>
                                            <p:strVal val="#ppt_x"/>
                                          </p:val>
                                        </p:tav>
                                      </p:tavLst>
                                    </p:anim>
                                    <p:anim calcmode="lin" valueType="num">
                                      <p:cBhvr additive="base">
                                        <p:cTn id="11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鲜花, 花瓶, 植物, 餐桌&#10;&#10;描述已自动生成">
            <a:extLst>
              <a:ext uri="{FF2B5EF4-FFF2-40B4-BE49-F238E27FC236}">
                <a16:creationId xmlns:a16="http://schemas.microsoft.com/office/drawing/2014/main" id="{39266ACA-CBF0-4F46-9239-1F899FC784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6154" y="-586154"/>
            <a:ext cx="1852246" cy="3024554"/>
          </a:xfrm>
          <a:prstGeom prst="rect">
            <a:avLst/>
          </a:prstGeom>
        </p:spPr>
      </p:pic>
      <p:sp>
        <p:nvSpPr>
          <p:cNvPr id="3" name="文本框 2">
            <a:extLst>
              <a:ext uri="{FF2B5EF4-FFF2-40B4-BE49-F238E27FC236}">
                <a16:creationId xmlns:a16="http://schemas.microsoft.com/office/drawing/2014/main" id="{2977CED2-4F09-4BD9-9869-DEDCC45D790C}"/>
              </a:ext>
            </a:extLst>
          </p:cNvPr>
          <p:cNvSpPr txBox="1"/>
          <p:nvPr/>
        </p:nvSpPr>
        <p:spPr>
          <a:xfrm>
            <a:off x="342726" y="289985"/>
            <a:ext cx="2419509" cy="523220"/>
          </a:xfrm>
          <a:prstGeom prst="rect">
            <a:avLst/>
          </a:prstGeom>
          <a:noFill/>
        </p:spPr>
        <p:txBody>
          <a:bodyPr wrap="none">
            <a:spAutoFit/>
            <a:scene3d>
              <a:camera prst="orthographicFront"/>
              <a:lightRig rig="threePt" dir="t"/>
            </a:scene3d>
            <a:sp3d contourW="12700"/>
          </a:bodyPr>
          <a:lstStyle/>
          <a:p>
            <a:pPr>
              <a:defRPr/>
            </a:pPr>
            <a:r>
              <a:rPr lang="en-US" altLang="zh-CN" sz="2800" dirty="0">
                <a:solidFill>
                  <a:srgbClr val="667175"/>
                </a:solidFill>
                <a:cs typeface="+mn-ea"/>
                <a:sym typeface="+mn-lt"/>
              </a:rPr>
              <a:t>Add title text</a:t>
            </a:r>
            <a:endParaRPr lang="zh-CN" altLang="en-US" sz="2800" dirty="0">
              <a:solidFill>
                <a:srgbClr val="667175"/>
              </a:solidFill>
              <a:cs typeface="+mn-ea"/>
              <a:sym typeface="+mn-lt"/>
            </a:endParaRPr>
          </a:p>
        </p:txBody>
      </p:sp>
      <p:sp>
        <p:nvSpPr>
          <p:cNvPr id="4" name="Freeform 22">
            <a:extLst>
              <a:ext uri="{FF2B5EF4-FFF2-40B4-BE49-F238E27FC236}">
                <a16:creationId xmlns:a16="http://schemas.microsoft.com/office/drawing/2014/main" id="{AA720965-6B61-466A-B072-6E031F5CD225}"/>
              </a:ext>
            </a:extLst>
          </p:cNvPr>
          <p:cNvSpPr/>
          <p:nvPr/>
        </p:nvSpPr>
        <p:spPr bwMode="auto">
          <a:xfrm>
            <a:off x="6161002" y="2432719"/>
            <a:ext cx="1325649" cy="1589598"/>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solidFill>
            <a:srgbClr val="778A6F"/>
          </a:solidFill>
          <a:ln w="6350">
            <a:noFill/>
          </a:ln>
        </p:spPr>
        <p:txBody>
          <a:bodyPr lIns="68580" tIns="34290" rIns="68580" bIns="34290"/>
          <a:lstStyle/>
          <a:p>
            <a:endParaRPr lang="zh-CN" altLang="en-US" dirty="0">
              <a:solidFill>
                <a:schemeClr val="tx1">
                  <a:lumMod val="65000"/>
                  <a:lumOff val="35000"/>
                </a:schemeClr>
              </a:solidFill>
              <a:cs typeface="+mn-ea"/>
              <a:sym typeface="+mn-lt"/>
            </a:endParaRPr>
          </a:p>
        </p:txBody>
      </p:sp>
      <p:sp>
        <p:nvSpPr>
          <p:cNvPr id="5" name="Freeform 23">
            <a:extLst>
              <a:ext uri="{FF2B5EF4-FFF2-40B4-BE49-F238E27FC236}">
                <a16:creationId xmlns:a16="http://schemas.microsoft.com/office/drawing/2014/main" id="{396E5FFC-7DB8-415B-A8D1-3308B0A74085}"/>
              </a:ext>
            </a:extLst>
          </p:cNvPr>
          <p:cNvSpPr/>
          <p:nvPr/>
        </p:nvSpPr>
        <p:spPr bwMode="auto">
          <a:xfrm>
            <a:off x="5897053" y="3888372"/>
            <a:ext cx="1589598" cy="1325648"/>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rgbClr val="287045"/>
          </a:solidFill>
          <a:ln>
            <a:noFill/>
          </a:ln>
        </p:spPr>
        <p:txBody>
          <a:bodyPr lIns="68580" tIns="34290" rIns="68580" bIns="34290"/>
          <a:lstStyle/>
          <a:p>
            <a:endParaRPr lang="zh-CN" altLang="en-US" dirty="0">
              <a:solidFill>
                <a:schemeClr val="tx1">
                  <a:lumMod val="65000"/>
                  <a:lumOff val="35000"/>
                </a:schemeClr>
              </a:solidFill>
              <a:cs typeface="+mn-ea"/>
              <a:sym typeface="+mn-lt"/>
            </a:endParaRPr>
          </a:p>
        </p:txBody>
      </p:sp>
      <p:sp>
        <p:nvSpPr>
          <p:cNvPr id="6" name="Freeform 24">
            <a:extLst>
              <a:ext uri="{FF2B5EF4-FFF2-40B4-BE49-F238E27FC236}">
                <a16:creationId xmlns:a16="http://schemas.microsoft.com/office/drawing/2014/main" id="{A87B60D7-0E98-4A58-BB9C-193D53BFB591}"/>
              </a:ext>
            </a:extLst>
          </p:cNvPr>
          <p:cNvSpPr/>
          <p:nvPr/>
        </p:nvSpPr>
        <p:spPr bwMode="auto">
          <a:xfrm>
            <a:off x="4705349" y="3622454"/>
            <a:ext cx="1325648" cy="1591567"/>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rgbClr val="778A6F"/>
          </a:solidFill>
          <a:ln w="6350">
            <a:noFill/>
          </a:ln>
        </p:spPr>
        <p:txBody>
          <a:bodyPr lIns="68580" tIns="34290" rIns="68580" bIns="34290"/>
          <a:lstStyle/>
          <a:p>
            <a:endParaRPr lang="zh-CN" altLang="en-US" dirty="0">
              <a:solidFill>
                <a:schemeClr val="tx1">
                  <a:lumMod val="65000"/>
                  <a:lumOff val="35000"/>
                </a:schemeClr>
              </a:solidFill>
              <a:cs typeface="+mn-ea"/>
              <a:sym typeface="+mn-lt"/>
            </a:endParaRPr>
          </a:p>
        </p:txBody>
      </p:sp>
      <p:sp>
        <p:nvSpPr>
          <p:cNvPr id="7" name="Freeform 25">
            <a:extLst>
              <a:ext uri="{FF2B5EF4-FFF2-40B4-BE49-F238E27FC236}">
                <a16:creationId xmlns:a16="http://schemas.microsoft.com/office/drawing/2014/main" id="{E78DFDBE-943A-4862-8643-3457E8D9DB18}"/>
              </a:ext>
            </a:extLst>
          </p:cNvPr>
          <p:cNvSpPr/>
          <p:nvPr/>
        </p:nvSpPr>
        <p:spPr bwMode="auto">
          <a:xfrm>
            <a:off x="4705349" y="2432719"/>
            <a:ext cx="1585657" cy="1325649"/>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rgbClr val="287045"/>
          </a:solidFill>
          <a:ln>
            <a:noFill/>
          </a:ln>
        </p:spPr>
        <p:txBody>
          <a:bodyPr lIns="68580" tIns="34290" rIns="68580" bIns="34290"/>
          <a:lstStyle/>
          <a:p>
            <a:endParaRPr lang="zh-CN" altLang="en-US" dirty="0">
              <a:solidFill>
                <a:schemeClr val="tx1">
                  <a:lumMod val="65000"/>
                  <a:lumOff val="35000"/>
                </a:schemeClr>
              </a:solidFill>
              <a:cs typeface="+mn-ea"/>
              <a:sym typeface="+mn-lt"/>
            </a:endParaRPr>
          </a:p>
        </p:txBody>
      </p:sp>
      <p:sp>
        <p:nvSpPr>
          <p:cNvPr id="8" name="Freeform 43">
            <a:extLst>
              <a:ext uri="{FF2B5EF4-FFF2-40B4-BE49-F238E27FC236}">
                <a16:creationId xmlns:a16="http://schemas.microsoft.com/office/drawing/2014/main" id="{4EE96C93-EDB4-4B39-8A09-5683995AE471}"/>
              </a:ext>
            </a:extLst>
          </p:cNvPr>
          <p:cNvSpPr>
            <a:spLocks noEditPoints="1"/>
          </p:cNvSpPr>
          <p:nvPr/>
        </p:nvSpPr>
        <p:spPr bwMode="auto">
          <a:xfrm>
            <a:off x="6655235" y="4374021"/>
            <a:ext cx="339302" cy="440267"/>
          </a:xfrm>
          <a:custGeom>
            <a:avLst/>
            <a:gdLst>
              <a:gd name="T0" fmla="*/ 350 w 530"/>
              <a:gd name="T1" fmla="*/ 251 h 687"/>
              <a:gd name="T2" fmla="*/ 265 w 530"/>
              <a:gd name="T3" fmla="*/ 286 h 687"/>
              <a:gd name="T4" fmla="*/ 219 w 530"/>
              <a:gd name="T5" fmla="*/ 277 h 687"/>
              <a:gd name="T6" fmla="*/ 180 w 530"/>
              <a:gd name="T7" fmla="*/ 251 h 687"/>
              <a:gd name="T8" fmla="*/ 157 w 530"/>
              <a:gd name="T9" fmla="*/ 251 h 687"/>
              <a:gd name="T10" fmla="*/ 157 w 530"/>
              <a:gd name="T11" fmla="*/ 274 h 687"/>
              <a:gd name="T12" fmla="*/ 207 w 530"/>
              <a:gd name="T13" fmla="*/ 307 h 687"/>
              <a:gd name="T14" fmla="*/ 265 w 530"/>
              <a:gd name="T15" fmla="*/ 318 h 687"/>
              <a:gd name="T16" fmla="*/ 373 w 530"/>
              <a:gd name="T17" fmla="*/ 274 h 687"/>
              <a:gd name="T18" fmla="*/ 373 w 530"/>
              <a:gd name="T19" fmla="*/ 251 h 687"/>
              <a:gd name="T20" fmla="*/ 350 w 530"/>
              <a:gd name="T21" fmla="*/ 251 h 687"/>
              <a:gd name="T22" fmla="*/ 388 w 530"/>
              <a:gd name="T23" fmla="*/ 599 h 687"/>
              <a:gd name="T24" fmla="*/ 388 w 530"/>
              <a:gd name="T25" fmla="*/ 599 h 687"/>
              <a:gd name="T26" fmla="*/ 142 w 530"/>
              <a:gd name="T27" fmla="*/ 599 h 687"/>
              <a:gd name="T28" fmla="*/ 126 w 530"/>
              <a:gd name="T29" fmla="*/ 615 h 687"/>
              <a:gd name="T30" fmla="*/ 142 w 530"/>
              <a:gd name="T31" fmla="*/ 632 h 687"/>
              <a:gd name="T32" fmla="*/ 388 w 530"/>
              <a:gd name="T33" fmla="*/ 632 h 687"/>
              <a:gd name="T34" fmla="*/ 404 w 530"/>
              <a:gd name="T35" fmla="*/ 615 h 687"/>
              <a:gd name="T36" fmla="*/ 388 w 530"/>
              <a:gd name="T37" fmla="*/ 599 h 687"/>
              <a:gd name="T38" fmla="*/ 530 w 530"/>
              <a:gd name="T39" fmla="*/ 265 h 687"/>
              <a:gd name="T40" fmla="*/ 530 w 530"/>
              <a:gd name="T41" fmla="*/ 265 h 687"/>
              <a:gd name="T42" fmla="*/ 452 w 530"/>
              <a:gd name="T43" fmla="*/ 78 h 687"/>
              <a:gd name="T44" fmla="*/ 265 w 530"/>
              <a:gd name="T45" fmla="*/ 0 h 687"/>
              <a:gd name="T46" fmla="*/ 78 w 530"/>
              <a:gd name="T47" fmla="*/ 78 h 687"/>
              <a:gd name="T48" fmla="*/ 0 w 530"/>
              <a:gd name="T49" fmla="*/ 265 h 687"/>
              <a:gd name="T50" fmla="*/ 34 w 530"/>
              <a:gd name="T51" fmla="*/ 395 h 687"/>
              <a:gd name="T52" fmla="*/ 34 w 530"/>
              <a:gd name="T53" fmla="*/ 395 h 687"/>
              <a:gd name="T54" fmla="*/ 115 w 530"/>
              <a:gd name="T55" fmla="*/ 483 h 687"/>
              <a:gd name="T56" fmla="*/ 115 w 530"/>
              <a:gd name="T57" fmla="*/ 557 h 687"/>
              <a:gd name="T58" fmla="*/ 142 w 530"/>
              <a:gd name="T59" fmla="*/ 584 h 687"/>
              <a:gd name="T60" fmla="*/ 388 w 530"/>
              <a:gd name="T61" fmla="*/ 584 h 687"/>
              <a:gd name="T62" fmla="*/ 415 w 530"/>
              <a:gd name="T63" fmla="*/ 557 h 687"/>
              <a:gd name="T64" fmla="*/ 415 w 530"/>
              <a:gd name="T65" fmla="*/ 483 h 687"/>
              <a:gd name="T66" fmla="*/ 496 w 530"/>
              <a:gd name="T67" fmla="*/ 395 h 687"/>
              <a:gd name="T68" fmla="*/ 496 w 530"/>
              <a:gd name="T69" fmla="*/ 395 h 687"/>
              <a:gd name="T70" fmla="*/ 530 w 530"/>
              <a:gd name="T71" fmla="*/ 265 h 687"/>
              <a:gd name="T72" fmla="*/ 449 w 530"/>
              <a:gd name="T73" fmla="*/ 368 h 687"/>
              <a:gd name="T74" fmla="*/ 449 w 530"/>
              <a:gd name="T75" fmla="*/ 368 h 687"/>
              <a:gd name="T76" fmla="*/ 449 w 530"/>
              <a:gd name="T77" fmla="*/ 368 h 687"/>
              <a:gd name="T78" fmla="*/ 449 w 530"/>
              <a:gd name="T79" fmla="*/ 368 h 687"/>
              <a:gd name="T80" fmla="*/ 374 w 530"/>
              <a:gd name="T81" fmla="*/ 446 h 687"/>
              <a:gd name="T82" fmla="*/ 361 w 530"/>
              <a:gd name="T83" fmla="*/ 469 h 687"/>
              <a:gd name="T84" fmla="*/ 361 w 530"/>
              <a:gd name="T85" fmla="*/ 469 h 687"/>
              <a:gd name="T86" fmla="*/ 361 w 530"/>
              <a:gd name="T87" fmla="*/ 530 h 687"/>
              <a:gd name="T88" fmla="*/ 169 w 530"/>
              <a:gd name="T89" fmla="*/ 530 h 687"/>
              <a:gd name="T90" fmla="*/ 169 w 530"/>
              <a:gd name="T91" fmla="*/ 469 h 687"/>
              <a:gd name="T92" fmla="*/ 154 w 530"/>
              <a:gd name="T93" fmla="*/ 445 h 687"/>
              <a:gd name="T94" fmla="*/ 81 w 530"/>
              <a:gd name="T95" fmla="*/ 368 h 687"/>
              <a:gd name="T96" fmla="*/ 81 w 530"/>
              <a:gd name="T97" fmla="*/ 368 h 687"/>
              <a:gd name="T98" fmla="*/ 54 w 530"/>
              <a:gd name="T99" fmla="*/ 265 h 687"/>
              <a:gd name="T100" fmla="*/ 116 w 530"/>
              <a:gd name="T101" fmla="*/ 116 h 687"/>
              <a:gd name="T102" fmla="*/ 265 w 530"/>
              <a:gd name="T103" fmla="*/ 54 h 687"/>
              <a:gd name="T104" fmla="*/ 414 w 530"/>
              <a:gd name="T105" fmla="*/ 116 h 687"/>
              <a:gd name="T106" fmla="*/ 476 w 530"/>
              <a:gd name="T107" fmla="*/ 265 h 687"/>
              <a:gd name="T108" fmla="*/ 449 w 530"/>
              <a:gd name="T109" fmla="*/ 368 h 687"/>
              <a:gd name="T110" fmla="*/ 336 w 530"/>
              <a:gd name="T111" fmla="*/ 655 h 687"/>
              <a:gd name="T112" fmla="*/ 336 w 530"/>
              <a:gd name="T113" fmla="*/ 655 h 687"/>
              <a:gd name="T114" fmla="*/ 194 w 530"/>
              <a:gd name="T115" fmla="*/ 655 h 687"/>
              <a:gd name="T116" fmla="*/ 178 w 530"/>
              <a:gd name="T117" fmla="*/ 671 h 687"/>
              <a:gd name="T118" fmla="*/ 194 w 530"/>
              <a:gd name="T119" fmla="*/ 687 h 687"/>
              <a:gd name="T120" fmla="*/ 336 w 530"/>
              <a:gd name="T121" fmla="*/ 687 h 687"/>
              <a:gd name="T122" fmla="*/ 353 w 530"/>
              <a:gd name="T123" fmla="*/ 671 h 687"/>
              <a:gd name="T124" fmla="*/ 336 w 530"/>
              <a:gd name="T125" fmla="*/ 655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0" h="687">
                <a:moveTo>
                  <a:pt x="350" y="251"/>
                </a:moveTo>
                <a:cubicBezTo>
                  <a:pt x="329" y="273"/>
                  <a:pt x="299" y="286"/>
                  <a:pt x="265" y="286"/>
                </a:cubicBezTo>
                <a:cubicBezTo>
                  <a:pt x="249" y="286"/>
                  <a:pt x="233" y="283"/>
                  <a:pt x="219" y="277"/>
                </a:cubicBezTo>
                <a:cubicBezTo>
                  <a:pt x="204" y="271"/>
                  <a:pt x="191" y="262"/>
                  <a:pt x="180" y="251"/>
                </a:cubicBezTo>
                <a:cubicBezTo>
                  <a:pt x="173" y="245"/>
                  <a:pt x="163" y="245"/>
                  <a:pt x="157" y="251"/>
                </a:cubicBezTo>
                <a:cubicBezTo>
                  <a:pt x="151" y="257"/>
                  <a:pt x="151" y="267"/>
                  <a:pt x="157" y="274"/>
                </a:cubicBezTo>
                <a:cubicBezTo>
                  <a:pt x="171" y="288"/>
                  <a:pt x="188" y="299"/>
                  <a:pt x="207" y="307"/>
                </a:cubicBezTo>
                <a:cubicBezTo>
                  <a:pt x="225" y="314"/>
                  <a:pt x="244" y="318"/>
                  <a:pt x="265" y="318"/>
                </a:cubicBezTo>
                <a:cubicBezTo>
                  <a:pt x="307" y="318"/>
                  <a:pt x="346" y="301"/>
                  <a:pt x="373" y="274"/>
                </a:cubicBezTo>
                <a:cubicBezTo>
                  <a:pt x="380" y="267"/>
                  <a:pt x="380" y="257"/>
                  <a:pt x="373" y="251"/>
                </a:cubicBezTo>
                <a:cubicBezTo>
                  <a:pt x="367" y="245"/>
                  <a:pt x="357" y="245"/>
                  <a:pt x="350" y="251"/>
                </a:cubicBezTo>
                <a:close/>
                <a:moveTo>
                  <a:pt x="388" y="599"/>
                </a:moveTo>
                <a:cubicBezTo>
                  <a:pt x="388" y="599"/>
                  <a:pt x="388" y="599"/>
                  <a:pt x="388" y="599"/>
                </a:cubicBezTo>
                <a:cubicBezTo>
                  <a:pt x="142" y="599"/>
                  <a:pt x="142" y="599"/>
                  <a:pt x="142" y="599"/>
                </a:cubicBezTo>
                <a:cubicBezTo>
                  <a:pt x="133" y="599"/>
                  <a:pt x="126" y="606"/>
                  <a:pt x="126" y="615"/>
                </a:cubicBezTo>
                <a:cubicBezTo>
                  <a:pt x="126" y="624"/>
                  <a:pt x="133" y="632"/>
                  <a:pt x="142" y="632"/>
                </a:cubicBezTo>
                <a:cubicBezTo>
                  <a:pt x="388" y="632"/>
                  <a:pt x="388" y="632"/>
                  <a:pt x="388" y="632"/>
                </a:cubicBezTo>
                <a:cubicBezTo>
                  <a:pt x="397" y="632"/>
                  <a:pt x="404" y="624"/>
                  <a:pt x="404" y="615"/>
                </a:cubicBezTo>
                <a:cubicBezTo>
                  <a:pt x="404" y="606"/>
                  <a:pt x="397" y="599"/>
                  <a:pt x="388" y="599"/>
                </a:cubicBezTo>
                <a:close/>
                <a:moveTo>
                  <a:pt x="530" y="265"/>
                </a:moveTo>
                <a:cubicBezTo>
                  <a:pt x="530" y="265"/>
                  <a:pt x="530" y="265"/>
                  <a:pt x="530" y="265"/>
                </a:cubicBezTo>
                <a:cubicBezTo>
                  <a:pt x="530" y="192"/>
                  <a:pt x="500" y="126"/>
                  <a:pt x="452" y="78"/>
                </a:cubicBezTo>
                <a:cubicBezTo>
                  <a:pt x="404" y="30"/>
                  <a:pt x="338" y="0"/>
                  <a:pt x="265" y="0"/>
                </a:cubicBezTo>
                <a:cubicBezTo>
                  <a:pt x="192" y="0"/>
                  <a:pt x="126" y="30"/>
                  <a:pt x="78" y="78"/>
                </a:cubicBezTo>
                <a:cubicBezTo>
                  <a:pt x="30" y="126"/>
                  <a:pt x="0" y="192"/>
                  <a:pt x="0" y="265"/>
                </a:cubicBezTo>
                <a:cubicBezTo>
                  <a:pt x="0" y="312"/>
                  <a:pt x="13" y="356"/>
                  <a:pt x="34" y="395"/>
                </a:cubicBezTo>
                <a:cubicBezTo>
                  <a:pt x="34" y="395"/>
                  <a:pt x="34" y="395"/>
                  <a:pt x="34" y="395"/>
                </a:cubicBezTo>
                <a:cubicBezTo>
                  <a:pt x="54" y="430"/>
                  <a:pt x="82" y="460"/>
                  <a:pt x="115" y="483"/>
                </a:cubicBezTo>
                <a:cubicBezTo>
                  <a:pt x="115" y="557"/>
                  <a:pt x="115" y="557"/>
                  <a:pt x="115" y="557"/>
                </a:cubicBezTo>
                <a:cubicBezTo>
                  <a:pt x="115" y="572"/>
                  <a:pt x="127" y="584"/>
                  <a:pt x="142" y="584"/>
                </a:cubicBezTo>
                <a:cubicBezTo>
                  <a:pt x="388" y="584"/>
                  <a:pt x="388" y="584"/>
                  <a:pt x="388" y="584"/>
                </a:cubicBezTo>
                <a:cubicBezTo>
                  <a:pt x="403" y="584"/>
                  <a:pt x="415" y="572"/>
                  <a:pt x="415" y="557"/>
                </a:cubicBezTo>
                <a:cubicBezTo>
                  <a:pt x="415" y="483"/>
                  <a:pt x="415" y="483"/>
                  <a:pt x="415" y="483"/>
                </a:cubicBezTo>
                <a:cubicBezTo>
                  <a:pt x="448" y="460"/>
                  <a:pt x="476" y="430"/>
                  <a:pt x="496" y="395"/>
                </a:cubicBezTo>
                <a:cubicBezTo>
                  <a:pt x="496" y="395"/>
                  <a:pt x="496" y="395"/>
                  <a:pt x="496" y="395"/>
                </a:cubicBezTo>
                <a:cubicBezTo>
                  <a:pt x="517" y="356"/>
                  <a:pt x="530" y="312"/>
                  <a:pt x="530" y="265"/>
                </a:cubicBezTo>
                <a:close/>
                <a:moveTo>
                  <a:pt x="449" y="368"/>
                </a:moveTo>
                <a:cubicBezTo>
                  <a:pt x="449" y="368"/>
                  <a:pt x="449" y="368"/>
                  <a:pt x="449" y="368"/>
                </a:cubicBezTo>
                <a:cubicBezTo>
                  <a:pt x="449" y="368"/>
                  <a:pt x="449" y="368"/>
                  <a:pt x="449" y="368"/>
                </a:cubicBezTo>
                <a:cubicBezTo>
                  <a:pt x="449" y="368"/>
                  <a:pt x="449" y="368"/>
                  <a:pt x="449" y="368"/>
                </a:cubicBezTo>
                <a:cubicBezTo>
                  <a:pt x="431" y="400"/>
                  <a:pt x="405" y="427"/>
                  <a:pt x="374" y="446"/>
                </a:cubicBezTo>
                <a:cubicBezTo>
                  <a:pt x="366" y="451"/>
                  <a:pt x="361" y="460"/>
                  <a:pt x="361" y="469"/>
                </a:cubicBezTo>
                <a:cubicBezTo>
                  <a:pt x="361" y="469"/>
                  <a:pt x="361" y="469"/>
                  <a:pt x="361" y="469"/>
                </a:cubicBezTo>
                <a:cubicBezTo>
                  <a:pt x="361" y="530"/>
                  <a:pt x="361" y="530"/>
                  <a:pt x="361" y="530"/>
                </a:cubicBezTo>
                <a:cubicBezTo>
                  <a:pt x="169" y="530"/>
                  <a:pt x="169" y="530"/>
                  <a:pt x="169" y="530"/>
                </a:cubicBezTo>
                <a:cubicBezTo>
                  <a:pt x="169" y="469"/>
                  <a:pt x="169" y="469"/>
                  <a:pt x="169" y="469"/>
                </a:cubicBezTo>
                <a:cubicBezTo>
                  <a:pt x="169" y="458"/>
                  <a:pt x="162" y="449"/>
                  <a:pt x="154" y="445"/>
                </a:cubicBezTo>
                <a:cubicBezTo>
                  <a:pt x="124" y="426"/>
                  <a:pt x="98" y="399"/>
                  <a:pt x="81" y="368"/>
                </a:cubicBezTo>
                <a:cubicBezTo>
                  <a:pt x="81" y="368"/>
                  <a:pt x="81" y="368"/>
                  <a:pt x="81" y="368"/>
                </a:cubicBezTo>
                <a:cubicBezTo>
                  <a:pt x="64" y="338"/>
                  <a:pt x="54" y="303"/>
                  <a:pt x="54" y="265"/>
                </a:cubicBezTo>
                <a:cubicBezTo>
                  <a:pt x="54" y="207"/>
                  <a:pt x="78" y="154"/>
                  <a:pt x="116" y="116"/>
                </a:cubicBezTo>
                <a:cubicBezTo>
                  <a:pt x="154" y="78"/>
                  <a:pt x="207" y="54"/>
                  <a:pt x="265" y="54"/>
                </a:cubicBezTo>
                <a:cubicBezTo>
                  <a:pt x="323" y="54"/>
                  <a:pt x="376" y="78"/>
                  <a:pt x="414" y="116"/>
                </a:cubicBezTo>
                <a:cubicBezTo>
                  <a:pt x="452" y="154"/>
                  <a:pt x="476" y="207"/>
                  <a:pt x="476" y="265"/>
                </a:cubicBezTo>
                <a:cubicBezTo>
                  <a:pt x="476" y="303"/>
                  <a:pt x="466" y="338"/>
                  <a:pt x="449" y="368"/>
                </a:cubicBezTo>
                <a:close/>
                <a:moveTo>
                  <a:pt x="336" y="655"/>
                </a:moveTo>
                <a:cubicBezTo>
                  <a:pt x="336" y="655"/>
                  <a:pt x="336" y="655"/>
                  <a:pt x="336" y="655"/>
                </a:cubicBezTo>
                <a:cubicBezTo>
                  <a:pt x="194" y="655"/>
                  <a:pt x="194" y="655"/>
                  <a:pt x="194" y="655"/>
                </a:cubicBezTo>
                <a:cubicBezTo>
                  <a:pt x="185" y="655"/>
                  <a:pt x="178" y="662"/>
                  <a:pt x="178" y="671"/>
                </a:cubicBezTo>
                <a:cubicBezTo>
                  <a:pt x="178" y="680"/>
                  <a:pt x="185" y="687"/>
                  <a:pt x="194" y="687"/>
                </a:cubicBezTo>
                <a:cubicBezTo>
                  <a:pt x="336" y="687"/>
                  <a:pt x="336" y="687"/>
                  <a:pt x="336" y="687"/>
                </a:cubicBezTo>
                <a:cubicBezTo>
                  <a:pt x="345" y="687"/>
                  <a:pt x="353" y="680"/>
                  <a:pt x="353" y="671"/>
                </a:cubicBezTo>
                <a:cubicBezTo>
                  <a:pt x="353" y="662"/>
                  <a:pt x="345" y="655"/>
                  <a:pt x="336" y="655"/>
                </a:cubicBezTo>
                <a:close/>
              </a:path>
            </a:pathLst>
          </a:custGeom>
          <a:solidFill>
            <a:srgbClr val="F4F5F7"/>
          </a:solidFill>
          <a:ln>
            <a:noFill/>
          </a:ln>
        </p:spPr>
        <p:txBody>
          <a:bodyPr vert="horz" wrap="square" lIns="68580" tIns="34290" rIns="68580" bIns="34290" numCol="1" anchor="t" anchorCtr="0" compatLnSpc="1"/>
          <a:lstStyle/>
          <a:p>
            <a:endParaRPr lang="zh-CN" altLang="en-US" dirty="0">
              <a:solidFill>
                <a:schemeClr val="tx1">
                  <a:lumMod val="65000"/>
                  <a:lumOff val="35000"/>
                </a:schemeClr>
              </a:solidFill>
              <a:cs typeface="+mn-ea"/>
              <a:sym typeface="+mn-lt"/>
            </a:endParaRPr>
          </a:p>
        </p:txBody>
      </p:sp>
      <p:sp>
        <p:nvSpPr>
          <p:cNvPr id="9" name="Freeform 72">
            <a:extLst>
              <a:ext uri="{FF2B5EF4-FFF2-40B4-BE49-F238E27FC236}">
                <a16:creationId xmlns:a16="http://schemas.microsoft.com/office/drawing/2014/main" id="{BFE392B3-0E2A-4BCA-9DD9-6B6DDD5C805F}"/>
              </a:ext>
            </a:extLst>
          </p:cNvPr>
          <p:cNvSpPr>
            <a:spLocks noEditPoints="1"/>
          </p:cNvSpPr>
          <p:nvPr/>
        </p:nvSpPr>
        <p:spPr bwMode="auto">
          <a:xfrm>
            <a:off x="5153502" y="2835485"/>
            <a:ext cx="429342" cy="431199"/>
          </a:xfrm>
          <a:custGeom>
            <a:avLst/>
            <a:gdLst>
              <a:gd name="T0" fmla="*/ 179 w 746"/>
              <a:gd name="T1" fmla="*/ 167 h 749"/>
              <a:gd name="T2" fmla="*/ 225 w 746"/>
              <a:gd name="T3" fmla="*/ 98 h 749"/>
              <a:gd name="T4" fmla="*/ 68 w 746"/>
              <a:gd name="T5" fmla="*/ 204 h 749"/>
              <a:gd name="T6" fmla="*/ 332 w 746"/>
              <a:gd name="T7" fmla="*/ 204 h 749"/>
              <a:gd name="T8" fmla="*/ 285 w 746"/>
              <a:gd name="T9" fmla="*/ 205 h 749"/>
              <a:gd name="T10" fmla="*/ 262 w 746"/>
              <a:gd name="T11" fmla="*/ 183 h 749"/>
              <a:gd name="T12" fmla="*/ 248 w 746"/>
              <a:gd name="T13" fmla="*/ 121 h 749"/>
              <a:gd name="T14" fmla="*/ 583 w 746"/>
              <a:gd name="T15" fmla="*/ 380 h 749"/>
              <a:gd name="T16" fmla="*/ 734 w 746"/>
              <a:gd name="T17" fmla="*/ 530 h 749"/>
              <a:gd name="T18" fmla="*/ 564 w 746"/>
              <a:gd name="T19" fmla="*/ 738 h 749"/>
              <a:gd name="T20" fmla="*/ 525 w 746"/>
              <a:gd name="T21" fmla="*/ 738 h 749"/>
              <a:gd name="T22" fmla="*/ 224 w 746"/>
              <a:gd name="T23" fmla="*/ 738 h 749"/>
              <a:gd name="T24" fmla="*/ 30 w 746"/>
              <a:gd name="T25" fmla="*/ 746 h 749"/>
              <a:gd name="T26" fmla="*/ 3 w 746"/>
              <a:gd name="T27" fmla="*/ 544 h 749"/>
              <a:gd name="T28" fmla="*/ 162 w 746"/>
              <a:gd name="T29" fmla="*/ 374 h 749"/>
              <a:gd name="T30" fmla="*/ 11 w 746"/>
              <a:gd name="T31" fmla="*/ 185 h 749"/>
              <a:gd name="T32" fmla="*/ 219 w 746"/>
              <a:gd name="T33" fmla="*/ 15 h 749"/>
              <a:gd name="T34" fmla="*/ 508 w 746"/>
              <a:gd name="T35" fmla="*/ 28 h 749"/>
              <a:gd name="T36" fmla="*/ 736 w 746"/>
              <a:gd name="T37" fmla="*/ 160 h 749"/>
              <a:gd name="T38" fmla="*/ 583 w 746"/>
              <a:gd name="T39" fmla="*/ 380 h 749"/>
              <a:gd name="T40" fmla="*/ 413 w 746"/>
              <a:gd name="T41" fmla="*/ 549 h 749"/>
              <a:gd name="T42" fmla="*/ 677 w 746"/>
              <a:gd name="T43" fmla="*/ 549 h 749"/>
              <a:gd name="T44" fmla="*/ 607 w 746"/>
              <a:gd name="T45" fmla="*/ 573 h 749"/>
              <a:gd name="T46" fmla="*/ 584 w 746"/>
              <a:gd name="T47" fmla="*/ 550 h 749"/>
              <a:gd name="T48" fmla="*/ 593 w 746"/>
              <a:gd name="T49" fmla="*/ 466 h 749"/>
              <a:gd name="T50" fmla="*/ 547 w 746"/>
              <a:gd name="T51" fmla="*/ 489 h 749"/>
              <a:gd name="T52" fmla="*/ 570 w 746"/>
              <a:gd name="T53" fmla="*/ 443 h 749"/>
              <a:gd name="T54" fmla="*/ 413 w 746"/>
              <a:gd name="T55" fmla="*/ 549 h 749"/>
              <a:gd name="T56" fmla="*/ 155 w 746"/>
              <a:gd name="T57" fmla="*/ 646 h 749"/>
              <a:gd name="T58" fmla="*/ 516 w 746"/>
              <a:gd name="T59" fmla="*/ 181 h 749"/>
              <a:gd name="T60" fmla="*/ 155 w 746"/>
              <a:gd name="T61" fmla="*/ 646 h 749"/>
              <a:gd name="T62" fmla="*/ 602 w 746"/>
              <a:gd name="T63" fmla="*/ 221 h 749"/>
              <a:gd name="T64" fmla="*/ 603 w 746"/>
              <a:gd name="T65" fmla="*/ 222 h 749"/>
              <a:gd name="T66" fmla="*/ 603 w 746"/>
              <a:gd name="T67" fmla="*/ 223 h 749"/>
              <a:gd name="T68" fmla="*/ 682 w 746"/>
              <a:gd name="T69" fmla="*/ 205 h 749"/>
              <a:gd name="T70" fmla="*/ 576 w 746"/>
              <a:gd name="T71" fmla="*/ 68 h 749"/>
              <a:gd name="T72" fmla="*/ 496 w 746"/>
              <a:gd name="T73" fmla="*/ 115 h 749"/>
              <a:gd name="T74" fmla="*/ 527 w 746"/>
              <a:gd name="T75" fmla="*/ 146 h 749"/>
              <a:gd name="T76" fmla="*/ 527 w 746"/>
              <a:gd name="T77" fmla="*/ 147 h 749"/>
              <a:gd name="T78" fmla="*/ 528 w 746"/>
              <a:gd name="T79" fmla="*/ 147 h 749"/>
              <a:gd name="T80" fmla="*/ 602 w 746"/>
              <a:gd name="T81" fmla="*/ 221 h 749"/>
              <a:gd name="T82" fmla="*/ 602 w 746"/>
              <a:gd name="T83" fmla="*/ 221 h 749"/>
              <a:gd name="T84" fmla="*/ 591 w 746"/>
              <a:gd name="T85" fmla="*/ 256 h 749"/>
              <a:gd name="T86" fmla="*/ 197 w 746"/>
              <a:gd name="T87" fmla="*/ 689 h 749"/>
              <a:gd name="T88" fmla="*/ 591 w 746"/>
              <a:gd name="T89" fmla="*/ 256 h 749"/>
              <a:gd name="T90" fmla="*/ 80 w 746"/>
              <a:gd name="T91" fmla="*/ 572 h 749"/>
              <a:gd name="T92" fmla="*/ 474 w 746"/>
              <a:gd name="T93" fmla="*/ 138 h 749"/>
              <a:gd name="T94" fmla="*/ 80 w 746"/>
              <a:gd name="T95" fmla="*/ 572 h 749"/>
              <a:gd name="T96" fmla="*/ 57 w 746"/>
              <a:gd name="T97" fmla="*/ 594 h 749"/>
              <a:gd name="T98" fmla="*/ 155 w 746"/>
              <a:gd name="T99" fmla="*/ 693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6" h="749">
                <a:moveTo>
                  <a:pt x="201" y="167"/>
                </a:moveTo>
                <a:cubicBezTo>
                  <a:pt x="195" y="174"/>
                  <a:pt x="185" y="174"/>
                  <a:pt x="179" y="167"/>
                </a:cubicBezTo>
                <a:cubicBezTo>
                  <a:pt x="172" y="161"/>
                  <a:pt x="172" y="151"/>
                  <a:pt x="179" y="145"/>
                </a:cubicBezTo>
                <a:cubicBezTo>
                  <a:pt x="225" y="98"/>
                  <a:pt x="225" y="98"/>
                  <a:pt x="225" y="98"/>
                </a:cubicBezTo>
                <a:cubicBezTo>
                  <a:pt x="200" y="72"/>
                  <a:pt x="200" y="72"/>
                  <a:pt x="200" y="72"/>
                </a:cubicBezTo>
                <a:cubicBezTo>
                  <a:pt x="68" y="204"/>
                  <a:pt x="68" y="204"/>
                  <a:pt x="68" y="204"/>
                </a:cubicBezTo>
                <a:cubicBezTo>
                  <a:pt x="200" y="336"/>
                  <a:pt x="200" y="336"/>
                  <a:pt x="200" y="336"/>
                </a:cubicBezTo>
                <a:cubicBezTo>
                  <a:pt x="332" y="204"/>
                  <a:pt x="332" y="204"/>
                  <a:pt x="332" y="204"/>
                </a:cubicBezTo>
                <a:cubicBezTo>
                  <a:pt x="309" y="181"/>
                  <a:pt x="309" y="181"/>
                  <a:pt x="309" y="181"/>
                </a:cubicBezTo>
                <a:cubicBezTo>
                  <a:pt x="285" y="205"/>
                  <a:pt x="285" y="205"/>
                  <a:pt x="285" y="205"/>
                </a:cubicBezTo>
                <a:cubicBezTo>
                  <a:pt x="279" y="212"/>
                  <a:pt x="269" y="212"/>
                  <a:pt x="262" y="205"/>
                </a:cubicBezTo>
                <a:cubicBezTo>
                  <a:pt x="256" y="199"/>
                  <a:pt x="256" y="189"/>
                  <a:pt x="262" y="183"/>
                </a:cubicBezTo>
                <a:cubicBezTo>
                  <a:pt x="286" y="159"/>
                  <a:pt x="286" y="159"/>
                  <a:pt x="286" y="159"/>
                </a:cubicBezTo>
                <a:cubicBezTo>
                  <a:pt x="248" y="121"/>
                  <a:pt x="248" y="121"/>
                  <a:pt x="248" y="121"/>
                </a:cubicBezTo>
                <a:cubicBezTo>
                  <a:pt x="201" y="167"/>
                  <a:pt x="201" y="167"/>
                  <a:pt x="201" y="167"/>
                </a:cubicBezTo>
                <a:close/>
                <a:moveTo>
                  <a:pt x="583" y="380"/>
                </a:moveTo>
                <a:cubicBezTo>
                  <a:pt x="583" y="380"/>
                  <a:pt x="583" y="380"/>
                  <a:pt x="583" y="380"/>
                </a:cubicBezTo>
                <a:cubicBezTo>
                  <a:pt x="734" y="530"/>
                  <a:pt x="734" y="530"/>
                  <a:pt x="734" y="530"/>
                </a:cubicBezTo>
                <a:cubicBezTo>
                  <a:pt x="744" y="541"/>
                  <a:pt x="744" y="558"/>
                  <a:pt x="734" y="568"/>
                </a:cubicBezTo>
                <a:cubicBezTo>
                  <a:pt x="564" y="738"/>
                  <a:pt x="564" y="738"/>
                  <a:pt x="564" y="738"/>
                </a:cubicBezTo>
                <a:cubicBezTo>
                  <a:pt x="554" y="749"/>
                  <a:pt x="536" y="749"/>
                  <a:pt x="526" y="738"/>
                </a:cubicBezTo>
                <a:cubicBezTo>
                  <a:pt x="525" y="738"/>
                  <a:pt x="525" y="738"/>
                  <a:pt x="525" y="738"/>
                </a:cubicBezTo>
                <a:cubicBezTo>
                  <a:pt x="375" y="587"/>
                  <a:pt x="375" y="587"/>
                  <a:pt x="375" y="587"/>
                </a:cubicBezTo>
                <a:cubicBezTo>
                  <a:pt x="224" y="738"/>
                  <a:pt x="224" y="738"/>
                  <a:pt x="224" y="738"/>
                </a:cubicBezTo>
                <a:cubicBezTo>
                  <a:pt x="219" y="743"/>
                  <a:pt x="212" y="746"/>
                  <a:pt x="205" y="746"/>
                </a:cubicBezTo>
                <a:cubicBezTo>
                  <a:pt x="30" y="746"/>
                  <a:pt x="30" y="746"/>
                  <a:pt x="30" y="746"/>
                </a:cubicBezTo>
                <a:cubicBezTo>
                  <a:pt x="14" y="746"/>
                  <a:pt x="3" y="734"/>
                  <a:pt x="3" y="719"/>
                </a:cubicBezTo>
                <a:cubicBezTo>
                  <a:pt x="3" y="660"/>
                  <a:pt x="3" y="602"/>
                  <a:pt x="3" y="544"/>
                </a:cubicBezTo>
                <a:cubicBezTo>
                  <a:pt x="3" y="537"/>
                  <a:pt x="6" y="530"/>
                  <a:pt x="11" y="525"/>
                </a:cubicBezTo>
                <a:cubicBezTo>
                  <a:pt x="162" y="374"/>
                  <a:pt x="162" y="374"/>
                  <a:pt x="162" y="374"/>
                </a:cubicBezTo>
                <a:cubicBezTo>
                  <a:pt x="11" y="223"/>
                  <a:pt x="11" y="223"/>
                  <a:pt x="11" y="223"/>
                </a:cubicBezTo>
                <a:cubicBezTo>
                  <a:pt x="0" y="213"/>
                  <a:pt x="0" y="196"/>
                  <a:pt x="11" y="185"/>
                </a:cubicBezTo>
                <a:cubicBezTo>
                  <a:pt x="181" y="15"/>
                  <a:pt x="181" y="15"/>
                  <a:pt x="181" y="15"/>
                </a:cubicBezTo>
                <a:cubicBezTo>
                  <a:pt x="191" y="5"/>
                  <a:pt x="208" y="5"/>
                  <a:pt x="219" y="15"/>
                </a:cubicBezTo>
                <a:cubicBezTo>
                  <a:pt x="370" y="166"/>
                  <a:pt x="370" y="166"/>
                  <a:pt x="370" y="166"/>
                </a:cubicBezTo>
                <a:cubicBezTo>
                  <a:pt x="508" y="28"/>
                  <a:pt x="508" y="28"/>
                  <a:pt x="508" y="28"/>
                </a:cubicBezTo>
                <a:cubicBezTo>
                  <a:pt x="538" y="0"/>
                  <a:pt x="586" y="1"/>
                  <a:pt x="614" y="30"/>
                </a:cubicBezTo>
                <a:cubicBezTo>
                  <a:pt x="647" y="62"/>
                  <a:pt x="720" y="119"/>
                  <a:pt x="736" y="160"/>
                </a:cubicBezTo>
                <a:cubicBezTo>
                  <a:pt x="746" y="189"/>
                  <a:pt x="742" y="220"/>
                  <a:pt x="720" y="243"/>
                </a:cubicBezTo>
                <a:cubicBezTo>
                  <a:pt x="583" y="380"/>
                  <a:pt x="583" y="380"/>
                  <a:pt x="583" y="380"/>
                </a:cubicBezTo>
                <a:close/>
                <a:moveTo>
                  <a:pt x="413" y="549"/>
                </a:moveTo>
                <a:cubicBezTo>
                  <a:pt x="413" y="549"/>
                  <a:pt x="413" y="549"/>
                  <a:pt x="413" y="549"/>
                </a:cubicBezTo>
                <a:cubicBezTo>
                  <a:pt x="545" y="682"/>
                  <a:pt x="545" y="682"/>
                  <a:pt x="545" y="682"/>
                </a:cubicBezTo>
                <a:cubicBezTo>
                  <a:pt x="677" y="549"/>
                  <a:pt x="677" y="549"/>
                  <a:pt x="677" y="549"/>
                </a:cubicBezTo>
                <a:cubicBezTo>
                  <a:pt x="654" y="526"/>
                  <a:pt x="654" y="526"/>
                  <a:pt x="654" y="526"/>
                </a:cubicBezTo>
                <a:cubicBezTo>
                  <a:pt x="607" y="573"/>
                  <a:pt x="607" y="573"/>
                  <a:pt x="607" y="573"/>
                </a:cubicBezTo>
                <a:cubicBezTo>
                  <a:pt x="601" y="580"/>
                  <a:pt x="591" y="580"/>
                  <a:pt x="584" y="573"/>
                </a:cubicBezTo>
                <a:cubicBezTo>
                  <a:pt x="578" y="567"/>
                  <a:pt x="578" y="557"/>
                  <a:pt x="584" y="550"/>
                </a:cubicBezTo>
                <a:cubicBezTo>
                  <a:pt x="631" y="504"/>
                  <a:pt x="631" y="504"/>
                  <a:pt x="631" y="504"/>
                </a:cubicBezTo>
                <a:cubicBezTo>
                  <a:pt x="593" y="466"/>
                  <a:pt x="593" y="466"/>
                  <a:pt x="593" y="466"/>
                </a:cubicBezTo>
                <a:cubicBezTo>
                  <a:pt x="569" y="489"/>
                  <a:pt x="569" y="489"/>
                  <a:pt x="569" y="489"/>
                </a:cubicBezTo>
                <a:cubicBezTo>
                  <a:pt x="563" y="496"/>
                  <a:pt x="553" y="496"/>
                  <a:pt x="547" y="489"/>
                </a:cubicBezTo>
                <a:cubicBezTo>
                  <a:pt x="540" y="483"/>
                  <a:pt x="540" y="473"/>
                  <a:pt x="547" y="466"/>
                </a:cubicBezTo>
                <a:cubicBezTo>
                  <a:pt x="570" y="443"/>
                  <a:pt x="570" y="443"/>
                  <a:pt x="570" y="443"/>
                </a:cubicBezTo>
                <a:cubicBezTo>
                  <a:pt x="545" y="417"/>
                  <a:pt x="545" y="417"/>
                  <a:pt x="545" y="417"/>
                </a:cubicBezTo>
                <a:cubicBezTo>
                  <a:pt x="413" y="549"/>
                  <a:pt x="413" y="549"/>
                  <a:pt x="413" y="549"/>
                </a:cubicBezTo>
                <a:close/>
                <a:moveTo>
                  <a:pt x="155" y="646"/>
                </a:moveTo>
                <a:cubicBezTo>
                  <a:pt x="155" y="646"/>
                  <a:pt x="155" y="646"/>
                  <a:pt x="155" y="646"/>
                </a:cubicBezTo>
                <a:cubicBezTo>
                  <a:pt x="293" y="509"/>
                  <a:pt x="431" y="371"/>
                  <a:pt x="568" y="233"/>
                </a:cubicBezTo>
                <a:cubicBezTo>
                  <a:pt x="551" y="216"/>
                  <a:pt x="533" y="198"/>
                  <a:pt x="516" y="181"/>
                </a:cubicBezTo>
                <a:cubicBezTo>
                  <a:pt x="103" y="594"/>
                  <a:pt x="103" y="594"/>
                  <a:pt x="103" y="594"/>
                </a:cubicBezTo>
                <a:cubicBezTo>
                  <a:pt x="155" y="646"/>
                  <a:pt x="155" y="646"/>
                  <a:pt x="155" y="646"/>
                </a:cubicBezTo>
                <a:close/>
                <a:moveTo>
                  <a:pt x="602" y="221"/>
                </a:moveTo>
                <a:cubicBezTo>
                  <a:pt x="602" y="221"/>
                  <a:pt x="602" y="221"/>
                  <a:pt x="602" y="221"/>
                </a:cubicBezTo>
                <a:cubicBezTo>
                  <a:pt x="603" y="222"/>
                  <a:pt x="603" y="222"/>
                  <a:pt x="603" y="222"/>
                </a:cubicBezTo>
                <a:cubicBezTo>
                  <a:pt x="603" y="222"/>
                  <a:pt x="603" y="222"/>
                  <a:pt x="603" y="222"/>
                </a:cubicBezTo>
                <a:cubicBezTo>
                  <a:pt x="603" y="222"/>
                  <a:pt x="603" y="222"/>
                  <a:pt x="603" y="222"/>
                </a:cubicBezTo>
                <a:cubicBezTo>
                  <a:pt x="603" y="223"/>
                  <a:pt x="603" y="223"/>
                  <a:pt x="603" y="223"/>
                </a:cubicBezTo>
                <a:cubicBezTo>
                  <a:pt x="634" y="253"/>
                  <a:pt x="634" y="253"/>
                  <a:pt x="634" y="253"/>
                </a:cubicBezTo>
                <a:cubicBezTo>
                  <a:pt x="682" y="205"/>
                  <a:pt x="682" y="205"/>
                  <a:pt x="682" y="205"/>
                </a:cubicBezTo>
                <a:cubicBezTo>
                  <a:pt x="690" y="197"/>
                  <a:pt x="690" y="181"/>
                  <a:pt x="682" y="173"/>
                </a:cubicBezTo>
                <a:cubicBezTo>
                  <a:pt x="647" y="138"/>
                  <a:pt x="611" y="103"/>
                  <a:pt x="576" y="68"/>
                </a:cubicBezTo>
                <a:cubicBezTo>
                  <a:pt x="568" y="59"/>
                  <a:pt x="554" y="59"/>
                  <a:pt x="545" y="67"/>
                </a:cubicBezTo>
                <a:cubicBezTo>
                  <a:pt x="496" y="115"/>
                  <a:pt x="496" y="115"/>
                  <a:pt x="496" y="115"/>
                </a:cubicBezTo>
                <a:cubicBezTo>
                  <a:pt x="527" y="146"/>
                  <a:pt x="527" y="146"/>
                  <a:pt x="527" y="146"/>
                </a:cubicBezTo>
                <a:cubicBezTo>
                  <a:pt x="527" y="146"/>
                  <a:pt x="527" y="146"/>
                  <a:pt x="527" y="146"/>
                </a:cubicBezTo>
                <a:cubicBezTo>
                  <a:pt x="527" y="146"/>
                  <a:pt x="527" y="146"/>
                  <a:pt x="527" y="146"/>
                </a:cubicBezTo>
                <a:cubicBezTo>
                  <a:pt x="527" y="147"/>
                  <a:pt x="527" y="147"/>
                  <a:pt x="527" y="147"/>
                </a:cubicBezTo>
                <a:cubicBezTo>
                  <a:pt x="528" y="147"/>
                  <a:pt x="528" y="147"/>
                  <a:pt x="528" y="147"/>
                </a:cubicBezTo>
                <a:cubicBezTo>
                  <a:pt x="528" y="147"/>
                  <a:pt x="528" y="147"/>
                  <a:pt x="528" y="147"/>
                </a:cubicBezTo>
                <a:cubicBezTo>
                  <a:pt x="528" y="148"/>
                  <a:pt x="528" y="148"/>
                  <a:pt x="528" y="148"/>
                </a:cubicBezTo>
                <a:cubicBezTo>
                  <a:pt x="602" y="221"/>
                  <a:pt x="602" y="221"/>
                  <a:pt x="602" y="221"/>
                </a:cubicBezTo>
                <a:cubicBezTo>
                  <a:pt x="602" y="221"/>
                  <a:pt x="602" y="221"/>
                  <a:pt x="602" y="221"/>
                </a:cubicBezTo>
                <a:cubicBezTo>
                  <a:pt x="602" y="221"/>
                  <a:pt x="602" y="221"/>
                  <a:pt x="602" y="221"/>
                </a:cubicBezTo>
                <a:close/>
                <a:moveTo>
                  <a:pt x="591" y="256"/>
                </a:moveTo>
                <a:cubicBezTo>
                  <a:pt x="591" y="256"/>
                  <a:pt x="591" y="256"/>
                  <a:pt x="591" y="256"/>
                </a:cubicBezTo>
                <a:cubicBezTo>
                  <a:pt x="453" y="394"/>
                  <a:pt x="315" y="531"/>
                  <a:pt x="178" y="669"/>
                </a:cubicBezTo>
                <a:cubicBezTo>
                  <a:pt x="197" y="689"/>
                  <a:pt x="197" y="689"/>
                  <a:pt x="197" y="689"/>
                </a:cubicBezTo>
                <a:cubicBezTo>
                  <a:pt x="611" y="276"/>
                  <a:pt x="611" y="276"/>
                  <a:pt x="611" y="276"/>
                </a:cubicBezTo>
                <a:cubicBezTo>
                  <a:pt x="591" y="256"/>
                  <a:pt x="591" y="256"/>
                  <a:pt x="591" y="256"/>
                </a:cubicBezTo>
                <a:close/>
                <a:moveTo>
                  <a:pt x="80" y="572"/>
                </a:moveTo>
                <a:cubicBezTo>
                  <a:pt x="80" y="572"/>
                  <a:pt x="80" y="572"/>
                  <a:pt x="80" y="572"/>
                </a:cubicBezTo>
                <a:cubicBezTo>
                  <a:pt x="493" y="158"/>
                  <a:pt x="493" y="158"/>
                  <a:pt x="493" y="158"/>
                </a:cubicBezTo>
                <a:cubicBezTo>
                  <a:pt x="474" y="138"/>
                  <a:pt x="474" y="138"/>
                  <a:pt x="474" y="138"/>
                </a:cubicBezTo>
                <a:cubicBezTo>
                  <a:pt x="60" y="551"/>
                  <a:pt x="60" y="551"/>
                  <a:pt x="60" y="551"/>
                </a:cubicBezTo>
                <a:cubicBezTo>
                  <a:pt x="80" y="572"/>
                  <a:pt x="80" y="572"/>
                  <a:pt x="80" y="572"/>
                </a:cubicBezTo>
                <a:close/>
                <a:moveTo>
                  <a:pt x="57" y="594"/>
                </a:moveTo>
                <a:cubicBezTo>
                  <a:pt x="57" y="594"/>
                  <a:pt x="57" y="594"/>
                  <a:pt x="57" y="594"/>
                </a:cubicBezTo>
                <a:cubicBezTo>
                  <a:pt x="57" y="627"/>
                  <a:pt x="57" y="659"/>
                  <a:pt x="57" y="693"/>
                </a:cubicBezTo>
                <a:cubicBezTo>
                  <a:pt x="155" y="693"/>
                  <a:pt x="155" y="693"/>
                  <a:pt x="155" y="693"/>
                </a:cubicBezTo>
                <a:cubicBezTo>
                  <a:pt x="57" y="594"/>
                  <a:pt x="57" y="594"/>
                  <a:pt x="57" y="594"/>
                </a:cubicBezTo>
                <a:close/>
              </a:path>
            </a:pathLst>
          </a:custGeom>
          <a:solidFill>
            <a:srgbClr val="F4F5F7"/>
          </a:solidFill>
          <a:ln>
            <a:noFill/>
          </a:ln>
        </p:spPr>
        <p:txBody>
          <a:bodyPr vert="horz" wrap="square" lIns="68580" tIns="34290" rIns="68580" bIns="34290" numCol="1" anchor="t" anchorCtr="0" compatLnSpc="1"/>
          <a:lstStyle/>
          <a:p>
            <a:endParaRPr lang="zh-CN" altLang="en-US" dirty="0">
              <a:solidFill>
                <a:schemeClr val="tx1">
                  <a:lumMod val="65000"/>
                  <a:lumOff val="35000"/>
                </a:schemeClr>
              </a:solidFill>
              <a:cs typeface="+mn-ea"/>
              <a:sym typeface="+mn-lt"/>
            </a:endParaRPr>
          </a:p>
        </p:txBody>
      </p:sp>
      <p:sp>
        <p:nvSpPr>
          <p:cNvPr id="10" name="Freeform 76">
            <a:extLst>
              <a:ext uri="{FF2B5EF4-FFF2-40B4-BE49-F238E27FC236}">
                <a16:creationId xmlns:a16="http://schemas.microsoft.com/office/drawing/2014/main" id="{3FECADC3-AE28-4D5D-962C-707E5BDC1A18}"/>
              </a:ext>
            </a:extLst>
          </p:cNvPr>
          <p:cNvSpPr>
            <a:spLocks noEditPoints="1"/>
          </p:cNvSpPr>
          <p:nvPr/>
        </p:nvSpPr>
        <p:spPr bwMode="auto">
          <a:xfrm>
            <a:off x="5169616" y="4386228"/>
            <a:ext cx="397113" cy="401840"/>
          </a:xfrm>
          <a:custGeom>
            <a:avLst/>
            <a:gdLst>
              <a:gd name="T0" fmla="*/ 431 w 690"/>
              <a:gd name="T1" fmla="*/ 0 h 698"/>
              <a:gd name="T2" fmla="*/ 443 w 690"/>
              <a:gd name="T3" fmla="*/ 0 h 698"/>
              <a:gd name="T4" fmla="*/ 501 w 690"/>
              <a:gd name="T5" fmla="*/ 27 h 698"/>
              <a:gd name="T6" fmla="*/ 469 w 690"/>
              <a:gd name="T7" fmla="*/ 53 h 698"/>
              <a:gd name="T8" fmla="*/ 672 w 690"/>
              <a:gd name="T9" fmla="*/ 626 h 698"/>
              <a:gd name="T10" fmla="*/ 631 w 690"/>
              <a:gd name="T11" fmla="*/ 698 h 698"/>
              <a:gd name="T12" fmla="*/ 60 w 690"/>
              <a:gd name="T13" fmla="*/ 698 h 698"/>
              <a:gd name="T14" fmla="*/ 19 w 690"/>
              <a:gd name="T15" fmla="*/ 624 h 698"/>
              <a:gd name="T16" fmla="*/ 221 w 690"/>
              <a:gd name="T17" fmla="*/ 53 h 698"/>
              <a:gd name="T18" fmla="*/ 189 w 690"/>
              <a:gd name="T19" fmla="*/ 27 h 698"/>
              <a:gd name="T20" fmla="*/ 247 w 690"/>
              <a:gd name="T21" fmla="*/ 0 h 698"/>
              <a:gd name="T22" fmla="*/ 249 w 690"/>
              <a:gd name="T23" fmla="*/ 0 h 698"/>
              <a:gd name="T24" fmla="*/ 177 w 690"/>
              <a:gd name="T25" fmla="*/ 565 h 698"/>
              <a:gd name="T26" fmla="*/ 193 w 690"/>
              <a:gd name="T27" fmla="*/ 581 h 698"/>
              <a:gd name="T28" fmla="*/ 161 w 690"/>
              <a:gd name="T29" fmla="*/ 581 h 698"/>
              <a:gd name="T30" fmla="*/ 261 w 690"/>
              <a:gd name="T31" fmla="*/ 518 h 698"/>
              <a:gd name="T32" fmla="*/ 277 w 690"/>
              <a:gd name="T33" fmla="*/ 534 h 698"/>
              <a:gd name="T34" fmla="*/ 245 w 690"/>
              <a:gd name="T35" fmla="*/ 534 h 698"/>
              <a:gd name="T36" fmla="*/ 237 w 690"/>
              <a:gd name="T37" fmla="*/ 410 h 698"/>
              <a:gd name="T38" fmla="*/ 253 w 690"/>
              <a:gd name="T39" fmla="*/ 426 h 698"/>
              <a:gd name="T40" fmla="*/ 221 w 690"/>
              <a:gd name="T41" fmla="*/ 426 h 698"/>
              <a:gd name="T42" fmla="*/ 240 w 690"/>
              <a:gd name="T43" fmla="*/ 573 h 698"/>
              <a:gd name="T44" fmla="*/ 267 w 690"/>
              <a:gd name="T45" fmla="*/ 599 h 698"/>
              <a:gd name="T46" fmla="*/ 213 w 690"/>
              <a:gd name="T47" fmla="*/ 599 h 698"/>
              <a:gd name="T48" fmla="*/ 206 w 690"/>
              <a:gd name="T49" fmla="*/ 470 h 698"/>
              <a:gd name="T50" fmla="*/ 232 w 690"/>
              <a:gd name="T51" fmla="*/ 497 h 698"/>
              <a:gd name="T52" fmla="*/ 179 w 690"/>
              <a:gd name="T53" fmla="*/ 497 h 698"/>
              <a:gd name="T54" fmla="*/ 239 w 690"/>
              <a:gd name="T55" fmla="*/ 346 h 698"/>
              <a:gd name="T56" fmla="*/ 451 w 690"/>
              <a:gd name="T57" fmla="*/ 346 h 698"/>
              <a:gd name="T58" fmla="*/ 415 w 690"/>
              <a:gd name="T59" fmla="*/ 276 h 698"/>
              <a:gd name="T60" fmla="*/ 275 w 690"/>
              <a:gd name="T61" fmla="*/ 53 h 698"/>
              <a:gd name="T62" fmla="*/ 275 w 690"/>
              <a:gd name="T63" fmla="*/ 276 h 698"/>
              <a:gd name="T64" fmla="*/ 239 w 690"/>
              <a:gd name="T65" fmla="*/ 346 h 698"/>
              <a:gd name="T66" fmla="*/ 469 w 690"/>
              <a:gd name="T67" fmla="*/ 378 h 698"/>
              <a:gd name="T68" fmla="*/ 69 w 690"/>
              <a:gd name="T69" fmla="*/ 644 h 698"/>
              <a:gd name="T70" fmla="*/ 469 w 690"/>
              <a:gd name="T71" fmla="*/ 378 h 698"/>
              <a:gd name="T72" fmla="*/ 316 w 690"/>
              <a:gd name="T73" fmla="*/ 593 h 698"/>
              <a:gd name="T74" fmla="*/ 316 w 690"/>
              <a:gd name="T75" fmla="*/ 561 h 698"/>
              <a:gd name="T76" fmla="*/ 391 w 690"/>
              <a:gd name="T77" fmla="*/ 577 h 698"/>
              <a:gd name="T78" fmla="*/ 316 w 690"/>
              <a:gd name="T79" fmla="*/ 593 h 698"/>
              <a:gd name="T80" fmla="*/ 332 w 690"/>
              <a:gd name="T81" fmla="*/ 507 h 698"/>
              <a:gd name="T82" fmla="*/ 332 w 690"/>
              <a:gd name="T83" fmla="*/ 475 h 698"/>
              <a:gd name="T84" fmla="*/ 374 w 690"/>
              <a:gd name="T85" fmla="*/ 491 h 698"/>
              <a:gd name="T86" fmla="*/ 332 w 690"/>
              <a:gd name="T87" fmla="*/ 507 h 698"/>
              <a:gd name="T88" fmla="*/ 332 w 690"/>
              <a:gd name="T89" fmla="*/ 335 h 698"/>
              <a:gd name="T90" fmla="*/ 332 w 690"/>
              <a:gd name="T91" fmla="*/ 303 h 698"/>
              <a:gd name="T92" fmla="*/ 374 w 690"/>
              <a:gd name="T93" fmla="*/ 319 h 698"/>
              <a:gd name="T94" fmla="*/ 332 w 690"/>
              <a:gd name="T95" fmla="*/ 335 h 698"/>
              <a:gd name="T96" fmla="*/ 316 w 690"/>
              <a:gd name="T97" fmla="*/ 421 h 698"/>
              <a:gd name="T98" fmla="*/ 316 w 690"/>
              <a:gd name="T99" fmla="*/ 389 h 698"/>
              <a:gd name="T100" fmla="*/ 391 w 690"/>
              <a:gd name="T101" fmla="*/ 405 h 698"/>
              <a:gd name="T102" fmla="*/ 316 w 690"/>
              <a:gd name="T103" fmla="*/ 421 h 698"/>
              <a:gd name="T104" fmla="*/ 316 w 690"/>
              <a:gd name="T105" fmla="*/ 249 h 698"/>
              <a:gd name="T106" fmla="*/ 316 w 690"/>
              <a:gd name="T107" fmla="*/ 217 h 698"/>
              <a:gd name="T108" fmla="*/ 391 w 690"/>
              <a:gd name="T109" fmla="*/ 234 h 698"/>
              <a:gd name="T110" fmla="*/ 316 w 690"/>
              <a:gd name="T111" fmla="*/ 249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0" h="698">
                <a:moveTo>
                  <a:pt x="259" y="0"/>
                </a:moveTo>
                <a:cubicBezTo>
                  <a:pt x="431" y="0"/>
                  <a:pt x="431" y="0"/>
                  <a:pt x="431" y="0"/>
                </a:cubicBezTo>
                <a:cubicBezTo>
                  <a:pt x="442" y="0"/>
                  <a:pt x="442" y="0"/>
                  <a:pt x="442" y="0"/>
                </a:cubicBezTo>
                <a:cubicBezTo>
                  <a:pt x="443" y="0"/>
                  <a:pt x="443" y="0"/>
                  <a:pt x="443" y="0"/>
                </a:cubicBezTo>
                <a:cubicBezTo>
                  <a:pt x="474" y="0"/>
                  <a:pt x="474" y="0"/>
                  <a:pt x="474" y="0"/>
                </a:cubicBezTo>
                <a:cubicBezTo>
                  <a:pt x="490" y="0"/>
                  <a:pt x="501" y="12"/>
                  <a:pt x="501" y="27"/>
                </a:cubicBezTo>
                <a:cubicBezTo>
                  <a:pt x="501" y="41"/>
                  <a:pt x="490" y="53"/>
                  <a:pt x="474" y="53"/>
                </a:cubicBezTo>
                <a:cubicBezTo>
                  <a:pt x="469" y="53"/>
                  <a:pt x="469" y="53"/>
                  <a:pt x="469" y="53"/>
                </a:cubicBezTo>
                <a:cubicBezTo>
                  <a:pt x="469" y="269"/>
                  <a:pt x="469" y="269"/>
                  <a:pt x="469" y="269"/>
                </a:cubicBezTo>
                <a:cubicBezTo>
                  <a:pt x="672" y="626"/>
                  <a:pt x="672" y="626"/>
                  <a:pt x="672" y="626"/>
                </a:cubicBezTo>
                <a:cubicBezTo>
                  <a:pt x="690" y="658"/>
                  <a:pt x="667" y="698"/>
                  <a:pt x="631" y="698"/>
                </a:cubicBezTo>
                <a:cubicBezTo>
                  <a:pt x="631" y="698"/>
                  <a:pt x="631" y="698"/>
                  <a:pt x="631" y="698"/>
                </a:cubicBezTo>
                <a:cubicBezTo>
                  <a:pt x="60" y="698"/>
                  <a:pt x="60" y="698"/>
                  <a:pt x="60" y="698"/>
                </a:cubicBezTo>
                <a:cubicBezTo>
                  <a:pt x="60" y="698"/>
                  <a:pt x="60" y="698"/>
                  <a:pt x="60" y="698"/>
                </a:cubicBezTo>
                <a:cubicBezTo>
                  <a:pt x="24" y="698"/>
                  <a:pt x="0" y="658"/>
                  <a:pt x="18" y="626"/>
                </a:cubicBezTo>
                <a:cubicBezTo>
                  <a:pt x="19" y="624"/>
                  <a:pt x="19" y="624"/>
                  <a:pt x="19" y="624"/>
                </a:cubicBezTo>
                <a:cubicBezTo>
                  <a:pt x="221" y="269"/>
                  <a:pt x="221" y="269"/>
                  <a:pt x="221" y="269"/>
                </a:cubicBezTo>
                <a:cubicBezTo>
                  <a:pt x="221" y="53"/>
                  <a:pt x="221" y="53"/>
                  <a:pt x="221" y="53"/>
                </a:cubicBezTo>
                <a:cubicBezTo>
                  <a:pt x="216" y="53"/>
                  <a:pt x="216" y="53"/>
                  <a:pt x="216" y="53"/>
                </a:cubicBezTo>
                <a:cubicBezTo>
                  <a:pt x="201" y="53"/>
                  <a:pt x="189" y="41"/>
                  <a:pt x="189" y="27"/>
                </a:cubicBezTo>
                <a:cubicBezTo>
                  <a:pt x="189" y="12"/>
                  <a:pt x="201" y="0"/>
                  <a:pt x="216" y="0"/>
                </a:cubicBezTo>
                <a:cubicBezTo>
                  <a:pt x="247" y="0"/>
                  <a:pt x="247" y="0"/>
                  <a:pt x="247" y="0"/>
                </a:cubicBezTo>
                <a:cubicBezTo>
                  <a:pt x="248" y="0"/>
                  <a:pt x="248" y="0"/>
                  <a:pt x="248" y="0"/>
                </a:cubicBezTo>
                <a:cubicBezTo>
                  <a:pt x="249" y="0"/>
                  <a:pt x="249" y="0"/>
                  <a:pt x="249" y="0"/>
                </a:cubicBezTo>
                <a:cubicBezTo>
                  <a:pt x="259" y="0"/>
                  <a:pt x="259" y="0"/>
                  <a:pt x="259" y="0"/>
                </a:cubicBezTo>
                <a:close/>
                <a:moveTo>
                  <a:pt x="177" y="565"/>
                </a:moveTo>
                <a:cubicBezTo>
                  <a:pt x="177" y="565"/>
                  <a:pt x="177" y="565"/>
                  <a:pt x="177" y="565"/>
                </a:cubicBezTo>
                <a:cubicBezTo>
                  <a:pt x="186" y="565"/>
                  <a:pt x="193" y="572"/>
                  <a:pt x="193" y="581"/>
                </a:cubicBezTo>
                <a:cubicBezTo>
                  <a:pt x="193" y="590"/>
                  <a:pt x="186" y="597"/>
                  <a:pt x="177" y="597"/>
                </a:cubicBezTo>
                <a:cubicBezTo>
                  <a:pt x="168" y="597"/>
                  <a:pt x="161" y="590"/>
                  <a:pt x="161" y="581"/>
                </a:cubicBezTo>
                <a:cubicBezTo>
                  <a:pt x="161" y="572"/>
                  <a:pt x="168" y="565"/>
                  <a:pt x="177" y="565"/>
                </a:cubicBezTo>
                <a:close/>
                <a:moveTo>
                  <a:pt x="261" y="518"/>
                </a:moveTo>
                <a:cubicBezTo>
                  <a:pt x="261" y="518"/>
                  <a:pt x="261" y="518"/>
                  <a:pt x="261" y="518"/>
                </a:cubicBezTo>
                <a:cubicBezTo>
                  <a:pt x="270" y="518"/>
                  <a:pt x="277" y="525"/>
                  <a:pt x="277" y="534"/>
                </a:cubicBezTo>
                <a:cubicBezTo>
                  <a:pt x="277" y="543"/>
                  <a:pt x="270" y="550"/>
                  <a:pt x="261" y="550"/>
                </a:cubicBezTo>
                <a:cubicBezTo>
                  <a:pt x="252" y="550"/>
                  <a:pt x="245" y="543"/>
                  <a:pt x="245" y="534"/>
                </a:cubicBezTo>
                <a:cubicBezTo>
                  <a:pt x="245" y="525"/>
                  <a:pt x="252" y="518"/>
                  <a:pt x="261" y="518"/>
                </a:cubicBezTo>
                <a:close/>
                <a:moveTo>
                  <a:pt x="237" y="410"/>
                </a:moveTo>
                <a:cubicBezTo>
                  <a:pt x="237" y="410"/>
                  <a:pt x="237" y="410"/>
                  <a:pt x="237" y="410"/>
                </a:cubicBezTo>
                <a:cubicBezTo>
                  <a:pt x="246" y="410"/>
                  <a:pt x="253" y="418"/>
                  <a:pt x="253" y="426"/>
                </a:cubicBezTo>
                <a:cubicBezTo>
                  <a:pt x="253" y="435"/>
                  <a:pt x="246" y="442"/>
                  <a:pt x="237" y="442"/>
                </a:cubicBezTo>
                <a:cubicBezTo>
                  <a:pt x="228" y="442"/>
                  <a:pt x="221" y="435"/>
                  <a:pt x="221" y="426"/>
                </a:cubicBezTo>
                <a:cubicBezTo>
                  <a:pt x="221" y="418"/>
                  <a:pt x="228" y="410"/>
                  <a:pt x="237" y="410"/>
                </a:cubicBezTo>
                <a:close/>
                <a:moveTo>
                  <a:pt x="240" y="573"/>
                </a:moveTo>
                <a:cubicBezTo>
                  <a:pt x="240" y="573"/>
                  <a:pt x="240" y="573"/>
                  <a:pt x="240" y="573"/>
                </a:cubicBezTo>
                <a:cubicBezTo>
                  <a:pt x="255" y="573"/>
                  <a:pt x="267" y="584"/>
                  <a:pt x="267" y="599"/>
                </a:cubicBezTo>
                <a:cubicBezTo>
                  <a:pt x="267" y="614"/>
                  <a:pt x="255" y="626"/>
                  <a:pt x="240" y="626"/>
                </a:cubicBezTo>
                <a:cubicBezTo>
                  <a:pt x="226" y="626"/>
                  <a:pt x="213" y="614"/>
                  <a:pt x="213" y="599"/>
                </a:cubicBezTo>
                <a:cubicBezTo>
                  <a:pt x="213" y="584"/>
                  <a:pt x="226" y="573"/>
                  <a:pt x="240" y="573"/>
                </a:cubicBezTo>
                <a:close/>
                <a:moveTo>
                  <a:pt x="206" y="470"/>
                </a:moveTo>
                <a:cubicBezTo>
                  <a:pt x="206" y="470"/>
                  <a:pt x="206" y="470"/>
                  <a:pt x="206" y="470"/>
                </a:cubicBezTo>
                <a:cubicBezTo>
                  <a:pt x="221" y="470"/>
                  <a:pt x="232" y="483"/>
                  <a:pt x="232" y="497"/>
                </a:cubicBezTo>
                <a:cubicBezTo>
                  <a:pt x="232" y="512"/>
                  <a:pt x="221" y="524"/>
                  <a:pt x="206" y="524"/>
                </a:cubicBezTo>
                <a:cubicBezTo>
                  <a:pt x="191" y="524"/>
                  <a:pt x="179" y="512"/>
                  <a:pt x="179" y="497"/>
                </a:cubicBezTo>
                <a:cubicBezTo>
                  <a:pt x="179" y="483"/>
                  <a:pt x="191" y="470"/>
                  <a:pt x="206" y="470"/>
                </a:cubicBezTo>
                <a:close/>
                <a:moveTo>
                  <a:pt x="239" y="346"/>
                </a:moveTo>
                <a:cubicBezTo>
                  <a:pt x="239" y="346"/>
                  <a:pt x="239" y="346"/>
                  <a:pt x="239" y="346"/>
                </a:cubicBezTo>
                <a:cubicBezTo>
                  <a:pt x="451" y="346"/>
                  <a:pt x="451" y="346"/>
                  <a:pt x="451" y="346"/>
                </a:cubicBezTo>
                <a:cubicBezTo>
                  <a:pt x="420" y="291"/>
                  <a:pt x="420" y="291"/>
                  <a:pt x="420" y="291"/>
                </a:cubicBezTo>
                <a:cubicBezTo>
                  <a:pt x="417" y="286"/>
                  <a:pt x="415" y="281"/>
                  <a:pt x="415" y="276"/>
                </a:cubicBezTo>
                <a:cubicBezTo>
                  <a:pt x="415" y="53"/>
                  <a:pt x="415" y="53"/>
                  <a:pt x="415" y="53"/>
                </a:cubicBezTo>
                <a:cubicBezTo>
                  <a:pt x="275" y="53"/>
                  <a:pt x="275" y="53"/>
                  <a:pt x="275" y="53"/>
                </a:cubicBezTo>
                <a:cubicBezTo>
                  <a:pt x="275" y="276"/>
                  <a:pt x="275" y="276"/>
                  <a:pt x="275" y="276"/>
                </a:cubicBezTo>
                <a:cubicBezTo>
                  <a:pt x="275" y="276"/>
                  <a:pt x="275" y="276"/>
                  <a:pt x="275" y="276"/>
                </a:cubicBezTo>
                <a:cubicBezTo>
                  <a:pt x="275" y="280"/>
                  <a:pt x="274" y="285"/>
                  <a:pt x="271" y="289"/>
                </a:cubicBezTo>
                <a:cubicBezTo>
                  <a:pt x="239" y="346"/>
                  <a:pt x="239" y="346"/>
                  <a:pt x="239" y="346"/>
                </a:cubicBezTo>
                <a:close/>
                <a:moveTo>
                  <a:pt x="469" y="378"/>
                </a:moveTo>
                <a:cubicBezTo>
                  <a:pt x="469" y="378"/>
                  <a:pt x="469" y="378"/>
                  <a:pt x="469" y="378"/>
                </a:cubicBezTo>
                <a:cubicBezTo>
                  <a:pt x="221" y="378"/>
                  <a:pt x="221" y="378"/>
                  <a:pt x="221" y="378"/>
                </a:cubicBezTo>
                <a:cubicBezTo>
                  <a:pt x="69" y="644"/>
                  <a:pt x="69" y="644"/>
                  <a:pt x="69" y="644"/>
                </a:cubicBezTo>
                <a:cubicBezTo>
                  <a:pt x="621" y="644"/>
                  <a:pt x="621" y="644"/>
                  <a:pt x="621" y="644"/>
                </a:cubicBezTo>
                <a:cubicBezTo>
                  <a:pt x="469" y="378"/>
                  <a:pt x="469" y="378"/>
                  <a:pt x="469" y="378"/>
                </a:cubicBezTo>
                <a:close/>
                <a:moveTo>
                  <a:pt x="316" y="593"/>
                </a:moveTo>
                <a:cubicBezTo>
                  <a:pt x="316" y="593"/>
                  <a:pt x="316" y="593"/>
                  <a:pt x="316" y="593"/>
                </a:cubicBezTo>
                <a:cubicBezTo>
                  <a:pt x="307" y="593"/>
                  <a:pt x="300" y="586"/>
                  <a:pt x="300" y="577"/>
                </a:cubicBezTo>
                <a:cubicBezTo>
                  <a:pt x="300" y="568"/>
                  <a:pt x="307" y="561"/>
                  <a:pt x="316" y="561"/>
                </a:cubicBezTo>
                <a:cubicBezTo>
                  <a:pt x="374" y="561"/>
                  <a:pt x="374" y="561"/>
                  <a:pt x="374" y="561"/>
                </a:cubicBezTo>
                <a:cubicBezTo>
                  <a:pt x="383" y="561"/>
                  <a:pt x="391" y="568"/>
                  <a:pt x="391" y="577"/>
                </a:cubicBezTo>
                <a:cubicBezTo>
                  <a:pt x="391" y="586"/>
                  <a:pt x="383" y="593"/>
                  <a:pt x="374" y="593"/>
                </a:cubicBezTo>
                <a:cubicBezTo>
                  <a:pt x="316" y="593"/>
                  <a:pt x="316" y="593"/>
                  <a:pt x="316" y="593"/>
                </a:cubicBezTo>
                <a:close/>
                <a:moveTo>
                  <a:pt x="332" y="507"/>
                </a:moveTo>
                <a:cubicBezTo>
                  <a:pt x="332" y="507"/>
                  <a:pt x="332" y="507"/>
                  <a:pt x="332" y="507"/>
                </a:cubicBezTo>
                <a:cubicBezTo>
                  <a:pt x="323" y="507"/>
                  <a:pt x="316" y="500"/>
                  <a:pt x="316" y="491"/>
                </a:cubicBezTo>
                <a:cubicBezTo>
                  <a:pt x="316" y="482"/>
                  <a:pt x="323" y="475"/>
                  <a:pt x="332" y="475"/>
                </a:cubicBezTo>
                <a:cubicBezTo>
                  <a:pt x="358" y="475"/>
                  <a:pt x="358" y="475"/>
                  <a:pt x="358" y="475"/>
                </a:cubicBezTo>
                <a:cubicBezTo>
                  <a:pt x="367" y="475"/>
                  <a:pt x="374" y="482"/>
                  <a:pt x="374" y="491"/>
                </a:cubicBezTo>
                <a:cubicBezTo>
                  <a:pt x="374" y="500"/>
                  <a:pt x="367" y="507"/>
                  <a:pt x="358" y="507"/>
                </a:cubicBezTo>
                <a:cubicBezTo>
                  <a:pt x="332" y="507"/>
                  <a:pt x="332" y="507"/>
                  <a:pt x="332" y="507"/>
                </a:cubicBezTo>
                <a:close/>
                <a:moveTo>
                  <a:pt x="332" y="335"/>
                </a:moveTo>
                <a:cubicBezTo>
                  <a:pt x="332" y="335"/>
                  <a:pt x="332" y="335"/>
                  <a:pt x="332" y="335"/>
                </a:cubicBezTo>
                <a:cubicBezTo>
                  <a:pt x="323" y="335"/>
                  <a:pt x="316" y="328"/>
                  <a:pt x="316" y="319"/>
                </a:cubicBezTo>
                <a:cubicBezTo>
                  <a:pt x="316" y="310"/>
                  <a:pt x="323" y="303"/>
                  <a:pt x="332" y="303"/>
                </a:cubicBezTo>
                <a:cubicBezTo>
                  <a:pt x="358" y="303"/>
                  <a:pt x="358" y="303"/>
                  <a:pt x="358" y="303"/>
                </a:cubicBezTo>
                <a:cubicBezTo>
                  <a:pt x="367" y="303"/>
                  <a:pt x="374" y="310"/>
                  <a:pt x="374" y="319"/>
                </a:cubicBezTo>
                <a:cubicBezTo>
                  <a:pt x="374" y="328"/>
                  <a:pt x="367" y="335"/>
                  <a:pt x="358" y="335"/>
                </a:cubicBezTo>
                <a:cubicBezTo>
                  <a:pt x="332" y="335"/>
                  <a:pt x="332" y="335"/>
                  <a:pt x="332" y="335"/>
                </a:cubicBezTo>
                <a:close/>
                <a:moveTo>
                  <a:pt x="316" y="421"/>
                </a:moveTo>
                <a:cubicBezTo>
                  <a:pt x="316" y="421"/>
                  <a:pt x="316" y="421"/>
                  <a:pt x="316" y="421"/>
                </a:cubicBezTo>
                <a:cubicBezTo>
                  <a:pt x="307" y="421"/>
                  <a:pt x="300" y="414"/>
                  <a:pt x="300" y="405"/>
                </a:cubicBezTo>
                <a:cubicBezTo>
                  <a:pt x="300" y="396"/>
                  <a:pt x="307" y="389"/>
                  <a:pt x="316" y="389"/>
                </a:cubicBezTo>
                <a:cubicBezTo>
                  <a:pt x="374" y="389"/>
                  <a:pt x="374" y="389"/>
                  <a:pt x="374" y="389"/>
                </a:cubicBezTo>
                <a:cubicBezTo>
                  <a:pt x="383" y="389"/>
                  <a:pt x="391" y="396"/>
                  <a:pt x="391" y="405"/>
                </a:cubicBezTo>
                <a:cubicBezTo>
                  <a:pt x="391" y="414"/>
                  <a:pt x="383" y="421"/>
                  <a:pt x="374" y="421"/>
                </a:cubicBezTo>
                <a:cubicBezTo>
                  <a:pt x="316" y="421"/>
                  <a:pt x="316" y="421"/>
                  <a:pt x="316" y="421"/>
                </a:cubicBezTo>
                <a:close/>
                <a:moveTo>
                  <a:pt x="316" y="249"/>
                </a:moveTo>
                <a:cubicBezTo>
                  <a:pt x="316" y="249"/>
                  <a:pt x="316" y="249"/>
                  <a:pt x="316" y="249"/>
                </a:cubicBezTo>
                <a:cubicBezTo>
                  <a:pt x="307" y="249"/>
                  <a:pt x="300" y="242"/>
                  <a:pt x="300" y="234"/>
                </a:cubicBezTo>
                <a:cubicBezTo>
                  <a:pt x="300" y="224"/>
                  <a:pt x="307" y="217"/>
                  <a:pt x="316" y="217"/>
                </a:cubicBezTo>
                <a:cubicBezTo>
                  <a:pt x="374" y="217"/>
                  <a:pt x="374" y="217"/>
                  <a:pt x="374" y="217"/>
                </a:cubicBezTo>
                <a:cubicBezTo>
                  <a:pt x="383" y="217"/>
                  <a:pt x="391" y="224"/>
                  <a:pt x="391" y="234"/>
                </a:cubicBezTo>
                <a:cubicBezTo>
                  <a:pt x="391" y="242"/>
                  <a:pt x="383" y="249"/>
                  <a:pt x="374" y="249"/>
                </a:cubicBezTo>
                <a:cubicBezTo>
                  <a:pt x="316" y="249"/>
                  <a:pt x="316" y="249"/>
                  <a:pt x="316" y="249"/>
                </a:cubicBezTo>
                <a:close/>
              </a:path>
            </a:pathLst>
          </a:custGeom>
          <a:solidFill>
            <a:srgbClr val="F4F5F7"/>
          </a:solidFill>
          <a:ln>
            <a:noFill/>
          </a:ln>
        </p:spPr>
        <p:txBody>
          <a:bodyPr vert="horz" wrap="square" lIns="68580" tIns="34290" rIns="68580" bIns="34290" numCol="1" anchor="t" anchorCtr="0" compatLnSpc="1"/>
          <a:lstStyle/>
          <a:p>
            <a:endParaRPr lang="zh-CN" altLang="en-US" dirty="0">
              <a:solidFill>
                <a:schemeClr val="tx1">
                  <a:lumMod val="65000"/>
                  <a:lumOff val="35000"/>
                </a:schemeClr>
              </a:solidFill>
              <a:cs typeface="+mn-ea"/>
              <a:sym typeface="+mn-lt"/>
            </a:endParaRPr>
          </a:p>
        </p:txBody>
      </p:sp>
      <p:sp>
        <p:nvSpPr>
          <p:cNvPr id="11" name="Freeform 79">
            <a:extLst>
              <a:ext uri="{FF2B5EF4-FFF2-40B4-BE49-F238E27FC236}">
                <a16:creationId xmlns:a16="http://schemas.microsoft.com/office/drawing/2014/main" id="{6DF7FE48-07B4-4BC0-9A19-DFBAE5E15286}"/>
              </a:ext>
            </a:extLst>
          </p:cNvPr>
          <p:cNvSpPr>
            <a:spLocks noEditPoints="1"/>
          </p:cNvSpPr>
          <p:nvPr/>
        </p:nvSpPr>
        <p:spPr bwMode="auto">
          <a:xfrm>
            <a:off x="6636226" y="2870007"/>
            <a:ext cx="375201" cy="438841"/>
          </a:xfrm>
          <a:custGeom>
            <a:avLst/>
            <a:gdLst>
              <a:gd name="T0" fmla="*/ 380 w 611"/>
              <a:gd name="T1" fmla="*/ 32 h 715"/>
              <a:gd name="T2" fmla="*/ 495 w 611"/>
              <a:gd name="T3" fmla="*/ 81 h 715"/>
              <a:gd name="T4" fmla="*/ 511 w 611"/>
              <a:gd name="T5" fmla="*/ 98 h 715"/>
              <a:gd name="T6" fmla="*/ 585 w 611"/>
              <a:gd name="T7" fmla="*/ 112 h 715"/>
              <a:gd name="T8" fmla="*/ 611 w 611"/>
              <a:gd name="T9" fmla="*/ 139 h 715"/>
              <a:gd name="T10" fmla="*/ 585 w 611"/>
              <a:gd name="T11" fmla="*/ 715 h 715"/>
              <a:gd name="T12" fmla="*/ 27 w 611"/>
              <a:gd name="T13" fmla="*/ 715 h 715"/>
              <a:gd name="T14" fmla="*/ 0 w 611"/>
              <a:gd name="T15" fmla="*/ 688 h 715"/>
              <a:gd name="T16" fmla="*/ 27 w 611"/>
              <a:gd name="T17" fmla="*/ 112 h 715"/>
              <a:gd name="T18" fmla="*/ 101 w 611"/>
              <a:gd name="T19" fmla="*/ 112 h 715"/>
              <a:gd name="T20" fmla="*/ 117 w 611"/>
              <a:gd name="T21" fmla="*/ 81 h 715"/>
              <a:gd name="T22" fmla="*/ 203 w 611"/>
              <a:gd name="T23" fmla="*/ 81 h 715"/>
              <a:gd name="T24" fmla="*/ 306 w 611"/>
              <a:gd name="T25" fmla="*/ 0 h 715"/>
              <a:gd name="T26" fmla="*/ 422 w 611"/>
              <a:gd name="T27" fmla="*/ 308 h 715"/>
              <a:gd name="T28" fmla="*/ 460 w 611"/>
              <a:gd name="T29" fmla="*/ 346 h 715"/>
              <a:gd name="T30" fmla="*/ 242 w 611"/>
              <a:gd name="T31" fmla="*/ 526 h 715"/>
              <a:gd name="T32" fmla="*/ 152 w 611"/>
              <a:gd name="T33" fmla="*/ 436 h 715"/>
              <a:gd name="T34" fmla="*/ 190 w 611"/>
              <a:gd name="T35" fmla="*/ 398 h 715"/>
              <a:gd name="T36" fmla="*/ 422 w 611"/>
              <a:gd name="T37" fmla="*/ 308 h 715"/>
              <a:gd name="T38" fmla="*/ 375 w 611"/>
              <a:gd name="T39" fmla="*/ 81 h 715"/>
              <a:gd name="T40" fmla="*/ 306 w 611"/>
              <a:gd name="T41" fmla="*/ 32 h 715"/>
              <a:gd name="T42" fmla="*/ 237 w 611"/>
              <a:gd name="T43" fmla="*/ 81 h 715"/>
              <a:gd name="T44" fmla="*/ 375 w 611"/>
              <a:gd name="T45" fmla="*/ 81 h 715"/>
              <a:gd name="T46" fmla="*/ 511 w 611"/>
              <a:gd name="T47" fmla="*/ 165 h 715"/>
              <a:gd name="T48" fmla="*/ 495 w 611"/>
              <a:gd name="T49" fmla="*/ 197 h 715"/>
              <a:gd name="T50" fmla="*/ 306 w 611"/>
              <a:gd name="T51" fmla="*/ 197 h 715"/>
              <a:gd name="T52" fmla="*/ 101 w 611"/>
              <a:gd name="T53" fmla="*/ 180 h 715"/>
              <a:gd name="T54" fmla="*/ 101 w 611"/>
              <a:gd name="T55" fmla="*/ 165 h 715"/>
              <a:gd name="T56" fmla="*/ 54 w 611"/>
              <a:gd name="T57" fmla="*/ 662 h 715"/>
              <a:gd name="T58" fmla="*/ 558 w 611"/>
              <a:gd name="T59" fmla="*/ 165 h 715"/>
              <a:gd name="T60" fmla="*/ 306 w 611"/>
              <a:gd name="T61" fmla="*/ 113 h 715"/>
              <a:gd name="T62" fmla="*/ 133 w 611"/>
              <a:gd name="T63" fmla="*/ 113 h 715"/>
              <a:gd name="T64" fmla="*/ 133 w 611"/>
              <a:gd name="T65" fmla="*/ 165 h 715"/>
              <a:gd name="T66" fmla="*/ 479 w 611"/>
              <a:gd name="T67" fmla="*/ 165 h 715"/>
              <a:gd name="T68" fmla="*/ 479 w 611"/>
              <a:gd name="T69" fmla="*/ 113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715">
                <a:moveTo>
                  <a:pt x="306" y="0"/>
                </a:moveTo>
                <a:cubicBezTo>
                  <a:pt x="335" y="0"/>
                  <a:pt x="361" y="12"/>
                  <a:pt x="380" y="32"/>
                </a:cubicBezTo>
                <a:cubicBezTo>
                  <a:pt x="394" y="45"/>
                  <a:pt x="404" y="62"/>
                  <a:pt x="408" y="81"/>
                </a:cubicBezTo>
                <a:cubicBezTo>
                  <a:pt x="495" y="81"/>
                  <a:pt x="495" y="81"/>
                  <a:pt x="495" y="81"/>
                </a:cubicBezTo>
                <a:cubicBezTo>
                  <a:pt x="504" y="81"/>
                  <a:pt x="511" y="88"/>
                  <a:pt x="511" y="97"/>
                </a:cubicBezTo>
                <a:cubicBezTo>
                  <a:pt x="511" y="98"/>
                  <a:pt x="511" y="98"/>
                  <a:pt x="511" y="98"/>
                </a:cubicBezTo>
                <a:cubicBezTo>
                  <a:pt x="511" y="112"/>
                  <a:pt x="511" y="112"/>
                  <a:pt x="511" y="112"/>
                </a:cubicBezTo>
                <a:cubicBezTo>
                  <a:pt x="585" y="112"/>
                  <a:pt x="585" y="112"/>
                  <a:pt x="585" y="112"/>
                </a:cubicBezTo>
                <a:cubicBezTo>
                  <a:pt x="599" y="112"/>
                  <a:pt x="611" y="124"/>
                  <a:pt x="611" y="139"/>
                </a:cubicBezTo>
                <a:cubicBezTo>
                  <a:pt x="611" y="139"/>
                  <a:pt x="611" y="139"/>
                  <a:pt x="611" y="139"/>
                </a:cubicBezTo>
                <a:cubicBezTo>
                  <a:pt x="611" y="688"/>
                  <a:pt x="611" y="688"/>
                  <a:pt x="611" y="688"/>
                </a:cubicBezTo>
                <a:cubicBezTo>
                  <a:pt x="611" y="704"/>
                  <a:pt x="599" y="715"/>
                  <a:pt x="585" y="715"/>
                </a:cubicBezTo>
                <a:cubicBezTo>
                  <a:pt x="584" y="715"/>
                  <a:pt x="584" y="715"/>
                  <a:pt x="584" y="715"/>
                </a:cubicBezTo>
                <a:cubicBezTo>
                  <a:pt x="27" y="715"/>
                  <a:pt x="27" y="715"/>
                  <a:pt x="27" y="715"/>
                </a:cubicBezTo>
                <a:cubicBezTo>
                  <a:pt x="12" y="715"/>
                  <a:pt x="0" y="704"/>
                  <a:pt x="0" y="688"/>
                </a:cubicBezTo>
                <a:cubicBezTo>
                  <a:pt x="0" y="688"/>
                  <a:pt x="0" y="688"/>
                  <a:pt x="0" y="688"/>
                </a:cubicBezTo>
                <a:cubicBezTo>
                  <a:pt x="0" y="139"/>
                  <a:pt x="0" y="139"/>
                  <a:pt x="0" y="139"/>
                </a:cubicBezTo>
                <a:cubicBezTo>
                  <a:pt x="0" y="124"/>
                  <a:pt x="12" y="112"/>
                  <a:pt x="27" y="112"/>
                </a:cubicBezTo>
                <a:cubicBezTo>
                  <a:pt x="28" y="112"/>
                  <a:pt x="28" y="112"/>
                  <a:pt x="28" y="112"/>
                </a:cubicBezTo>
                <a:cubicBezTo>
                  <a:pt x="101" y="112"/>
                  <a:pt x="101" y="112"/>
                  <a:pt x="101" y="112"/>
                </a:cubicBezTo>
                <a:cubicBezTo>
                  <a:pt x="101" y="97"/>
                  <a:pt x="101" y="97"/>
                  <a:pt x="101" y="97"/>
                </a:cubicBezTo>
                <a:cubicBezTo>
                  <a:pt x="101" y="88"/>
                  <a:pt x="108" y="81"/>
                  <a:pt x="117" y="81"/>
                </a:cubicBezTo>
                <a:cubicBezTo>
                  <a:pt x="117" y="81"/>
                  <a:pt x="117" y="81"/>
                  <a:pt x="117" y="81"/>
                </a:cubicBezTo>
                <a:cubicBezTo>
                  <a:pt x="203" y="81"/>
                  <a:pt x="203" y="81"/>
                  <a:pt x="203" y="81"/>
                </a:cubicBezTo>
                <a:cubicBezTo>
                  <a:pt x="208" y="62"/>
                  <a:pt x="218" y="45"/>
                  <a:pt x="231" y="32"/>
                </a:cubicBezTo>
                <a:cubicBezTo>
                  <a:pt x="250" y="12"/>
                  <a:pt x="277" y="0"/>
                  <a:pt x="306" y="0"/>
                </a:cubicBezTo>
                <a:close/>
                <a:moveTo>
                  <a:pt x="422" y="308"/>
                </a:moveTo>
                <a:cubicBezTo>
                  <a:pt x="422" y="308"/>
                  <a:pt x="422" y="308"/>
                  <a:pt x="422" y="308"/>
                </a:cubicBezTo>
                <a:cubicBezTo>
                  <a:pt x="432" y="298"/>
                  <a:pt x="449" y="298"/>
                  <a:pt x="460" y="308"/>
                </a:cubicBezTo>
                <a:cubicBezTo>
                  <a:pt x="470" y="319"/>
                  <a:pt x="470" y="336"/>
                  <a:pt x="460" y="346"/>
                </a:cubicBezTo>
                <a:cubicBezTo>
                  <a:pt x="280" y="526"/>
                  <a:pt x="280" y="526"/>
                  <a:pt x="280" y="526"/>
                </a:cubicBezTo>
                <a:cubicBezTo>
                  <a:pt x="269" y="537"/>
                  <a:pt x="252" y="537"/>
                  <a:pt x="242" y="526"/>
                </a:cubicBezTo>
                <a:cubicBezTo>
                  <a:pt x="241" y="526"/>
                  <a:pt x="241" y="526"/>
                  <a:pt x="241" y="526"/>
                </a:cubicBezTo>
                <a:cubicBezTo>
                  <a:pt x="152" y="436"/>
                  <a:pt x="152" y="436"/>
                  <a:pt x="152" y="436"/>
                </a:cubicBezTo>
                <a:cubicBezTo>
                  <a:pt x="141" y="426"/>
                  <a:pt x="141" y="409"/>
                  <a:pt x="152" y="398"/>
                </a:cubicBezTo>
                <a:cubicBezTo>
                  <a:pt x="162" y="388"/>
                  <a:pt x="179" y="388"/>
                  <a:pt x="190" y="398"/>
                </a:cubicBezTo>
                <a:cubicBezTo>
                  <a:pt x="261" y="469"/>
                  <a:pt x="261" y="469"/>
                  <a:pt x="261" y="469"/>
                </a:cubicBezTo>
                <a:cubicBezTo>
                  <a:pt x="422" y="308"/>
                  <a:pt x="422" y="308"/>
                  <a:pt x="422" y="308"/>
                </a:cubicBezTo>
                <a:close/>
                <a:moveTo>
                  <a:pt x="375" y="81"/>
                </a:moveTo>
                <a:cubicBezTo>
                  <a:pt x="375" y="81"/>
                  <a:pt x="375" y="81"/>
                  <a:pt x="375" y="81"/>
                </a:cubicBezTo>
                <a:cubicBezTo>
                  <a:pt x="371" y="71"/>
                  <a:pt x="365" y="62"/>
                  <a:pt x="358" y="54"/>
                </a:cubicBezTo>
                <a:cubicBezTo>
                  <a:pt x="344" y="41"/>
                  <a:pt x="326" y="32"/>
                  <a:pt x="306" y="32"/>
                </a:cubicBezTo>
                <a:cubicBezTo>
                  <a:pt x="285" y="32"/>
                  <a:pt x="267" y="41"/>
                  <a:pt x="254" y="54"/>
                </a:cubicBezTo>
                <a:cubicBezTo>
                  <a:pt x="246" y="62"/>
                  <a:pt x="240" y="71"/>
                  <a:pt x="237" y="81"/>
                </a:cubicBezTo>
                <a:cubicBezTo>
                  <a:pt x="306" y="81"/>
                  <a:pt x="306" y="81"/>
                  <a:pt x="306" y="81"/>
                </a:cubicBezTo>
                <a:cubicBezTo>
                  <a:pt x="375" y="81"/>
                  <a:pt x="375" y="81"/>
                  <a:pt x="375" y="81"/>
                </a:cubicBezTo>
                <a:close/>
                <a:moveTo>
                  <a:pt x="511" y="165"/>
                </a:moveTo>
                <a:cubicBezTo>
                  <a:pt x="511" y="165"/>
                  <a:pt x="511" y="165"/>
                  <a:pt x="511" y="165"/>
                </a:cubicBezTo>
                <a:cubicBezTo>
                  <a:pt x="511" y="180"/>
                  <a:pt x="511" y="180"/>
                  <a:pt x="511" y="180"/>
                </a:cubicBezTo>
                <a:cubicBezTo>
                  <a:pt x="511" y="189"/>
                  <a:pt x="504" y="197"/>
                  <a:pt x="495" y="197"/>
                </a:cubicBezTo>
                <a:cubicBezTo>
                  <a:pt x="494" y="197"/>
                  <a:pt x="494" y="197"/>
                  <a:pt x="494" y="197"/>
                </a:cubicBezTo>
                <a:cubicBezTo>
                  <a:pt x="306" y="197"/>
                  <a:pt x="306" y="197"/>
                  <a:pt x="306" y="197"/>
                </a:cubicBezTo>
                <a:cubicBezTo>
                  <a:pt x="117" y="197"/>
                  <a:pt x="117" y="197"/>
                  <a:pt x="117" y="197"/>
                </a:cubicBezTo>
                <a:cubicBezTo>
                  <a:pt x="108" y="197"/>
                  <a:pt x="101" y="189"/>
                  <a:pt x="101" y="180"/>
                </a:cubicBezTo>
                <a:cubicBezTo>
                  <a:pt x="101" y="180"/>
                  <a:pt x="101" y="180"/>
                  <a:pt x="101" y="180"/>
                </a:cubicBezTo>
                <a:cubicBezTo>
                  <a:pt x="101" y="165"/>
                  <a:pt x="101" y="165"/>
                  <a:pt x="101" y="165"/>
                </a:cubicBezTo>
                <a:cubicBezTo>
                  <a:pt x="54" y="165"/>
                  <a:pt x="54" y="165"/>
                  <a:pt x="54" y="165"/>
                </a:cubicBezTo>
                <a:cubicBezTo>
                  <a:pt x="54" y="662"/>
                  <a:pt x="54" y="662"/>
                  <a:pt x="54" y="662"/>
                </a:cubicBezTo>
                <a:cubicBezTo>
                  <a:pt x="558" y="662"/>
                  <a:pt x="558" y="662"/>
                  <a:pt x="558" y="662"/>
                </a:cubicBezTo>
                <a:cubicBezTo>
                  <a:pt x="558" y="165"/>
                  <a:pt x="558" y="165"/>
                  <a:pt x="558" y="165"/>
                </a:cubicBezTo>
                <a:cubicBezTo>
                  <a:pt x="511" y="165"/>
                  <a:pt x="511" y="165"/>
                  <a:pt x="511" y="165"/>
                </a:cubicBezTo>
                <a:close/>
                <a:moveTo>
                  <a:pt x="306" y="113"/>
                </a:moveTo>
                <a:cubicBezTo>
                  <a:pt x="306" y="113"/>
                  <a:pt x="306" y="113"/>
                  <a:pt x="306" y="113"/>
                </a:cubicBezTo>
                <a:cubicBezTo>
                  <a:pt x="133" y="113"/>
                  <a:pt x="133" y="113"/>
                  <a:pt x="133" y="113"/>
                </a:cubicBezTo>
                <a:cubicBezTo>
                  <a:pt x="133" y="139"/>
                  <a:pt x="133" y="139"/>
                  <a:pt x="133" y="139"/>
                </a:cubicBezTo>
                <a:cubicBezTo>
                  <a:pt x="133" y="165"/>
                  <a:pt x="133" y="165"/>
                  <a:pt x="133" y="165"/>
                </a:cubicBezTo>
                <a:cubicBezTo>
                  <a:pt x="306" y="165"/>
                  <a:pt x="306" y="165"/>
                  <a:pt x="306" y="165"/>
                </a:cubicBezTo>
                <a:cubicBezTo>
                  <a:pt x="479" y="165"/>
                  <a:pt x="479" y="165"/>
                  <a:pt x="479" y="165"/>
                </a:cubicBezTo>
                <a:cubicBezTo>
                  <a:pt x="479" y="139"/>
                  <a:pt x="479" y="139"/>
                  <a:pt x="479" y="139"/>
                </a:cubicBezTo>
                <a:cubicBezTo>
                  <a:pt x="479" y="113"/>
                  <a:pt x="479" y="113"/>
                  <a:pt x="479" y="113"/>
                </a:cubicBezTo>
                <a:cubicBezTo>
                  <a:pt x="306" y="113"/>
                  <a:pt x="306" y="113"/>
                  <a:pt x="306" y="113"/>
                </a:cubicBezTo>
                <a:close/>
              </a:path>
            </a:pathLst>
          </a:custGeom>
          <a:solidFill>
            <a:srgbClr val="F4F5F7"/>
          </a:solidFill>
          <a:ln>
            <a:noFill/>
          </a:ln>
        </p:spPr>
        <p:txBody>
          <a:bodyPr vert="horz" wrap="square" lIns="68580" tIns="34290" rIns="68580" bIns="34290" numCol="1" anchor="t" anchorCtr="0" compatLnSpc="1"/>
          <a:lstStyle/>
          <a:p>
            <a:endParaRPr lang="zh-CN" altLang="en-US" dirty="0">
              <a:solidFill>
                <a:schemeClr val="tx1">
                  <a:lumMod val="65000"/>
                  <a:lumOff val="35000"/>
                </a:schemeClr>
              </a:solidFill>
              <a:cs typeface="+mn-ea"/>
              <a:sym typeface="+mn-lt"/>
            </a:endParaRPr>
          </a:p>
        </p:txBody>
      </p:sp>
      <p:sp>
        <p:nvSpPr>
          <p:cNvPr id="12" name="文本框 11">
            <a:extLst>
              <a:ext uri="{FF2B5EF4-FFF2-40B4-BE49-F238E27FC236}">
                <a16:creationId xmlns:a16="http://schemas.microsoft.com/office/drawing/2014/main" id="{572799C9-76B3-45AB-9555-5F84B5F153D1}"/>
              </a:ext>
            </a:extLst>
          </p:cNvPr>
          <p:cNvSpPr txBox="1"/>
          <p:nvPr/>
        </p:nvSpPr>
        <p:spPr>
          <a:xfrm>
            <a:off x="1101410" y="2117418"/>
            <a:ext cx="3002414" cy="1107996"/>
          </a:xfrm>
          <a:prstGeom prst="rect">
            <a:avLst/>
          </a:prstGeom>
          <a:noFill/>
        </p:spPr>
        <p:txBody>
          <a:bodyPr wrap="square" rtlCol="0">
            <a:spAutoFit/>
          </a:bodyPr>
          <a:lstStyle/>
          <a:p>
            <a:pPr>
              <a:lnSpc>
                <a:spcPct val="150000"/>
              </a:lnSpc>
            </a:pPr>
            <a:r>
              <a:rPr lang="en-US" altLang="zh-CN" sz="2000" dirty="0">
                <a:solidFill>
                  <a:schemeClr val="tx1">
                    <a:lumMod val="65000"/>
                    <a:lumOff val="35000"/>
                  </a:schemeClr>
                </a:solidFill>
                <a:cs typeface="+mn-ea"/>
                <a:sym typeface="+mn-lt"/>
              </a:rPr>
              <a:t>Add title text</a:t>
            </a:r>
          </a:p>
          <a:p>
            <a:pPr>
              <a:lnSpc>
                <a:spcPct val="150000"/>
              </a:lnSpc>
            </a:pPr>
            <a:r>
              <a:rPr lang="en-US" altLang="zh-CN" sz="1200" dirty="0">
                <a:solidFill>
                  <a:schemeClr val="bg2">
                    <a:lumMod val="25000"/>
                  </a:schemeClr>
                </a:solidFill>
                <a:cs typeface="+mn-ea"/>
                <a:sym typeface="+mn-lt"/>
              </a:rPr>
              <a:t>Success depends on friends, growth depends on opponents, and</a:t>
            </a:r>
            <a:endParaRPr lang="zh-CN" altLang="en-US" sz="1200" dirty="0">
              <a:solidFill>
                <a:schemeClr val="bg2">
                  <a:lumMod val="25000"/>
                </a:schemeClr>
              </a:solidFill>
              <a:cs typeface="+mn-ea"/>
              <a:sym typeface="+mn-lt"/>
            </a:endParaRPr>
          </a:p>
        </p:txBody>
      </p:sp>
      <p:sp>
        <p:nvSpPr>
          <p:cNvPr id="13" name="文本框 12">
            <a:extLst>
              <a:ext uri="{FF2B5EF4-FFF2-40B4-BE49-F238E27FC236}">
                <a16:creationId xmlns:a16="http://schemas.microsoft.com/office/drawing/2014/main" id="{5899E3F1-AA59-429F-8E42-80963888DB68}"/>
              </a:ext>
            </a:extLst>
          </p:cNvPr>
          <p:cNvSpPr txBox="1"/>
          <p:nvPr/>
        </p:nvSpPr>
        <p:spPr>
          <a:xfrm>
            <a:off x="1101410" y="4449475"/>
            <a:ext cx="3002414" cy="1107996"/>
          </a:xfrm>
          <a:prstGeom prst="rect">
            <a:avLst/>
          </a:prstGeom>
          <a:noFill/>
        </p:spPr>
        <p:txBody>
          <a:bodyPr wrap="square" rtlCol="0">
            <a:spAutoFit/>
          </a:bodyPr>
          <a:lstStyle/>
          <a:p>
            <a:pPr>
              <a:lnSpc>
                <a:spcPct val="150000"/>
              </a:lnSpc>
            </a:pPr>
            <a:r>
              <a:rPr lang="en-US" altLang="zh-CN" sz="2000" dirty="0">
                <a:solidFill>
                  <a:schemeClr val="tx1">
                    <a:lumMod val="65000"/>
                    <a:lumOff val="35000"/>
                  </a:schemeClr>
                </a:solidFill>
                <a:cs typeface="+mn-ea"/>
                <a:sym typeface="+mn-lt"/>
              </a:rPr>
              <a:t>Add title text</a:t>
            </a:r>
          </a:p>
          <a:p>
            <a:pPr>
              <a:lnSpc>
                <a:spcPct val="150000"/>
              </a:lnSpc>
            </a:pPr>
            <a:r>
              <a:rPr lang="en-US" altLang="zh-CN" sz="1200" dirty="0">
                <a:solidFill>
                  <a:schemeClr val="bg2">
                    <a:lumMod val="25000"/>
                  </a:schemeClr>
                </a:solidFill>
                <a:cs typeface="+mn-ea"/>
                <a:sym typeface="+mn-lt"/>
              </a:rPr>
              <a:t>Success depends on friends, growth depends on opponents, and</a:t>
            </a:r>
            <a:endParaRPr lang="zh-CN" altLang="en-US" sz="1200" dirty="0">
              <a:solidFill>
                <a:schemeClr val="bg2">
                  <a:lumMod val="25000"/>
                </a:schemeClr>
              </a:solidFill>
              <a:cs typeface="+mn-ea"/>
              <a:sym typeface="+mn-lt"/>
            </a:endParaRPr>
          </a:p>
        </p:txBody>
      </p:sp>
      <p:sp>
        <p:nvSpPr>
          <p:cNvPr id="14" name="文本框 13">
            <a:extLst>
              <a:ext uri="{FF2B5EF4-FFF2-40B4-BE49-F238E27FC236}">
                <a16:creationId xmlns:a16="http://schemas.microsoft.com/office/drawing/2014/main" id="{31E7BCD4-FF85-43C7-9E0F-BB42222CCBBF}"/>
              </a:ext>
            </a:extLst>
          </p:cNvPr>
          <p:cNvSpPr txBox="1"/>
          <p:nvPr/>
        </p:nvSpPr>
        <p:spPr>
          <a:xfrm>
            <a:off x="8088176" y="2117418"/>
            <a:ext cx="3002414" cy="1107996"/>
          </a:xfrm>
          <a:prstGeom prst="rect">
            <a:avLst/>
          </a:prstGeom>
          <a:noFill/>
        </p:spPr>
        <p:txBody>
          <a:bodyPr wrap="square" rtlCol="0">
            <a:spAutoFit/>
          </a:bodyPr>
          <a:lstStyle/>
          <a:p>
            <a:pPr algn="r">
              <a:lnSpc>
                <a:spcPct val="150000"/>
              </a:lnSpc>
            </a:pPr>
            <a:r>
              <a:rPr lang="en-US" altLang="zh-CN" sz="2000" dirty="0">
                <a:solidFill>
                  <a:schemeClr val="tx1">
                    <a:lumMod val="65000"/>
                    <a:lumOff val="35000"/>
                  </a:schemeClr>
                </a:solidFill>
                <a:cs typeface="+mn-ea"/>
                <a:sym typeface="+mn-lt"/>
              </a:rPr>
              <a:t>Add title text</a:t>
            </a:r>
          </a:p>
          <a:p>
            <a:pPr algn="r">
              <a:lnSpc>
                <a:spcPct val="150000"/>
              </a:lnSpc>
            </a:pPr>
            <a:r>
              <a:rPr lang="en-US" altLang="zh-CN" sz="1200" dirty="0">
                <a:solidFill>
                  <a:schemeClr val="bg2">
                    <a:lumMod val="25000"/>
                  </a:schemeClr>
                </a:solidFill>
                <a:cs typeface="+mn-ea"/>
                <a:sym typeface="+mn-lt"/>
              </a:rPr>
              <a:t>Success depends on friends, growth depends on opponents, and</a:t>
            </a:r>
            <a:endParaRPr lang="zh-CN" altLang="en-US" sz="1200" dirty="0">
              <a:solidFill>
                <a:schemeClr val="bg2">
                  <a:lumMod val="25000"/>
                </a:schemeClr>
              </a:solidFill>
              <a:cs typeface="+mn-ea"/>
              <a:sym typeface="+mn-lt"/>
            </a:endParaRPr>
          </a:p>
        </p:txBody>
      </p:sp>
      <p:sp>
        <p:nvSpPr>
          <p:cNvPr id="15" name="文本框 14">
            <a:extLst>
              <a:ext uri="{FF2B5EF4-FFF2-40B4-BE49-F238E27FC236}">
                <a16:creationId xmlns:a16="http://schemas.microsoft.com/office/drawing/2014/main" id="{2BE76B0F-F97A-431E-B8A0-30F6738BD882}"/>
              </a:ext>
            </a:extLst>
          </p:cNvPr>
          <p:cNvSpPr txBox="1"/>
          <p:nvPr/>
        </p:nvSpPr>
        <p:spPr>
          <a:xfrm>
            <a:off x="8088176" y="4449475"/>
            <a:ext cx="3002414" cy="1107996"/>
          </a:xfrm>
          <a:prstGeom prst="rect">
            <a:avLst/>
          </a:prstGeom>
          <a:noFill/>
        </p:spPr>
        <p:txBody>
          <a:bodyPr wrap="square" rtlCol="0">
            <a:spAutoFit/>
          </a:bodyPr>
          <a:lstStyle/>
          <a:p>
            <a:pPr algn="r">
              <a:lnSpc>
                <a:spcPct val="150000"/>
              </a:lnSpc>
            </a:pPr>
            <a:r>
              <a:rPr lang="en-US" altLang="zh-CN" sz="2000" dirty="0">
                <a:solidFill>
                  <a:schemeClr val="tx1">
                    <a:lumMod val="65000"/>
                    <a:lumOff val="35000"/>
                  </a:schemeClr>
                </a:solidFill>
                <a:cs typeface="+mn-ea"/>
                <a:sym typeface="+mn-lt"/>
              </a:rPr>
              <a:t>Add title text</a:t>
            </a:r>
          </a:p>
          <a:p>
            <a:pPr algn="r">
              <a:lnSpc>
                <a:spcPct val="150000"/>
              </a:lnSpc>
            </a:pPr>
            <a:r>
              <a:rPr lang="en-US" altLang="zh-CN" sz="1200" dirty="0">
                <a:solidFill>
                  <a:schemeClr val="bg2">
                    <a:lumMod val="25000"/>
                  </a:schemeClr>
                </a:solidFill>
                <a:cs typeface="+mn-ea"/>
                <a:sym typeface="+mn-lt"/>
              </a:rPr>
              <a:t>Success depends on friends, growth depends on opponents, and</a:t>
            </a:r>
            <a:endParaRPr lang="zh-CN" altLang="en-US" sz="1200" dirty="0">
              <a:solidFill>
                <a:schemeClr val="bg2">
                  <a:lumMod val="25000"/>
                </a:schemeClr>
              </a:solidFill>
              <a:cs typeface="+mn-ea"/>
              <a:sym typeface="+mn-lt"/>
            </a:endParaRPr>
          </a:p>
        </p:txBody>
      </p:sp>
    </p:spTree>
    <p:extLst>
      <p:ext uri="{BB962C8B-B14F-4D97-AF65-F5344CB8AC3E}">
        <p14:creationId xmlns:p14="http://schemas.microsoft.com/office/powerpoint/2010/main" val="31194053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鲜花, 花瓶, 植物, 餐桌&#10;&#10;描述已自动生成">
            <a:extLst>
              <a:ext uri="{FF2B5EF4-FFF2-40B4-BE49-F238E27FC236}">
                <a16:creationId xmlns:a16="http://schemas.microsoft.com/office/drawing/2014/main" id="{39266ACA-CBF0-4F46-9239-1F899FC784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6154" y="-586154"/>
            <a:ext cx="1852246" cy="3024554"/>
          </a:xfrm>
          <a:prstGeom prst="rect">
            <a:avLst/>
          </a:prstGeom>
        </p:spPr>
      </p:pic>
      <p:sp>
        <p:nvSpPr>
          <p:cNvPr id="3" name="文本框 2">
            <a:extLst>
              <a:ext uri="{FF2B5EF4-FFF2-40B4-BE49-F238E27FC236}">
                <a16:creationId xmlns:a16="http://schemas.microsoft.com/office/drawing/2014/main" id="{2977CED2-4F09-4BD9-9869-DEDCC45D790C}"/>
              </a:ext>
            </a:extLst>
          </p:cNvPr>
          <p:cNvSpPr txBox="1"/>
          <p:nvPr/>
        </p:nvSpPr>
        <p:spPr>
          <a:xfrm>
            <a:off x="342726" y="289985"/>
            <a:ext cx="2419509" cy="523220"/>
          </a:xfrm>
          <a:prstGeom prst="rect">
            <a:avLst/>
          </a:prstGeom>
          <a:noFill/>
        </p:spPr>
        <p:txBody>
          <a:bodyPr wrap="none">
            <a:spAutoFit/>
            <a:scene3d>
              <a:camera prst="orthographicFront"/>
              <a:lightRig rig="threePt" dir="t"/>
            </a:scene3d>
            <a:sp3d contourW="12700"/>
          </a:bodyPr>
          <a:lstStyle/>
          <a:p>
            <a:pPr>
              <a:defRPr/>
            </a:pPr>
            <a:r>
              <a:rPr lang="en-US" altLang="zh-CN" sz="2800" dirty="0">
                <a:solidFill>
                  <a:srgbClr val="667175"/>
                </a:solidFill>
                <a:cs typeface="+mn-ea"/>
                <a:sym typeface="+mn-lt"/>
              </a:rPr>
              <a:t>Add title text</a:t>
            </a:r>
            <a:endParaRPr lang="zh-CN" altLang="en-US" sz="2800" dirty="0">
              <a:solidFill>
                <a:srgbClr val="667175"/>
              </a:solidFill>
              <a:cs typeface="+mn-ea"/>
              <a:sym typeface="+mn-lt"/>
            </a:endParaRPr>
          </a:p>
        </p:txBody>
      </p:sp>
      <p:pic>
        <p:nvPicPr>
          <p:cNvPr id="4" name="Picture 7">
            <a:extLst>
              <a:ext uri="{FF2B5EF4-FFF2-40B4-BE49-F238E27FC236}">
                <a16:creationId xmlns:a16="http://schemas.microsoft.com/office/drawing/2014/main" id="{CCFEE126-34EB-4314-B42B-6E9A3483669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7514" y="1783294"/>
            <a:ext cx="5408514" cy="441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a:extLst>
              <a:ext uri="{FF2B5EF4-FFF2-40B4-BE49-F238E27FC236}">
                <a16:creationId xmlns:a16="http://schemas.microsoft.com/office/drawing/2014/main" id="{F3B090F4-F9D6-41E8-B275-DBAE591972D7}"/>
              </a:ext>
            </a:extLst>
          </p:cNvPr>
          <p:cNvSpPr/>
          <p:nvPr/>
        </p:nvSpPr>
        <p:spPr>
          <a:xfrm>
            <a:off x="1487542" y="1988935"/>
            <a:ext cx="4608458" cy="2880130"/>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5" name="组合 14">
            <a:extLst>
              <a:ext uri="{FF2B5EF4-FFF2-40B4-BE49-F238E27FC236}">
                <a16:creationId xmlns:a16="http://schemas.microsoft.com/office/drawing/2014/main" id="{2BA909FB-84BD-42E9-8C15-8634A42E6683}"/>
              </a:ext>
            </a:extLst>
          </p:cNvPr>
          <p:cNvGrpSpPr/>
          <p:nvPr/>
        </p:nvGrpSpPr>
        <p:grpSpPr>
          <a:xfrm>
            <a:off x="7141946" y="2217677"/>
            <a:ext cx="3834630" cy="3208473"/>
            <a:chOff x="7392171" y="2352925"/>
            <a:chExt cx="3834630" cy="3208473"/>
          </a:xfrm>
        </p:grpSpPr>
        <p:grpSp>
          <p:nvGrpSpPr>
            <p:cNvPr id="16" name="组合 15">
              <a:extLst>
                <a:ext uri="{FF2B5EF4-FFF2-40B4-BE49-F238E27FC236}">
                  <a16:creationId xmlns:a16="http://schemas.microsoft.com/office/drawing/2014/main" id="{D14E2A1D-381F-49C7-9CA9-7688714EAADF}"/>
                </a:ext>
              </a:extLst>
            </p:cNvPr>
            <p:cNvGrpSpPr/>
            <p:nvPr/>
          </p:nvGrpSpPr>
          <p:grpSpPr>
            <a:xfrm>
              <a:off x="7392171" y="3338964"/>
              <a:ext cx="3834630" cy="2222434"/>
              <a:chOff x="7162800" y="3360173"/>
              <a:chExt cx="3834630" cy="2222434"/>
            </a:xfrm>
          </p:grpSpPr>
          <p:sp>
            <p:nvSpPr>
              <p:cNvPr id="20" name="文本框 19">
                <a:extLst>
                  <a:ext uri="{FF2B5EF4-FFF2-40B4-BE49-F238E27FC236}">
                    <a16:creationId xmlns:a16="http://schemas.microsoft.com/office/drawing/2014/main" id="{12848BD0-E3B3-4241-B9D2-60BA665075C2}"/>
                  </a:ext>
                </a:extLst>
              </p:cNvPr>
              <p:cNvSpPr txBox="1"/>
              <p:nvPr/>
            </p:nvSpPr>
            <p:spPr>
              <a:xfrm>
                <a:off x="7162800" y="3360173"/>
                <a:ext cx="1785553" cy="400110"/>
              </a:xfrm>
              <a:prstGeom prst="rect">
                <a:avLst/>
              </a:prstGeom>
              <a:noFill/>
            </p:spPr>
            <p:txBody>
              <a:bodyPr wrap="none" rtlCol="0">
                <a:spAutoFit/>
              </a:bodyPr>
              <a:lstStyle/>
              <a:p>
                <a:r>
                  <a:rPr lang="en-US" altLang="zh-CN" sz="2000" dirty="0">
                    <a:solidFill>
                      <a:schemeClr val="tx1">
                        <a:lumMod val="85000"/>
                        <a:lumOff val="15000"/>
                      </a:schemeClr>
                    </a:solidFill>
                    <a:cs typeface="+mn-ea"/>
                    <a:sym typeface="+mn-lt"/>
                  </a:rPr>
                  <a:t>Add title text</a:t>
                </a:r>
                <a:endParaRPr lang="zh-CN" altLang="en-US" sz="2000" dirty="0">
                  <a:solidFill>
                    <a:schemeClr val="tx1">
                      <a:lumMod val="85000"/>
                      <a:lumOff val="15000"/>
                    </a:schemeClr>
                  </a:solidFill>
                  <a:cs typeface="+mn-ea"/>
                  <a:sym typeface="+mn-lt"/>
                </a:endParaRPr>
              </a:p>
            </p:txBody>
          </p:sp>
          <p:sp>
            <p:nvSpPr>
              <p:cNvPr id="21" name="矩形 20">
                <a:extLst>
                  <a:ext uri="{FF2B5EF4-FFF2-40B4-BE49-F238E27FC236}">
                    <a16:creationId xmlns:a16="http://schemas.microsoft.com/office/drawing/2014/main" id="{B6EAA1C3-4043-45BE-AFFB-580CFA4C3ECF}"/>
                  </a:ext>
                </a:extLst>
              </p:cNvPr>
              <p:cNvSpPr/>
              <p:nvPr/>
            </p:nvSpPr>
            <p:spPr>
              <a:xfrm>
                <a:off x="7162800" y="3742744"/>
                <a:ext cx="3834630" cy="1839863"/>
              </a:xfrm>
              <a:prstGeom prst="rect">
                <a:avLst/>
              </a:prstGeom>
            </p:spPr>
            <p:txBody>
              <a:bodyPr wrap="square">
                <a:spAutoFit/>
              </a:bodyPr>
              <a:lstStyle/>
              <a:p>
                <a:pPr defTabSz="914377">
                  <a:lnSpc>
                    <a:spcPct val="150000"/>
                  </a:lnSpc>
                  <a:defRPr/>
                </a:pPr>
                <a:r>
                  <a:rPr lang="en-US" altLang="zh-CN" sz="1100" dirty="0">
                    <a:solidFill>
                      <a:schemeClr val="tx1">
                        <a:lumMod val="65000"/>
                        <a:lumOff val="35000"/>
                      </a:schemeClr>
                    </a:solidFill>
                    <a:cs typeface="+mn-ea"/>
                    <a:sym typeface="+mn-lt"/>
                  </a:rPr>
                  <a:t>Please replace text, click add relevant headline, modify the text content, also can copy your content to this directly.</a:t>
                </a:r>
                <a:r>
                  <a:rPr lang="en-US" altLang="zh-CN" sz="1100" dirty="0">
                    <a:solidFill>
                      <a:schemeClr val="bg1">
                        <a:lumMod val="50000"/>
                      </a:schemeClr>
                    </a:solidFill>
                    <a:cs typeface="+mn-ea"/>
                    <a:sym typeface="+mn-lt"/>
                  </a:rPr>
                  <a:t> In modern times, papers are often used to refer to articles that carry out research in various academic fields and describe the results of academic research. </a:t>
                </a:r>
                <a:endParaRPr lang="zh-CN" altLang="en-US" sz="1100" dirty="0">
                  <a:solidFill>
                    <a:schemeClr val="bg1">
                      <a:lumMod val="50000"/>
                    </a:schemeClr>
                  </a:solidFill>
                  <a:cs typeface="+mn-ea"/>
                  <a:sym typeface="+mn-lt"/>
                </a:endParaRPr>
              </a:p>
              <a:p>
                <a:pPr defTabSz="914377">
                  <a:lnSpc>
                    <a:spcPct val="150000"/>
                  </a:lnSpc>
                  <a:defRPr/>
                </a:pPr>
                <a:endParaRPr lang="en-US" altLang="zh-CN" sz="1100" dirty="0">
                  <a:solidFill>
                    <a:schemeClr val="tx1">
                      <a:lumMod val="65000"/>
                      <a:lumOff val="35000"/>
                    </a:schemeClr>
                  </a:solidFill>
                  <a:cs typeface="+mn-ea"/>
                  <a:sym typeface="+mn-lt"/>
                </a:endParaRPr>
              </a:p>
            </p:txBody>
          </p:sp>
        </p:grpSp>
        <p:sp>
          <p:nvSpPr>
            <p:cNvPr id="17" name="矩形 16">
              <a:extLst>
                <a:ext uri="{FF2B5EF4-FFF2-40B4-BE49-F238E27FC236}">
                  <a16:creationId xmlns:a16="http://schemas.microsoft.com/office/drawing/2014/main" id="{BFDC2B8D-8FCE-4483-ADFC-06CDC4353B71}"/>
                </a:ext>
              </a:extLst>
            </p:cNvPr>
            <p:cNvSpPr/>
            <p:nvPr/>
          </p:nvSpPr>
          <p:spPr>
            <a:xfrm>
              <a:off x="7479794" y="2944292"/>
              <a:ext cx="978450" cy="80304"/>
            </a:xfrm>
            <a:prstGeom prst="rect">
              <a:avLst/>
            </a:prstGeom>
            <a:solidFill>
              <a:srgbClr val="287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矩形 18">
              <a:extLst>
                <a:ext uri="{FF2B5EF4-FFF2-40B4-BE49-F238E27FC236}">
                  <a16:creationId xmlns:a16="http://schemas.microsoft.com/office/drawing/2014/main" id="{2B6D0A8C-B560-4813-8E39-C1AB907E150A}"/>
                </a:ext>
              </a:extLst>
            </p:cNvPr>
            <p:cNvSpPr/>
            <p:nvPr/>
          </p:nvSpPr>
          <p:spPr>
            <a:xfrm>
              <a:off x="7392171" y="2352925"/>
              <a:ext cx="3473512" cy="276999"/>
            </a:xfrm>
            <a:prstGeom prst="rect">
              <a:avLst/>
            </a:prstGeom>
          </p:spPr>
          <p:txBody>
            <a:bodyPr wrap="square">
              <a:spAutoFit/>
            </a:bodyPr>
            <a:lstStyle/>
            <a:p>
              <a:r>
                <a:rPr lang="en-US" altLang="zh-CN" sz="1200" dirty="0">
                  <a:solidFill>
                    <a:schemeClr val="tx1">
                      <a:lumMod val="65000"/>
                      <a:lumOff val="35000"/>
                    </a:schemeClr>
                  </a:solidFill>
                  <a:cs typeface="+mn-ea"/>
                  <a:sym typeface="+mn-lt"/>
                </a:rPr>
                <a:t>Please replace text, click add relevant </a:t>
              </a:r>
              <a:r>
                <a:rPr lang="en-US" altLang="zh-CN" sz="1200" dirty="0" err="1">
                  <a:solidFill>
                    <a:schemeClr val="tx1">
                      <a:lumMod val="65000"/>
                      <a:lumOff val="35000"/>
                    </a:schemeClr>
                  </a:solidFill>
                  <a:cs typeface="+mn-ea"/>
                  <a:sym typeface="+mn-lt"/>
                </a:rPr>
                <a:t>headlin</a:t>
              </a:r>
              <a:endParaRPr lang="zh-CN" altLang="en-US" sz="1200" dirty="0">
                <a:cs typeface="+mn-ea"/>
                <a:sym typeface="+mn-lt"/>
              </a:endParaRPr>
            </a:p>
          </p:txBody>
        </p:sp>
      </p:grpSp>
    </p:spTree>
    <p:extLst>
      <p:ext uri="{BB962C8B-B14F-4D97-AF65-F5344CB8AC3E}">
        <p14:creationId xmlns:p14="http://schemas.microsoft.com/office/powerpoint/2010/main" val="14224189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鲜花, 餐桌, 花瓶, 照片&#10;&#10;描述已自动生成">
            <a:extLst>
              <a:ext uri="{FF2B5EF4-FFF2-40B4-BE49-F238E27FC236}">
                <a16:creationId xmlns:a16="http://schemas.microsoft.com/office/drawing/2014/main" id="{723116B0-A2DB-4DDA-AF19-57A8B481BB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667000" y="-2667002"/>
            <a:ext cx="6858001" cy="12192002"/>
          </a:xfrm>
          <a:prstGeom prst="rect">
            <a:avLst/>
          </a:prstGeom>
        </p:spPr>
      </p:pic>
      <p:sp>
        <p:nvSpPr>
          <p:cNvPr id="17" name="文本框 16">
            <a:extLst>
              <a:ext uri="{FF2B5EF4-FFF2-40B4-BE49-F238E27FC236}">
                <a16:creationId xmlns:a16="http://schemas.microsoft.com/office/drawing/2014/main" id="{0554EC2D-9725-49D9-ACFB-D6C28F16C04D}"/>
              </a:ext>
            </a:extLst>
          </p:cNvPr>
          <p:cNvSpPr txBox="1"/>
          <p:nvPr/>
        </p:nvSpPr>
        <p:spPr>
          <a:xfrm>
            <a:off x="3825062" y="2770299"/>
            <a:ext cx="4436543" cy="1200329"/>
          </a:xfrm>
          <a:prstGeom prst="rect">
            <a:avLst/>
          </a:prstGeom>
          <a:noFill/>
        </p:spPr>
        <p:txBody>
          <a:bodyPr wrap="square" rtlCol="0">
            <a:spAutoFit/>
          </a:bodyPr>
          <a:lstStyle/>
          <a:p>
            <a:pPr algn="ctr" defTabSz="914400"/>
            <a:r>
              <a:rPr lang="en-US" altLang="zh-CN" sz="7200" spc="600" dirty="0">
                <a:solidFill>
                  <a:srgbClr val="8F9A6A"/>
                </a:solidFill>
                <a:latin typeface="仓耳天群行楷 W01" panose="02020400000000000000" pitchFamily="18" charset="-122"/>
                <a:ea typeface="仓耳天群行楷 W01" panose="02020400000000000000" pitchFamily="18" charset="-122"/>
                <a:cs typeface="+mn-ea"/>
                <a:sym typeface="+mn-lt"/>
              </a:rPr>
              <a:t>THANKS </a:t>
            </a:r>
            <a:endParaRPr lang="zh-CN" altLang="en-US" sz="7200" spc="600" dirty="0">
              <a:solidFill>
                <a:srgbClr val="8F9A6A"/>
              </a:solidFill>
              <a:latin typeface="仓耳天群行楷 W01" panose="02020400000000000000" pitchFamily="18" charset="-122"/>
              <a:ea typeface="仓耳天群行楷 W01" panose="02020400000000000000" pitchFamily="18" charset="-122"/>
              <a:cs typeface="+mn-ea"/>
              <a:sym typeface="+mn-lt"/>
            </a:endParaRPr>
          </a:p>
        </p:txBody>
      </p:sp>
      <p:cxnSp>
        <p:nvCxnSpPr>
          <p:cNvPr id="18" name="直接连接符 17">
            <a:extLst>
              <a:ext uri="{FF2B5EF4-FFF2-40B4-BE49-F238E27FC236}">
                <a16:creationId xmlns:a16="http://schemas.microsoft.com/office/drawing/2014/main" id="{DB121238-BC2C-4E1A-A21C-1FB4414EE7D4}"/>
              </a:ext>
            </a:extLst>
          </p:cNvPr>
          <p:cNvCxnSpPr/>
          <p:nvPr/>
        </p:nvCxnSpPr>
        <p:spPr>
          <a:xfrm>
            <a:off x="4936778" y="3985748"/>
            <a:ext cx="2133600" cy="0"/>
          </a:xfrm>
          <a:prstGeom prst="line">
            <a:avLst/>
          </a:prstGeom>
          <a:noFill/>
          <a:ln w="12700" cap="flat" cmpd="sng" algn="ctr">
            <a:solidFill>
              <a:srgbClr val="8F9A6A"/>
            </a:solidFill>
            <a:prstDash val="solid"/>
            <a:miter lim="800000"/>
          </a:ln>
          <a:effectLst/>
        </p:spPr>
      </p:cxnSp>
      <p:sp>
        <p:nvSpPr>
          <p:cNvPr id="19" name="椭圆 18">
            <a:extLst>
              <a:ext uri="{FF2B5EF4-FFF2-40B4-BE49-F238E27FC236}">
                <a16:creationId xmlns:a16="http://schemas.microsoft.com/office/drawing/2014/main" id="{E3BC05A2-F247-4458-8571-7590A39C4250}"/>
              </a:ext>
            </a:extLst>
          </p:cNvPr>
          <p:cNvSpPr/>
          <p:nvPr/>
        </p:nvSpPr>
        <p:spPr>
          <a:xfrm>
            <a:off x="3932048" y="2477678"/>
            <a:ext cx="182752" cy="182752"/>
          </a:xfrm>
          <a:prstGeom prst="ellipse">
            <a:avLst/>
          </a:prstGeom>
          <a:noFill/>
          <a:ln w="12700" cap="flat" cmpd="sng" algn="ctr">
            <a:solidFill>
              <a:srgbClr val="8F9A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仓耳天群行楷 W01" panose="02020400000000000000" pitchFamily="18" charset="-122"/>
              <a:ea typeface="仓耳天群行楷 W01" panose="02020400000000000000" pitchFamily="18" charset="-122"/>
              <a:cs typeface="+mn-ea"/>
              <a:sym typeface="+mn-lt"/>
            </a:endParaRPr>
          </a:p>
        </p:txBody>
      </p:sp>
      <p:sp>
        <p:nvSpPr>
          <p:cNvPr id="22" name="椭圆 21">
            <a:extLst>
              <a:ext uri="{FF2B5EF4-FFF2-40B4-BE49-F238E27FC236}">
                <a16:creationId xmlns:a16="http://schemas.microsoft.com/office/drawing/2014/main" id="{633F2022-690A-4D76-8797-C7136954583D}"/>
              </a:ext>
            </a:extLst>
          </p:cNvPr>
          <p:cNvSpPr/>
          <p:nvPr/>
        </p:nvSpPr>
        <p:spPr>
          <a:xfrm>
            <a:off x="8317942" y="4170580"/>
            <a:ext cx="182752" cy="182752"/>
          </a:xfrm>
          <a:prstGeom prst="ellipse">
            <a:avLst/>
          </a:prstGeom>
          <a:noFill/>
          <a:ln w="12700" cap="flat" cmpd="sng" algn="ctr">
            <a:solidFill>
              <a:srgbClr val="8F9A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3" name="椭圆 22">
            <a:extLst>
              <a:ext uri="{FF2B5EF4-FFF2-40B4-BE49-F238E27FC236}">
                <a16:creationId xmlns:a16="http://schemas.microsoft.com/office/drawing/2014/main" id="{932CCB9B-39BE-4D05-8F82-737987320BC9}"/>
              </a:ext>
            </a:extLst>
          </p:cNvPr>
          <p:cNvSpPr/>
          <p:nvPr/>
        </p:nvSpPr>
        <p:spPr>
          <a:xfrm>
            <a:off x="8062615" y="3987828"/>
            <a:ext cx="97789" cy="97789"/>
          </a:xfrm>
          <a:prstGeom prst="ellipse">
            <a:avLst/>
          </a:prstGeom>
          <a:noFill/>
          <a:ln w="12700" cap="flat" cmpd="sng" algn="ctr">
            <a:solidFill>
              <a:srgbClr val="8F9A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4" name="菱形 23">
            <a:extLst>
              <a:ext uri="{FF2B5EF4-FFF2-40B4-BE49-F238E27FC236}">
                <a16:creationId xmlns:a16="http://schemas.microsoft.com/office/drawing/2014/main" id="{58C3AA78-C207-45E5-90A5-6AEAB75BA2F2}"/>
              </a:ext>
            </a:extLst>
          </p:cNvPr>
          <p:cNvSpPr/>
          <p:nvPr/>
        </p:nvSpPr>
        <p:spPr>
          <a:xfrm>
            <a:off x="5805488" y="4817517"/>
            <a:ext cx="581024" cy="581024"/>
          </a:xfrm>
          <a:prstGeom prst="diamond">
            <a:avLst/>
          </a:prstGeom>
          <a:solidFill>
            <a:srgbClr val="8F9A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8" name="菱形 27">
            <a:extLst>
              <a:ext uri="{FF2B5EF4-FFF2-40B4-BE49-F238E27FC236}">
                <a16:creationId xmlns:a16="http://schemas.microsoft.com/office/drawing/2014/main" id="{1E817601-F78C-48C0-8D6D-28E95ACCD00D}"/>
              </a:ext>
            </a:extLst>
          </p:cNvPr>
          <p:cNvSpPr/>
          <p:nvPr/>
        </p:nvSpPr>
        <p:spPr>
          <a:xfrm>
            <a:off x="5805488" y="1261843"/>
            <a:ext cx="581024" cy="581024"/>
          </a:xfrm>
          <a:prstGeom prst="diamond">
            <a:avLst/>
          </a:prstGeom>
          <a:solidFill>
            <a:srgbClr val="8F9A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仓耳天群行楷 W01" panose="02020400000000000000" pitchFamily="18" charset="-122"/>
              <a:ea typeface="仓耳天群行楷 W01" panose="02020400000000000000" pitchFamily="18" charset="-122"/>
              <a:cs typeface="+mn-ea"/>
              <a:sym typeface="+mn-lt"/>
            </a:endParaRPr>
          </a:p>
        </p:txBody>
      </p:sp>
      <p:sp>
        <p:nvSpPr>
          <p:cNvPr id="14" name="TextBox 3">
            <a:hlinkClick r:id="rId3"/>
            <a:extLst>
              <a:ext uri="{FF2B5EF4-FFF2-40B4-BE49-F238E27FC236}">
                <a16:creationId xmlns:a16="http://schemas.microsoft.com/office/drawing/2014/main" id="{35704B80-A322-ADFB-76D3-A0C1D0E6D249}"/>
              </a:ext>
            </a:extLst>
          </p:cNvPr>
          <p:cNvSpPr txBox="1"/>
          <p:nvPr/>
        </p:nvSpPr>
        <p:spPr>
          <a:xfrm>
            <a:off x="3511193" y="5398541"/>
            <a:ext cx="5169613" cy="246221"/>
          </a:xfrm>
          <a:prstGeom prst="rect">
            <a:avLst/>
          </a:prstGeom>
          <a:noFill/>
        </p:spPr>
        <p:txBody>
          <a:bodyPr wrap="square" rtlCol="0">
            <a:spAutoFit/>
          </a:bodyPr>
          <a:lstStyle/>
          <a:p>
            <a:pPr algn="ctr"/>
            <a:r>
              <a:rPr lang="en-US" altLang="zh-CN" sz="1000" dirty="0">
                <a:solidFill>
                  <a:srgbClr val="8F9A6A"/>
                </a:solidFill>
                <a:cs typeface="Arial" panose="020B0604020202020204"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solidFill>
                <a:srgbClr val="8F9A6A"/>
              </a:solidFill>
              <a:cs typeface="Arial" panose="020B0604020202020204" pitchFamily="34" charset="0"/>
            </a:endParaRPr>
          </a:p>
        </p:txBody>
      </p:sp>
    </p:spTree>
    <p:extLst>
      <p:ext uri="{BB962C8B-B14F-4D97-AF65-F5344CB8AC3E}">
        <p14:creationId xmlns:p14="http://schemas.microsoft.com/office/powerpoint/2010/main" val="427868596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鲜花, 餐桌, 花瓶, 照片&#10;&#10;描述已自动生成">
            <a:extLst>
              <a:ext uri="{FF2B5EF4-FFF2-40B4-BE49-F238E27FC236}">
                <a16:creationId xmlns:a16="http://schemas.microsoft.com/office/drawing/2014/main" id="{723116B0-A2DB-4DDA-AF19-57A8B481BB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667000" y="-2667002"/>
            <a:ext cx="6858001" cy="12192002"/>
          </a:xfrm>
          <a:prstGeom prst="rect">
            <a:avLst/>
          </a:prstGeom>
        </p:spPr>
      </p:pic>
      <p:sp>
        <p:nvSpPr>
          <p:cNvPr id="16" name="文本框 15">
            <a:extLst>
              <a:ext uri="{FF2B5EF4-FFF2-40B4-BE49-F238E27FC236}">
                <a16:creationId xmlns:a16="http://schemas.microsoft.com/office/drawing/2014/main" id="{9691F163-81A8-4EE3-8287-B2D98CE245A0}"/>
              </a:ext>
            </a:extLst>
          </p:cNvPr>
          <p:cNvSpPr txBox="1"/>
          <p:nvPr/>
        </p:nvSpPr>
        <p:spPr>
          <a:xfrm>
            <a:off x="4684317" y="3513502"/>
            <a:ext cx="2638522" cy="523220"/>
          </a:xfrm>
          <a:prstGeom prst="rect">
            <a:avLst/>
          </a:prstGeom>
          <a:noFill/>
        </p:spPr>
        <p:txBody>
          <a:bodyPr wrap="square" rtlCol="0">
            <a:spAutoFit/>
          </a:bodyPr>
          <a:lstStyle>
            <a:defPPr>
              <a:defRPr lang="en-US"/>
            </a:defPPr>
            <a:lvl1pPr algn="dist" defTabSz="914400">
              <a:defRPr sz="1400">
                <a:solidFill>
                  <a:srgbClr val="8F9A6A"/>
                </a:solidFill>
                <a:latin typeface="仓耳天群行楷 W01" panose="02020400000000000000" pitchFamily="18" charset="-122"/>
                <a:ea typeface="仓耳天群行楷 W01" panose="02020400000000000000" pitchFamily="18" charset="-122"/>
                <a:cs typeface="+mn-ea"/>
              </a:defRPr>
            </a:lvl1pPr>
          </a:lstStyle>
          <a:p>
            <a:pPr algn="ctr"/>
            <a:r>
              <a:rPr lang="en-US" altLang="zh-CN" sz="2800" dirty="0">
                <a:sym typeface="+mn-lt"/>
              </a:rPr>
              <a:t>Add title text</a:t>
            </a:r>
            <a:endParaRPr lang="zh-CN" altLang="en-US" sz="2800" dirty="0">
              <a:sym typeface="+mn-lt"/>
            </a:endParaRPr>
          </a:p>
        </p:txBody>
      </p:sp>
      <p:sp>
        <p:nvSpPr>
          <p:cNvPr id="17" name="文本框 16">
            <a:extLst>
              <a:ext uri="{FF2B5EF4-FFF2-40B4-BE49-F238E27FC236}">
                <a16:creationId xmlns:a16="http://schemas.microsoft.com/office/drawing/2014/main" id="{0554EC2D-9725-49D9-ACFB-D6C28F16C04D}"/>
              </a:ext>
            </a:extLst>
          </p:cNvPr>
          <p:cNvSpPr txBox="1"/>
          <p:nvPr/>
        </p:nvSpPr>
        <p:spPr>
          <a:xfrm>
            <a:off x="3969967" y="2352938"/>
            <a:ext cx="4190437" cy="1200329"/>
          </a:xfrm>
          <a:prstGeom prst="rect">
            <a:avLst/>
          </a:prstGeom>
          <a:noFill/>
        </p:spPr>
        <p:txBody>
          <a:bodyPr wrap="square" rtlCol="0">
            <a:spAutoFit/>
          </a:bodyPr>
          <a:lstStyle/>
          <a:p>
            <a:pPr algn="ctr" defTabSz="914400"/>
            <a:r>
              <a:rPr lang="en-US" altLang="zh-CN" sz="7200" spc="600" dirty="0">
                <a:solidFill>
                  <a:srgbClr val="8F9A6A"/>
                </a:solidFill>
                <a:latin typeface="仓耳天群行楷 W01" panose="02020400000000000000" pitchFamily="18" charset="-122"/>
                <a:ea typeface="仓耳天群行楷 W01" panose="02020400000000000000" pitchFamily="18" charset="-122"/>
                <a:cs typeface="+mn-ea"/>
                <a:sym typeface="+mn-lt"/>
              </a:rPr>
              <a:t>Part 01</a:t>
            </a:r>
            <a:endParaRPr lang="zh-CN" altLang="en-US" sz="7200" spc="600" dirty="0">
              <a:solidFill>
                <a:srgbClr val="8F9A6A"/>
              </a:solidFill>
              <a:latin typeface="仓耳天群行楷 W01" panose="02020400000000000000" pitchFamily="18" charset="-122"/>
              <a:ea typeface="仓耳天群行楷 W01" panose="02020400000000000000" pitchFamily="18" charset="-122"/>
              <a:cs typeface="+mn-ea"/>
              <a:sym typeface="+mn-lt"/>
            </a:endParaRPr>
          </a:p>
        </p:txBody>
      </p:sp>
      <p:cxnSp>
        <p:nvCxnSpPr>
          <p:cNvPr id="18" name="直接连接符 17">
            <a:extLst>
              <a:ext uri="{FF2B5EF4-FFF2-40B4-BE49-F238E27FC236}">
                <a16:creationId xmlns:a16="http://schemas.microsoft.com/office/drawing/2014/main" id="{DB121238-BC2C-4E1A-A21C-1FB4414EE7D4}"/>
              </a:ext>
            </a:extLst>
          </p:cNvPr>
          <p:cNvCxnSpPr/>
          <p:nvPr/>
        </p:nvCxnSpPr>
        <p:spPr>
          <a:xfrm>
            <a:off x="4936778" y="3985748"/>
            <a:ext cx="2133600" cy="0"/>
          </a:xfrm>
          <a:prstGeom prst="line">
            <a:avLst/>
          </a:prstGeom>
          <a:noFill/>
          <a:ln w="12700" cap="flat" cmpd="sng" algn="ctr">
            <a:solidFill>
              <a:srgbClr val="8F9A6A"/>
            </a:solidFill>
            <a:prstDash val="solid"/>
            <a:miter lim="800000"/>
          </a:ln>
          <a:effectLst/>
        </p:spPr>
      </p:cxnSp>
      <p:sp>
        <p:nvSpPr>
          <p:cNvPr id="19" name="椭圆 18">
            <a:extLst>
              <a:ext uri="{FF2B5EF4-FFF2-40B4-BE49-F238E27FC236}">
                <a16:creationId xmlns:a16="http://schemas.microsoft.com/office/drawing/2014/main" id="{E3BC05A2-F247-4458-8571-7590A39C4250}"/>
              </a:ext>
            </a:extLst>
          </p:cNvPr>
          <p:cNvSpPr/>
          <p:nvPr/>
        </p:nvSpPr>
        <p:spPr>
          <a:xfrm>
            <a:off x="3932048" y="2477678"/>
            <a:ext cx="182752" cy="182752"/>
          </a:xfrm>
          <a:prstGeom prst="ellipse">
            <a:avLst/>
          </a:prstGeom>
          <a:noFill/>
          <a:ln w="12700" cap="flat" cmpd="sng" algn="ctr">
            <a:solidFill>
              <a:srgbClr val="8F9A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cxnSp>
        <p:nvCxnSpPr>
          <p:cNvPr id="20" name="直接连接符 19">
            <a:extLst>
              <a:ext uri="{FF2B5EF4-FFF2-40B4-BE49-F238E27FC236}">
                <a16:creationId xmlns:a16="http://schemas.microsoft.com/office/drawing/2014/main" id="{4257EBA4-A439-4E72-BB3B-137ADF01C024}"/>
              </a:ext>
            </a:extLst>
          </p:cNvPr>
          <p:cNvCxnSpPr/>
          <p:nvPr/>
        </p:nvCxnSpPr>
        <p:spPr>
          <a:xfrm flipV="1">
            <a:off x="4860441" y="1877170"/>
            <a:ext cx="337517" cy="361321"/>
          </a:xfrm>
          <a:prstGeom prst="line">
            <a:avLst/>
          </a:prstGeom>
          <a:noFill/>
          <a:ln w="6350" cap="flat" cmpd="sng" algn="ctr">
            <a:solidFill>
              <a:srgbClr val="8F9A6A"/>
            </a:solidFill>
            <a:prstDash val="solid"/>
            <a:miter lim="800000"/>
          </a:ln>
          <a:effectLst/>
        </p:spPr>
      </p:cxnSp>
      <p:cxnSp>
        <p:nvCxnSpPr>
          <p:cNvPr id="21" name="直接连接符 20">
            <a:extLst>
              <a:ext uri="{FF2B5EF4-FFF2-40B4-BE49-F238E27FC236}">
                <a16:creationId xmlns:a16="http://schemas.microsoft.com/office/drawing/2014/main" id="{570D10F2-0AD2-4C91-B4C3-4F26B48C4B80}"/>
              </a:ext>
            </a:extLst>
          </p:cNvPr>
          <p:cNvCxnSpPr/>
          <p:nvPr/>
        </p:nvCxnSpPr>
        <p:spPr>
          <a:xfrm flipV="1">
            <a:off x="7609991" y="3548721"/>
            <a:ext cx="337517" cy="361321"/>
          </a:xfrm>
          <a:prstGeom prst="line">
            <a:avLst/>
          </a:prstGeom>
          <a:noFill/>
          <a:ln w="6350" cap="flat" cmpd="sng" algn="ctr">
            <a:solidFill>
              <a:srgbClr val="8F9A6A"/>
            </a:solidFill>
            <a:prstDash val="solid"/>
            <a:miter lim="800000"/>
          </a:ln>
          <a:effectLst/>
        </p:spPr>
      </p:cxnSp>
      <p:sp>
        <p:nvSpPr>
          <p:cNvPr id="22" name="椭圆 21">
            <a:extLst>
              <a:ext uri="{FF2B5EF4-FFF2-40B4-BE49-F238E27FC236}">
                <a16:creationId xmlns:a16="http://schemas.microsoft.com/office/drawing/2014/main" id="{633F2022-690A-4D76-8797-C7136954583D}"/>
              </a:ext>
            </a:extLst>
          </p:cNvPr>
          <p:cNvSpPr/>
          <p:nvPr/>
        </p:nvSpPr>
        <p:spPr>
          <a:xfrm>
            <a:off x="8317942" y="4170580"/>
            <a:ext cx="182752" cy="182752"/>
          </a:xfrm>
          <a:prstGeom prst="ellipse">
            <a:avLst/>
          </a:prstGeom>
          <a:noFill/>
          <a:ln w="12700" cap="flat" cmpd="sng" algn="ctr">
            <a:solidFill>
              <a:srgbClr val="8F9A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3" name="椭圆 22">
            <a:extLst>
              <a:ext uri="{FF2B5EF4-FFF2-40B4-BE49-F238E27FC236}">
                <a16:creationId xmlns:a16="http://schemas.microsoft.com/office/drawing/2014/main" id="{932CCB9B-39BE-4D05-8F82-737987320BC9}"/>
              </a:ext>
            </a:extLst>
          </p:cNvPr>
          <p:cNvSpPr/>
          <p:nvPr/>
        </p:nvSpPr>
        <p:spPr>
          <a:xfrm>
            <a:off x="8062615" y="3987828"/>
            <a:ext cx="97789" cy="97789"/>
          </a:xfrm>
          <a:prstGeom prst="ellipse">
            <a:avLst/>
          </a:prstGeom>
          <a:noFill/>
          <a:ln w="12700" cap="flat" cmpd="sng" algn="ctr">
            <a:solidFill>
              <a:srgbClr val="8F9A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4" name="菱形 23">
            <a:extLst>
              <a:ext uri="{FF2B5EF4-FFF2-40B4-BE49-F238E27FC236}">
                <a16:creationId xmlns:a16="http://schemas.microsoft.com/office/drawing/2014/main" id="{58C3AA78-C207-45E5-90A5-6AEAB75BA2F2}"/>
              </a:ext>
            </a:extLst>
          </p:cNvPr>
          <p:cNvSpPr/>
          <p:nvPr/>
        </p:nvSpPr>
        <p:spPr>
          <a:xfrm>
            <a:off x="5805488" y="4817517"/>
            <a:ext cx="581024" cy="581024"/>
          </a:xfrm>
          <a:prstGeom prst="diamond">
            <a:avLst/>
          </a:prstGeom>
          <a:solidFill>
            <a:srgbClr val="8F9A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7" name="稻壳儿_时尚演示出品_3">
            <a:extLst>
              <a:ext uri="{FF2B5EF4-FFF2-40B4-BE49-F238E27FC236}">
                <a16:creationId xmlns:a16="http://schemas.microsoft.com/office/drawing/2014/main" id="{AADA489F-ADC3-4CF0-B472-70DD618E4A32}"/>
              </a:ext>
            </a:extLst>
          </p:cNvPr>
          <p:cNvSpPr/>
          <p:nvPr/>
        </p:nvSpPr>
        <p:spPr>
          <a:xfrm>
            <a:off x="4535693" y="4063338"/>
            <a:ext cx="2935770" cy="740845"/>
          </a:xfrm>
          <a:prstGeom prst="rect">
            <a:avLst/>
          </a:prstGeom>
          <a:noFill/>
          <a:ln>
            <a:noFill/>
          </a:ln>
        </p:spPr>
        <p:txBody>
          <a:bodyPr spcFirstLastPara="1" wrap="square" lIns="90000" tIns="46800" rIns="90000" bIns="46800" anchor="t" anchorCtr="0">
            <a:spAutoFit/>
          </a:bodyPr>
          <a:lstStyle/>
          <a:p>
            <a:pPr marL="0" marR="0" lvl="0" indent="0" algn="ctr" rtl="0">
              <a:lnSpc>
                <a:spcPct val="150000"/>
              </a:lnSpc>
              <a:spcBef>
                <a:spcPts val="0"/>
              </a:spcBef>
              <a:spcAft>
                <a:spcPts val="0"/>
              </a:spcAft>
              <a:buNone/>
            </a:pPr>
            <a:r>
              <a:rPr lang="en-US" sz="1400" dirty="0">
                <a:solidFill>
                  <a:srgbClr val="8F9A6A"/>
                </a:solidFill>
                <a:cs typeface="+mn-ea"/>
                <a:sym typeface="+mn-lt"/>
              </a:rPr>
              <a:t>Click here to add content, content to match the title. </a:t>
            </a:r>
            <a:endParaRPr sz="1400" dirty="0">
              <a:solidFill>
                <a:srgbClr val="8F9A6A"/>
              </a:solidFill>
              <a:cs typeface="+mn-ea"/>
              <a:sym typeface="+mn-lt"/>
            </a:endParaRPr>
          </a:p>
        </p:txBody>
      </p:sp>
      <p:sp>
        <p:nvSpPr>
          <p:cNvPr id="28" name="菱形 27">
            <a:extLst>
              <a:ext uri="{FF2B5EF4-FFF2-40B4-BE49-F238E27FC236}">
                <a16:creationId xmlns:a16="http://schemas.microsoft.com/office/drawing/2014/main" id="{1E817601-F78C-48C0-8D6D-28E95ACCD00D}"/>
              </a:ext>
            </a:extLst>
          </p:cNvPr>
          <p:cNvSpPr/>
          <p:nvPr/>
        </p:nvSpPr>
        <p:spPr>
          <a:xfrm>
            <a:off x="5805488" y="1261843"/>
            <a:ext cx="581024" cy="581024"/>
          </a:xfrm>
          <a:prstGeom prst="diamond">
            <a:avLst/>
          </a:prstGeom>
          <a:solidFill>
            <a:srgbClr val="8F9A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19095864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鲜花, 花瓶, 植物, 餐桌&#10;&#10;描述已自动生成">
            <a:extLst>
              <a:ext uri="{FF2B5EF4-FFF2-40B4-BE49-F238E27FC236}">
                <a16:creationId xmlns:a16="http://schemas.microsoft.com/office/drawing/2014/main" id="{39266ACA-CBF0-4F46-9239-1F899FC784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6154" y="-586154"/>
            <a:ext cx="1852246" cy="3024554"/>
          </a:xfrm>
          <a:prstGeom prst="rect">
            <a:avLst/>
          </a:prstGeom>
        </p:spPr>
      </p:pic>
      <p:sp>
        <p:nvSpPr>
          <p:cNvPr id="3" name="文本框 2">
            <a:extLst>
              <a:ext uri="{FF2B5EF4-FFF2-40B4-BE49-F238E27FC236}">
                <a16:creationId xmlns:a16="http://schemas.microsoft.com/office/drawing/2014/main" id="{2977CED2-4F09-4BD9-9869-DEDCC45D790C}"/>
              </a:ext>
            </a:extLst>
          </p:cNvPr>
          <p:cNvSpPr txBox="1"/>
          <p:nvPr/>
        </p:nvSpPr>
        <p:spPr>
          <a:xfrm>
            <a:off x="342726" y="289985"/>
            <a:ext cx="2419509" cy="523220"/>
          </a:xfrm>
          <a:prstGeom prst="rect">
            <a:avLst/>
          </a:prstGeom>
          <a:noFill/>
        </p:spPr>
        <p:txBody>
          <a:bodyPr wrap="none">
            <a:spAutoFit/>
            <a:scene3d>
              <a:camera prst="orthographicFront"/>
              <a:lightRig rig="threePt" dir="t"/>
            </a:scene3d>
            <a:sp3d contourW="12700"/>
          </a:bodyPr>
          <a:lstStyle/>
          <a:p>
            <a:pPr>
              <a:defRPr/>
            </a:pPr>
            <a:r>
              <a:rPr lang="en-US" altLang="zh-CN" sz="2800" dirty="0">
                <a:solidFill>
                  <a:srgbClr val="667175"/>
                </a:solidFill>
                <a:cs typeface="+mn-ea"/>
                <a:sym typeface="+mn-lt"/>
              </a:rPr>
              <a:t>Add title text</a:t>
            </a:r>
            <a:endParaRPr lang="zh-CN" altLang="en-US" sz="2800" dirty="0">
              <a:solidFill>
                <a:srgbClr val="667175"/>
              </a:solidFill>
              <a:cs typeface="+mn-ea"/>
              <a:sym typeface="+mn-lt"/>
            </a:endParaRPr>
          </a:p>
        </p:txBody>
      </p:sp>
      <p:sp>
        <p:nvSpPr>
          <p:cNvPr id="4" name="Round Same Side Corner Rectangle 112">
            <a:extLst>
              <a:ext uri="{FF2B5EF4-FFF2-40B4-BE49-F238E27FC236}">
                <a16:creationId xmlns:a16="http://schemas.microsoft.com/office/drawing/2014/main" id="{9403A392-9B6F-4536-AFC7-E1583E91AB0C}"/>
              </a:ext>
            </a:extLst>
          </p:cNvPr>
          <p:cNvSpPr/>
          <p:nvPr/>
        </p:nvSpPr>
        <p:spPr>
          <a:xfrm rot="10800000" flipH="1">
            <a:off x="6773029" y="2554841"/>
            <a:ext cx="54868" cy="456634"/>
          </a:xfrm>
          <a:prstGeom prst="round2SameRect">
            <a:avLst>
              <a:gd name="adj1" fmla="val 50000"/>
              <a:gd name="adj2" fmla="val 50000"/>
            </a:avLst>
          </a:prstGeom>
          <a:solidFill>
            <a:srgbClr val="287045"/>
          </a:solidFill>
        </p:spPr>
        <p:style>
          <a:lnRef idx="3">
            <a:schemeClr val="lt1"/>
          </a:lnRef>
          <a:fillRef idx="1">
            <a:schemeClr val="accent2"/>
          </a:fillRef>
          <a:effectRef idx="1">
            <a:schemeClr val="accent2"/>
          </a:effectRef>
          <a:fontRef idx="minor">
            <a:schemeClr val="lt1"/>
          </a:fontRef>
        </p:style>
        <p:txBody>
          <a:bodyPr lIns="219419" tIns="109710" rIns="219419" bIns="109710" rtlCol="0" anchor="ctr"/>
          <a:lstStyle>
            <a:defPPr>
              <a:defRPr lang="en-US">
                <a:solidFill>
                  <a:schemeClr val="lt1"/>
                </a:solidFill>
              </a:defRPr>
            </a:defPPr>
            <a:lvl1pPr marL="0" algn="l" defTabSz="914400" rtl="0" eaLnBrk="1" latinLnBrk="0" hangingPunct="1">
              <a:defRPr sz="1900" kern="1200">
                <a:solidFill>
                  <a:schemeClr val="lt1"/>
                </a:solidFill>
                <a:latin typeface="+mn-lt"/>
                <a:ea typeface="+mn-ea"/>
                <a:cs typeface="+mn-cs"/>
              </a:defRPr>
            </a:lvl1pPr>
            <a:lvl2pPr marL="457200" algn="l" defTabSz="914400" rtl="0" eaLnBrk="1" latinLnBrk="0" hangingPunct="1">
              <a:defRPr sz="1900" kern="1200">
                <a:solidFill>
                  <a:schemeClr val="lt1"/>
                </a:solidFill>
                <a:latin typeface="+mn-lt"/>
                <a:ea typeface="+mn-ea"/>
                <a:cs typeface="+mn-cs"/>
              </a:defRPr>
            </a:lvl2pPr>
            <a:lvl3pPr marL="914400" algn="l" defTabSz="914400" rtl="0" eaLnBrk="1" latinLnBrk="0" hangingPunct="1">
              <a:defRPr sz="1900" kern="1200">
                <a:solidFill>
                  <a:schemeClr val="lt1"/>
                </a:solidFill>
                <a:latin typeface="+mn-lt"/>
                <a:ea typeface="+mn-ea"/>
                <a:cs typeface="+mn-cs"/>
              </a:defRPr>
            </a:lvl3pPr>
            <a:lvl4pPr marL="1371600" algn="l" defTabSz="914400" rtl="0" eaLnBrk="1" latinLnBrk="0" hangingPunct="1">
              <a:defRPr sz="1900" kern="1200">
                <a:solidFill>
                  <a:schemeClr val="lt1"/>
                </a:solidFill>
                <a:latin typeface="+mn-lt"/>
                <a:ea typeface="+mn-ea"/>
                <a:cs typeface="+mn-cs"/>
              </a:defRPr>
            </a:lvl4pPr>
            <a:lvl5pPr marL="1829435" algn="l" defTabSz="914400" rtl="0" eaLnBrk="1" latinLnBrk="0" hangingPunct="1">
              <a:defRPr sz="1900" kern="1200">
                <a:solidFill>
                  <a:schemeClr val="lt1"/>
                </a:solidFill>
                <a:latin typeface="+mn-lt"/>
                <a:ea typeface="+mn-ea"/>
                <a:cs typeface="+mn-cs"/>
              </a:defRPr>
            </a:lvl5pPr>
            <a:lvl6pPr marL="2286635" algn="l" defTabSz="914400" rtl="0" eaLnBrk="1" latinLnBrk="0" hangingPunct="1">
              <a:defRPr sz="1900" kern="1200">
                <a:solidFill>
                  <a:schemeClr val="lt1"/>
                </a:solidFill>
                <a:latin typeface="+mn-lt"/>
                <a:ea typeface="+mn-ea"/>
                <a:cs typeface="+mn-cs"/>
              </a:defRPr>
            </a:lvl6pPr>
            <a:lvl7pPr marL="2743835" algn="l" defTabSz="914400" rtl="0" eaLnBrk="1" latinLnBrk="0" hangingPunct="1">
              <a:defRPr sz="1900" kern="1200">
                <a:solidFill>
                  <a:schemeClr val="lt1"/>
                </a:solidFill>
                <a:latin typeface="+mn-lt"/>
                <a:ea typeface="+mn-ea"/>
                <a:cs typeface="+mn-cs"/>
              </a:defRPr>
            </a:lvl7pPr>
            <a:lvl8pPr marL="3201035" algn="l" defTabSz="914400" rtl="0" eaLnBrk="1" latinLnBrk="0" hangingPunct="1">
              <a:defRPr sz="1900" kern="1200">
                <a:solidFill>
                  <a:schemeClr val="lt1"/>
                </a:solidFill>
                <a:latin typeface="+mn-lt"/>
                <a:ea typeface="+mn-ea"/>
                <a:cs typeface="+mn-cs"/>
              </a:defRPr>
            </a:lvl8pPr>
            <a:lvl9pPr marL="3658235" algn="l" defTabSz="914400" rtl="0" eaLnBrk="1" latinLnBrk="0" hangingPunct="1">
              <a:defRPr sz="1900" kern="1200">
                <a:solidFill>
                  <a:schemeClr val="lt1"/>
                </a:solidFill>
                <a:latin typeface="+mn-lt"/>
                <a:ea typeface="+mn-ea"/>
                <a:cs typeface="+mn-cs"/>
              </a:defRPr>
            </a:lvl9pPr>
          </a:lstStyle>
          <a:p>
            <a:pPr algn="ctr" fontAlgn="auto"/>
            <a:endParaRPr lang="bg-BG" strike="noStrike" noProof="1">
              <a:solidFill>
                <a:srgbClr val="FF0000"/>
              </a:solidFill>
              <a:cs typeface="+mn-ea"/>
              <a:sym typeface="+mn-lt"/>
            </a:endParaRPr>
          </a:p>
        </p:txBody>
      </p:sp>
      <p:sp>
        <p:nvSpPr>
          <p:cNvPr id="5" name="Round Same Side Corner Rectangle 119">
            <a:extLst>
              <a:ext uri="{FF2B5EF4-FFF2-40B4-BE49-F238E27FC236}">
                <a16:creationId xmlns:a16="http://schemas.microsoft.com/office/drawing/2014/main" id="{58449845-91DF-4DBD-B9D8-8D075FD76319}"/>
              </a:ext>
            </a:extLst>
          </p:cNvPr>
          <p:cNvSpPr/>
          <p:nvPr/>
        </p:nvSpPr>
        <p:spPr>
          <a:xfrm rot="10800000" flipH="1">
            <a:off x="6773029" y="2554841"/>
            <a:ext cx="54868" cy="456634"/>
          </a:xfrm>
          <a:prstGeom prst="round2SameRect">
            <a:avLst>
              <a:gd name="adj1" fmla="val 50000"/>
              <a:gd name="adj2" fmla="val 50000"/>
            </a:avLst>
          </a:prstGeom>
          <a:solidFill>
            <a:srgbClr val="287045"/>
          </a:solidFill>
        </p:spPr>
        <p:style>
          <a:lnRef idx="3">
            <a:schemeClr val="lt1"/>
          </a:lnRef>
          <a:fillRef idx="1">
            <a:schemeClr val="accent2"/>
          </a:fillRef>
          <a:effectRef idx="1">
            <a:schemeClr val="accent2"/>
          </a:effectRef>
          <a:fontRef idx="minor">
            <a:schemeClr val="lt1"/>
          </a:fontRef>
        </p:style>
        <p:txBody>
          <a:bodyPr lIns="219419" tIns="109710" rIns="219419" bIns="109710" rtlCol="0" anchor="ctr"/>
          <a:lstStyle>
            <a:defPPr>
              <a:defRPr lang="en-US">
                <a:solidFill>
                  <a:schemeClr val="lt1"/>
                </a:solidFill>
              </a:defRPr>
            </a:defPPr>
            <a:lvl1pPr marL="0" algn="l" defTabSz="914400" rtl="0" eaLnBrk="1" latinLnBrk="0" hangingPunct="1">
              <a:defRPr sz="1900" kern="1200">
                <a:solidFill>
                  <a:schemeClr val="lt1"/>
                </a:solidFill>
                <a:latin typeface="+mn-lt"/>
                <a:ea typeface="+mn-ea"/>
                <a:cs typeface="+mn-cs"/>
              </a:defRPr>
            </a:lvl1pPr>
            <a:lvl2pPr marL="457200" algn="l" defTabSz="914400" rtl="0" eaLnBrk="1" latinLnBrk="0" hangingPunct="1">
              <a:defRPr sz="1900" kern="1200">
                <a:solidFill>
                  <a:schemeClr val="lt1"/>
                </a:solidFill>
                <a:latin typeface="+mn-lt"/>
                <a:ea typeface="+mn-ea"/>
                <a:cs typeface="+mn-cs"/>
              </a:defRPr>
            </a:lvl2pPr>
            <a:lvl3pPr marL="914400" algn="l" defTabSz="914400" rtl="0" eaLnBrk="1" latinLnBrk="0" hangingPunct="1">
              <a:defRPr sz="1900" kern="1200">
                <a:solidFill>
                  <a:schemeClr val="lt1"/>
                </a:solidFill>
                <a:latin typeface="+mn-lt"/>
                <a:ea typeface="+mn-ea"/>
                <a:cs typeface="+mn-cs"/>
              </a:defRPr>
            </a:lvl3pPr>
            <a:lvl4pPr marL="1371600" algn="l" defTabSz="914400" rtl="0" eaLnBrk="1" latinLnBrk="0" hangingPunct="1">
              <a:defRPr sz="1900" kern="1200">
                <a:solidFill>
                  <a:schemeClr val="lt1"/>
                </a:solidFill>
                <a:latin typeface="+mn-lt"/>
                <a:ea typeface="+mn-ea"/>
                <a:cs typeface="+mn-cs"/>
              </a:defRPr>
            </a:lvl4pPr>
            <a:lvl5pPr marL="1829435" algn="l" defTabSz="914400" rtl="0" eaLnBrk="1" latinLnBrk="0" hangingPunct="1">
              <a:defRPr sz="1900" kern="1200">
                <a:solidFill>
                  <a:schemeClr val="lt1"/>
                </a:solidFill>
                <a:latin typeface="+mn-lt"/>
                <a:ea typeface="+mn-ea"/>
                <a:cs typeface="+mn-cs"/>
              </a:defRPr>
            </a:lvl5pPr>
            <a:lvl6pPr marL="2286635" algn="l" defTabSz="914400" rtl="0" eaLnBrk="1" latinLnBrk="0" hangingPunct="1">
              <a:defRPr sz="1900" kern="1200">
                <a:solidFill>
                  <a:schemeClr val="lt1"/>
                </a:solidFill>
                <a:latin typeface="+mn-lt"/>
                <a:ea typeface="+mn-ea"/>
                <a:cs typeface="+mn-cs"/>
              </a:defRPr>
            </a:lvl6pPr>
            <a:lvl7pPr marL="2743835" algn="l" defTabSz="914400" rtl="0" eaLnBrk="1" latinLnBrk="0" hangingPunct="1">
              <a:defRPr sz="1900" kern="1200">
                <a:solidFill>
                  <a:schemeClr val="lt1"/>
                </a:solidFill>
                <a:latin typeface="+mn-lt"/>
                <a:ea typeface="+mn-ea"/>
                <a:cs typeface="+mn-cs"/>
              </a:defRPr>
            </a:lvl7pPr>
            <a:lvl8pPr marL="3201035" algn="l" defTabSz="914400" rtl="0" eaLnBrk="1" latinLnBrk="0" hangingPunct="1">
              <a:defRPr sz="1900" kern="1200">
                <a:solidFill>
                  <a:schemeClr val="lt1"/>
                </a:solidFill>
                <a:latin typeface="+mn-lt"/>
                <a:ea typeface="+mn-ea"/>
                <a:cs typeface="+mn-cs"/>
              </a:defRPr>
            </a:lvl8pPr>
            <a:lvl9pPr marL="3658235" algn="l" defTabSz="914400" rtl="0" eaLnBrk="1" latinLnBrk="0" hangingPunct="1">
              <a:defRPr sz="1900" kern="1200">
                <a:solidFill>
                  <a:schemeClr val="lt1"/>
                </a:solidFill>
                <a:latin typeface="+mn-lt"/>
                <a:ea typeface="+mn-ea"/>
                <a:cs typeface="+mn-cs"/>
              </a:defRPr>
            </a:lvl9pPr>
          </a:lstStyle>
          <a:p>
            <a:pPr algn="ctr" fontAlgn="auto"/>
            <a:endParaRPr lang="bg-BG" strike="noStrike" noProof="1">
              <a:solidFill>
                <a:srgbClr val="FF0000"/>
              </a:solidFill>
              <a:cs typeface="+mn-ea"/>
              <a:sym typeface="+mn-lt"/>
            </a:endParaRPr>
          </a:p>
        </p:txBody>
      </p:sp>
      <p:sp>
        <p:nvSpPr>
          <p:cNvPr id="6" name="Freeform 222">
            <a:extLst>
              <a:ext uri="{FF2B5EF4-FFF2-40B4-BE49-F238E27FC236}">
                <a16:creationId xmlns:a16="http://schemas.microsoft.com/office/drawing/2014/main" id="{C4A27605-8AEC-4920-BE8E-D121F3149206}"/>
              </a:ext>
            </a:extLst>
          </p:cNvPr>
          <p:cNvSpPr>
            <a:spLocks noEditPoints="1"/>
          </p:cNvSpPr>
          <p:nvPr/>
        </p:nvSpPr>
        <p:spPr>
          <a:xfrm>
            <a:off x="6170928" y="2620916"/>
            <a:ext cx="323850" cy="324485"/>
          </a:xfrm>
          <a:custGeom>
            <a:avLst/>
            <a:gdLst/>
            <a:ahLst/>
            <a:cxnLst>
              <a:cxn ang="0">
                <a:pos x="323457" y="0"/>
              </a:cxn>
              <a:cxn ang="0">
                <a:pos x="0" y="324881"/>
              </a:cxn>
              <a:cxn ang="0">
                <a:pos x="323457" y="649763"/>
              </a:cxn>
              <a:cxn ang="0">
                <a:pos x="646914" y="324881"/>
              </a:cxn>
              <a:cxn ang="0">
                <a:pos x="323457" y="0"/>
              </a:cxn>
              <a:cxn ang="0">
                <a:pos x="268500" y="499939"/>
              </a:cxn>
              <a:cxn ang="0">
                <a:pos x="116193" y="346960"/>
              </a:cxn>
              <a:cxn ang="0">
                <a:pos x="180570" y="280722"/>
              </a:cxn>
              <a:cxn ang="0">
                <a:pos x="268500" y="369040"/>
              </a:cxn>
              <a:cxn ang="0">
                <a:pos x="471053" y="165594"/>
              </a:cxn>
              <a:cxn ang="0">
                <a:pos x="535431" y="230255"/>
              </a:cxn>
              <a:cxn ang="0">
                <a:pos x="268500" y="499939"/>
              </a:cxn>
            </a:cxnLst>
            <a:rect l="0" t="0" r="0" b="0"/>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287045"/>
          </a:solidFill>
        </p:spPr>
        <p:style>
          <a:lnRef idx="3">
            <a:schemeClr val="lt1"/>
          </a:lnRef>
          <a:fillRef idx="1">
            <a:schemeClr val="accent2"/>
          </a:fillRef>
          <a:effectRef idx="1">
            <a:schemeClr val="accent2"/>
          </a:effectRef>
          <a:fontRef idx="minor">
            <a:schemeClr val="lt1"/>
          </a:fontRef>
        </p:style>
        <p:txBody>
          <a:bodyPr/>
          <a:lstStyle>
            <a:defPPr>
              <a:defRPr lang="en-US"/>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9435" algn="l" defTabSz="914400" rtl="0" eaLnBrk="1" latinLnBrk="0" hangingPunct="1">
              <a:defRPr sz="1900" kern="1200">
                <a:solidFill>
                  <a:schemeClr val="tx1"/>
                </a:solidFill>
                <a:latin typeface="+mn-lt"/>
                <a:ea typeface="+mn-ea"/>
                <a:cs typeface="+mn-cs"/>
              </a:defRPr>
            </a:lvl5pPr>
            <a:lvl6pPr marL="2286635" algn="l" defTabSz="914400" rtl="0" eaLnBrk="1" latinLnBrk="0" hangingPunct="1">
              <a:defRPr sz="1900" kern="1200">
                <a:solidFill>
                  <a:schemeClr val="tx1"/>
                </a:solidFill>
                <a:latin typeface="+mn-lt"/>
                <a:ea typeface="+mn-ea"/>
                <a:cs typeface="+mn-cs"/>
              </a:defRPr>
            </a:lvl6pPr>
            <a:lvl7pPr marL="2743835" algn="l" defTabSz="914400" rtl="0" eaLnBrk="1" latinLnBrk="0" hangingPunct="1">
              <a:defRPr sz="1900" kern="1200">
                <a:solidFill>
                  <a:schemeClr val="tx1"/>
                </a:solidFill>
                <a:latin typeface="+mn-lt"/>
                <a:ea typeface="+mn-ea"/>
                <a:cs typeface="+mn-cs"/>
              </a:defRPr>
            </a:lvl7pPr>
            <a:lvl8pPr marL="3201035" algn="l" defTabSz="914400" rtl="0" eaLnBrk="1" latinLnBrk="0" hangingPunct="1">
              <a:defRPr sz="1900" kern="1200">
                <a:solidFill>
                  <a:schemeClr val="tx1"/>
                </a:solidFill>
                <a:latin typeface="+mn-lt"/>
                <a:ea typeface="+mn-ea"/>
                <a:cs typeface="+mn-cs"/>
              </a:defRPr>
            </a:lvl8pPr>
            <a:lvl9pPr marL="3658235" algn="l" defTabSz="914400" rtl="0" eaLnBrk="1" latinLnBrk="0" hangingPunct="1">
              <a:defRPr sz="1900" kern="1200">
                <a:solidFill>
                  <a:schemeClr val="tx1"/>
                </a:solidFill>
                <a:latin typeface="+mn-lt"/>
                <a:ea typeface="+mn-ea"/>
                <a:cs typeface="+mn-cs"/>
              </a:defRPr>
            </a:lvl9pPr>
          </a:lstStyle>
          <a:p>
            <a:endParaRPr lang="zh-CN" altLang="en-US" dirty="0">
              <a:cs typeface="+mn-ea"/>
              <a:sym typeface="+mn-lt"/>
            </a:endParaRPr>
          </a:p>
        </p:txBody>
      </p:sp>
      <p:sp>
        <p:nvSpPr>
          <p:cNvPr id="7" name="Round Same Side Corner Rectangle 113">
            <a:extLst>
              <a:ext uri="{FF2B5EF4-FFF2-40B4-BE49-F238E27FC236}">
                <a16:creationId xmlns:a16="http://schemas.microsoft.com/office/drawing/2014/main" id="{BD067D16-D553-4884-8FB6-A049F4467E16}"/>
              </a:ext>
            </a:extLst>
          </p:cNvPr>
          <p:cNvSpPr/>
          <p:nvPr/>
        </p:nvSpPr>
        <p:spPr>
          <a:xfrm rot="10800000" flipH="1">
            <a:off x="6773305" y="3365721"/>
            <a:ext cx="54865" cy="456635"/>
          </a:xfrm>
          <a:prstGeom prst="round2SameRect">
            <a:avLst>
              <a:gd name="adj1" fmla="val 50000"/>
              <a:gd name="adj2" fmla="val 50000"/>
            </a:avLst>
          </a:prstGeom>
          <a:solidFill>
            <a:srgbClr val="287045"/>
          </a:solidFill>
        </p:spPr>
        <p:style>
          <a:lnRef idx="3">
            <a:schemeClr val="lt1"/>
          </a:lnRef>
          <a:fillRef idx="1">
            <a:schemeClr val="accent1"/>
          </a:fillRef>
          <a:effectRef idx="1">
            <a:schemeClr val="accent1"/>
          </a:effectRef>
          <a:fontRef idx="minor">
            <a:schemeClr val="lt1"/>
          </a:fontRef>
        </p:style>
        <p:txBody>
          <a:bodyPr lIns="219419" tIns="109710" rIns="219419" bIns="109710" rtlCol="0" anchor="ctr"/>
          <a:lstStyle>
            <a:defPPr>
              <a:defRPr lang="en-US">
                <a:solidFill>
                  <a:schemeClr val="lt1"/>
                </a:solidFill>
              </a:defRPr>
            </a:defPPr>
            <a:lvl1pPr marL="0" algn="l" defTabSz="914400" rtl="0" eaLnBrk="1" latinLnBrk="0" hangingPunct="1">
              <a:defRPr sz="1900" kern="1200">
                <a:solidFill>
                  <a:schemeClr val="lt1"/>
                </a:solidFill>
                <a:latin typeface="+mn-lt"/>
                <a:ea typeface="+mn-ea"/>
                <a:cs typeface="+mn-cs"/>
              </a:defRPr>
            </a:lvl1pPr>
            <a:lvl2pPr marL="457200" algn="l" defTabSz="914400" rtl="0" eaLnBrk="1" latinLnBrk="0" hangingPunct="1">
              <a:defRPr sz="1900" kern="1200">
                <a:solidFill>
                  <a:schemeClr val="lt1"/>
                </a:solidFill>
                <a:latin typeface="+mn-lt"/>
                <a:ea typeface="+mn-ea"/>
                <a:cs typeface="+mn-cs"/>
              </a:defRPr>
            </a:lvl2pPr>
            <a:lvl3pPr marL="914400" algn="l" defTabSz="914400" rtl="0" eaLnBrk="1" latinLnBrk="0" hangingPunct="1">
              <a:defRPr sz="1900" kern="1200">
                <a:solidFill>
                  <a:schemeClr val="lt1"/>
                </a:solidFill>
                <a:latin typeface="+mn-lt"/>
                <a:ea typeface="+mn-ea"/>
                <a:cs typeface="+mn-cs"/>
              </a:defRPr>
            </a:lvl3pPr>
            <a:lvl4pPr marL="1371600" algn="l" defTabSz="914400" rtl="0" eaLnBrk="1" latinLnBrk="0" hangingPunct="1">
              <a:defRPr sz="1900" kern="1200">
                <a:solidFill>
                  <a:schemeClr val="lt1"/>
                </a:solidFill>
                <a:latin typeface="+mn-lt"/>
                <a:ea typeface="+mn-ea"/>
                <a:cs typeface="+mn-cs"/>
              </a:defRPr>
            </a:lvl4pPr>
            <a:lvl5pPr marL="1829435" algn="l" defTabSz="914400" rtl="0" eaLnBrk="1" latinLnBrk="0" hangingPunct="1">
              <a:defRPr sz="1900" kern="1200">
                <a:solidFill>
                  <a:schemeClr val="lt1"/>
                </a:solidFill>
                <a:latin typeface="+mn-lt"/>
                <a:ea typeface="+mn-ea"/>
                <a:cs typeface="+mn-cs"/>
              </a:defRPr>
            </a:lvl5pPr>
            <a:lvl6pPr marL="2286635" algn="l" defTabSz="914400" rtl="0" eaLnBrk="1" latinLnBrk="0" hangingPunct="1">
              <a:defRPr sz="1900" kern="1200">
                <a:solidFill>
                  <a:schemeClr val="lt1"/>
                </a:solidFill>
                <a:latin typeface="+mn-lt"/>
                <a:ea typeface="+mn-ea"/>
                <a:cs typeface="+mn-cs"/>
              </a:defRPr>
            </a:lvl6pPr>
            <a:lvl7pPr marL="2743835" algn="l" defTabSz="914400" rtl="0" eaLnBrk="1" latinLnBrk="0" hangingPunct="1">
              <a:defRPr sz="1900" kern="1200">
                <a:solidFill>
                  <a:schemeClr val="lt1"/>
                </a:solidFill>
                <a:latin typeface="+mn-lt"/>
                <a:ea typeface="+mn-ea"/>
                <a:cs typeface="+mn-cs"/>
              </a:defRPr>
            </a:lvl7pPr>
            <a:lvl8pPr marL="3201035" algn="l" defTabSz="914400" rtl="0" eaLnBrk="1" latinLnBrk="0" hangingPunct="1">
              <a:defRPr sz="1900" kern="1200">
                <a:solidFill>
                  <a:schemeClr val="lt1"/>
                </a:solidFill>
                <a:latin typeface="+mn-lt"/>
                <a:ea typeface="+mn-ea"/>
                <a:cs typeface="+mn-cs"/>
              </a:defRPr>
            </a:lvl8pPr>
            <a:lvl9pPr marL="3658235" algn="l" defTabSz="914400" rtl="0" eaLnBrk="1" latinLnBrk="0" hangingPunct="1">
              <a:defRPr sz="1900" kern="1200">
                <a:solidFill>
                  <a:schemeClr val="lt1"/>
                </a:solidFill>
                <a:latin typeface="+mn-lt"/>
                <a:ea typeface="+mn-ea"/>
                <a:cs typeface="+mn-cs"/>
              </a:defRPr>
            </a:lvl9pPr>
          </a:lstStyle>
          <a:p>
            <a:pPr algn="ctr" fontAlgn="auto"/>
            <a:endParaRPr lang="bg-BG" strike="noStrike" noProof="1">
              <a:solidFill>
                <a:srgbClr val="FF0000"/>
              </a:solidFill>
              <a:cs typeface="+mn-ea"/>
              <a:sym typeface="+mn-lt"/>
            </a:endParaRPr>
          </a:p>
        </p:txBody>
      </p:sp>
      <p:sp>
        <p:nvSpPr>
          <p:cNvPr id="8" name="Freeform 222">
            <a:extLst>
              <a:ext uri="{FF2B5EF4-FFF2-40B4-BE49-F238E27FC236}">
                <a16:creationId xmlns:a16="http://schemas.microsoft.com/office/drawing/2014/main" id="{E05FD3F5-A040-4C4E-A6F0-71737CBA8A94}"/>
              </a:ext>
            </a:extLst>
          </p:cNvPr>
          <p:cNvSpPr>
            <a:spLocks noEditPoints="1"/>
          </p:cNvSpPr>
          <p:nvPr/>
        </p:nvSpPr>
        <p:spPr>
          <a:xfrm>
            <a:off x="6163308" y="3431797"/>
            <a:ext cx="323850" cy="324485"/>
          </a:xfrm>
          <a:custGeom>
            <a:avLst/>
            <a:gdLst/>
            <a:ahLst/>
            <a:cxnLst>
              <a:cxn ang="0">
                <a:pos x="323457" y="0"/>
              </a:cxn>
              <a:cxn ang="0">
                <a:pos x="0" y="324881"/>
              </a:cxn>
              <a:cxn ang="0">
                <a:pos x="323457" y="649763"/>
              </a:cxn>
              <a:cxn ang="0">
                <a:pos x="646914" y="324881"/>
              </a:cxn>
              <a:cxn ang="0">
                <a:pos x="323457" y="0"/>
              </a:cxn>
              <a:cxn ang="0">
                <a:pos x="268500" y="499939"/>
              </a:cxn>
              <a:cxn ang="0">
                <a:pos x="116193" y="346960"/>
              </a:cxn>
              <a:cxn ang="0">
                <a:pos x="180570" y="280722"/>
              </a:cxn>
              <a:cxn ang="0">
                <a:pos x="268500" y="369040"/>
              </a:cxn>
              <a:cxn ang="0">
                <a:pos x="471053" y="165594"/>
              </a:cxn>
              <a:cxn ang="0">
                <a:pos x="535431" y="230255"/>
              </a:cxn>
              <a:cxn ang="0">
                <a:pos x="268500" y="499939"/>
              </a:cxn>
            </a:cxnLst>
            <a:rect l="0" t="0" r="0" b="0"/>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287045"/>
          </a:solidFill>
        </p:spPr>
        <p:style>
          <a:lnRef idx="3">
            <a:schemeClr val="lt1"/>
          </a:lnRef>
          <a:fillRef idx="1">
            <a:schemeClr val="accent1"/>
          </a:fillRef>
          <a:effectRef idx="1">
            <a:schemeClr val="accent1"/>
          </a:effectRef>
          <a:fontRef idx="minor">
            <a:schemeClr val="lt1"/>
          </a:fontRef>
        </p:style>
        <p:txBody>
          <a:bodyPr/>
          <a:lstStyle>
            <a:defPPr>
              <a:defRPr lang="en-US"/>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9435" algn="l" defTabSz="914400" rtl="0" eaLnBrk="1" latinLnBrk="0" hangingPunct="1">
              <a:defRPr sz="1900" kern="1200">
                <a:solidFill>
                  <a:schemeClr val="tx1"/>
                </a:solidFill>
                <a:latin typeface="+mn-lt"/>
                <a:ea typeface="+mn-ea"/>
                <a:cs typeface="+mn-cs"/>
              </a:defRPr>
            </a:lvl5pPr>
            <a:lvl6pPr marL="2286635" algn="l" defTabSz="914400" rtl="0" eaLnBrk="1" latinLnBrk="0" hangingPunct="1">
              <a:defRPr sz="1900" kern="1200">
                <a:solidFill>
                  <a:schemeClr val="tx1"/>
                </a:solidFill>
                <a:latin typeface="+mn-lt"/>
                <a:ea typeface="+mn-ea"/>
                <a:cs typeface="+mn-cs"/>
              </a:defRPr>
            </a:lvl6pPr>
            <a:lvl7pPr marL="2743835" algn="l" defTabSz="914400" rtl="0" eaLnBrk="1" latinLnBrk="0" hangingPunct="1">
              <a:defRPr sz="1900" kern="1200">
                <a:solidFill>
                  <a:schemeClr val="tx1"/>
                </a:solidFill>
                <a:latin typeface="+mn-lt"/>
                <a:ea typeface="+mn-ea"/>
                <a:cs typeface="+mn-cs"/>
              </a:defRPr>
            </a:lvl7pPr>
            <a:lvl8pPr marL="3201035" algn="l" defTabSz="914400" rtl="0" eaLnBrk="1" latinLnBrk="0" hangingPunct="1">
              <a:defRPr sz="1900" kern="1200">
                <a:solidFill>
                  <a:schemeClr val="tx1"/>
                </a:solidFill>
                <a:latin typeface="+mn-lt"/>
                <a:ea typeface="+mn-ea"/>
                <a:cs typeface="+mn-cs"/>
              </a:defRPr>
            </a:lvl8pPr>
            <a:lvl9pPr marL="3658235" algn="l" defTabSz="914400" rtl="0" eaLnBrk="1" latinLnBrk="0" hangingPunct="1">
              <a:defRPr sz="1900" kern="1200">
                <a:solidFill>
                  <a:schemeClr val="tx1"/>
                </a:solidFill>
                <a:latin typeface="+mn-lt"/>
                <a:ea typeface="+mn-ea"/>
                <a:cs typeface="+mn-cs"/>
              </a:defRPr>
            </a:lvl9pPr>
          </a:lstStyle>
          <a:p>
            <a:endParaRPr lang="zh-CN" altLang="en-US" dirty="0">
              <a:cs typeface="+mn-ea"/>
              <a:sym typeface="+mn-lt"/>
            </a:endParaRPr>
          </a:p>
        </p:txBody>
      </p:sp>
      <p:sp>
        <p:nvSpPr>
          <p:cNvPr id="9" name="Round Same Side Corner Rectangle 114">
            <a:extLst>
              <a:ext uri="{FF2B5EF4-FFF2-40B4-BE49-F238E27FC236}">
                <a16:creationId xmlns:a16="http://schemas.microsoft.com/office/drawing/2014/main" id="{F13E4489-3311-491E-9B77-F855BFB6675E}"/>
              </a:ext>
            </a:extLst>
          </p:cNvPr>
          <p:cNvSpPr/>
          <p:nvPr/>
        </p:nvSpPr>
        <p:spPr>
          <a:xfrm rot="10800000" flipH="1">
            <a:off x="6773029" y="4176601"/>
            <a:ext cx="54868" cy="456635"/>
          </a:xfrm>
          <a:prstGeom prst="round2SameRect">
            <a:avLst>
              <a:gd name="adj1" fmla="val 50000"/>
              <a:gd name="adj2" fmla="val 50000"/>
            </a:avLst>
          </a:prstGeom>
          <a:solidFill>
            <a:srgbClr val="287045"/>
          </a:solidFill>
        </p:spPr>
        <p:style>
          <a:lnRef idx="3">
            <a:schemeClr val="lt1"/>
          </a:lnRef>
          <a:fillRef idx="1">
            <a:schemeClr val="accent2"/>
          </a:fillRef>
          <a:effectRef idx="1">
            <a:schemeClr val="accent2"/>
          </a:effectRef>
          <a:fontRef idx="minor">
            <a:schemeClr val="lt1"/>
          </a:fontRef>
        </p:style>
        <p:txBody>
          <a:bodyPr lIns="219419" tIns="109710" rIns="219419" bIns="109710" rtlCol="0" anchor="ctr"/>
          <a:lstStyle>
            <a:defPPr>
              <a:defRPr lang="en-US">
                <a:solidFill>
                  <a:schemeClr val="lt1"/>
                </a:solidFill>
              </a:defRPr>
            </a:defPPr>
            <a:lvl1pPr marL="0" algn="l" defTabSz="914400" rtl="0" eaLnBrk="1" latinLnBrk="0" hangingPunct="1">
              <a:defRPr sz="1900" kern="1200">
                <a:solidFill>
                  <a:schemeClr val="lt1"/>
                </a:solidFill>
                <a:latin typeface="+mn-lt"/>
                <a:ea typeface="+mn-ea"/>
                <a:cs typeface="+mn-cs"/>
              </a:defRPr>
            </a:lvl1pPr>
            <a:lvl2pPr marL="457200" algn="l" defTabSz="914400" rtl="0" eaLnBrk="1" latinLnBrk="0" hangingPunct="1">
              <a:defRPr sz="1900" kern="1200">
                <a:solidFill>
                  <a:schemeClr val="lt1"/>
                </a:solidFill>
                <a:latin typeface="+mn-lt"/>
                <a:ea typeface="+mn-ea"/>
                <a:cs typeface="+mn-cs"/>
              </a:defRPr>
            </a:lvl2pPr>
            <a:lvl3pPr marL="914400" algn="l" defTabSz="914400" rtl="0" eaLnBrk="1" latinLnBrk="0" hangingPunct="1">
              <a:defRPr sz="1900" kern="1200">
                <a:solidFill>
                  <a:schemeClr val="lt1"/>
                </a:solidFill>
                <a:latin typeface="+mn-lt"/>
                <a:ea typeface="+mn-ea"/>
                <a:cs typeface="+mn-cs"/>
              </a:defRPr>
            </a:lvl3pPr>
            <a:lvl4pPr marL="1371600" algn="l" defTabSz="914400" rtl="0" eaLnBrk="1" latinLnBrk="0" hangingPunct="1">
              <a:defRPr sz="1900" kern="1200">
                <a:solidFill>
                  <a:schemeClr val="lt1"/>
                </a:solidFill>
                <a:latin typeface="+mn-lt"/>
                <a:ea typeface="+mn-ea"/>
                <a:cs typeface="+mn-cs"/>
              </a:defRPr>
            </a:lvl4pPr>
            <a:lvl5pPr marL="1829435" algn="l" defTabSz="914400" rtl="0" eaLnBrk="1" latinLnBrk="0" hangingPunct="1">
              <a:defRPr sz="1900" kern="1200">
                <a:solidFill>
                  <a:schemeClr val="lt1"/>
                </a:solidFill>
                <a:latin typeface="+mn-lt"/>
                <a:ea typeface="+mn-ea"/>
                <a:cs typeface="+mn-cs"/>
              </a:defRPr>
            </a:lvl5pPr>
            <a:lvl6pPr marL="2286635" algn="l" defTabSz="914400" rtl="0" eaLnBrk="1" latinLnBrk="0" hangingPunct="1">
              <a:defRPr sz="1900" kern="1200">
                <a:solidFill>
                  <a:schemeClr val="lt1"/>
                </a:solidFill>
                <a:latin typeface="+mn-lt"/>
                <a:ea typeface="+mn-ea"/>
                <a:cs typeface="+mn-cs"/>
              </a:defRPr>
            </a:lvl6pPr>
            <a:lvl7pPr marL="2743835" algn="l" defTabSz="914400" rtl="0" eaLnBrk="1" latinLnBrk="0" hangingPunct="1">
              <a:defRPr sz="1900" kern="1200">
                <a:solidFill>
                  <a:schemeClr val="lt1"/>
                </a:solidFill>
                <a:latin typeface="+mn-lt"/>
                <a:ea typeface="+mn-ea"/>
                <a:cs typeface="+mn-cs"/>
              </a:defRPr>
            </a:lvl7pPr>
            <a:lvl8pPr marL="3201035" algn="l" defTabSz="914400" rtl="0" eaLnBrk="1" latinLnBrk="0" hangingPunct="1">
              <a:defRPr sz="1900" kern="1200">
                <a:solidFill>
                  <a:schemeClr val="lt1"/>
                </a:solidFill>
                <a:latin typeface="+mn-lt"/>
                <a:ea typeface="+mn-ea"/>
                <a:cs typeface="+mn-cs"/>
              </a:defRPr>
            </a:lvl8pPr>
            <a:lvl9pPr marL="3658235" algn="l" defTabSz="914400" rtl="0" eaLnBrk="1" latinLnBrk="0" hangingPunct="1">
              <a:defRPr sz="1900" kern="1200">
                <a:solidFill>
                  <a:schemeClr val="lt1"/>
                </a:solidFill>
                <a:latin typeface="+mn-lt"/>
                <a:ea typeface="+mn-ea"/>
                <a:cs typeface="+mn-cs"/>
              </a:defRPr>
            </a:lvl9pPr>
          </a:lstStyle>
          <a:p>
            <a:pPr algn="ctr" fontAlgn="auto"/>
            <a:endParaRPr lang="bg-BG" strike="noStrike" noProof="1">
              <a:solidFill>
                <a:srgbClr val="FF0000"/>
              </a:solidFill>
              <a:cs typeface="+mn-ea"/>
              <a:sym typeface="+mn-lt"/>
            </a:endParaRPr>
          </a:p>
        </p:txBody>
      </p:sp>
      <p:sp>
        <p:nvSpPr>
          <p:cNvPr id="10" name="Freeform 222">
            <a:extLst>
              <a:ext uri="{FF2B5EF4-FFF2-40B4-BE49-F238E27FC236}">
                <a16:creationId xmlns:a16="http://schemas.microsoft.com/office/drawing/2014/main" id="{C7D97834-6B64-4AA4-8656-A3361C6AA835}"/>
              </a:ext>
            </a:extLst>
          </p:cNvPr>
          <p:cNvSpPr>
            <a:spLocks noEditPoints="1"/>
          </p:cNvSpPr>
          <p:nvPr/>
        </p:nvSpPr>
        <p:spPr>
          <a:xfrm>
            <a:off x="6170928" y="4242677"/>
            <a:ext cx="323850" cy="324485"/>
          </a:xfrm>
          <a:custGeom>
            <a:avLst/>
            <a:gdLst/>
            <a:ahLst/>
            <a:cxnLst>
              <a:cxn ang="0">
                <a:pos x="323457" y="0"/>
              </a:cxn>
              <a:cxn ang="0">
                <a:pos x="0" y="324881"/>
              </a:cxn>
              <a:cxn ang="0">
                <a:pos x="323457" y="649763"/>
              </a:cxn>
              <a:cxn ang="0">
                <a:pos x="646914" y="324881"/>
              </a:cxn>
              <a:cxn ang="0">
                <a:pos x="323457" y="0"/>
              </a:cxn>
              <a:cxn ang="0">
                <a:pos x="268500" y="499939"/>
              </a:cxn>
              <a:cxn ang="0">
                <a:pos x="116193" y="346960"/>
              </a:cxn>
              <a:cxn ang="0">
                <a:pos x="180570" y="280722"/>
              </a:cxn>
              <a:cxn ang="0">
                <a:pos x="268500" y="369040"/>
              </a:cxn>
              <a:cxn ang="0">
                <a:pos x="471053" y="165594"/>
              </a:cxn>
              <a:cxn ang="0">
                <a:pos x="535431" y="230255"/>
              </a:cxn>
              <a:cxn ang="0">
                <a:pos x="268500" y="499939"/>
              </a:cxn>
            </a:cxnLst>
            <a:rect l="0" t="0" r="0" b="0"/>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287045"/>
          </a:solidFill>
        </p:spPr>
        <p:style>
          <a:lnRef idx="3">
            <a:schemeClr val="lt1"/>
          </a:lnRef>
          <a:fillRef idx="1">
            <a:schemeClr val="accent2"/>
          </a:fillRef>
          <a:effectRef idx="1">
            <a:schemeClr val="accent2"/>
          </a:effectRef>
          <a:fontRef idx="minor">
            <a:schemeClr val="lt1"/>
          </a:fontRef>
        </p:style>
        <p:txBody>
          <a:bodyPr/>
          <a:lstStyle>
            <a:defPPr>
              <a:defRPr lang="en-US"/>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9435" algn="l" defTabSz="914400" rtl="0" eaLnBrk="1" latinLnBrk="0" hangingPunct="1">
              <a:defRPr sz="1900" kern="1200">
                <a:solidFill>
                  <a:schemeClr val="tx1"/>
                </a:solidFill>
                <a:latin typeface="+mn-lt"/>
                <a:ea typeface="+mn-ea"/>
                <a:cs typeface="+mn-cs"/>
              </a:defRPr>
            </a:lvl5pPr>
            <a:lvl6pPr marL="2286635" algn="l" defTabSz="914400" rtl="0" eaLnBrk="1" latinLnBrk="0" hangingPunct="1">
              <a:defRPr sz="1900" kern="1200">
                <a:solidFill>
                  <a:schemeClr val="tx1"/>
                </a:solidFill>
                <a:latin typeface="+mn-lt"/>
                <a:ea typeface="+mn-ea"/>
                <a:cs typeface="+mn-cs"/>
              </a:defRPr>
            </a:lvl6pPr>
            <a:lvl7pPr marL="2743835" algn="l" defTabSz="914400" rtl="0" eaLnBrk="1" latinLnBrk="0" hangingPunct="1">
              <a:defRPr sz="1900" kern="1200">
                <a:solidFill>
                  <a:schemeClr val="tx1"/>
                </a:solidFill>
                <a:latin typeface="+mn-lt"/>
                <a:ea typeface="+mn-ea"/>
                <a:cs typeface="+mn-cs"/>
              </a:defRPr>
            </a:lvl7pPr>
            <a:lvl8pPr marL="3201035" algn="l" defTabSz="914400" rtl="0" eaLnBrk="1" latinLnBrk="0" hangingPunct="1">
              <a:defRPr sz="1900" kern="1200">
                <a:solidFill>
                  <a:schemeClr val="tx1"/>
                </a:solidFill>
                <a:latin typeface="+mn-lt"/>
                <a:ea typeface="+mn-ea"/>
                <a:cs typeface="+mn-cs"/>
              </a:defRPr>
            </a:lvl8pPr>
            <a:lvl9pPr marL="3658235" algn="l" defTabSz="914400" rtl="0" eaLnBrk="1" latinLnBrk="0" hangingPunct="1">
              <a:defRPr sz="1900" kern="1200">
                <a:solidFill>
                  <a:schemeClr val="tx1"/>
                </a:solidFill>
                <a:latin typeface="+mn-lt"/>
                <a:ea typeface="+mn-ea"/>
                <a:cs typeface="+mn-cs"/>
              </a:defRPr>
            </a:lvl9pPr>
          </a:lstStyle>
          <a:p>
            <a:endParaRPr lang="zh-CN" altLang="en-US" dirty="0">
              <a:cs typeface="+mn-ea"/>
              <a:sym typeface="+mn-lt"/>
            </a:endParaRPr>
          </a:p>
        </p:txBody>
      </p:sp>
      <p:sp>
        <p:nvSpPr>
          <p:cNvPr id="11" name="Round Same Side Corner Rectangle 126">
            <a:extLst>
              <a:ext uri="{FF2B5EF4-FFF2-40B4-BE49-F238E27FC236}">
                <a16:creationId xmlns:a16="http://schemas.microsoft.com/office/drawing/2014/main" id="{3B301DFA-D02B-40E0-A513-2D03CDB7EC17}"/>
              </a:ext>
            </a:extLst>
          </p:cNvPr>
          <p:cNvSpPr/>
          <p:nvPr/>
        </p:nvSpPr>
        <p:spPr>
          <a:xfrm rot="10800000" flipH="1">
            <a:off x="6784294" y="4987480"/>
            <a:ext cx="54865" cy="456636"/>
          </a:xfrm>
          <a:prstGeom prst="round2SameRect">
            <a:avLst>
              <a:gd name="adj1" fmla="val 50000"/>
              <a:gd name="adj2" fmla="val 50000"/>
            </a:avLst>
          </a:prstGeom>
          <a:solidFill>
            <a:srgbClr val="287045"/>
          </a:solidFill>
        </p:spPr>
        <p:style>
          <a:lnRef idx="3">
            <a:schemeClr val="lt1"/>
          </a:lnRef>
          <a:fillRef idx="1">
            <a:schemeClr val="accent1"/>
          </a:fillRef>
          <a:effectRef idx="1">
            <a:schemeClr val="accent1"/>
          </a:effectRef>
          <a:fontRef idx="minor">
            <a:schemeClr val="lt1"/>
          </a:fontRef>
        </p:style>
        <p:txBody>
          <a:bodyPr lIns="219419" tIns="109710" rIns="219419" bIns="109710" rtlCol="0" anchor="ctr"/>
          <a:lstStyle>
            <a:defPPr>
              <a:defRPr lang="en-US">
                <a:solidFill>
                  <a:schemeClr val="lt1"/>
                </a:solidFill>
              </a:defRPr>
            </a:defPPr>
            <a:lvl1pPr marL="0" algn="l" defTabSz="914400" rtl="0" eaLnBrk="1" latinLnBrk="0" hangingPunct="1">
              <a:defRPr sz="1900" kern="1200">
                <a:solidFill>
                  <a:schemeClr val="lt1"/>
                </a:solidFill>
                <a:latin typeface="+mn-lt"/>
                <a:ea typeface="+mn-ea"/>
                <a:cs typeface="+mn-cs"/>
              </a:defRPr>
            </a:lvl1pPr>
            <a:lvl2pPr marL="457200" algn="l" defTabSz="914400" rtl="0" eaLnBrk="1" latinLnBrk="0" hangingPunct="1">
              <a:defRPr sz="1900" kern="1200">
                <a:solidFill>
                  <a:schemeClr val="lt1"/>
                </a:solidFill>
                <a:latin typeface="+mn-lt"/>
                <a:ea typeface="+mn-ea"/>
                <a:cs typeface="+mn-cs"/>
              </a:defRPr>
            </a:lvl2pPr>
            <a:lvl3pPr marL="914400" algn="l" defTabSz="914400" rtl="0" eaLnBrk="1" latinLnBrk="0" hangingPunct="1">
              <a:defRPr sz="1900" kern="1200">
                <a:solidFill>
                  <a:schemeClr val="lt1"/>
                </a:solidFill>
                <a:latin typeface="+mn-lt"/>
                <a:ea typeface="+mn-ea"/>
                <a:cs typeface="+mn-cs"/>
              </a:defRPr>
            </a:lvl3pPr>
            <a:lvl4pPr marL="1371600" algn="l" defTabSz="914400" rtl="0" eaLnBrk="1" latinLnBrk="0" hangingPunct="1">
              <a:defRPr sz="1900" kern="1200">
                <a:solidFill>
                  <a:schemeClr val="lt1"/>
                </a:solidFill>
                <a:latin typeface="+mn-lt"/>
                <a:ea typeface="+mn-ea"/>
                <a:cs typeface="+mn-cs"/>
              </a:defRPr>
            </a:lvl4pPr>
            <a:lvl5pPr marL="1829435" algn="l" defTabSz="914400" rtl="0" eaLnBrk="1" latinLnBrk="0" hangingPunct="1">
              <a:defRPr sz="1900" kern="1200">
                <a:solidFill>
                  <a:schemeClr val="lt1"/>
                </a:solidFill>
                <a:latin typeface="+mn-lt"/>
                <a:ea typeface="+mn-ea"/>
                <a:cs typeface="+mn-cs"/>
              </a:defRPr>
            </a:lvl5pPr>
            <a:lvl6pPr marL="2286635" algn="l" defTabSz="914400" rtl="0" eaLnBrk="1" latinLnBrk="0" hangingPunct="1">
              <a:defRPr sz="1900" kern="1200">
                <a:solidFill>
                  <a:schemeClr val="lt1"/>
                </a:solidFill>
                <a:latin typeface="+mn-lt"/>
                <a:ea typeface="+mn-ea"/>
                <a:cs typeface="+mn-cs"/>
              </a:defRPr>
            </a:lvl6pPr>
            <a:lvl7pPr marL="2743835" algn="l" defTabSz="914400" rtl="0" eaLnBrk="1" latinLnBrk="0" hangingPunct="1">
              <a:defRPr sz="1900" kern="1200">
                <a:solidFill>
                  <a:schemeClr val="lt1"/>
                </a:solidFill>
                <a:latin typeface="+mn-lt"/>
                <a:ea typeface="+mn-ea"/>
                <a:cs typeface="+mn-cs"/>
              </a:defRPr>
            </a:lvl7pPr>
            <a:lvl8pPr marL="3201035" algn="l" defTabSz="914400" rtl="0" eaLnBrk="1" latinLnBrk="0" hangingPunct="1">
              <a:defRPr sz="1900" kern="1200">
                <a:solidFill>
                  <a:schemeClr val="lt1"/>
                </a:solidFill>
                <a:latin typeface="+mn-lt"/>
                <a:ea typeface="+mn-ea"/>
                <a:cs typeface="+mn-cs"/>
              </a:defRPr>
            </a:lvl8pPr>
            <a:lvl9pPr marL="3658235" algn="l" defTabSz="914400" rtl="0" eaLnBrk="1" latinLnBrk="0" hangingPunct="1">
              <a:defRPr sz="1900" kern="1200">
                <a:solidFill>
                  <a:schemeClr val="lt1"/>
                </a:solidFill>
                <a:latin typeface="+mn-lt"/>
                <a:ea typeface="+mn-ea"/>
                <a:cs typeface="+mn-cs"/>
              </a:defRPr>
            </a:lvl9pPr>
          </a:lstStyle>
          <a:p>
            <a:pPr algn="ctr" fontAlgn="auto"/>
            <a:endParaRPr lang="bg-BG" strike="noStrike" noProof="1">
              <a:solidFill>
                <a:srgbClr val="FF0000"/>
              </a:solidFill>
              <a:cs typeface="+mn-ea"/>
              <a:sym typeface="+mn-lt"/>
            </a:endParaRPr>
          </a:p>
        </p:txBody>
      </p:sp>
      <p:sp>
        <p:nvSpPr>
          <p:cNvPr id="12" name="Freeform 222">
            <a:extLst>
              <a:ext uri="{FF2B5EF4-FFF2-40B4-BE49-F238E27FC236}">
                <a16:creationId xmlns:a16="http://schemas.microsoft.com/office/drawing/2014/main" id="{0BB6B994-0F1D-42EF-8C30-8A79761BA05F}"/>
              </a:ext>
            </a:extLst>
          </p:cNvPr>
          <p:cNvSpPr>
            <a:spLocks noEditPoints="1"/>
          </p:cNvSpPr>
          <p:nvPr/>
        </p:nvSpPr>
        <p:spPr>
          <a:xfrm>
            <a:off x="6163308" y="5053556"/>
            <a:ext cx="323850" cy="324485"/>
          </a:xfrm>
          <a:custGeom>
            <a:avLst/>
            <a:gdLst/>
            <a:ahLst/>
            <a:cxnLst>
              <a:cxn ang="0">
                <a:pos x="323457" y="0"/>
              </a:cxn>
              <a:cxn ang="0">
                <a:pos x="0" y="324881"/>
              </a:cxn>
              <a:cxn ang="0">
                <a:pos x="323457" y="649763"/>
              </a:cxn>
              <a:cxn ang="0">
                <a:pos x="646914" y="324881"/>
              </a:cxn>
              <a:cxn ang="0">
                <a:pos x="323457" y="0"/>
              </a:cxn>
              <a:cxn ang="0">
                <a:pos x="268500" y="499939"/>
              </a:cxn>
              <a:cxn ang="0">
                <a:pos x="116193" y="346960"/>
              </a:cxn>
              <a:cxn ang="0">
                <a:pos x="180570" y="280722"/>
              </a:cxn>
              <a:cxn ang="0">
                <a:pos x="268500" y="369040"/>
              </a:cxn>
              <a:cxn ang="0">
                <a:pos x="471053" y="165594"/>
              </a:cxn>
              <a:cxn ang="0">
                <a:pos x="535431" y="230255"/>
              </a:cxn>
              <a:cxn ang="0">
                <a:pos x="268500" y="499939"/>
              </a:cxn>
            </a:cxnLst>
            <a:rect l="0" t="0" r="0" b="0"/>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287045"/>
          </a:solidFill>
        </p:spPr>
        <p:style>
          <a:lnRef idx="3">
            <a:schemeClr val="lt1"/>
          </a:lnRef>
          <a:fillRef idx="1">
            <a:schemeClr val="accent1"/>
          </a:fillRef>
          <a:effectRef idx="1">
            <a:schemeClr val="accent1"/>
          </a:effectRef>
          <a:fontRef idx="minor">
            <a:schemeClr val="lt1"/>
          </a:fontRef>
        </p:style>
        <p:txBody>
          <a:bodyPr/>
          <a:lstStyle>
            <a:defPPr>
              <a:defRPr lang="en-US"/>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9435" algn="l" defTabSz="914400" rtl="0" eaLnBrk="1" latinLnBrk="0" hangingPunct="1">
              <a:defRPr sz="1900" kern="1200">
                <a:solidFill>
                  <a:schemeClr val="tx1"/>
                </a:solidFill>
                <a:latin typeface="+mn-lt"/>
                <a:ea typeface="+mn-ea"/>
                <a:cs typeface="+mn-cs"/>
              </a:defRPr>
            </a:lvl5pPr>
            <a:lvl6pPr marL="2286635" algn="l" defTabSz="914400" rtl="0" eaLnBrk="1" latinLnBrk="0" hangingPunct="1">
              <a:defRPr sz="1900" kern="1200">
                <a:solidFill>
                  <a:schemeClr val="tx1"/>
                </a:solidFill>
                <a:latin typeface="+mn-lt"/>
                <a:ea typeface="+mn-ea"/>
                <a:cs typeface="+mn-cs"/>
              </a:defRPr>
            </a:lvl6pPr>
            <a:lvl7pPr marL="2743835" algn="l" defTabSz="914400" rtl="0" eaLnBrk="1" latinLnBrk="0" hangingPunct="1">
              <a:defRPr sz="1900" kern="1200">
                <a:solidFill>
                  <a:schemeClr val="tx1"/>
                </a:solidFill>
                <a:latin typeface="+mn-lt"/>
                <a:ea typeface="+mn-ea"/>
                <a:cs typeface="+mn-cs"/>
              </a:defRPr>
            </a:lvl7pPr>
            <a:lvl8pPr marL="3201035" algn="l" defTabSz="914400" rtl="0" eaLnBrk="1" latinLnBrk="0" hangingPunct="1">
              <a:defRPr sz="1900" kern="1200">
                <a:solidFill>
                  <a:schemeClr val="tx1"/>
                </a:solidFill>
                <a:latin typeface="+mn-lt"/>
                <a:ea typeface="+mn-ea"/>
                <a:cs typeface="+mn-cs"/>
              </a:defRPr>
            </a:lvl8pPr>
            <a:lvl9pPr marL="3658235" algn="l" defTabSz="914400" rtl="0" eaLnBrk="1" latinLnBrk="0" hangingPunct="1">
              <a:defRPr sz="1900" kern="1200">
                <a:solidFill>
                  <a:schemeClr val="tx1"/>
                </a:solidFill>
                <a:latin typeface="+mn-lt"/>
                <a:ea typeface="+mn-ea"/>
                <a:cs typeface="+mn-cs"/>
              </a:defRPr>
            </a:lvl9pPr>
          </a:lstStyle>
          <a:p>
            <a:endParaRPr lang="zh-CN" altLang="en-US" dirty="0">
              <a:cs typeface="+mn-ea"/>
              <a:sym typeface="+mn-lt"/>
            </a:endParaRPr>
          </a:p>
        </p:txBody>
      </p:sp>
      <p:sp>
        <p:nvSpPr>
          <p:cNvPr id="15" name="文本框 14">
            <a:extLst>
              <a:ext uri="{FF2B5EF4-FFF2-40B4-BE49-F238E27FC236}">
                <a16:creationId xmlns:a16="http://schemas.microsoft.com/office/drawing/2014/main" id="{B2BAB225-AF11-4673-B92F-91ADD78BCD06}"/>
              </a:ext>
            </a:extLst>
          </p:cNvPr>
          <p:cNvSpPr txBox="1"/>
          <p:nvPr/>
        </p:nvSpPr>
        <p:spPr>
          <a:xfrm>
            <a:off x="6956528" y="2520426"/>
            <a:ext cx="4653235" cy="757643"/>
          </a:xfrm>
          <a:prstGeom prst="rect">
            <a:avLst/>
          </a:prstGeom>
          <a:noFill/>
        </p:spPr>
        <p:txBody>
          <a:bodyPr wrap="square" rtlCol="0">
            <a:spAutoFit/>
          </a:bodyPr>
          <a:lstStyle/>
          <a:p>
            <a:pPr>
              <a:lnSpc>
                <a:spcPct val="150000"/>
              </a:lnSpc>
            </a:pPr>
            <a:r>
              <a:rPr lang="en-US" altLang="zh-CN" sz="1000" dirty="0">
                <a:solidFill>
                  <a:srgbClr val="303551"/>
                </a:solidFill>
                <a:cs typeface="+mn-ea"/>
                <a:sym typeface="+mn-lt"/>
              </a:rPr>
              <a:t>Click to enter your text and adjust the size of the text to suit your needs Click to enter your text and adjust the size of the text to suit your needs. . . . . . . </a:t>
            </a:r>
            <a:endParaRPr lang="zh-CN" altLang="en-US" sz="1000" dirty="0">
              <a:solidFill>
                <a:srgbClr val="303551"/>
              </a:solidFill>
              <a:cs typeface="+mn-ea"/>
              <a:sym typeface="+mn-lt"/>
            </a:endParaRPr>
          </a:p>
        </p:txBody>
      </p:sp>
      <p:sp>
        <p:nvSpPr>
          <p:cNvPr id="16" name="文本框 15">
            <a:extLst>
              <a:ext uri="{FF2B5EF4-FFF2-40B4-BE49-F238E27FC236}">
                <a16:creationId xmlns:a16="http://schemas.microsoft.com/office/drawing/2014/main" id="{A2D8E726-6FBC-4235-AA01-69A0A4BA659D}"/>
              </a:ext>
            </a:extLst>
          </p:cNvPr>
          <p:cNvSpPr txBox="1"/>
          <p:nvPr/>
        </p:nvSpPr>
        <p:spPr>
          <a:xfrm>
            <a:off x="6956528" y="3333390"/>
            <a:ext cx="4653235" cy="757643"/>
          </a:xfrm>
          <a:prstGeom prst="rect">
            <a:avLst/>
          </a:prstGeom>
          <a:noFill/>
        </p:spPr>
        <p:txBody>
          <a:bodyPr wrap="square" rtlCol="0">
            <a:spAutoFit/>
          </a:bodyPr>
          <a:lstStyle/>
          <a:p>
            <a:pPr>
              <a:lnSpc>
                <a:spcPct val="150000"/>
              </a:lnSpc>
            </a:pPr>
            <a:r>
              <a:rPr lang="en-US" altLang="zh-CN" sz="1000" dirty="0">
                <a:solidFill>
                  <a:srgbClr val="303551"/>
                </a:solidFill>
                <a:cs typeface="+mn-ea"/>
                <a:sym typeface="+mn-lt"/>
              </a:rPr>
              <a:t>Click to enter your text and adjust the size of the text to suit your needs Click to enter your text and adjust the size of the text to suit your needs. . . . . . . </a:t>
            </a:r>
            <a:endParaRPr lang="zh-CN" altLang="en-US" sz="1000" dirty="0">
              <a:solidFill>
                <a:srgbClr val="303551"/>
              </a:solidFill>
              <a:cs typeface="+mn-ea"/>
              <a:sym typeface="+mn-lt"/>
            </a:endParaRPr>
          </a:p>
        </p:txBody>
      </p:sp>
      <p:sp>
        <p:nvSpPr>
          <p:cNvPr id="17" name="文本框 16">
            <a:extLst>
              <a:ext uri="{FF2B5EF4-FFF2-40B4-BE49-F238E27FC236}">
                <a16:creationId xmlns:a16="http://schemas.microsoft.com/office/drawing/2014/main" id="{2E9863B3-42E4-474D-978C-D52C04624350}"/>
              </a:ext>
            </a:extLst>
          </p:cNvPr>
          <p:cNvSpPr txBox="1"/>
          <p:nvPr/>
        </p:nvSpPr>
        <p:spPr>
          <a:xfrm>
            <a:off x="6956528" y="4146354"/>
            <a:ext cx="4653235" cy="757643"/>
          </a:xfrm>
          <a:prstGeom prst="rect">
            <a:avLst/>
          </a:prstGeom>
          <a:noFill/>
        </p:spPr>
        <p:txBody>
          <a:bodyPr wrap="square" rtlCol="0">
            <a:spAutoFit/>
          </a:bodyPr>
          <a:lstStyle/>
          <a:p>
            <a:pPr>
              <a:lnSpc>
                <a:spcPct val="150000"/>
              </a:lnSpc>
            </a:pPr>
            <a:r>
              <a:rPr lang="en-US" altLang="zh-CN" sz="1000" dirty="0">
                <a:solidFill>
                  <a:srgbClr val="303551"/>
                </a:solidFill>
                <a:cs typeface="+mn-ea"/>
                <a:sym typeface="+mn-lt"/>
              </a:rPr>
              <a:t>Click to enter your text and adjust the size of the text to suit your needs Click to enter your text and adjust the size of the text to suit your needs. . . . . . . </a:t>
            </a:r>
            <a:endParaRPr lang="zh-CN" altLang="en-US" sz="1000" dirty="0">
              <a:solidFill>
                <a:srgbClr val="303551"/>
              </a:solidFill>
              <a:cs typeface="+mn-ea"/>
              <a:sym typeface="+mn-lt"/>
            </a:endParaRPr>
          </a:p>
        </p:txBody>
      </p:sp>
      <p:sp>
        <p:nvSpPr>
          <p:cNvPr id="18" name="文本框 17">
            <a:extLst>
              <a:ext uri="{FF2B5EF4-FFF2-40B4-BE49-F238E27FC236}">
                <a16:creationId xmlns:a16="http://schemas.microsoft.com/office/drawing/2014/main" id="{AFC0F6FD-326B-4E5B-89B8-F6B6CCF724C0}"/>
              </a:ext>
            </a:extLst>
          </p:cNvPr>
          <p:cNvSpPr txBox="1"/>
          <p:nvPr/>
        </p:nvSpPr>
        <p:spPr>
          <a:xfrm>
            <a:off x="6956528" y="4959318"/>
            <a:ext cx="4653235" cy="757643"/>
          </a:xfrm>
          <a:prstGeom prst="rect">
            <a:avLst/>
          </a:prstGeom>
          <a:noFill/>
        </p:spPr>
        <p:txBody>
          <a:bodyPr wrap="square" rtlCol="0">
            <a:spAutoFit/>
          </a:bodyPr>
          <a:lstStyle/>
          <a:p>
            <a:pPr>
              <a:lnSpc>
                <a:spcPct val="150000"/>
              </a:lnSpc>
            </a:pPr>
            <a:r>
              <a:rPr lang="en-US" altLang="zh-CN" sz="1000" dirty="0">
                <a:solidFill>
                  <a:srgbClr val="303551"/>
                </a:solidFill>
                <a:cs typeface="+mn-ea"/>
                <a:sym typeface="+mn-lt"/>
              </a:rPr>
              <a:t>Click to enter your text and adjust the size of the text to suit your needs Click to enter your text and adjust the size of the text to suit your needs. . . . . . . </a:t>
            </a:r>
            <a:endParaRPr lang="zh-CN" altLang="en-US" sz="1000" dirty="0">
              <a:solidFill>
                <a:srgbClr val="303551"/>
              </a:solidFill>
              <a:cs typeface="+mn-ea"/>
              <a:sym typeface="+mn-lt"/>
            </a:endParaRPr>
          </a:p>
        </p:txBody>
      </p:sp>
      <p:pic>
        <p:nvPicPr>
          <p:cNvPr id="19" name="图片 18" descr="图片包含 室内, 窗户, 餐桌, 植物&#10;&#10;描述已自动生成">
            <a:extLst>
              <a:ext uri="{FF2B5EF4-FFF2-40B4-BE49-F238E27FC236}">
                <a16:creationId xmlns:a16="http://schemas.microsoft.com/office/drawing/2014/main" id="{B115B296-FBA5-462E-A97F-A47531C353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09764" y="2257352"/>
            <a:ext cx="4305026" cy="3301065"/>
          </a:xfrm>
          <a:prstGeom prst="rect">
            <a:avLst/>
          </a:prstGeom>
        </p:spPr>
      </p:pic>
    </p:spTree>
    <p:extLst>
      <p:ext uri="{BB962C8B-B14F-4D97-AF65-F5344CB8AC3E}">
        <p14:creationId xmlns:p14="http://schemas.microsoft.com/office/powerpoint/2010/main" val="39356947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鲜花, 花瓶, 植物, 餐桌&#10;&#10;描述已自动生成">
            <a:extLst>
              <a:ext uri="{FF2B5EF4-FFF2-40B4-BE49-F238E27FC236}">
                <a16:creationId xmlns:a16="http://schemas.microsoft.com/office/drawing/2014/main" id="{7D4F6364-D6A1-4055-978F-01D0958A58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6154" y="-586154"/>
            <a:ext cx="1852246" cy="3024554"/>
          </a:xfrm>
          <a:prstGeom prst="rect">
            <a:avLst/>
          </a:prstGeom>
        </p:spPr>
      </p:pic>
      <p:sp>
        <p:nvSpPr>
          <p:cNvPr id="3" name="文本框 2">
            <a:extLst>
              <a:ext uri="{FF2B5EF4-FFF2-40B4-BE49-F238E27FC236}">
                <a16:creationId xmlns:a16="http://schemas.microsoft.com/office/drawing/2014/main" id="{364811DA-01D9-486A-BAA1-BC4078ECEC7F}"/>
              </a:ext>
            </a:extLst>
          </p:cNvPr>
          <p:cNvSpPr txBox="1"/>
          <p:nvPr/>
        </p:nvSpPr>
        <p:spPr>
          <a:xfrm>
            <a:off x="342726" y="289985"/>
            <a:ext cx="2419509" cy="523220"/>
          </a:xfrm>
          <a:prstGeom prst="rect">
            <a:avLst/>
          </a:prstGeom>
          <a:noFill/>
        </p:spPr>
        <p:txBody>
          <a:bodyPr wrap="none">
            <a:spAutoFit/>
            <a:scene3d>
              <a:camera prst="orthographicFront"/>
              <a:lightRig rig="threePt" dir="t"/>
            </a:scene3d>
            <a:sp3d contourW="12700"/>
          </a:bodyPr>
          <a:lstStyle/>
          <a:p>
            <a:pPr>
              <a:defRPr/>
            </a:pPr>
            <a:r>
              <a:rPr lang="en-US" altLang="zh-CN" sz="2800" dirty="0">
                <a:solidFill>
                  <a:srgbClr val="667175"/>
                </a:solidFill>
                <a:cs typeface="+mn-ea"/>
                <a:sym typeface="+mn-lt"/>
              </a:rPr>
              <a:t>Add title text</a:t>
            </a:r>
            <a:endParaRPr lang="zh-CN" altLang="en-US" sz="2800" dirty="0">
              <a:solidFill>
                <a:srgbClr val="667175"/>
              </a:solidFill>
              <a:cs typeface="+mn-ea"/>
              <a:sym typeface="+mn-lt"/>
            </a:endParaRPr>
          </a:p>
        </p:txBody>
      </p:sp>
      <p:sp>
        <p:nvSpPr>
          <p:cNvPr id="4" name="椭圆 3">
            <a:extLst>
              <a:ext uri="{FF2B5EF4-FFF2-40B4-BE49-F238E27FC236}">
                <a16:creationId xmlns:a16="http://schemas.microsoft.com/office/drawing/2014/main" id="{3EFF97F7-18D4-4F40-81FD-ACB6B6A11823}"/>
              </a:ext>
            </a:extLst>
          </p:cNvPr>
          <p:cNvSpPr/>
          <p:nvPr/>
        </p:nvSpPr>
        <p:spPr>
          <a:xfrm>
            <a:off x="1500685" y="2325112"/>
            <a:ext cx="1603717" cy="1603717"/>
          </a:xfrm>
          <a:prstGeom prst="ellipse">
            <a:avLst/>
          </a:prstGeom>
          <a:solidFill>
            <a:srgbClr val="689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5" name="右箭头 2">
            <a:extLst>
              <a:ext uri="{FF2B5EF4-FFF2-40B4-BE49-F238E27FC236}">
                <a16:creationId xmlns:a16="http://schemas.microsoft.com/office/drawing/2014/main" id="{590BAFFA-17AC-42C0-8924-6D8F6B2FE856}"/>
              </a:ext>
            </a:extLst>
          </p:cNvPr>
          <p:cNvSpPr/>
          <p:nvPr/>
        </p:nvSpPr>
        <p:spPr>
          <a:xfrm>
            <a:off x="3385756" y="2986294"/>
            <a:ext cx="534572" cy="379828"/>
          </a:xfrm>
          <a:prstGeom prst="rightArrow">
            <a:avLst/>
          </a:prstGeom>
          <a:solidFill>
            <a:srgbClr val="689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椭圆 5">
            <a:extLst>
              <a:ext uri="{FF2B5EF4-FFF2-40B4-BE49-F238E27FC236}">
                <a16:creationId xmlns:a16="http://schemas.microsoft.com/office/drawing/2014/main" id="{FA98FFC1-1682-4F9A-93BE-97FCFC7482FB}"/>
              </a:ext>
            </a:extLst>
          </p:cNvPr>
          <p:cNvSpPr/>
          <p:nvPr/>
        </p:nvSpPr>
        <p:spPr>
          <a:xfrm>
            <a:off x="4100864" y="2325111"/>
            <a:ext cx="1603717" cy="1603717"/>
          </a:xfrm>
          <a:prstGeom prst="ellipse">
            <a:avLst/>
          </a:prstGeom>
          <a:solidFill>
            <a:srgbClr val="287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7" name="右箭头 7">
            <a:extLst>
              <a:ext uri="{FF2B5EF4-FFF2-40B4-BE49-F238E27FC236}">
                <a16:creationId xmlns:a16="http://schemas.microsoft.com/office/drawing/2014/main" id="{1D8422CF-D07E-467C-9946-0BDF267F82C3}"/>
              </a:ext>
            </a:extLst>
          </p:cNvPr>
          <p:cNvSpPr/>
          <p:nvPr/>
        </p:nvSpPr>
        <p:spPr>
          <a:xfrm>
            <a:off x="5985935" y="2986294"/>
            <a:ext cx="534572" cy="379828"/>
          </a:xfrm>
          <a:prstGeom prst="rightArrow">
            <a:avLst/>
          </a:prstGeom>
          <a:solidFill>
            <a:srgbClr val="287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椭圆 7">
            <a:extLst>
              <a:ext uri="{FF2B5EF4-FFF2-40B4-BE49-F238E27FC236}">
                <a16:creationId xmlns:a16="http://schemas.microsoft.com/office/drawing/2014/main" id="{A28F1A59-A9DA-473F-8554-A62605C718FE}"/>
              </a:ext>
            </a:extLst>
          </p:cNvPr>
          <p:cNvSpPr/>
          <p:nvPr/>
        </p:nvSpPr>
        <p:spPr>
          <a:xfrm>
            <a:off x="6701043" y="2325111"/>
            <a:ext cx="1603717" cy="1603717"/>
          </a:xfrm>
          <a:prstGeom prst="ellipse">
            <a:avLst/>
          </a:prstGeom>
          <a:solidFill>
            <a:srgbClr val="689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9" name="右箭头 9">
            <a:extLst>
              <a:ext uri="{FF2B5EF4-FFF2-40B4-BE49-F238E27FC236}">
                <a16:creationId xmlns:a16="http://schemas.microsoft.com/office/drawing/2014/main" id="{E3351262-81A2-47CB-A00A-9A817B9B1733}"/>
              </a:ext>
            </a:extLst>
          </p:cNvPr>
          <p:cNvSpPr/>
          <p:nvPr/>
        </p:nvSpPr>
        <p:spPr>
          <a:xfrm>
            <a:off x="8586114" y="2986294"/>
            <a:ext cx="534572" cy="379828"/>
          </a:xfrm>
          <a:prstGeom prst="rightArrow">
            <a:avLst/>
          </a:prstGeom>
          <a:solidFill>
            <a:srgbClr val="689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椭圆 9">
            <a:extLst>
              <a:ext uri="{FF2B5EF4-FFF2-40B4-BE49-F238E27FC236}">
                <a16:creationId xmlns:a16="http://schemas.microsoft.com/office/drawing/2014/main" id="{FA9DEC9F-6F35-4B81-9A93-A6B586EB9AA9}"/>
              </a:ext>
            </a:extLst>
          </p:cNvPr>
          <p:cNvSpPr/>
          <p:nvPr/>
        </p:nvSpPr>
        <p:spPr>
          <a:xfrm>
            <a:off x="9301222" y="2325111"/>
            <a:ext cx="1603717" cy="1603717"/>
          </a:xfrm>
          <a:prstGeom prst="ellipse">
            <a:avLst/>
          </a:prstGeom>
          <a:solidFill>
            <a:srgbClr val="287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sp>
        <p:nvSpPr>
          <p:cNvPr id="11" name="文本框 10">
            <a:extLst>
              <a:ext uri="{FF2B5EF4-FFF2-40B4-BE49-F238E27FC236}">
                <a16:creationId xmlns:a16="http://schemas.microsoft.com/office/drawing/2014/main" id="{47AECCE6-7470-416D-86B8-9D0380CDE9EE}"/>
              </a:ext>
            </a:extLst>
          </p:cNvPr>
          <p:cNvSpPr txBox="1"/>
          <p:nvPr/>
        </p:nvSpPr>
        <p:spPr>
          <a:xfrm>
            <a:off x="1513725" y="3185076"/>
            <a:ext cx="1581152" cy="400110"/>
          </a:xfrm>
          <a:prstGeom prst="rect">
            <a:avLst/>
          </a:prstGeom>
          <a:noFill/>
        </p:spPr>
        <p:txBody>
          <a:bodyPr wrap="square" rtlCol="0">
            <a:spAutoFit/>
          </a:bodyPr>
          <a:lstStyle/>
          <a:p>
            <a:pPr algn="ctr"/>
            <a:r>
              <a:rPr lang="en-US" altLang="zh-CN" sz="2000" b="1" dirty="0">
                <a:solidFill>
                  <a:schemeClr val="bg1"/>
                </a:solidFill>
                <a:cs typeface="+mn-ea"/>
                <a:sym typeface="+mn-lt"/>
              </a:rPr>
              <a:t>Add title</a:t>
            </a:r>
            <a:endParaRPr lang="zh-CN" altLang="en-US" sz="2000" b="1" dirty="0">
              <a:solidFill>
                <a:schemeClr val="bg1"/>
              </a:solidFill>
              <a:cs typeface="+mn-ea"/>
              <a:sym typeface="+mn-lt"/>
            </a:endParaRPr>
          </a:p>
        </p:txBody>
      </p:sp>
      <p:sp>
        <p:nvSpPr>
          <p:cNvPr id="12" name="文本框 11">
            <a:extLst>
              <a:ext uri="{FF2B5EF4-FFF2-40B4-BE49-F238E27FC236}">
                <a16:creationId xmlns:a16="http://schemas.microsoft.com/office/drawing/2014/main" id="{77881CFA-EDEC-49A2-8043-4E0FE80DA4B2}"/>
              </a:ext>
            </a:extLst>
          </p:cNvPr>
          <p:cNvSpPr txBox="1"/>
          <p:nvPr/>
        </p:nvSpPr>
        <p:spPr>
          <a:xfrm>
            <a:off x="4126214" y="3151687"/>
            <a:ext cx="1581152" cy="400110"/>
          </a:xfrm>
          <a:prstGeom prst="rect">
            <a:avLst/>
          </a:prstGeom>
          <a:noFill/>
        </p:spPr>
        <p:txBody>
          <a:bodyPr wrap="square" rtlCol="0">
            <a:spAutoFit/>
          </a:bodyPr>
          <a:lstStyle/>
          <a:p>
            <a:pPr algn="ctr"/>
            <a:r>
              <a:rPr lang="en-US" altLang="zh-CN" sz="2000" b="1" dirty="0">
                <a:solidFill>
                  <a:schemeClr val="bg1"/>
                </a:solidFill>
                <a:cs typeface="+mn-ea"/>
                <a:sym typeface="+mn-lt"/>
              </a:rPr>
              <a:t>Add title</a:t>
            </a:r>
            <a:endParaRPr lang="zh-CN" altLang="en-US" sz="2000" b="1" dirty="0">
              <a:solidFill>
                <a:schemeClr val="bg1"/>
              </a:solidFill>
              <a:cs typeface="+mn-ea"/>
              <a:sym typeface="+mn-lt"/>
            </a:endParaRPr>
          </a:p>
        </p:txBody>
      </p:sp>
      <p:sp>
        <p:nvSpPr>
          <p:cNvPr id="13" name="文本框 12">
            <a:extLst>
              <a:ext uri="{FF2B5EF4-FFF2-40B4-BE49-F238E27FC236}">
                <a16:creationId xmlns:a16="http://schemas.microsoft.com/office/drawing/2014/main" id="{00280693-5D2F-4DE6-A7AF-95BB51025E2A}"/>
              </a:ext>
            </a:extLst>
          </p:cNvPr>
          <p:cNvSpPr txBox="1"/>
          <p:nvPr/>
        </p:nvSpPr>
        <p:spPr>
          <a:xfrm>
            <a:off x="6723608" y="3118298"/>
            <a:ext cx="1581152" cy="400110"/>
          </a:xfrm>
          <a:prstGeom prst="rect">
            <a:avLst/>
          </a:prstGeom>
          <a:noFill/>
        </p:spPr>
        <p:txBody>
          <a:bodyPr wrap="square" rtlCol="0">
            <a:spAutoFit/>
          </a:bodyPr>
          <a:lstStyle/>
          <a:p>
            <a:pPr algn="ctr"/>
            <a:r>
              <a:rPr lang="en-US" altLang="zh-CN" sz="2000" b="1" dirty="0">
                <a:solidFill>
                  <a:schemeClr val="bg1"/>
                </a:solidFill>
                <a:cs typeface="+mn-ea"/>
                <a:sym typeface="+mn-lt"/>
              </a:rPr>
              <a:t>Add title</a:t>
            </a:r>
            <a:endParaRPr lang="zh-CN" altLang="en-US" sz="2000" b="1" dirty="0">
              <a:solidFill>
                <a:schemeClr val="bg1"/>
              </a:solidFill>
              <a:cs typeface="+mn-ea"/>
              <a:sym typeface="+mn-lt"/>
            </a:endParaRPr>
          </a:p>
        </p:txBody>
      </p:sp>
      <p:sp>
        <p:nvSpPr>
          <p:cNvPr id="14" name="文本框 13">
            <a:extLst>
              <a:ext uri="{FF2B5EF4-FFF2-40B4-BE49-F238E27FC236}">
                <a16:creationId xmlns:a16="http://schemas.microsoft.com/office/drawing/2014/main" id="{5B6133C8-61E7-493E-83E0-D8E328F9AB85}"/>
              </a:ext>
            </a:extLst>
          </p:cNvPr>
          <p:cNvSpPr txBox="1"/>
          <p:nvPr/>
        </p:nvSpPr>
        <p:spPr>
          <a:xfrm>
            <a:off x="9323787" y="3084909"/>
            <a:ext cx="1581152" cy="400110"/>
          </a:xfrm>
          <a:prstGeom prst="rect">
            <a:avLst/>
          </a:prstGeom>
          <a:noFill/>
        </p:spPr>
        <p:txBody>
          <a:bodyPr wrap="square" rtlCol="0">
            <a:spAutoFit/>
          </a:bodyPr>
          <a:lstStyle/>
          <a:p>
            <a:pPr algn="ctr"/>
            <a:r>
              <a:rPr lang="en-US" altLang="zh-CN" sz="2000" b="1" dirty="0">
                <a:solidFill>
                  <a:schemeClr val="bg1"/>
                </a:solidFill>
                <a:cs typeface="+mn-ea"/>
                <a:sym typeface="+mn-lt"/>
              </a:rPr>
              <a:t>Add title</a:t>
            </a:r>
            <a:endParaRPr lang="zh-CN" altLang="en-US" sz="2000" b="1" dirty="0">
              <a:solidFill>
                <a:schemeClr val="bg1"/>
              </a:solidFill>
              <a:cs typeface="+mn-ea"/>
              <a:sym typeface="+mn-lt"/>
            </a:endParaRPr>
          </a:p>
        </p:txBody>
      </p:sp>
      <p:grpSp>
        <p:nvGrpSpPr>
          <p:cNvPr id="15" name="组合 14">
            <a:extLst>
              <a:ext uri="{FF2B5EF4-FFF2-40B4-BE49-F238E27FC236}">
                <a16:creationId xmlns:a16="http://schemas.microsoft.com/office/drawing/2014/main" id="{D5BB5FC7-01BB-4882-8751-3CBADB39C1F0}"/>
              </a:ext>
            </a:extLst>
          </p:cNvPr>
          <p:cNvGrpSpPr/>
          <p:nvPr/>
        </p:nvGrpSpPr>
        <p:grpSpPr>
          <a:xfrm>
            <a:off x="9959579" y="2651633"/>
            <a:ext cx="355753" cy="353065"/>
            <a:chOff x="7078908" y="5461438"/>
            <a:chExt cx="430461" cy="427208"/>
          </a:xfrm>
          <a:solidFill>
            <a:schemeClr val="bg1"/>
          </a:solidFill>
        </p:grpSpPr>
        <p:sp>
          <p:nvSpPr>
            <p:cNvPr id="16" name="Freeform 236">
              <a:extLst>
                <a:ext uri="{FF2B5EF4-FFF2-40B4-BE49-F238E27FC236}">
                  <a16:creationId xmlns:a16="http://schemas.microsoft.com/office/drawing/2014/main" id="{80EC9D69-6961-426E-8C9A-B9874034B2BA}"/>
                </a:ext>
              </a:extLst>
            </p:cNvPr>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17" name="Freeform 237">
              <a:extLst>
                <a:ext uri="{FF2B5EF4-FFF2-40B4-BE49-F238E27FC236}">
                  <a16:creationId xmlns:a16="http://schemas.microsoft.com/office/drawing/2014/main" id="{5D767105-F5D4-4674-8842-6B594EC54D27}"/>
                </a:ext>
              </a:extLst>
            </p:cNvPr>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grpSp>
      <p:grpSp>
        <p:nvGrpSpPr>
          <p:cNvPr id="18" name="组合 17">
            <a:extLst>
              <a:ext uri="{FF2B5EF4-FFF2-40B4-BE49-F238E27FC236}">
                <a16:creationId xmlns:a16="http://schemas.microsoft.com/office/drawing/2014/main" id="{B0641313-6482-4416-99EC-FB7C409121A2}"/>
              </a:ext>
            </a:extLst>
          </p:cNvPr>
          <p:cNvGrpSpPr/>
          <p:nvPr/>
        </p:nvGrpSpPr>
        <p:grpSpPr>
          <a:xfrm>
            <a:off x="7326750" y="2649367"/>
            <a:ext cx="404143" cy="381740"/>
            <a:chOff x="4882149" y="3025052"/>
            <a:chExt cx="489013" cy="461905"/>
          </a:xfrm>
          <a:solidFill>
            <a:schemeClr val="bg1"/>
          </a:solidFill>
        </p:grpSpPr>
        <p:sp>
          <p:nvSpPr>
            <p:cNvPr id="19" name="Freeform 250">
              <a:extLst>
                <a:ext uri="{FF2B5EF4-FFF2-40B4-BE49-F238E27FC236}">
                  <a16:creationId xmlns:a16="http://schemas.microsoft.com/office/drawing/2014/main" id="{B23E5020-C828-4042-8E37-5ACBFC38677E}"/>
                </a:ext>
              </a:extLst>
            </p:cNvPr>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20" name="Freeform 251">
              <a:extLst>
                <a:ext uri="{FF2B5EF4-FFF2-40B4-BE49-F238E27FC236}">
                  <a16:creationId xmlns:a16="http://schemas.microsoft.com/office/drawing/2014/main" id="{78E714A0-F4C2-44D4-81BF-94D837AAA4F6}"/>
                </a:ext>
              </a:extLst>
            </p:cNvPr>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21" name="Freeform 252">
              <a:extLst>
                <a:ext uri="{FF2B5EF4-FFF2-40B4-BE49-F238E27FC236}">
                  <a16:creationId xmlns:a16="http://schemas.microsoft.com/office/drawing/2014/main" id="{64968427-A29A-4570-8CD6-049B7B78BB2D}"/>
                </a:ext>
              </a:extLst>
            </p:cNvPr>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22" name="Freeform 253">
              <a:extLst>
                <a:ext uri="{FF2B5EF4-FFF2-40B4-BE49-F238E27FC236}">
                  <a16:creationId xmlns:a16="http://schemas.microsoft.com/office/drawing/2014/main" id="{E24A5709-E5CF-4833-907D-10DE68E0D79D}"/>
                </a:ext>
              </a:extLst>
            </p:cNvPr>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23" name="Rectangle 254">
              <a:extLst>
                <a:ext uri="{FF2B5EF4-FFF2-40B4-BE49-F238E27FC236}">
                  <a16:creationId xmlns:a16="http://schemas.microsoft.com/office/drawing/2014/main" id="{BEA280F5-A583-4E83-8200-A7BD2993B61A}"/>
                </a:ext>
              </a:extLst>
            </p:cNvPr>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24" name="Rectangle 255">
              <a:extLst>
                <a:ext uri="{FF2B5EF4-FFF2-40B4-BE49-F238E27FC236}">
                  <a16:creationId xmlns:a16="http://schemas.microsoft.com/office/drawing/2014/main" id="{F7BC470B-8F2E-4978-8719-54C9E061786F}"/>
                </a:ext>
              </a:extLst>
            </p:cNvPr>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25" name="Rectangle 256">
              <a:extLst>
                <a:ext uri="{FF2B5EF4-FFF2-40B4-BE49-F238E27FC236}">
                  <a16:creationId xmlns:a16="http://schemas.microsoft.com/office/drawing/2014/main" id="{1C80BFC9-2CA9-43E0-94A8-EC8C265966CB}"/>
                </a:ext>
              </a:extLst>
            </p:cNvPr>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grpSp>
      <p:grpSp>
        <p:nvGrpSpPr>
          <p:cNvPr id="26" name="组合 25">
            <a:extLst>
              <a:ext uri="{FF2B5EF4-FFF2-40B4-BE49-F238E27FC236}">
                <a16:creationId xmlns:a16="http://schemas.microsoft.com/office/drawing/2014/main" id="{95CB7C30-7D4E-4B1F-BC17-9BCBD5EB1F25}"/>
              </a:ext>
            </a:extLst>
          </p:cNvPr>
          <p:cNvGrpSpPr/>
          <p:nvPr/>
        </p:nvGrpSpPr>
        <p:grpSpPr>
          <a:xfrm>
            <a:off x="4789194" y="2612206"/>
            <a:ext cx="400558" cy="459701"/>
            <a:chOff x="2733098" y="4187405"/>
            <a:chExt cx="484675" cy="556238"/>
          </a:xfrm>
          <a:solidFill>
            <a:schemeClr val="bg1"/>
          </a:solidFill>
        </p:grpSpPr>
        <p:sp>
          <p:nvSpPr>
            <p:cNvPr id="27" name="Oval 302">
              <a:extLst>
                <a:ext uri="{FF2B5EF4-FFF2-40B4-BE49-F238E27FC236}">
                  <a16:creationId xmlns:a16="http://schemas.microsoft.com/office/drawing/2014/main" id="{84DC4B9A-BDF9-4CB1-B1B5-E7D9BFE3FCE4}"/>
                </a:ext>
              </a:extLst>
            </p:cNvPr>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28" name="Freeform 303">
              <a:extLst>
                <a:ext uri="{FF2B5EF4-FFF2-40B4-BE49-F238E27FC236}">
                  <a16:creationId xmlns:a16="http://schemas.microsoft.com/office/drawing/2014/main" id="{13D77556-F05F-4612-B9A9-93960AC24E75}"/>
                </a:ext>
              </a:extLst>
            </p:cNvPr>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29" name="Freeform 304">
              <a:extLst>
                <a:ext uri="{FF2B5EF4-FFF2-40B4-BE49-F238E27FC236}">
                  <a16:creationId xmlns:a16="http://schemas.microsoft.com/office/drawing/2014/main" id="{886284B4-7EB2-4BA7-8FBC-A32B8E4157F7}"/>
                </a:ext>
              </a:extLst>
            </p:cNvPr>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30" name="Freeform 305">
              <a:extLst>
                <a:ext uri="{FF2B5EF4-FFF2-40B4-BE49-F238E27FC236}">
                  <a16:creationId xmlns:a16="http://schemas.microsoft.com/office/drawing/2014/main" id="{5D80579B-6CB8-421B-A74A-1F204FBAA472}"/>
                </a:ext>
              </a:extLst>
            </p:cNvPr>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31" name="Freeform 306">
              <a:extLst>
                <a:ext uri="{FF2B5EF4-FFF2-40B4-BE49-F238E27FC236}">
                  <a16:creationId xmlns:a16="http://schemas.microsoft.com/office/drawing/2014/main" id="{B1CE1536-BC1E-4211-8B11-06EFBDABAF52}"/>
                </a:ext>
              </a:extLst>
            </p:cNvPr>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32" name="Freeform 307">
              <a:extLst>
                <a:ext uri="{FF2B5EF4-FFF2-40B4-BE49-F238E27FC236}">
                  <a16:creationId xmlns:a16="http://schemas.microsoft.com/office/drawing/2014/main" id="{5E5B5BD3-BEDE-413D-976B-E134DB874C94}"/>
                </a:ext>
              </a:extLst>
            </p:cNvPr>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33" name="Freeform 308">
              <a:extLst>
                <a:ext uri="{FF2B5EF4-FFF2-40B4-BE49-F238E27FC236}">
                  <a16:creationId xmlns:a16="http://schemas.microsoft.com/office/drawing/2014/main" id="{5B44358F-C443-4744-BE1F-E65429812BE3}"/>
                </a:ext>
              </a:extLst>
            </p:cNvPr>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34" name="Freeform 309">
              <a:extLst>
                <a:ext uri="{FF2B5EF4-FFF2-40B4-BE49-F238E27FC236}">
                  <a16:creationId xmlns:a16="http://schemas.microsoft.com/office/drawing/2014/main" id="{823CDDB2-8B08-4423-A48F-F62E5E820702}"/>
                </a:ext>
              </a:extLst>
            </p:cNvPr>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35" name="Freeform 310">
              <a:extLst>
                <a:ext uri="{FF2B5EF4-FFF2-40B4-BE49-F238E27FC236}">
                  <a16:creationId xmlns:a16="http://schemas.microsoft.com/office/drawing/2014/main" id="{8FDB25F7-A5A6-48F4-AC4C-0D5622FFCCCD}"/>
                </a:ext>
              </a:extLst>
            </p:cNvPr>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36" name="Freeform 311">
              <a:extLst>
                <a:ext uri="{FF2B5EF4-FFF2-40B4-BE49-F238E27FC236}">
                  <a16:creationId xmlns:a16="http://schemas.microsoft.com/office/drawing/2014/main" id="{952CF812-5333-4EA4-82EF-0C6512E60036}"/>
                </a:ext>
              </a:extLst>
            </p:cNvPr>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37" name="Freeform 312">
              <a:extLst>
                <a:ext uri="{FF2B5EF4-FFF2-40B4-BE49-F238E27FC236}">
                  <a16:creationId xmlns:a16="http://schemas.microsoft.com/office/drawing/2014/main" id="{C87014E9-D5D1-4A08-A1C0-BBE2BCB732DA}"/>
                </a:ext>
              </a:extLst>
            </p:cNvPr>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38" name="Freeform 313">
              <a:extLst>
                <a:ext uri="{FF2B5EF4-FFF2-40B4-BE49-F238E27FC236}">
                  <a16:creationId xmlns:a16="http://schemas.microsoft.com/office/drawing/2014/main" id="{0DB1B0DA-5574-48D3-A18D-6EA85A65A30C}"/>
                </a:ext>
              </a:extLst>
            </p:cNvPr>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39" name="Freeform 314">
              <a:extLst>
                <a:ext uri="{FF2B5EF4-FFF2-40B4-BE49-F238E27FC236}">
                  <a16:creationId xmlns:a16="http://schemas.microsoft.com/office/drawing/2014/main" id="{9140505D-F771-47DD-B9CE-CCFA2713F8AA}"/>
                </a:ext>
              </a:extLst>
            </p:cNvPr>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40" name="Freeform 315">
              <a:extLst>
                <a:ext uri="{FF2B5EF4-FFF2-40B4-BE49-F238E27FC236}">
                  <a16:creationId xmlns:a16="http://schemas.microsoft.com/office/drawing/2014/main" id="{6828105E-D022-4FB2-93D5-90D11D59E679}"/>
                </a:ext>
              </a:extLst>
            </p:cNvPr>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41" name="Freeform 316">
              <a:extLst>
                <a:ext uri="{FF2B5EF4-FFF2-40B4-BE49-F238E27FC236}">
                  <a16:creationId xmlns:a16="http://schemas.microsoft.com/office/drawing/2014/main" id="{F899A4B2-5E1D-4F2C-A6AA-952AC05A7241}"/>
                </a:ext>
              </a:extLst>
            </p:cNvPr>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42" name="Freeform 317">
              <a:extLst>
                <a:ext uri="{FF2B5EF4-FFF2-40B4-BE49-F238E27FC236}">
                  <a16:creationId xmlns:a16="http://schemas.microsoft.com/office/drawing/2014/main" id="{7745CB17-9091-436B-A8CA-45841D32CBC3}"/>
                </a:ext>
              </a:extLst>
            </p:cNvPr>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43" name="Oval 318">
              <a:extLst>
                <a:ext uri="{FF2B5EF4-FFF2-40B4-BE49-F238E27FC236}">
                  <a16:creationId xmlns:a16="http://schemas.microsoft.com/office/drawing/2014/main" id="{D715860B-4CE0-4E79-BA3C-87663007E5A0}"/>
                </a:ext>
              </a:extLst>
            </p:cNvPr>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grpSp>
      <p:grpSp>
        <p:nvGrpSpPr>
          <p:cNvPr id="44" name="组合 43">
            <a:extLst>
              <a:ext uri="{FF2B5EF4-FFF2-40B4-BE49-F238E27FC236}">
                <a16:creationId xmlns:a16="http://schemas.microsoft.com/office/drawing/2014/main" id="{998E2325-0CF4-4948-9D96-E5ADC26F46F3}"/>
              </a:ext>
            </a:extLst>
          </p:cNvPr>
          <p:cNvGrpSpPr/>
          <p:nvPr/>
        </p:nvGrpSpPr>
        <p:grpSpPr>
          <a:xfrm>
            <a:off x="2078693" y="2657010"/>
            <a:ext cx="404143" cy="381740"/>
            <a:chOff x="4882149" y="3025052"/>
            <a:chExt cx="489013" cy="461905"/>
          </a:xfrm>
          <a:solidFill>
            <a:schemeClr val="bg1"/>
          </a:solidFill>
        </p:grpSpPr>
        <p:sp>
          <p:nvSpPr>
            <p:cNvPr id="45" name="Freeform 250">
              <a:extLst>
                <a:ext uri="{FF2B5EF4-FFF2-40B4-BE49-F238E27FC236}">
                  <a16:creationId xmlns:a16="http://schemas.microsoft.com/office/drawing/2014/main" id="{97374131-488F-414C-8CE6-B16F32343D9C}"/>
                </a:ext>
              </a:extLst>
            </p:cNvPr>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46" name="Freeform 251">
              <a:extLst>
                <a:ext uri="{FF2B5EF4-FFF2-40B4-BE49-F238E27FC236}">
                  <a16:creationId xmlns:a16="http://schemas.microsoft.com/office/drawing/2014/main" id="{42CCB604-8E8E-4649-BFA4-43595379B426}"/>
                </a:ext>
              </a:extLst>
            </p:cNvPr>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47" name="Freeform 252">
              <a:extLst>
                <a:ext uri="{FF2B5EF4-FFF2-40B4-BE49-F238E27FC236}">
                  <a16:creationId xmlns:a16="http://schemas.microsoft.com/office/drawing/2014/main" id="{FDE9BD32-7FFB-49E9-A06B-7E05BDA8AB03}"/>
                </a:ext>
              </a:extLst>
            </p:cNvPr>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48" name="Freeform 253">
              <a:extLst>
                <a:ext uri="{FF2B5EF4-FFF2-40B4-BE49-F238E27FC236}">
                  <a16:creationId xmlns:a16="http://schemas.microsoft.com/office/drawing/2014/main" id="{ACDDDC89-288C-44E1-9E18-56FD88429A1D}"/>
                </a:ext>
              </a:extLst>
            </p:cNvPr>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49" name="Rectangle 254">
              <a:extLst>
                <a:ext uri="{FF2B5EF4-FFF2-40B4-BE49-F238E27FC236}">
                  <a16:creationId xmlns:a16="http://schemas.microsoft.com/office/drawing/2014/main" id="{EEBFEF24-6E1F-4649-AE3D-373DCB095E8D}"/>
                </a:ext>
              </a:extLst>
            </p:cNvPr>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50" name="Rectangle 255">
              <a:extLst>
                <a:ext uri="{FF2B5EF4-FFF2-40B4-BE49-F238E27FC236}">
                  <a16:creationId xmlns:a16="http://schemas.microsoft.com/office/drawing/2014/main" id="{76FAB68D-1B9E-4C32-B905-9CEEB0044D2E}"/>
                </a:ext>
              </a:extLst>
            </p:cNvPr>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sp>
          <p:nvSpPr>
            <p:cNvPr id="51" name="Rectangle 256">
              <a:extLst>
                <a:ext uri="{FF2B5EF4-FFF2-40B4-BE49-F238E27FC236}">
                  <a16:creationId xmlns:a16="http://schemas.microsoft.com/office/drawing/2014/main" id="{6F121EDA-8411-47D7-A60B-50FE7635D892}"/>
                </a:ext>
              </a:extLst>
            </p:cNvPr>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cs typeface="+mn-ea"/>
                <a:sym typeface="+mn-lt"/>
              </a:endParaRPr>
            </a:p>
          </p:txBody>
        </p:sp>
      </p:grpSp>
      <p:sp>
        <p:nvSpPr>
          <p:cNvPr id="67" name="Rectangle 7">
            <a:extLst>
              <a:ext uri="{FF2B5EF4-FFF2-40B4-BE49-F238E27FC236}">
                <a16:creationId xmlns:a16="http://schemas.microsoft.com/office/drawing/2014/main" id="{FF6A12E8-46DE-4DFF-A2DD-5DB8A047D57A}"/>
              </a:ext>
            </a:extLst>
          </p:cNvPr>
          <p:cNvSpPr/>
          <p:nvPr/>
        </p:nvSpPr>
        <p:spPr>
          <a:xfrm>
            <a:off x="1214518" y="4445150"/>
            <a:ext cx="2020480" cy="1105304"/>
          </a:xfrm>
          <a:prstGeom prst="rect">
            <a:avLst/>
          </a:prstGeom>
        </p:spPr>
        <p:txBody>
          <a:bodyPr wrap="square" lIns="90000" tIns="46800" rIns="90000" bIns="46800">
            <a:spAutoFit/>
          </a:bodyPr>
          <a:lstStyle/>
          <a:p>
            <a:pPr algn="ctr">
              <a:lnSpc>
                <a:spcPct val="120000"/>
              </a:lnSpc>
            </a:pPr>
            <a:r>
              <a:rPr lang="id-ID" sz="1398" dirty="0">
                <a:solidFill>
                  <a:schemeClr val="bg1">
                    <a:lumMod val="65000"/>
                  </a:schemeClr>
                </a:solidFill>
                <a:cs typeface="+mn-ea"/>
                <a:sym typeface="+mn-lt"/>
              </a:rPr>
              <a:t>Lorem ipsum dolor sit amet, consectetuer adipiscing elit.</a:t>
            </a:r>
          </a:p>
        </p:txBody>
      </p:sp>
      <p:sp>
        <p:nvSpPr>
          <p:cNvPr id="68" name="Rectangle 7">
            <a:extLst>
              <a:ext uri="{FF2B5EF4-FFF2-40B4-BE49-F238E27FC236}">
                <a16:creationId xmlns:a16="http://schemas.microsoft.com/office/drawing/2014/main" id="{558E103D-AD0C-474D-9FDE-F743EB8DD476}"/>
              </a:ext>
            </a:extLst>
          </p:cNvPr>
          <p:cNvSpPr/>
          <p:nvPr/>
        </p:nvSpPr>
        <p:spPr>
          <a:xfrm>
            <a:off x="3778954" y="4871674"/>
            <a:ext cx="2020480" cy="1105304"/>
          </a:xfrm>
          <a:prstGeom prst="rect">
            <a:avLst/>
          </a:prstGeom>
        </p:spPr>
        <p:txBody>
          <a:bodyPr wrap="square" lIns="90000" tIns="46800" rIns="90000" bIns="46800">
            <a:spAutoFit/>
          </a:bodyPr>
          <a:lstStyle/>
          <a:p>
            <a:pPr algn="ctr">
              <a:lnSpc>
                <a:spcPct val="120000"/>
              </a:lnSpc>
            </a:pPr>
            <a:r>
              <a:rPr lang="id-ID" sz="1398" dirty="0">
                <a:solidFill>
                  <a:schemeClr val="bg1">
                    <a:lumMod val="65000"/>
                  </a:schemeClr>
                </a:solidFill>
                <a:cs typeface="+mn-ea"/>
                <a:sym typeface="+mn-lt"/>
              </a:rPr>
              <a:t>Lorem ipsum dolor sit amet, consectetuer adipiscing elit.</a:t>
            </a:r>
          </a:p>
        </p:txBody>
      </p:sp>
      <p:sp>
        <p:nvSpPr>
          <p:cNvPr id="70" name="Rectangle 7">
            <a:extLst>
              <a:ext uri="{FF2B5EF4-FFF2-40B4-BE49-F238E27FC236}">
                <a16:creationId xmlns:a16="http://schemas.microsoft.com/office/drawing/2014/main" id="{91E71E1C-A4C4-4F11-B775-884190EA6035}"/>
              </a:ext>
            </a:extLst>
          </p:cNvPr>
          <p:cNvSpPr/>
          <p:nvPr/>
        </p:nvSpPr>
        <p:spPr>
          <a:xfrm>
            <a:off x="6521193" y="4317858"/>
            <a:ext cx="2020480" cy="1105304"/>
          </a:xfrm>
          <a:prstGeom prst="rect">
            <a:avLst/>
          </a:prstGeom>
        </p:spPr>
        <p:txBody>
          <a:bodyPr wrap="square" lIns="90000" tIns="46800" rIns="90000" bIns="46800">
            <a:spAutoFit/>
          </a:bodyPr>
          <a:lstStyle/>
          <a:p>
            <a:pPr algn="ctr">
              <a:lnSpc>
                <a:spcPct val="120000"/>
              </a:lnSpc>
            </a:pPr>
            <a:r>
              <a:rPr lang="id-ID" sz="1398" dirty="0">
                <a:solidFill>
                  <a:schemeClr val="bg1">
                    <a:lumMod val="65000"/>
                  </a:schemeClr>
                </a:solidFill>
                <a:cs typeface="+mn-ea"/>
                <a:sym typeface="+mn-lt"/>
              </a:rPr>
              <a:t>Lorem ipsum dolor sit amet, consectetuer adipiscing elit.</a:t>
            </a:r>
          </a:p>
        </p:txBody>
      </p:sp>
      <p:sp>
        <p:nvSpPr>
          <p:cNvPr id="71" name="Rectangle 7">
            <a:extLst>
              <a:ext uri="{FF2B5EF4-FFF2-40B4-BE49-F238E27FC236}">
                <a16:creationId xmlns:a16="http://schemas.microsoft.com/office/drawing/2014/main" id="{14D88F90-C412-4ACB-B28E-B65F3A770942}"/>
              </a:ext>
            </a:extLst>
          </p:cNvPr>
          <p:cNvSpPr/>
          <p:nvPr/>
        </p:nvSpPr>
        <p:spPr>
          <a:xfrm>
            <a:off x="9047014" y="4803753"/>
            <a:ext cx="2020480" cy="1105304"/>
          </a:xfrm>
          <a:prstGeom prst="rect">
            <a:avLst/>
          </a:prstGeom>
        </p:spPr>
        <p:txBody>
          <a:bodyPr wrap="square" lIns="90000" tIns="46800" rIns="90000" bIns="46800">
            <a:spAutoFit/>
          </a:bodyPr>
          <a:lstStyle/>
          <a:p>
            <a:pPr algn="ctr">
              <a:lnSpc>
                <a:spcPct val="120000"/>
              </a:lnSpc>
            </a:pPr>
            <a:r>
              <a:rPr lang="id-ID" sz="1398" dirty="0">
                <a:solidFill>
                  <a:schemeClr val="bg1">
                    <a:lumMod val="65000"/>
                  </a:schemeClr>
                </a:solidFill>
                <a:cs typeface="+mn-ea"/>
                <a:sym typeface="+mn-lt"/>
              </a:rPr>
              <a:t>Lorem ipsum dolor sit amet, consectetuer adipiscing elit.</a:t>
            </a:r>
          </a:p>
        </p:txBody>
      </p:sp>
    </p:spTree>
    <p:extLst>
      <p:ext uri="{BB962C8B-B14F-4D97-AF65-F5344CB8AC3E}">
        <p14:creationId xmlns:p14="http://schemas.microsoft.com/office/powerpoint/2010/main" val="5287496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550"/>
                            </p:stCondLst>
                            <p:childTnLst>
                              <p:par>
                                <p:cTn id="13" presetID="41" presetClass="entr" presetSubtype="0" fill="hold" grpId="0" nodeType="afterEffect">
                                  <p:stCondLst>
                                    <p:cond delay="0"/>
                                  </p:stCondLst>
                                  <p:iterate type="wd">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2"/>
                                        </p:tgtEl>
                                        <p:attrNameLst>
                                          <p:attrName>ppt_y</p:attrName>
                                        </p:attrNameLst>
                                      </p:cBhvr>
                                      <p:tavLst>
                                        <p:tav tm="0">
                                          <p:val>
                                            <p:strVal val="#ppt_y"/>
                                          </p:val>
                                        </p:tav>
                                        <p:tav tm="100000">
                                          <p:val>
                                            <p:strVal val="#ppt_y"/>
                                          </p:val>
                                        </p:tav>
                                      </p:tavLst>
                                    </p:anim>
                                    <p:anim calcmode="lin" valueType="num">
                                      <p:cBhvr>
                                        <p:cTn id="1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2"/>
                                        </p:tgtEl>
                                      </p:cBhvr>
                                    </p:animEffect>
                                  </p:childTnLst>
                                </p:cTn>
                              </p:par>
                            </p:childTnLst>
                          </p:cTn>
                        </p:par>
                        <p:par>
                          <p:cTn id="20" fill="hold">
                            <p:stCondLst>
                              <p:cond delay="1100"/>
                            </p:stCondLst>
                            <p:childTnLst>
                              <p:par>
                                <p:cTn id="21" presetID="41" presetClass="entr" presetSubtype="0" fill="hold" grpId="0" nodeType="afterEffect">
                                  <p:stCondLst>
                                    <p:cond delay="0"/>
                                  </p:stCondLst>
                                  <p:iterate type="wd">
                                    <p:tmPct val="10000"/>
                                  </p:iterate>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3"/>
                                        </p:tgtEl>
                                        <p:attrNameLst>
                                          <p:attrName>ppt_y</p:attrName>
                                        </p:attrNameLst>
                                      </p:cBhvr>
                                      <p:tavLst>
                                        <p:tav tm="0">
                                          <p:val>
                                            <p:strVal val="#ppt_y"/>
                                          </p:val>
                                        </p:tav>
                                        <p:tav tm="100000">
                                          <p:val>
                                            <p:strVal val="#ppt_y"/>
                                          </p:val>
                                        </p:tav>
                                      </p:tavLst>
                                    </p:anim>
                                    <p:anim calcmode="lin" valueType="num">
                                      <p:cBhvr>
                                        <p:cTn id="2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3"/>
                                        </p:tgtEl>
                                      </p:cBhvr>
                                    </p:animEffect>
                                  </p:childTnLst>
                                </p:cTn>
                              </p:par>
                            </p:childTnLst>
                          </p:cTn>
                        </p:par>
                        <p:par>
                          <p:cTn id="28" fill="hold">
                            <p:stCondLst>
                              <p:cond delay="1650"/>
                            </p:stCondLst>
                            <p:childTnLst>
                              <p:par>
                                <p:cTn id="29" presetID="41" presetClass="entr" presetSubtype="0" fill="hold" grpId="0" nodeType="afterEffect">
                                  <p:stCondLst>
                                    <p:cond delay="0"/>
                                  </p:stCondLst>
                                  <p:iterate type="wd">
                                    <p:tmPct val="10000"/>
                                  </p:iterate>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4"/>
                                        </p:tgtEl>
                                        <p:attrNameLst>
                                          <p:attrName>ppt_y</p:attrName>
                                        </p:attrNameLst>
                                      </p:cBhvr>
                                      <p:tavLst>
                                        <p:tav tm="0">
                                          <p:val>
                                            <p:strVal val="#ppt_y"/>
                                          </p:val>
                                        </p:tav>
                                        <p:tav tm="100000">
                                          <p:val>
                                            <p:strVal val="#ppt_y"/>
                                          </p:val>
                                        </p:tav>
                                      </p:tavLst>
                                    </p:anim>
                                    <p:anim calcmode="lin" valueType="num">
                                      <p:cBhvr>
                                        <p:cTn id="3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4"/>
                                        </p:tgtEl>
                                      </p:cBhvr>
                                    </p:animEffect>
                                  </p:childTnLst>
                                </p:cTn>
                              </p:par>
                            </p:childTnLst>
                          </p:cTn>
                        </p:par>
                        <p:par>
                          <p:cTn id="36" fill="hold">
                            <p:stCondLst>
                              <p:cond delay="2200"/>
                            </p:stCondLst>
                            <p:childTnLst>
                              <p:par>
                                <p:cTn id="37" presetID="45" presetClass="entr" presetSubtype="0"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anim calcmode="lin" valueType="num">
                                      <p:cBhvr>
                                        <p:cTn id="40" dur="500" fill="hold"/>
                                        <p:tgtEl>
                                          <p:spTgt spid="26"/>
                                        </p:tgtEl>
                                        <p:attrNameLst>
                                          <p:attrName>ppt_w</p:attrName>
                                        </p:attrNameLst>
                                      </p:cBhvr>
                                      <p:tavLst>
                                        <p:tav tm="0" fmla="#ppt_w*sin(2.5*pi*$)">
                                          <p:val>
                                            <p:fltVal val="0"/>
                                          </p:val>
                                        </p:tav>
                                        <p:tav tm="100000">
                                          <p:val>
                                            <p:fltVal val="1"/>
                                          </p:val>
                                        </p:tav>
                                      </p:tavLst>
                                    </p:anim>
                                    <p:anim calcmode="lin" valueType="num">
                                      <p:cBhvr>
                                        <p:cTn id="41" dur="500" fill="hold"/>
                                        <p:tgtEl>
                                          <p:spTgt spid="26"/>
                                        </p:tgtEl>
                                        <p:attrNameLst>
                                          <p:attrName>ppt_h</p:attrName>
                                        </p:attrNameLst>
                                      </p:cBhvr>
                                      <p:tavLst>
                                        <p:tav tm="0">
                                          <p:val>
                                            <p:strVal val="#ppt_h"/>
                                          </p:val>
                                        </p:tav>
                                        <p:tav tm="100000">
                                          <p:val>
                                            <p:strVal val="#ppt_h"/>
                                          </p:val>
                                        </p:tav>
                                      </p:tavLst>
                                    </p:anim>
                                  </p:childTnLst>
                                </p:cTn>
                              </p:par>
                            </p:childTnLst>
                          </p:cTn>
                        </p:par>
                        <p:par>
                          <p:cTn id="42" fill="hold">
                            <p:stCondLst>
                              <p:cond delay="2700"/>
                            </p:stCondLst>
                            <p:childTnLst>
                              <p:par>
                                <p:cTn id="43" presetID="45"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anim calcmode="lin" valueType="num">
                                      <p:cBhvr>
                                        <p:cTn id="46" dur="500" fill="hold"/>
                                        <p:tgtEl>
                                          <p:spTgt spid="18"/>
                                        </p:tgtEl>
                                        <p:attrNameLst>
                                          <p:attrName>ppt_w</p:attrName>
                                        </p:attrNameLst>
                                      </p:cBhvr>
                                      <p:tavLst>
                                        <p:tav tm="0" fmla="#ppt_w*sin(2.5*pi*$)">
                                          <p:val>
                                            <p:fltVal val="0"/>
                                          </p:val>
                                        </p:tav>
                                        <p:tav tm="100000">
                                          <p:val>
                                            <p:fltVal val="1"/>
                                          </p:val>
                                        </p:tav>
                                      </p:tavLst>
                                    </p:anim>
                                    <p:anim calcmode="lin" valueType="num">
                                      <p:cBhvr>
                                        <p:cTn id="47" dur="500" fill="hold"/>
                                        <p:tgtEl>
                                          <p:spTgt spid="18"/>
                                        </p:tgtEl>
                                        <p:attrNameLst>
                                          <p:attrName>ppt_h</p:attrName>
                                        </p:attrNameLst>
                                      </p:cBhvr>
                                      <p:tavLst>
                                        <p:tav tm="0">
                                          <p:val>
                                            <p:strVal val="#ppt_h"/>
                                          </p:val>
                                        </p:tav>
                                        <p:tav tm="100000">
                                          <p:val>
                                            <p:strVal val="#ppt_h"/>
                                          </p:val>
                                        </p:tav>
                                      </p:tavLst>
                                    </p:anim>
                                  </p:childTnLst>
                                </p:cTn>
                              </p:par>
                            </p:childTnLst>
                          </p:cTn>
                        </p:par>
                        <p:par>
                          <p:cTn id="48" fill="hold">
                            <p:stCondLst>
                              <p:cond delay="3200"/>
                            </p:stCondLst>
                            <p:childTnLst>
                              <p:par>
                                <p:cTn id="49" presetID="45" presetClass="entr" presetSubtype="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anim calcmode="lin" valueType="num">
                                      <p:cBhvr>
                                        <p:cTn id="52" dur="500" fill="hold"/>
                                        <p:tgtEl>
                                          <p:spTgt spid="15"/>
                                        </p:tgtEl>
                                        <p:attrNameLst>
                                          <p:attrName>ppt_w</p:attrName>
                                        </p:attrNameLst>
                                      </p:cBhvr>
                                      <p:tavLst>
                                        <p:tav tm="0" fmla="#ppt_w*sin(2.5*pi*$)">
                                          <p:val>
                                            <p:fltVal val="0"/>
                                          </p:val>
                                        </p:tav>
                                        <p:tav tm="100000">
                                          <p:val>
                                            <p:fltVal val="1"/>
                                          </p:val>
                                        </p:tav>
                                      </p:tavLst>
                                    </p:anim>
                                    <p:anim calcmode="lin" valueType="num">
                                      <p:cBhvr>
                                        <p:cTn id="53" dur="500" fill="hold"/>
                                        <p:tgtEl>
                                          <p:spTgt spid="15"/>
                                        </p:tgtEl>
                                        <p:attrNameLst>
                                          <p:attrName>ppt_h</p:attrName>
                                        </p:attrNameLst>
                                      </p:cBhvr>
                                      <p:tavLst>
                                        <p:tav tm="0">
                                          <p:val>
                                            <p:strVal val="#ppt_h"/>
                                          </p:val>
                                        </p:tav>
                                        <p:tav tm="100000">
                                          <p:val>
                                            <p:strVal val="#ppt_h"/>
                                          </p:val>
                                        </p:tav>
                                      </p:tavLst>
                                    </p:anim>
                                  </p:childTnLst>
                                </p:cTn>
                              </p:par>
                            </p:childTnLst>
                          </p:cTn>
                        </p:par>
                        <p:par>
                          <p:cTn id="54" fill="hold">
                            <p:stCondLst>
                              <p:cond delay="3700"/>
                            </p:stCondLst>
                            <p:childTnLst>
                              <p:par>
                                <p:cTn id="55" presetID="4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anim calcmode="lin" valueType="num">
                                      <p:cBhvr>
                                        <p:cTn id="58" dur="500" fill="hold"/>
                                        <p:tgtEl>
                                          <p:spTgt spid="44"/>
                                        </p:tgtEl>
                                        <p:attrNameLst>
                                          <p:attrName>ppt_w</p:attrName>
                                        </p:attrNameLst>
                                      </p:cBhvr>
                                      <p:tavLst>
                                        <p:tav tm="0" fmla="#ppt_w*sin(2.5*pi*$)">
                                          <p:val>
                                            <p:fltVal val="0"/>
                                          </p:val>
                                        </p:tav>
                                        <p:tav tm="100000">
                                          <p:val>
                                            <p:fltVal val="1"/>
                                          </p:val>
                                        </p:tav>
                                      </p:tavLst>
                                    </p:anim>
                                    <p:anim calcmode="lin" valueType="num">
                                      <p:cBhvr>
                                        <p:cTn id="59" dur="500" fill="hold"/>
                                        <p:tgtEl>
                                          <p:spTgt spid="44"/>
                                        </p:tgtEl>
                                        <p:attrNameLst>
                                          <p:attrName>ppt_h</p:attrName>
                                        </p:attrNameLst>
                                      </p:cBhvr>
                                      <p:tavLst>
                                        <p:tav tm="0">
                                          <p:val>
                                            <p:strVal val="#ppt_h"/>
                                          </p:val>
                                        </p:tav>
                                        <p:tav tm="100000">
                                          <p:val>
                                            <p:strVal val="#ppt_h"/>
                                          </p:val>
                                        </p:tav>
                                      </p:tavLst>
                                    </p:anim>
                                  </p:childTnLst>
                                </p:cTn>
                              </p:par>
                              <p:par>
                                <p:cTn id="60" presetID="2" presetClass="entr" presetSubtype="8" fill="hold" grpId="0" nodeType="with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additive="base">
                                        <p:cTn id="62" dur="500" fill="hold"/>
                                        <p:tgtEl>
                                          <p:spTgt spid="67"/>
                                        </p:tgtEl>
                                        <p:attrNameLst>
                                          <p:attrName>ppt_x</p:attrName>
                                        </p:attrNameLst>
                                      </p:cBhvr>
                                      <p:tavLst>
                                        <p:tav tm="0">
                                          <p:val>
                                            <p:strVal val="0-#ppt_w/2"/>
                                          </p:val>
                                        </p:tav>
                                        <p:tav tm="100000">
                                          <p:val>
                                            <p:strVal val="#ppt_x"/>
                                          </p:val>
                                        </p:tav>
                                      </p:tavLst>
                                    </p:anim>
                                    <p:anim calcmode="lin" valueType="num">
                                      <p:cBhvr additive="base">
                                        <p:cTn id="63" dur="500" fill="hold"/>
                                        <p:tgtEl>
                                          <p:spTgt spid="67"/>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additive="base">
                                        <p:cTn id="66" dur="500" fill="hold"/>
                                        <p:tgtEl>
                                          <p:spTgt spid="68"/>
                                        </p:tgtEl>
                                        <p:attrNameLst>
                                          <p:attrName>ppt_x</p:attrName>
                                        </p:attrNameLst>
                                      </p:cBhvr>
                                      <p:tavLst>
                                        <p:tav tm="0">
                                          <p:val>
                                            <p:strVal val="0-#ppt_w/2"/>
                                          </p:val>
                                        </p:tav>
                                        <p:tav tm="100000">
                                          <p:val>
                                            <p:strVal val="#ppt_x"/>
                                          </p:val>
                                        </p:tav>
                                      </p:tavLst>
                                    </p:anim>
                                    <p:anim calcmode="lin" valueType="num">
                                      <p:cBhvr additive="base">
                                        <p:cTn id="67" dur="500" fill="hold"/>
                                        <p:tgtEl>
                                          <p:spTgt spid="68"/>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anim calcmode="lin" valueType="num">
                                      <p:cBhvr additive="base">
                                        <p:cTn id="70" dur="500" fill="hold"/>
                                        <p:tgtEl>
                                          <p:spTgt spid="70"/>
                                        </p:tgtEl>
                                        <p:attrNameLst>
                                          <p:attrName>ppt_x</p:attrName>
                                        </p:attrNameLst>
                                      </p:cBhvr>
                                      <p:tavLst>
                                        <p:tav tm="0">
                                          <p:val>
                                            <p:strVal val="0-#ppt_w/2"/>
                                          </p:val>
                                        </p:tav>
                                        <p:tav tm="100000">
                                          <p:val>
                                            <p:strVal val="#ppt_x"/>
                                          </p:val>
                                        </p:tav>
                                      </p:tavLst>
                                    </p:anim>
                                    <p:anim calcmode="lin" valueType="num">
                                      <p:cBhvr additive="base">
                                        <p:cTn id="71" dur="500" fill="hold"/>
                                        <p:tgtEl>
                                          <p:spTgt spid="70"/>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 calcmode="lin" valueType="num">
                                      <p:cBhvr additive="base">
                                        <p:cTn id="74" dur="500" fill="hold"/>
                                        <p:tgtEl>
                                          <p:spTgt spid="71"/>
                                        </p:tgtEl>
                                        <p:attrNameLst>
                                          <p:attrName>ppt_x</p:attrName>
                                        </p:attrNameLst>
                                      </p:cBhvr>
                                      <p:tavLst>
                                        <p:tav tm="0">
                                          <p:val>
                                            <p:strVal val="0-#ppt_w/2"/>
                                          </p:val>
                                        </p:tav>
                                        <p:tav tm="100000">
                                          <p:val>
                                            <p:strVal val="#ppt_x"/>
                                          </p:val>
                                        </p:tav>
                                      </p:tavLst>
                                    </p:anim>
                                    <p:anim calcmode="lin" valueType="num">
                                      <p:cBhvr additive="base">
                                        <p:cTn id="75"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67" grpId="0"/>
      <p:bldP spid="68" grpId="0"/>
      <p:bldP spid="70"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鲜花, 花瓶, 植物, 餐桌&#10;&#10;描述已自动生成">
            <a:extLst>
              <a:ext uri="{FF2B5EF4-FFF2-40B4-BE49-F238E27FC236}">
                <a16:creationId xmlns:a16="http://schemas.microsoft.com/office/drawing/2014/main" id="{39266ACA-CBF0-4F46-9239-1F899FC784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6154" y="-586154"/>
            <a:ext cx="1852246" cy="3024554"/>
          </a:xfrm>
          <a:prstGeom prst="rect">
            <a:avLst/>
          </a:prstGeom>
        </p:spPr>
      </p:pic>
      <p:sp>
        <p:nvSpPr>
          <p:cNvPr id="3" name="文本框 2">
            <a:extLst>
              <a:ext uri="{FF2B5EF4-FFF2-40B4-BE49-F238E27FC236}">
                <a16:creationId xmlns:a16="http://schemas.microsoft.com/office/drawing/2014/main" id="{2977CED2-4F09-4BD9-9869-DEDCC45D790C}"/>
              </a:ext>
            </a:extLst>
          </p:cNvPr>
          <p:cNvSpPr txBox="1"/>
          <p:nvPr/>
        </p:nvSpPr>
        <p:spPr>
          <a:xfrm>
            <a:off x="342726" y="289985"/>
            <a:ext cx="2419509" cy="523220"/>
          </a:xfrm>
          <a:prstGeom prst="rect">
            <a:avLst/>
          </a:prstGeom>
          <a:noFill/>
        </p:spPr>
        <p:txBody>
          <a:bodyPr wrap="none">
            <a:spAutoFit/>
            <a:scene3d>
              <a:camera prst="orthographicFront"/>
              <a:lightRig rig="threePt" dir="t"/>
            </a:scene3d>
            <a:sp3d contourW="12700"/>
          </a:bodyPr>
          <a:lstStyle/>
          <a:p>
            <a:pPr>
              <a:defRPr/>
            </a:pPr>
            <a:r>
              <a:rPr lang="en-US" altLang="zh-CN" sz="2800" dirty="0">
                <a:solidFill>
                  <a:srgbClr val="667175"/>
                </a:solidFill>
                <a:cs typeface="+mn-ea"/>
                <a:sym typeface="+mn-lt"/>
              </a:rPr>
              <a:t>Add title text</a:t>
            </a:r>
            <a:endParaRPr lang="zh-CN" altLang="en-US" sz="2800" dirty="0">
              <a:solidFill>
                <a:srgbClr val="667175"/>
              </a:solidFill>
              <a:cs typeface="+mn-ea"/>
              <a:sym typeface="+mn-lt"/>
            </a:endParaRPr>
          </a:p>
        </p:txBody>
      </p:sp>
      <p:sp>
        <p:nvSpPr>
          <p:cNvPr id="6" name="矩形 5">
            <a:extLst>
              <a:ext uri="{FF2B5EF4-FFF2-40B4-BE49-F238E27FC236}">
                <a16:creationId xmlns:a16="http://schemas.microsoft.com/office/drawing/2014/main" id="{C8E01D6B-EA78-4E61-A4BA-2403607BAEE0}"/>
              </a:ext>
            </a:extLst>
          </p:cNvPr>
          <p:cNvSpPr/>
          <p:nvPr/>
        </p:nvSpPr>
        <p:spPr>
          <a:xfrm>
            <a:off x="3700592" y="2232997"/>
            <a:ext cx="2618363" cy="2006811"/>
          </a:xfrm>
          <a:prstGeom prst="rect">
            <a:avLst/>
          </a:prstGeom>
          <a:solidFill>
            <a:srgbClr val="689B7C"/>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dirty="0">
              <a:solidFill>
                <a:schemeClr val="bg1"/>
              </a:solidFill>
              <a:cs typeface="+mn-ea"/>
              <a:sym typeface="+mn-lt"/>
            </a:endParaRPr>
          </a:p>
        </p:txBody>
      </p:sp>
      <p:grpSp>
        <p:nvGrpSpPr>
          <p:cNvPr id="7" name="组合 6">
            <a:extLst>
              <a:ext uri="{FF2B5EF4-FFF2-40B4-BE49-F238E27FC236}">
                <a16:creationId xmlns:a16="http://schemas.microsoft.com/office/drawing/2014/main" id="{18681194-E79B-4479-B1D1-AE8E1406FEEB}"/>
              </a:ext>
            </a:extLst>
          </p:cNvPr>
          <p:cNvGrpSpPr/>
          <p:nvPr/>
        </p:nvGrpSpPr>
        <p:grpSpPr>
          <a:xfrm>
            <a:off x="3939020" y="2570425"/>
            <a:ext cx="2141507" cy="1333301"/>
            <a:chOff x="5739750" y="2310675"/>
            <a:chExt cx="2141507" cy="1333301"/>
          </a:xfrm>
        </p:grpSpPr>
        <p:sp>
          <p:nvSpPr>
            <p:cNvPr id="8" name="文本框 7">
              <a:extLst>
                <a:ext uri="{FF2B5EF4-FFF2-40B4-BE49-F238E27FC236}">
                  <a16:creationId xmlns:a16="http://schemas.microsoft.com/office/drawing/2014/main" id="{807C7AC4-63E8-474C-A349-59E08207F671}"/>
                </a:ext>
              </a:extLst>
            </p:cNvPr>
            <p:cNvSpPr txBox="1"/>
            <p:nvPr/>
          </p:nvSpPr>
          <p:spPr>
            <a:xfrm>
              <a:off x="6120999" y="2310675"/>
              <a:ext cx="1379008" cy="369332"/>
            </a:xfrm>
            <a:prstGeom prst="rect">
              <a:avLst/>
            </a:prstGeom>
            <a:noFill/>
          </p:spPr>
          <p:txBody>
            <a:bodyPr wrap="square" rtlCol="0">
              <a:spAutoFit/>
            </a:bodyPr>
            <a:lstStyle/>
            <a:p>
              <a:pPr algn="ctr"/>
              <a:r>
                <a:rPr lang="en-US" altLang="zh-CN" b="1" dirty="0">
                  <a:solidFill>
                    <a:schemeClr val="bg1"/>
                  </a:solidFill>
                  <a:cs typeface="+mn-ea"/>
                  <a:sym typeface="+mn-lt"/>
                </a:rPr>
                <a:t>Add title</a:t>
              </a:r>
              <a:endParaRPr lang="zh-CN" altLang="en-US" b="1" dirty="0">
                <a:solidFill>
                  <a:schemeClr val="bg1"/>
                </a:solidFill>
                <a:cs typeface="+mn-ea"/>
                <a:sym typeface="+mn-lt"/>
              </a:endParaRPr>
            </a:p>
          </p:txBody>
        </p:sp>
        <p:sp>
          <p:nvSpPr>
            <p:cNvPr id="9" name="文本框 8">
              <a:extLst>
                <a:ext uri="{FF2B5EF4-FFF2-40B4-BE49-F238E27FC236}">
                  <a16:creationId xmlns:a16="http://schemas.microsoft.com/office/drawing/2014/main" id="{002B2C83-0E17-49F2-97B8-DF6B99968D9C}"/>
                </a:ext>
              </a:extLst>
            </p:cNvPr>
            <p:cNvSpPr txBox="1"/>
            <p:nvPr/>
          </p:nvSpPr>
          <p:spPr>
            <a:xfrm>
              <a:off x="5739750" y="2655500"/>
              <a:ext cx="2141507" cy="988476"/>
            </a:xfrm>
            <a:prstGeom prst="rect">
              <a:avLst/>
            </a:prstGeom>
            <a:noFill/>
          </p:spPr>
          <p:txBody>
            <a:bodyPr wrap="square" rtlCol="0">
              <a:spAutoFit/>
            </a:bodyPr>
            <a:lstStyle/>
            <a:p>
              <a:pPr algn="ctr">
                <a:lnSpc>
                  <a:spcPct val="150000"/>
                </a:lnSpc>
              </a:pPr>
              <a:r>
                <a:rPr lang="en-US" altLang="zh-CN" sz="1000" dirty="0">
                  <a:solidFill>
                    <a:schemeClr val="bg1"/>
                  </a:solidFill>
                  <a:cs typeface="+mn-ea"/>
                  <a:sym typeface="+mn-lt"/>
                </a:rPr>
                <a:t>Click to enter your text and adjust the size of the text to suit your needs. </a:t>
              </a:r>
            </a:p>
            <a:p>
              <a:pPr algn="ctr">
                <a:lnSpc>
                  <a:spcPct val="150000"/>
                </a:lnSpc>
              </a:pPr>
              <a:r>
                <a:rPr lang="en-US" altLang="zh-CN" sz="1000" dirty="0">
                  <a:solidFill>
                    <a:schemeClr val="bg1"/>
                  </a:solidFill>
                  <a:cs typeface="+mn-ea"/>
                  <a:sym typeface="+mn-lt"/>
                </a:rPr>
                <a:t> . . . . . . </a:t>
              </a:r>
              <a:endParaRPr lang="zh-CN" altLang="en-US" sz="1000" dirty="0">
                <a:solidFill>
                  <a:schemeClr val="bg1"/>
                </a:solidFill>
                <a:cs typeface="+mn-ea"/>
                <a:sym typeface="+mn-lt"/>
              </a:endParaRPr>
            </a:p>
          </p:txBody>
        </p:sp>
      </p:grpSp>
      <p:pic>
        <p:nvPicPr>
          <p:cNvPr id="10" name="图片 9" descr="图片包含 室内, 窗户, 餐桌, 植物&#10;&#10;描述已自动生成">
            <a:extLst>
              <a:ext uri="{FF2B5EF4-FFF2-40B4-BE49-F238E27FC236}">
                <a16:creationId xmlns:a16="http://schemas.microsoft.com/office/drawing/2014/main" id="{A1EB0B5D-D5A8-4735-8F5B-34B46DBF40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3521" y="2257978"/>
            <a:ext cx="2618363" cy="2007744"/>
          </a:xfrm>
          <a:prstGeom prst="rect">
            <a:avLst/>
          </a:prstGeom>
        </p:spPr>
      </p:pic>
      <p:pic>
        <p:nvPicPr>
          <p:cNvPr id="11" name="图片 10" descr="图片包含 鲜花, 室内, 餐桌, 黄色&#10;&#10;描述已自动生成">
            <a:extLst>
              <a:ext uri="{FF2B5EF4-FFF2-40B4-BE49-F238E27FC236}">
                <a16:creationId xmlns:a16="http://schemas.microsoft.com/office/drawing/2014/main" id="{30B3967B-7437-45A6-BA08-29BA8BFAE8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7383" y="2257979"/>
            <a:ext cx="2261824" cy="1981830"/>
          </a:xfrm>
          <a:prstGeom prst="rect">
            <a:avLst/>
          </a:prstGeom>
        </p:spPr>
      </p:pic>
      <p:sp>
        <p:nvSpPr>
          <p:cNvPr id="12" name="矩形 11">
            <a:extLst>
              <a:ext uri="{FF2B5EF4-FFF2-40B4-BE49-F238E27FC236}">
                <a16:creationId xmlns:a16="http://schemas.microsoft.com/office/drawing/2014/main" id="{AFEA8424-38E5-4C98-B553-5F6B9DF7F31A}"/>
              </a:ext>
            </a:extLst>
          </p:cNvPr>
          <p:cNvSpPr/>
          <p:nvPr/>
        </p:nvSpPr>
        <p:spPr>
          <a:xfrm>
            <a:off x="9057635" y="2258911"/>
            <a:ext cx="2618363" cy="2006811"/>
          </a:xfrm>
          <a:prstGeom prst="rect">
            <a:avLst/>
          </a:prstGeom>
          <a:solidFill>
            <a:srgbClr val="287045">
              <a:alpha val="70000"/>
            </a:srgb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dirty="0">
              <a:solidFill>
                <a:schemeClr val="bg1"/>
              </a:solidFill>
              <a:cs typeface="+mn-ea"/>
              <a:sym typeface="+mn-lt"/>
            </a:endParaRPr>
          </a:p>
        </p:txBody>
      </p:sp>
      <p:grpSp>
        <p:nvGrpSpPr>
          <p:cNvPr id="13" name="组合 12">
            <a:extLst>
              <a:ext uri="{FF2B5EF4-FFF2-40B4-BE49-F238E27FC236}">
                <a16:creationId xmlns:a16="http://schemas.microsoft.com/office/drawing/2014/main" id="{B1C06FE9-A121-442E-936B-3FAAB16F8CF4}"/>
              </a:ext>
            </a:extLst>
          </p:cNvPr>
          <p:cNvGrpSpPr/>
          <p:nvPr/>
        </p:nvGrpSpPr>
        <p:grpSpPr>
          <a:xfrm>
            <a:off x="9296063" y="2596339"/>
            <a:ext cx="2141507" cy="1333301"/>
            <a:chOff x="5739750" y="2310675"/>
            <a:chExt cx="2141507" cy="1333301"/>
          </a:xfrm>
        </p:grpSpPr>
        <p:sp>
          <p:nvSpPr>
            <p:cNvPr id="14" name="文本框 13">
              <a:extLst>
                <a:ext uri="{FF2B5EF4-FFF2-40B4-BE49-F238E27FC236}">
                  <a16:creationId xmlns:a16="http://schemas.microsoft.com/office/drawing/2014/main" id="{E2C4F83E-EB1C-474F-BD31-B36A38F061E6}"/>
                </a:ext>
              </a:extLst>
            </p:cNvPr>
            <p:cNvSpPr txBox="1"/>
            <p:nvPr/>
          </p:nvSpPr>
          <p:spPr>
            <a:xfrm>
              <a:off x="6120999" y="2310675"/>
              <a:ext cx="1379008" cy="369332"/>
            </a:xfrm>
            <a:prstGeom prst="rect">
              <a:avLst/>
            </a:prstGeom>
            <a:noFill/>
          </p:spPr>
          <p:txBody>
            <a:bodyPr wrap="square" rtlCol="0">
              <a:spAutoFit/>
            </a:bodyPr>
            <a:lstStyle/>
            <a:p>
              <a:pPr algn="ctr"/>
              <a:r>
                <a:rPr lang="en-US" altLang="zh-CN" b="1" dirty="0">
                  <a:solidFill>
                    <a:schemeClr val="bg1"/>
                  </a:solidFill>
                  <a:cs typeface="+mn-ea"/>
                  <a:sym typeface="+mn-lt"/>
                </a:rPr>
                <a:t>Add title</a:t>
              </a:r>
              <a:endParaRPr lang="zh-CN" altLang="en-US" b="1" dirty="0">
                <a:solidFill>
                  <a:schemeClr val="bg1"/>
                </a:solidFill>
                <a:cs typeface="+mn-ea"/>
                <a:sym typeface="+mn-lt"/>
              </a:endParaRPr>
            </a:p>
          </p:txBody>
        </p:sp>
        <p:sp>
          <p:nvSpPr>
            <p:cNvPr id="15" name="文本框 14">
              <a:extLst>
                <a:ext uri="{FF2B5EF4-FFF2-40B4-BE49-F238E27FC236}">
                  <a16:creationId xmlns:a16="http://schemas.microsoft.com/office/drawing/2014/main" id="{71BEDAC6-334B-4F71-B85C-10960C86A728}"/>
                </a:ext>
              </a:extLst>
            </p:cNvPr>
            <p:cNvSpPr txBox="1"/>
            <p:nvPr/>
          </p:nvSpPr>
          <p:spPr>
            <a:xfrm>
              <a:off x="5739750" y="2655500"/>
              <a:ext cx="2141507" cy="988476"/>
            </a:xfrm>
            <a:prstGeom prst="rect">
              <a:avLst/>
            </a:prstGeom>
            <a:noFill/>
          </p:spPr>
          <p:txBody>
            <a:bodyPr wrap="square" rtlCol="0">
              <a:spAutoFit/>
            </a:bodyPr>
            <a:lstStyle/>
            <a:p>
              <a:pPr algn="ctr">
                <a:lnSpc>
                  <a:spcPct val="150000"/>
                </a:lnSpc>
              </a:pPr>
              <a:r>
                <a:rPr lang="en-US" altLang="zh-CN" sz="1000" dirty="0">
                  <a:solidFill>
                    <a:schemeClr val="bg1"/>
                  </a:solidFill>
                  <a:cs typeface="+mn-ea"/>
                  <a:sym typeface="+mn-lt"/>
                </a:rPr>
                <a:t>Click to enter your text and adjust the size of the text to suit your needs. </a:t>
              </a:r>
            </a:p>
            <a:p>
              <a:pPr algn="ctr">
                <a:lnSpc>
                  <a:spcPct val="150000"/>
                </a:lnSpc>
              </a:pPr>
              <a:r>
                <a:rPr lang="en-US" altLang="zh-CN" sz="1000" dirty="0">
                  <a:solidFill>
                    <a:schemeClr val="bg1"/>
                  </a:solidFill>
                  <a:cs typeface="+mn-ea"/>
                  <a:sym typeface="+mn-lt"/>
                </a:rPr>
                <a:t> . . . . . . </a:t>
              </a:r>
              <a:endParaRPr lang="zh-CN" altLang="en-US" sz="1000" dirty="0">
                <a:solidFill>
                  <a:schemeClr val="bg1"/>
                </a:solidFill>
                <a:cs typeface="+mn-ea"/>
                <a:sym typeface="+mn-lt"/>
              </a:endParaRPr>
            </a:p>
          </p:txBody>
        </p:sp>
      </p:grpSp>
      <p:sp>
        <p:nvSpPr>
          <p:cNvPr id="16" name="Rectangle 7">
            <a:extLst>
              <a:ext uri="{FF2B5EF4-FFF2-40B4-BE49-F238E27FC236}">
                <a16:creationId xmlns:a16="http://schemas.microsoft.com/office/drawing/2014/main" id="{5A37C99A-0859-438C-AFF9-349FF57F3838}"/>
              </a:ext>
            </a:extLst>
          </p:cNvPr>
          <p:cNvSpPr/>
          <p:nvPr/>
        </p:nvSpPr>
        <p:spPr>
          <a:xfrm>
            <a:off x="1214518" y="4803965"/>
            <a:ext cx="2020480" cy="1105304"/>
          </a:xfrm>
          <a:prstGeom prst="rect">
            <a:avLst/>
          </a:prstGeom>
        </p:spPr>
        <p:txBody>
          <a:bodyPr wrap="square" lIns="90000" tIns="46800" rIns="90000" bIns="46800">
            <a:spAutoFit/>
          </a:bodyPr>
          <a:lstStyle/>
          <a:p>
            <a:pPr algn="ctr">
              <a:lnSpc>
                <a:spcPct val="120000"/>
              </a:lnSpc>
            </a:pPr>
            <a:r>
              <a:rPr lang="id-ID" sz="1398" dirty="0">
                <a:solidFill>
                  <a:schemeClr val="bg1">
                    <a:lumMod val="65000"/>
                  </a:schemeClr>
                </a:solidFill>
                <a:cs typeface="+mn-ea"/>
                <a:sym typeface="+mn-lt"/>
              </a:rPr>
              <a:t>Lorem ipsum dolor sit amet, consectetuer adipiscing elit.</a:t>
            </a:r>
          </a:p>
        </p:txBody>
      </p:sp>
      <p:sp>
        <p:nvSpPr>
          <p:cNvPr id="17" name="Rectangle 7">
            <a:extLst>
              <a:ext uri="{FF2B5EF4-FFF2-40B4-BE49-F238E27FC236}">
                <a16:creationId xmlns:a16="http://schemas.microsoft.com/office/drawing/2014/main" id="{80F3ED94-DCB2-4DA3-B558-A03649AD762A}"/>
              </a:ext>
            </a:extLst>
          </p:cNvPr>
          <p:cNvSpPr/>
          <p:nvPr/>
        </p:nvSpPr>
        <p:spPr>
          <a:xfrm>
            <a:off x="3878506" y="4803965"/>
            <a:ext cx="2020480" cy="1105304"/>
          </a:xfrm>
          <a:prstGeom prst="rect">
            <a:avLst/>
          </a:prstGeom>
        </p:spPr>
        <p:txBody>
          <a:bodyPr wrap="square" lIns="90000" tIns="46800" rIns="90000" bIns="46800">
            <a:spAutoFit/>
          </a:bodyPr>
          <a:lstStyle/>
          <a:p>
            <a:pPr algn="ctr">
              <a:lnSpc>
                <a:spcPct val="120000"/>
              </a:lnSpc>
            </a:pPr>
            <a:r>
              <a:rPr lang="id-ID" sz="1398" dirty="0">
                <a:solidFill>
                  <a:schemeClr val="bg1">
                    <a:lumMod val="65000"/>
                  </a:schemeClr>
                </a:solidFill>
                <a:cs typeface="+mn-ea"/>
                <a:sym typeface="+mn-lt"/>
              </a:rPr>
              <a:t>Lorem ipsum dolor sit amet, consectetuer adipiscing elit.</a:t>
            </a:r>
          </a:p>
        </p:txBody>
      </p:sp>
      <p:sp>
        <p:nvSpPr>
          <p:cNvPr id="18" name="Rectangle 7">
            <a:extLst>
              <a:ext uri="{FF2B5EF4-FFF2-40B4-BE49-F238E27FC236}">
                <a16:creationId xmlns:a16="http://schemas.microsoft.com/office/drawing/2014/main" id="{C04D15FD-CC1F-4826-9BB9-9EDD25440709}"/>
              </a:ext>
            </a:extLst>
          </p:cNvPr>
          <p:cNvSpPr/>
          <p:nvPr/>
        </p:nvSpPr>
        <p:spPr>
          <a:xfrm>
            <a:off x="6632075" y="4803965"/>
            <a:ext cx="2020480" cy="1105304"/>
          </a:xfrm>
          <a:prstGeom prst="rect">
            <a:avLst/>
          </a:prstGeom>
        </p:spPr>
        <p:txBody>
          <a:bodyPr wrap="square" lIns="90000" tIns="46800" rIns="90000" bIns="46800">
            <a:spAutoFit/>
          </a:bodyPr>
          <a:lstStyle/>
          <a:p>
            <a:pPr algn="ctr">
              <a:lnSpc>
                <a:spcPct val="120000"/>
              </a:lnSpc>
            </a:pPr>
            <a:r>
              <a:rPr lang="id-ID" sz="1398" dirty="0">
                <a:solidFill>
                  <a:schemeClr val="bg1">
                    <a:lumMod val="65000"/>
                  </a:schemeClr>
                </a:solidFill>
                <a:cs typeface="+mn-ea"/>
                <a:sym typeface="+mn-lt"/>
              </a:rPr>
              <a:t>Lorem ipsum dolor sit amet, consectetuer adipiscing elit.</a:t>
            </a:r>
          </a:p>
        </p:txBody>
      </p:sp>
      <p:sp>
        <p:nvSpPr>
          <p:cNvPr id="19" name="Rectangle 7">
            <a:extLst>
              <a:ext uri="{FF2B5EF4-FFF2-40B4-BE49-F238E27FC236}">
                <a16:creationId xmlns:a16="http://schemas.microsoft.com/office/drawing/2014/main" id="{2F666CB2-09A6-4048-BD3D-6F7EBAFEE996}"/>
              </a:ext>
            </a:extLst>
          </p:cNvPr>
          <p:cNvSpPr/>
          <p:nvPr/>
        </p:nvSpPr>
        <p:spPr>
          <a:xfrm>
            <a:off x="9296063" y="4803965"/>
            <a:ext cx="2020480" cy="1105304"/>
          </a:xfrm>
          <a:prstGeom prst="rect">
            <a:avLst/>
          </a:prstGeom>
        </p:spPr>
        <p:txBody>
          <a:bodyPr wrap="square" lIns="90000" tIns="46800" rIns="90000" bIns="46800">
            <a:spAutoFit/>
          </a:bodyPr>
          <a:lstStyle/>
          <a:p>
            <a:pPr algn="ctr">
              <a:lnSpc>
                <a:spcPct val="120000"/>
              </a:lnSpc>
            </a:pPr>
            <a:r>
              <a:rPr lang="id-ID" sz="1398" dirty="0">
                <a:solidFill>
                  <a:schemeClr val="bg1">
                    <a:lumMod val="65000"/>
                  </a:schemeClr>
                </a:solidFill>
                <a:cs typeface="+mn-ea"/>
                <a:sym typeface="+mn-lt"/>
              </a:rPr>
              <a:t>Lorem ipsum dolor sit amet, consectetuer adipiscing elit.</a:t>
            </a:r>
          </a:p>
        </p:txBody>
      </p:sp>
    </p:spTree>
    <p:extLst>
      <p:ext uri="{BB962C8B-B14F-4D97-AF65-F5344CB8AC3E}">
        <p14:creationId xmlns:p14="http://schemas.microsoft.com/office/powerpoint/2010/main" val="21672346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鲜花, 花瓶, 植物, 餐桌&#10;&#10;描述已自动生成">
            <a:extLst>
              <a:ext uri="{FF2B5EF4-FFF2-40B4-BE49-F238E27FC236}">
                <a16:creationId xmlns:a16="http://schemas.microsoft.com/office/drawing/2014/main" id="{39266ACA-CBF0-4F46-9239-1F899FC784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6154" y="-586154"/>
            <a:ext cx="1852246" cy="3024554"/>
          </a:xfrm>
          <a:prstGeom prst="rect">
            <a:avLst/>
          </a:prstGeom>
        </p:spPr>
      </p:pic>
      <p:sp>
        <p:nvSpPr>
          <p:cNvPr id="3" name="文本框 2">
            <a:extLst>
              <a:ext uri="{FF2B5EF4-FFF2-40B4-BE49-F238E27FC236}">
                <a16:creationId xmlns:a16="http://schemas.microsoft.com/office/drawing/2014/main" id="{2977CED2-4F09-4BD9-9869-DEDCC45D790C}"/>
              </a:ext>
            </a:extLst>
          </p:cNvPr>
          <p:cNvSpPr txBox="1"/>
          <p:nvPr/>
        </p:nvSpPr>
        <p:spPr>
          <a:xfrm>
            <a:off x="342726" y="289985"/>
            <a:ext cx="2419509" cy="523220"/>
          </a:xfrm>
          <a:prstGeom prst="rect">
            <a:avLst/>
          </a:prstGeom>
          <a:noFill/>
        </p:spPr>
        <p:txBody>
          <a:bodyPr wrap="none">
            <a:spAutoFit/>
            <a:scene3d>
              <a:camera prst="orthographicFront"/>
              <a:lightRig rig="threePt" dir="t"/>
            </a:scene3d>
            <a:sp3d contourW="12700"/>
          </a:bodyPr>
          <a:lstStyle/>
          <a:p>
            <a:pPr>
              <a:defRPr/>
            </a:pPr>
            <a:r>
              <a:rPr lang="en-US" altLang="zh-CN" sz="2800" dirty="0">
                <a:solidFill>
                  <a:srgbClr val="667175"/>
                </a:solidFill>
                <a:cs typeface="+mn-ea"/>
                <a:sym typeface="+mn-lt"/>
              </a:rPr>
              <a:t>Add title text</a:t>
            </a:r>
            <a:endParaRPr lang="zh-CN" altLang="en-US" sz="2800" dirty="0">
              <a:solidFill>
                <a:srgbClr val="667175"/>
              </a:solidFill>
              <a:cs typeface="+mn-ea"/>
              <a:sym typeface="+mn-lt"/>
            </a:endParaRPr>
          </a:p>
        </p:txBody>
      </p:sp>
      <p:sp>
        <p:nvSpPr>
          <p:cNvPr id="4" name="矩形 3">
            <a:extLst>
              <a:ext uri="{FF2B5EF4-FFF2-40B4-BE49-F238E27FC236}">
                <a16:creationId xmlns:a16="http://schemas.microsoft.com/office/drawing/2014/main" id="{600EB19B-142B-4121-BBCA-74CFEC1D763E}"/>
              </a:ext>
            </a:extLst>
          </p:cNvPr>
          <p:cNvSpPr/>
          <p:nvPr/>
        </p:nvSpPr>
        <p:spPr>
          <a:xfrm>
            <a:off x="4227427" y="1857977"/>
            <a:ext cx="1772221" cy="1798900"/>
          </a:xfrm>
          <a:prstGeom prst="rect">
            <a:avLst/>
          </a:prstGeom>
          <a:solidFill>
            <a:srgbClr val="28704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cs typeface="+mn-ea"/>
              <a:sym typeface="+mn-lt"/>
            </a:endParaRPr>
          </a:p>
        </p:txBody>
      </p:sp>
      <p:sp>
        <p:nvSpPr>
          <p:cNvPr id="5" name="矩形 4">
            <a:extLst>
              <a:ext uri="{FF2B5EF4-FFF2-40B4-BE49-F238E27FC236}">
                <a16:creationId xmlns:a16="http://schemas.microsoft.com/office/drawing/2014/main" id="{2D6A1635-C4F2-43D4-A36B-B4938F524657}"/>
              </a:ext>
            </a:extLst>
          </p:cNvPr>
          <p:cNvSpPr/>
          <p:nvPr/>
        </p:nvSpPr>
        <p:spPr>
          <a:xfrm>
            <a:off x="6132639" y="1857977"/>
            <a:ext cx="5144663" cy="1798900"/>
          </a:xfrm>
          <a:prstGeom prst="rect">
            <a:avLst/>
          </a:prstGeom>
          <a:solidFill>
            <a:srgbClr val="689B7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cs typeface="+mn-ea"/>
              <a:sym typeface="+mn-lt"/>
            </a:endParaRPr>
          </a:p>
        </p:txBody>
      </p:sp>
      <p:sp>
        <p:nvSpPr>
          <p:cNvPr id="6" name="Freeform 92">
            <a:extLst>
              <a:ext uri="{FF2B5EF4-FFF2-40B4-BE49-F238E27FC236}">
                <a16:creationId xmlns:a16="http://schemas.microsoft.com/office/drawing/2014/main" id="{1321398E-4C02-4E3A-A140-3F311A8D983E}"/>
              </a:ext>
            </a:extLst>
          </p:cNvPr>
          <p:cNvSpPr/>
          <p:nvPr/>
        </p:nvSpPr>
        <p:spPr bwMode="auto">
          <a:xfrm>
            <a:off x="4965368" y="2907825"/>
            <a:ext cx="302264" cy="240636"/>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dirty="0">
              <a:solidFill>
                <a:schemeClr val="tx1">
                  <a:lumMod val="65000"/>
                  <a:lumOff val="35000"/>
                </a:schemeClr>
              </a:solidFill>
              <a:cs typeface="+mn-ea"/>
              <a:sym typeface="+mn-lt"/>
            </a:endParaRPr>
          </a:p>
        </p:txBody>
      </p:sp>
      <p:sp>
        <p:nvSpPr>
          <p:cNvPr id="7" name="Freeform 93">
            <a:extLst>
              <a:ext uri="{FF2B5EF4-FFF2-40B4-BE49-F238E27FC236}">
                <a16:creationId xmlns:a16="http://schemas.microsoft.com/office/drawing/2014/main" id="{8E4F1201-67B9-4B2C-A0C3-A90B08203001}"/>
              </a:ext>
            </a:extLst>
          </p:cNvPr>
          <p:cNvSpPr/>
          <p:nvPr/>
        </p:nvSpPr>
        <p:spPr bwMode="auto">
          <a:xfrm>
            <a:off x="4769789" y="2637110"/>
            <a:ext cx="693425" cy="312828"/>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dirty="0">
              <a:solidFill>
                <a:schemeClr val="tx1">
                  <a:lumMod val="65000"/>
                  <a:lumOff val="35000"/>
                </a:schemeClr>
              </a:solidFill>
              <a:cs typeface="+mn-ea"/>
              <a:sym typeface="+mn-lt"/>
            </a:endParaRPr>
          </a:p>
        </p:txBody>
      </p:sp>
      <p:sp>
        <p:nvSpPr>
          <p:cNvPr id="8" name="Freeform 94">
            <a:extLst>
              <a:ext uri="{FF2B5EF4-FFF2-40B4-BE49-F238E27FC236}">
                <a16:creationId xmlns:a16="http://schemas.microsoft.com/office/drawing/2014/main" id="{CCD9FC95-44A0-4307-B23A-AC84AF7F07CE}"/>
              </a:ext>
            </a:extLst>
          </p:cNvPr>
          <p:cNvSpPr/>
          <p:nvPr/>
        </p:nvSpPr>
        <p:spPr bwMode="auto">
          <a:xfrm>
            <a:off x="4591989" y="2366392"/>
            <a:ext cx="1043097" cy="409081"/>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2100" dirty="0">
              <a:solidFill>
                <a:schemeClr val="tx1">
                  <a:lumMod val="65000"/>
                  <a:lumOff val="35000"/>
                </a:schemeClr>
              </a:solidFill>
              <a:cs typeface="+mn-ea"/>
              <a:sym typeface="+mn-lt"/>
            </a:endParaRPr>
          </a:p>
        </p:txBody>
      </p:sp>
      <p:sp>
        <p:nvSpPr>
          <p:cNvPr id="9" name="文本框 8">
            <a:extLst>
              <a:ext uri="{FF2B5EF4-FFF2-40B4-BE49-F238E27FC236}">
                <a16:creationId xmlns:a16="http://schemas.microsoft.com/office/drawing/2014/main" id="{916A5D6F-FBDF-4F31-ACC0-99E74019F324}"/>
              </a:ext>
            </a:extLst>
          </p:cNvPr>
          <p:cNvSpPr txBox="1"/>
          <p:nvPr/>
        </p:nvSpPr>
        <p:spPr>
          <a:xfrm>
            <a:off x="6177448" y="2023032"/>
            <a:ext cx="5082075" cy="1661993"/>
          </a:xfrm>
          <a:prstGeom prst="rect">
            <a:avLst/>
          </a:prstGeom>
          <a:noFill/>
        </p:spPr>
        <p:txBody>
          <a:bodyPr wrap="square" rtlCol="0">
            <a:spAutoFit/>
          </a:bodyPr>
          <a:lstStyle/>
          <a:p>
            <a:pPr>
              <a:lnSpc>
                <a:spcPct val="150000"/>
              </a:lnSpc>
            </a:pPr>
            <a:r>
              <a:rPr lang="en-US" altLang="zh-CN" sz="2000" dirty="0">
                <a:solidFill>
                  <a:schemeClr val="bg1"/>
                </a:solidFill>
                <a:cs typeface="+mn-ea"/>
                <a:sym typeface="+mn-lt"/>
              </a:rPr>
              <a:t>Add title text</a:t>
            </a:r>
          </a:p>
          <a:p>
            <a:pPr>
              <a:lnSpc>
                <a:spcPct val="150000"/>
              </a:lnSpc>
            </a:pPr>
            <a:r>
              <a:rPr lang="en-US" altLang="zh-CN" sz="1200" dirty="0">
                <a:solidFill>
                  <a:schemeClr val="bg1"/>
                </a:solidFill>
                <a:cs typeface="+mn-ea"/>
                <a:sym typeface="+mn-lt"/>
              </a:rPr>
              <a:t>Success depends on friends, growth depends on opponents, and Success depends on friends, growth depends on opponents, and  Success depends on friends, </a:t>
            </a:r>
            <a:endParaRPr lang="zh-CN" altLang="en-US" sz="1200" dirty="0">
              <a:solidFill>
                <a:schemeClr val="bg1"/>
              </a:solidFill>
              <a:cs typeface="+mn-ea"/>
              <a:sym typeface="+mn-lt"/>
            </a:endParaRPr>
          </a:p>
          <a:p>
            <a:pPr>
              <a:lnSpc>
                <a:spcPct val="150000"/>
              </a:lnSpc>
            </a:pPr>
            <a:r>
              <a:rPr lang="zh-CN" altLang="en-US" sz="1200" dirty="0">
                <a:solidFill>
                  <a:schemeClr val="bg1"/>
                </a:solidFill>
                <a:cs typeface="+mn-ea"/>
                <a:sym typeface="+mn-lt"/>
              </a:rPr>
              <a:t> </a:t>
            </a:r>
          </a:p>
        </p:txBody>
      </p:sp>
      <p:sp>
        <p:nvSpPr>
          <p:cNvPr id="10" name="矩形 9">
            <a:extLst>
              <a:ext uri="{FF2B5EF4-FFF2-40B4-BE49-F238E27FC236}">
                <a16:creationId xmlns:a16="http://schemas.microsoft.com/office/drawing/2014/main" id="{720CA0E9-97B7-448A-98CF-2B5DA1DD3CFF}"/>
              </a:ext>
            </a:extLst>
          </p:cNvPr>
          <p:cNvSpPr/>
          <p:nvPr/>
        </p:nvSpPr>
        <p:spPr>
          <a:xfrm>
            <a:off x="1331810" y="1852246"/>
            <a:ext cx="2700035" cy="400163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文本框 10">
            <a:extLst>
              <a:ext uri="{FF2B5EF4-FFF2-40B4-BE49-F238E27FC236}">
                <a16:creationId xmlns:a16="http://schemas.microsoft.com/office/drawing/2014/main" id="{6EA91FED-D6FD-44CD-9593-7F3FA16328C8}"/>
              </a:ext>
            </a:extLst>
          </p:cNvPr>
          <p:cNvSpPr txBox="1"/>
          <p:nvPr/>
        </p:nvSpPr>
        <p:spPr>
          <a:xfrm>
            <a:off x="4401048" y="4165292"/>
            <a:ext cx="6969744" cy="2215991"/>
          </a:xfrm>
          <a:prstGeom prst="rect">
            <a:avLst/>
          </a:prstGeom>
          <a:noFill/>
        </p:spPr>
        <p:txBody>
          <a:bodyPr wrap="square" rtlCol="0">
            <a:spAutoFit/>
          </a:bodyPr>
          <a:lstStyle/>
          <a:p>
            <a:pPr>
              <a:lnSpc>
                <a:spcPct val="150000"/>
              </a:lnSpc>
            </a:pPr>
            <a:r>
              <a:rPr lang="en-US" altLang="zh-CN" sz="2000" dirty="0">
                <a:solidFill>
                  <a:schemeClr val="tx1">
                    <a:lumMod val="65000"/>
                    <a:lumOff val="35000"/>
                  </a:schemeClr>
                </a:solidFill>
                <a:cs typeface="+mn-ea"/>
                <a:sym typeface="+mn-lt"/>
              </a:rPr>
              <a:t>Add title text</a:t>
            </a:r>
          </a:p>
          <a:p>
            <a:pPr>
              <a:lnSpc>
                <a:spcPct val="150000"/>
              </a:lnSpc>
            </a:pPr>
            <a:r>
              <a:rPr lang="en-US" altLang="zh-CN" sz="1200" dirty="0">
                <a:solidFill>
                  <a:schemeClr val="bg2">
                    <a:lumMod val="25000"/>
                  </a:schemeClr>
                </a:solidFill>
                <a:cs typeface="+mn-ea"/>
                <a:sym typeface="+mn-lt"/>
              </a:rPr>
              <a:t>Success depends on friends, growth depends on opponents, and Success depends on friends, growth depends on opponents, and Success depends on friends, growth depends on opponents, and Success depends on friends, growth depends on opponents, and</a:t>
            </a:r>
            <a:endParaRPr lang="zh-CN" altLang="en-US" sz="1200" dirty="0">
              <a:solidFill>
                <a:schemeClr val="bg2">
                  <a:lumMod val="25000"/>
                </a:schemeClr>
              </a:solidFill>
              <a:cs typeface="+mn-ea"/>
              <a:sym typeface="+mn-lt"/>
            </a:endParaRPr>
          </a:p>
          <a:p>
            <a:pPr>
              <a:lnSpc>
                <a:spcPct val="150000"/>
              </a:lnSpc>
            </a:pPr>
            <a:endParaRPr lang="zh-CN" altLang="en-US" sz="1200" dirty="0">
              <a:solidFill>
                <a:schemeClr val="bg2">
                  <a:lumMod val="25000"/>
                </a:schemeClr>
              </a:solidFill>
              <a:cs typeface="+mn-ea"/>
              <a:sym typeface="+mn-lt"/>
            </a:endParaRPr>
          </a:p>
          <a:p>
            <a:pPr>
              <a:lnSpc>
                <a:spcPct val="150000"/>
              </a:lnSpc>
            </a:pPr>
            <a:endParaRPr lang="zh-CN" altLang="en-US" sz="1200" dirty="0">
              <a:solidFill>
                <a:schemeClr val="bg2">
                  <a:lumMod val="25000"/>
                </a:schemeClr>
              </a:solidFill>
              <a:cs typeface="+mn-ea"/>
              <a:sym typeface="+mn-lt"/>
            </a:endParaRPr>
          </a:p>
          <a:p>
            <a:pPr>
              <a:lnSpc>
                <a:spcPct val="150000"/>
              </a:lnSpc>
            </a:pPr>
            <a:endParaRPr lang="zh-CN" altLang="en-US" sz="1200" dirty="0">
              <a:solidFill>
                <a:schemeClr val="bg2">
                  <a:lumMod val="25000"/>
                </a:schemeClr>
              </a:solidFill>
              <a:cs typeface="+mn-ea"/>
              <a:sym typeface="+mn-lt"/>
            </a:endParaRPr>
          </a:p>
        </p:txBody>
      </p:sp>
      <p:sp>
        <p:nvSpPr>
          <p:cNvPr id="13" name="TextBox 12"/>
          <p:cNvSpPr txBox="1"/>
          <p:nvPr/>
        </p:nvSpPr>
        <p:spPr>
          <a:xfrm>
            <a:off x="107505" y="6577469"/>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9224740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鲜花, 花瓶, 植物, 餐桌&#10;&#10;描述已自动生成">
            <a:extLst>
              <a:ext uri="{FF2B5EF4-FFF2-40B4-BE49-F238E27FC236}">
                <a16:creationId xmlns:a16="http://schemas.microsoft.com/office/drawing/2014/main" id="{39266ACA-CBF0-4F46-9239-1F899FC784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86154" y="-586154"/>
            <a:ext cx="1852246" cy="3024554"/>
          </a:xfrm>
          <a:prstGeom prst="rect">
            <a:avLst/>
          </a:prstGeom>
        </p:spPr>
      </p:pic>
      <p:sp>
        <p:nvSpPr>
          <p:cNvPr id="3" name="文本框 2">
            <a:extLst>
              <a:ext uri="{FF2B5EF4-FFF2-40B4-BE49-F238E27FC236}">
                <a16:creationId xmlns:a16="http://schemas.microsoft.com/office/drawing/2014/main" id="{2977CED2-4F09-4BD9-9869-DEDCC45D790C}"/>
              </a:ext>
            </a:extLst>
          </p:cNvPr>
          <p:cNvSpPr txBox="1"/>
          <p:nvPr/>
        </p:nvSpPr>
        <p:spPr>
          <a:xfrm>
            <a:off x="342726" y="289985"/>
            <a:ext cx="2419509" cy="523220"/>
          </a:xfrm>
          <a:prstGeom prst="rect">
            <a:avLst/>
          </a:prstGeom>
          <a:noFill/>
        </p:spPr>
        <p:txBody>
          <a:bodyPr wrap="none">
            <a:spAutoFit/>
            <a:scene3d>
              <a:camera prst="orthographicFront"/>
              <a:lightRig rig="threePt" dir="t"/>
            </a:scene3d>
            <a:sp3d contourW="12700"/>
          </a:bodyPr>
          <a:lstStyle/>
          <a:p>
            <a:pPr>
              <a:defRPr/>
            </a:pPr>
            <a:r>
              <a:rPr lang="en-US" altLang="zh-CN" sz="2800" dirty="0">
                <a:solidFill>
                  <a:srgbClr val="667175"/>
                </a:solidFill>
                <a:cs typeface="+mn-ea"/>
                <a:sym typeface="+mn-lt"/>
              </a:rPr>
              <a:t>Add title text</a:t>
            </a:r>
            <a:endParaRPr lang="zh-CN" altLang="en-US" sz="2800" dirty="0">
              <a:solidFill>
                <a:srgbClr val="667175"/>
              </a:solidFill>
              <a:cs typeface="+mn-ea"/>
              <a:sym typeface="+mn-lt"/>
            </a:endParaRPr>
          </a:p>
        </p:txBody>
      </p:sp>
      <p:sp>
        <p:nvSpPr>
          <p:cNvPr id="4" name="Rectangle 17">
            <a:extLst>
              <a:ext uri="{FF2B5EF4-FFF2-40B4-BE49-F238E27FC236}">
                <a16:creationId xmlns:a16="http://schemas.microsoft.com/office/drawing/2014/main" id="{61E15B0B-6CCD-4D4F-B7DE-B813D8865060}"/>
              </a:ext>
            </a:extLst>
          </p:cNvPr>
          <p:cNvSpPr>
            <a:spLocks noChangeArrowheads="1"/>
          </p:cNvSpPr>
          <p:nvPr/>
        </p:nvSpPr>
        <p:spPr bwMode="auto">
          <a:xfrm>
            <a:off x="1249349" y="2515006"/>
            <a:ext cx="1942804" cy="3485744"/>
          </a:xfrm>
          <a:prstGeom prst="roundRect">
            <a:avLst/>
          </a:prstGeom>
          <a:noFill/>
          <a:ln w="19050">
            <a:solidFill>
              <a:srgbClr val="5F7C4B"/>
            </a:solid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100" dirty="0">
              <a:solidFill>
                <a:schemeClr val="tx1">
                  <a:lumMod val="65000"/>
                  <a:lumOff val="35000"/>
                </a:schemeClr>
              </a:solidFill>
              <a:latin typeface="+mn-lt"/>
              <a:ea typeface="+mn-ea"/>
              <a:cs typeface="+mn-ea"/>
              <a:sym typeface="+mn-lt"/>
            </a:endParaRPr>
          </a:p>
        </p:txBody>
      </p:sp>
      <p:sp>
        <p:nvSpPr>
          <p:cNvPr id="5" name="Rectangle 17">
            <a:extLst>
              <a:ext uri="{FF2B5EF4-FFF2-40B4-BE49-F238E27FC236}">
                <a16:creationId xmlns:a16="http://schemas.microsoft.com/office/drawing/2014/main" id="{452D6B76-D560-4D0D-8748-7155FDBBEE02}"/>
              </a:ext>
            </a:extLst>
          </p:cNvPr>
          <p:cNvSpPr>
            <a:spLocks noChangeArrowheads="1"/>
          </p:cNvSpPr>
          <p:nvPr/>
        </p:nvSpPr>
        <p:spPr bwMode="auto">
          <a:xfrm>
            <a:off x="3807983" y="1810174"/>
            <a:ext cx="1942804" cy="3485744"/>
          </a:xfrm>
          <a:prstGeom prst="roundRect">
            <a:avLst/>
          </a:prstGeom>
          <a:noFill/>
          <a:ln w="19050">
            <a:solidFill>
              <a:srgbClr val="778A6F"/>
            </a:solid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100" dirty="0">
              <a:solidFill>
                <a:schemeClr val="tx1">
                  <a:lumMod val="65000"/>
                  <a:lumOff val="35000"/>
                </a:schemeClr>
              </a:solidFill>
              <a:latin typeface="+mn-lt"/>
              <a:ea typeface="+mn-ea"/>
              <a:cs typeface="+mn-ea"/>
              <a:sym typeface="+mn-lt"/>
            </a:endParaRPr>
          </a:p>
        </p:txBody>
      </p:sp>
      <p:sp>
        <p:nvSpPr>
          <p:cNvPr id="6" name="Rectangle 17">
            <a:extLst>
              <a:ext uri="{FF2B5EF4-FFF2-40B4-BE49-F238E27FC236}">
                <a16:creationId xmlns:a16="http://schemas.microsoft.com/office/drawing/2014/main" id="{8D8F12D3-2C8F-427B-AF8B-7D35F1E40CA0}"/>
              </a:ext>
            </a:extLst>
          </p:cNvPr>
          <p:cNvSpPr>
            <a:spLocks noChangeArrowheads="1"/>
          </p:cNvSpPr>
          <p:nvPr/>
        </p:nvSpPr>
        <p:spPr bwMode="auto">
          <a:xfrm>
            <a:off x="6453645" y="2515006"/>
            <a:ext cx="1942804" cy="3485744"/>
          </a:xfrm>
          <a:prstGeom prst="roundRect">
            <a:avLst/>
          </a:prstGeom>
          <a:noFill/>
          <a:ln w="19050">
            <a:solidFill>
              <a:srgbClr val="5F7C4B"/>
            </a:solid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100" dirty="0">
              <a:solidFill>
                <a:schemeClr val="tx1">
                  <a:lumMod val="65000"/>
                  <a:lumOff val="35000"/>
                </a:schemeClr>
              </a:solidFill>
              <a:latin typeface="+mn-lt"/>
              <a:ea typeface="+mn-ea"/>
              <a:cs typeface="+mn-ea"/>
              <a:sym typeface="+mn-lt"/>
            </a:endParaRPr>
          </a:p>
        </p:txBody>
      </p:sp>
      <p:sp>
        <p:nvSpPr>
          <p:cNvPr id="7" name="Rectangle 17">
            <a:extLst>
              <a:ext uri="{FF2B5EF4-FFF2-40B4-BE49-F238E27FC236}">
                <a16:creationId xmlns:a16="http://schemas.microsoft.com/office/drawing/2014/main" id="{FE9E08E5-0DE4-4A0F-91AD-85FD5D956E3B}"/>
              </a:ext>
            </a:extLst>
          </p:cNvPr>
          <p:cNvSpPr>
            <a:spLocks noChangeArrowheads="1"/>
          </p:cNvSpPr>
          <p:nvPr/>
        </p:nvSpPr>
        <p:spPr bwMode="auto">
          <a:xfrm>
            <a:off x="9001505" y="1810174"/>
            <a:ext cx="1941146" cy="3485744"/>
          </a:xfrm>
          <a:prstGeom prst="roundRect">
            <a:avLst/>
          </a:prstGeom>
          <a:noFill/>
          <a:ln w="19050">
            <a:solidFill>
              <a:srgbClr val="778A6F"/>
            </a:solid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100" dirty="0">
              <a:solidFill>
                <a:schemeClr val="tx1">
                  <a:lumMod val="65000"/>
                  <a:lumOff val="35000"/>
                </a:schemeClr>
              </a:solidFill>
              <a:latin typeface="+mn-lt"/>
              <a:ea typeface="+mn-ea"/>
              <a:cs typeface="+mn-ea"/>
              <a:sym typeface="+mn-lt"/>
            </a:endParaRPr>
          </a:p>
        </p:txBody>
      </p:sp>
      <p:sp>
        <p:nvSpPr>
          <p:cNvPr id="8" name="Oval 7">
            <a:extLst>
              <a:ext uri="{FF2B5EF4-FFF2-40B4-BE49-F238E27FC236}">
                <a16:creationId xmlns:a16="http://schemas.microsoft.com/office/drawing/2014/main" id="{2BCB0FF5-8550-4EF3-ADB7-7DEC37F9602E}"/>
              </a:ext>
            </a:extLst>
          </p:cNvPr>
          <p:cNvSpPr>
            <a:spLocks noChangeArrowheads="1"/>
          </p:cNvSpPr>
          <p:nvPr/>
        </p:nvSpPr>
        <p:spPr bwMode="auto">
          <a:xfrm rot="2700000">
            <a:off x="4260381" y="4806330"/>
            <a:ext cx="1119237" cy="890177"/>
          </a:xfrm>
          <a:prstGeom prst="roundRect">
            <a:avLst/>
          </a:prstGeom>
          <a:solidFill>
            <a:srgbClr val="689B7C"/>
          </a:solidFill>
          <a:ln>
            <a:no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100" dirty="0">
              <a:solidFill>
                <a:schemeClr val="tx1">
                  <a:lumMod val="65000"/>
                  <a:lumOff val="35000"/>
                </a:schemeClr>
              </a:solidFill>
              <a:latin typeface="+mn-lt"/>
              <a:ea typeface="+mn-ea"/>
              <a:cs typeface="+mn-ea"/>
              <a:sym typeface="+mn-lt"/>
            </a:endParaRPr>
          </a:p>
        </p:txBody>
      </p:sp>
      <p:sp>
        <p:nvSpPr>
          <p:cNvPr id="9" name="Freeform 6">
            <a:extLst>
              <a:ext uri="{FF2B5EF4-FFF2-40B4-BE49-F238E27FC236}">
                <a16:creationId xmlns:a16="http://schemas.microsoft.com/office/drawing/2014/main" id="{62B5E3CF-BF18-41CC-ADDF-92222B0B5D01}"/>
              </a:ext>
            </a:extLst>
          </p:cNvPr>
          <p:cNvSpPr>
            <a:spLocks noEditPoints="1" noChangeArrowheads="1"/>
          </p:cNvSpPr>
          <p:nvPr/>
        </p:nvSpPr>
        <p:spPr bwMode="auto">
          <a:xfrm>
            <a:off x="4564940" y="5051607"/>
            <a:ext cx="513634" cy="419997"/>
          </a:xfrm>
          <a:custGeom>
            <a:avLst/>
            <a:gdLst>
              <a:gd name="T0" fmla="*/ 2147483647 w 176"/>
              <a:gd name="T1" fmla="*/ 2147483647 h 117"/>
              <a:gd name="T2" fmla="*/ 2147483647 w 176"/>
              <a:gd name="T3" fmla="*/ 2147483647 h 117"/>
              <a:gd name="T4" fmla="*/ 2147483647 w 176"/>
              <a:gd name="T5" fmla="*/ 2147483647 h 117"/>
              <a:gd name="T6" fmla="*/ 2147483647 w 176"/>
              <a:gd name="T7" fmla="*/ 2147483647 h 117"/>
              <a:gd name="T8" fmla="*/ 0 w 176"/>
              <a:gd name="T9" fmla="*/ 2147483647 h 117"/>
              <a:gd name="T10" fmla="*/ 0 w 176"/>
              <a:gd name="T11" fmla="*/ 2147483647 h 117"/>
              <a:gd name="T12" fmla="*/ 2147483647 w 176"/>
              <a:gd name="T13" fmla="*/ 2147483647 h 117"/>
              <a:gd name="T14" fmla="*/ 2147483647 w 176"/>
              <a:gd name="T15" fmla="*/ 2147483647 h 117"/>
              <a:gd name="T16" fmla="*/ 2147483647 w 176"/>
              <a:gd name="T17" fmla="*/ 2147483647 h 117"/>
              <a:gd name="T18" fmla="*/ 2147483647 w 176"/>
              <a:gd name="T19" fmla="*/ 2147483647 h 117"/>
              <a:gd name="T20" fmla="*/ 2147483647 w 176"/>
              <a:gd name="T21" fmla="*/ 2147483647 h 117"/>
              <a:gd name="T22" fmla="*/ 2147483647 w 176"/>
              <a:gd name="T23" fmla="*/ 0 h 117"/>
              <a:gd name="T24" fmla="*/ 2147483647 w 176"/>
              <a:gd name="T25" fmla="*/ 0 h 117"/>
              <a:gd name="T26" fmla="*/ 2147483647 w 176"/>
              <a:gd name="T27" fmla="*/ 2147483647 h 117"/>
              <a:gd name="T28" fmla="*/ 2147483647 w 176"/>
              <a:gd name="T29" fmla="*/ 2147483647 h 117"/>
              <a:gd name="T30" fmla="*/ 2147483647 w 176"/>
              <a:gd name="T31" fmla="*/ 2147483647 h 117"/>
              <a:gd name="T32" fmla="*/ 2147483647 w 176"/>
              <a:gd name="T33" fmla="*/ 2147483647 h 117"/>
              <a:gd name="T34" fmla="*/ 2147483647 w 176"/>
              <a:gd name="T35" fmla="*/ 2147483647 h 117"/>
              <a:gd name="T36" fmla="*/ 2147483647 w 176"/>
              <a:gd name="T37" fmla="*/ 2147483647 h 117"/>
              <a:gd name="T38" fmla="*/ 2147483647 w 176"/>
              <a:gd name="T39" fmla="*/ 2147483647 h 117"/>
              <a:gd name="T40" fmla="*/ 2147483647 w 176"/>
              <a:gd name="T41" fmla="*/ 2147483647 h 117"/>
              <a:gd name="T42" fmla="*/ 2147483647 w 176"/>
              <a:gd name="T43" fmla="*/ 2147483647 h 117"/>
              <a:gd name="T44" fmla="*/ 2147483647 w 176"/>
              <a:gd name="T45" fmla="*/ 2147483647 h 117"/>
              <a:gd name="T46" fmla="*/ 2147483647 w 176"/>
              <a:gd name="T47" fmla="*/ 2147483647 h 117"/>
              <a:gd name="T48" fmla="*/ 2147483647 w 176"/>
              <a:gd name="T49" fmla="*/ 2147483647 h 117"/>
              <a:gd name="T50" fmla="*/ 2147483647 w 176"/>
              <a:gd name="T51" fmla="*/ 2147483647 h 117"/>
              <a:gd name="T52" fmla="*/ 2147483647 w 176"/>
              <a:gd name="T53" fmla="*/ 2147483647 h 117"/>
              <a:gd name="T54" fmla="*/ 2147483647 w 176"/>
              <a:gd name="T55" fmla="*/ 2147483647 h 117"/>
              <a:gd name="T56" fmla="*/ 2147483647 w 176"/>
              <a:gd name="T57" fmla="*/ 2147483647 h 117"/>
              <a:gd name="T58" fmla="*/ 2147483647 w 176"/>
              <a:gd name="T59" fmla="*/ 2147483647 h 117"/>
              <a:gd name="T60" fmla="*/ 2147483647 w 176"/>
              <a:gd name="T61" fmla="*/ 2147483647 h 117"/>
              <a:gd name="T62" fmla="*/ 2147483647 w 176"/>
              <a:gd name="T63" fmla="*/ 2147483647 h 117"/>
              <a:gd name="T64" fmla="*/ 2147483647 w 176"/>
              <a:gd name="T65" fmla="*/ 2147483647 h 117"/>
              <a:gd name="T66" fmla="*/ 2147483647 w 176"/>
              <a:gd name="T67" fmla="*/ 2147483647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117"/>
              <a:gd name="T104" fmla="*/ 176 w 176"/>
              <a:gd name="T105" fmla="*/ 117 h 1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F4F5F7"/>
          </a:solidFill>
          <a:ln>
            <a:noFill/>
          </a:ln>
        </p:spPr>
        <p:txBody>
          <a:bodyPr lIns="68580" tIns="34290" rIns="68580" bIns="34290"/>
          <a:lstStyle/>
          <a:p>
            <a:endParaRPr lang="zh-CN" altLang="en-US" dirty="0">
              <a:solidFill>
                <a:schemeClr val="tx1">
                  <a:lumMod val="65000"/>
                  <a:lumOff val="35000"/>
                </a:schemeClr>
              </a:solidFill>
              <a:cs typeface="+mn-ea"/>
              <a:sym typeface="+mn-lt"/>
            </a:endParaRPr>
          </a:p>
        </p:txBody>
      </p:sp>
      <p:sp>
        <p:nvSpPr>
          <p:cNvPr id="10" name="Oval 13">
            <a:extLst>
              <a:ext uri="{FF2B5EF4-FFF2-40B4-BE49-F238E27FC236}">
                <a16:creationId xmlns:a16="http://schemas.microsoft.com/office/drawing/2014/main" id="{F8B69300-940A-4E10-B100-0CBB4C4063AD}"/>
              </a:ext>
            </a:extLst>
          </p:cNvPr>
          <p:cNvSpPr>
            <a:spLocks noChangeArrowheads="1"/>
          </p:cNvSpPr>
          <p:nvPr/>
        </p:nvSpPr>
        <p:spPr bwMode="auto">
          <a:xfrm rot="2700000">
            <a:off x="9468821" y="4806330"/>
            <a:ext cx="1119237" cy="890177"/>
          </a:xfrm>
          <a:prstGeom prst="roundRect">
            <a:avLst/>
          </a:prstGeom>
          <a:solidFill>
            <a:srgbClr val="689B7C"/>
          </a:solidFill>
          <a:ln>
            <a:no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100" dirty="0">
              <a:solidFill>
                <a:schemeClr val="tx1">
                  <a:lumMod val="65000"/>
                  <a:lumOff val="35000"/>
                </a:schemeClr>
              </a:solidFill>
              <a:latin typeface="+mn-lt"/>
              <a:ea typeface="+mn-ea"/>
              <a:cs typeface="+mn-ea"/>
              <a:sym typeface="+mn-lt"/>
            </a:endParaRPr>
          </a:p>
        </p:txBody>
      </p:sp>
      <p:sp>
        <p:nvSpPr>
          <p:cNvPr id="11" name="Freeform 7">
            <a:extLst>
              <a:ext uri="{FF2B5EF4-FFF2-40B4-BE49-F238E27FC236}">
                <a16:creationId xmlns:a16="http://schemas.microsoft.com/office/drawing/2014/main" id="{4F0C3DDF-31A7-45CC-8C0D-E89F16D86439}"/>
              </a:ext>
            </a:extLst>
          </p:cNvPr>
          <p:cNvSpPr>
            <a:spLocks noEditPoints="1" noChangeArrowheads="1"/>
          </p:cNvSpPr>
          <p:nvPr/>
        </p:nvSpPr>
        <p:spPr bwMode="auto">
          <a:xfrm>
            <a:off x="9775475" y="4986612"/>
            <a:ext cx="483085" cy="549988"/>
          </a:xfrm>
          <a:custGeom>
            <a:avLst/>
            <a:gdLst>
              <a:gd name="T0" fmla="*/ 2147483647 w 177"/>
              <a:gd name="T1" fmla="*/ 2147483647 h 164"/>
              <a:gd name="T2" fmla="*/ 2147483647 w 177"/>
              <a:gd name="T3" fmla="*/ 2147483647 h 164"/>
              <a:gd name="T4" fmla="*/ 2147483647 w 177"/>
              <a:gd name="T5" fmla="*/ 2147483647 h 164"/>
              <a:gd name="T6" fmla="*/ 2147483647 w 177"/>
              <a:gd name="T7" fmla="*/ 2147483647 h 164"/>
              <a:gd name="T8" fmla="*/ 2147483647 w 177"/>
              <a:gd name="T9" fmla="*/ 2147483647 h 164"/>
              <a:gd name="T10" fmla="*/ 2147483647 w 177"/>
              <a:gd name="T11" fmla="*/ 2147483647 h 164"/>
              <a:gd name="T12" fmla="*/ 2147483647 w 177"/>
              <a:gd name="T13" fmla="*/ 2147483647 h 164"/>
              <a:gd name="T14" fmla="*/ 2147483647 w 177"/>
              <a:gd name="T15" fmla="*/ 2147483647 h 164"/>
              <a:gd name="T16" fmla="*/ 2147483647 w 177"/>
              <a:gd name="T17" fmla="*/ 2147483647 h 164"/>
              <a:gd name="T18" fmla="*/ 2147483647 w 177"/>
              <a:gd name="T19" fmla="*/ 2147483647 h 164"/>
              <a:gd name="T20" fmla="*/ 2147483647 w 177"/>
              <a:gd name="T21" fmla="*/ 2147483647 h 164"/>
              <a:gd name="T22" fmla="*/ 2147483647 w 177"/>
              <a:gd name="T23" fmla="*/ 0 h 164"/>
              <a:gd name="T24" fmla="*/ 2147483647 w 177"/>
              <a:gd name="T25" fmla="*/ 2147483647 h 164"/>
              <a:gd name="T26" fmla="*/ 2147483647 w 177"/>
              <a:gd name="T27" fmla="*/ 2147483647 h 164"/>
              <a:gd name="T28" fmla="*/ 2147483647 w 177"/>
              <a:gd name="T29" fmla="*/ 2147483647 h 164"/>
              <a:gd name="T30" fmla="*/ 2147483647 w 177"/>
              <a:gd name="T31" fmla="*/ 2147483647 h 164"/>
              <a:gd name="T32" fmla="*/ 2147483647 w 177"/>
              <a:gd name="T33" fmla="*/ 2147483647 h 164"/>
              <a:gd name="T34" fmla="*/ 2147483647 w 177"/>
              <a:gd name="T35" fmla="*/ 2147483647 h 164"/>
              <a:gd name="T36" fmla="*/ 2147483647 w 177"/>
              <a:gd name="T37" fmla="*/ 2147483647 h 164"/>
              <a:gd name="T38" fmla="*/ 2147483647 w 177"/>
              <a:gd name="T39" fmla="*/ 2147483647 h 164"/>
              <a:gd name="T40" fmla="*/ 2147483647 w 177"/>
              <a:gd name="T41" fmla="*/ 2147483647 h 164"/>
              <a:gd name="T42" fmla="*/ 2147483647 w 177"/>
              <a:gd name="T43" fmla="*/ 2147483647 h 164"/>
              <a:gd name="T44" fmla="*/ 2147483647 w 177"/>
              <a:gd name="T45" fmla="*/ 2147483647 h 164"/>
              <a:gd name="T46" fmla="*/ 2147483647 w 177"/>
              <a:gd name="T47" fmla="*/ 2147483647 h 164"/>
              <a:gd name="T48" fmla="*/ 2147483647 w 177"/>
              <a:gd name="T49" fmla="*/ 2147483647 h 164"/>
              <a:gd name="T50" fmla="*/ 2147483647 w 177"/>
              <a:gd name="T51" fmla="*/ 2147483647 h 164"/>
              <a:gd name="T52" fmla="*/ 2147483647 w 177"/>
              <a:gd name="T53" fmla="*/ 2147483647 h 164"/>
              <a:gd name="T54" fmla="*/ 2147483647 w 177"/>
              <a:gd name="T55" fmla="*/ 2147483647 h 164"/>
              <a:gd name="T56" fmla="*/ 2147483647 w 177"/>
              <a:gd name="T57" fmla="*/ 2147483647 h 164"/>
              <a:gd name="T58" fmla="*/ 2147483647 w 177"/>
              <a:gd name="T59" fmla="*/ 0 h 164"/>
              <a:gd name="T60" fmla="*/ 2147483647 w 177"/>
              <a:gd name="T61" fmla="*/ 2147483647 h 164"/>
              <a:gd name="T62" fmla="*/ 2147483647 w 177"/>
              <a:gd name="T63" fmla="*/ 2147483647 h 164"/>
              <a:gd name="T64" fmla="*/ 2147483647 w 177"/>
              <a:gd name="T65" fmla="*/ 2147483647 h 164"/>
              <a:gd name="T66" fmla="*/ 2147483647 w 177"/>
              <a:gd name="T67" fmla="*/ 2147483647 h 164"/>
              <a:gd name="T68" fmla="*/ 2147483647 w 177"/>
              <a:gd name="T69" fmla="*/ 2147483647 h 164"/>
              <a:gd name="T70" fmla="*/ 2147483647 w 177"/>
              <a:gd name="T71" fmla="*/ 2147483647 h 164"/>
              <a:gd name="T72" fmla="*/ 2147483647 w 177"/>
              <a:gd name="T73" fmla="*/ 2147483647 h 164"/>
              <a:gd name="T74" fmla="*/ 2147483647 w 177"/>
              <a:gd name="T75" fmla="*/ 2147483647 h 164"/>
              <a:gd name="T76" fmla="*/ 2147483647 w 177"/>
              <a:gd name="T77" fmla="*/ 2147483647 h 164"/>
              <a:gd name="T78" fmla="*/ 2147483647 w 177"/>
              <a:gd name="T79" fmla="*/ 2147483647 h 164"/>
              <a:gd name="T80" fmla="*/ 2147483647 w 177"/>
              <a:gd name="T81" fmla="*/ 2147483647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7"/>
              <a:gd name="T124" fmla="*/ 0 h 164"/>
              <a:gd name="T125" fmla="*/ 177 w 177"/>
              <a:gd name="T126" fmla="*/ 164 h 1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F4F5F7"/>
          </a:solidFill>
          <a:ln>
            <a:noFill/>
          </a:ln>
        </p:spPr>
        <p:txBody>
          <a:bodyPr lIns="67628" tIns="35243" rIns="67628" bIns="35243"/>
          <a:lstStyle/>
          <a:p>
            <a:endParaRPr lang="zh-CN" altLang="en-US" dirty="0">
              <a:solidFill>
                <a:schemeClr val="tx1">
                  <a:lumMod val="65000"/>
                  <a:lumOff val="35000"/>
                </a:schemeClr>
              </a:solidFill>
              <a:cs typeface="+mn-ea"/>
              <a:sym typeface="+mn-lt"/>
            </a:endParaRPr>
          </a:p>
        </p:txBody>
      </p:sp>
      <p:sp>
        <p:nvSpPr>
          <p:cNvPr id="12" name="Oval 4">
            <a:extLst>
              <a:ext uri="{FF2B5EF4-FFF2-40B4-BE49-F238E27FC236}">
                <a16:creationId xmlns:a16="http://schemas.microsoft.com/office/drawing/2014/main" id="{DE40EA83-95F3-487D-BFF3-3960CC15FC87}"/>
              </a:ext>
            </a:extLst>
          </p:cNvPr>
          <p:cNvSpPr>
            <a:spLocks noChangeArrowheads="1"/>
          </p:cNvSpPr>
          <p:nvPr/>
        </p:nvSpPr>
        <p:spPr bwMode="auto">
          <a:xfrm rot="2700000">
            <a:off x="1650359" y="2083678"/>
            <a:ext cx="1119237" cy="890177"/>
          </a:xfrm>
          <a:prstGeom prst="roundRect">
            <a:avLst/>
          </a:prstGeom>
          <a:solidFill>
            <a:srgbClr val="689B7C"/>
          </a:solidFill>
          <a:ln>
            <a:no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100" dirty="0">
              <a:solidFill>
                <a:schemeClr val="tx1">
                  <a:lumMod val="65000"/>
                  <a:lumOff val="35000"/>
                </a:schemeClr>
              </a:solidFill>
              <a:latin typeface="+mn-lt"/>
              <a:ea typeface="+mn-ea"/>
              <a:cs typeface="+mn-ea"/>
              <a:sym typeface="+mn-lt"/>
            </a:endParaRPr>
          </a:p>
        </p:txBody>
      </p:sp>
      <p:sp>
        <p:nvSpPr>
          <p:cNvPr id="13" name="Freeform 8">
            <a:extLst>
              <a:ext uri="{FF2B5EF4-FFF2-40B4-BE49-F238E27FC236}">
                <a16:creationId xmlns:a16="http://schemas.microsoft.com/office/drawing/2014/main" id="{35029406-D4BF-48D7-9F55-93C3150E9C7A}"/>
              </a:ext>
            </a:extLst>
          </p:cNvPr>
          <p:cNvSpPr>
            <a:spLocks noEditPoints="1" noChangeArrowheads="1"/>
          </p:cNvSpPr>
          <p:nvPr/>
        </p:nvSpPr>
        <p:spPr bwMode="auto">
          <a:xfrm>
            <a:off x="2047306" y="2240890"/>
            <a:ext cx="325340" cy="596130"/>
          </a:xfrm>
          <a:custGeom>
            <a:avLst/>
            <a:gdLst>
              <a:gd name="T0" fmla="*/ 2147483647 w 94"/>
              <a:gd name="T1" fmla="*/ 2147483647 h 140"/>
              <a:gd name="T2" fmla="*/ 2147483647 w 94"/>
              <a:gd name="T3" fmla="*/ 2147483647 h 140"/>
              <a:gd name="T4" fmla="*/ 2147483647 w 94"/>
              <a:gd name="T5" fmla="*/ 2147483647 h 140"/>
              <a:gd name="T6" fmla="*/ 2147483647 w 94"/>
              <a:gd name="T7" fmla="*/ 2147483647 h 140"/>
              <a:gd name="T8" fmla="*/ 2147483647 w 94"/>
              <a:gd name="T9" fmla="*/ 2147483647 h 140"/>
              <a:gd name="T10" fmla="*/ 2147483647 w 94"/>
              <a:gd name="T11" fmla="*/ 2147483647 h 140"/>
              <a:gd name="T12" fmla="*/ 0 w 94"/>
              <a:gd name="T13" fmla="*/ 2147483647 h 140"/>
              <a:gd name="T14" fmla="*/ 2147483647 w 94"/>
              <a:gd name="T15" fmla="*/ 2147483647 h 140"/>
              <a:gd name="T16" fmla="*/ 2147483647 w 94"/>
              <a:gd name="T17" fmla="*/ 2147483647 h 140"/>
              <a:gd name="T18" fmla="*/ 0 w 94"/>
              <a:gd name="T19" fmla="*/ 2147483647 h 140"/>
              <a:gd name="T20" fmla="*/ 2147483647 w 94"/>
              <a:gd name="T21" fmla="*/ 0 h 140"/>
              <a:gd name="T22" fmla="*/ 2147483647 w 94"/>
              <a:gd name="T23" fmla="*/ 2147483647 h 140"/>
              <a:gd name="T24" fmla="*/ 2147483647 w 94"/>
              <a:gd name="T25" fmla="*/ 2147483647 h 140"/>
              <a:gd name="T26" fmla="*/ 2147483647 w 94"/>
              <a:gd name="T27" fmla="*/ 2147483647 h 140"/>
              <a:gd name="T28" fmla="*/ 2147483647 w 94"/>
              <a:gd name="T29" fmla="*/ 2147483647 h 140"/>
              <a:gd name="T30" fmla="*/ 2147483647 w 94"/>
              <a:gd name="T31" fmla="*/ 2147483647 h 140"/>
              <a:gd name="T32" fmla="*/ 2147483647 w 94"/>
              <a:gd name="T33" fmla="*/ 2147483647 h 140"/>
              <a:gd name="T34" fmla="*/ 2147483647 w 94"/>
              <a:gd name="T35" fmla="*/ 2147483647 h 140"/>
              <a:gd name="T36" fmla="*/ 2147483647 w 94"/>
              <a:gd name="T37" fmla="*/ 2147483647 h 140"/>
              <a:gd name="T38" fmla="*/ 2147483647 w 94"/>
              <a:gd name="T39" fmla="*/ 2147483647 h 140"/>
              <a:gd name="T40" fmla="*/ 2147483647 w 94"/>
              <a:gd name="T41" fmla="*/ 2147483647 h 140"/>
              <a:gd name="T42" fmla="*/ 2147483647 w 94"/>
              <a:gd name="T43" fmla="*/ 2147483647 h 140"/>
              <a:gd name="T44" fmla="*/ 2147483647 w 94"/>
              <a:gd name="T45" fmla="*/ 2147483647 h 140"/>
              <a:gd name="T46" fmla="*/ 2147483647 w 94"/>
              <a:gd name="T47" fmla="*/ 2147483647 h 140"/>
              <a:gd name="T48" fmla="*/ 2147483647 w 94"/>
              <a:gd name="T49" fmla="*/ 2147483647 h 140"/>
              <a:gd name="T50" fmla="*/ 2147483647 w 94"/>
              <a:gd name="T51" fmla="*/ 2147483647 h 140"/>
              <a:gd name="T52" fmla="*/ 2147483647 w 94"/>
              <a:gd name="T53" fmla="*/ 2147483647 h 140"/>
              <a:gd name="T54" fmla="*/ 2147483647 w 94"/>
              <a:gd name="T55" fmla="*/ 2147483647 h 140"/>
              <a:gd name="T56" fmla="*/ 2147483647 w 94"/>
              <a:gd name="T57" fmla="*/ 2147483647 h 140"/>
              <a:gd name="T58" fmla="*/ 2147483647 w 94"/>
              <a:gd name="T59" fmla="*/ 2147483647 h 140"/>
              <a:gd name="T60" fmla="*/ 2147483647 w 94"/>
              <a:gd name="T61" fmla="*/ 2147483647 h 140"/>
              <a:gd name="T62" fmla="*/ 2147483647 w 94"/>
              <a:gd name="T63" fmla="*/ 2147483647 h 140"/>
              <a:gd name="T64" fmla="*/ 2147483647 w 94"/>
              <a:gd name="T65" fmla="*/ 2147483647 h 140"/>
              <a:gd name="T66" fmla="*/ 2147483647 w 94"/>
              <a:gd name="T67" fmla="*/ 2147483647 h 140"/>
              <a:gd name="T68" fmla="*/ 2147483647 w 94"/>
              <a:gd name="T69" fmla="*/ 2147483647 h 1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40"/>
              <a:gd name="T107" fmla="*/ 94 w 94"/>
              <a:gd name="T108" fmla="*/ 140 h 1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F4F5F7"/>
          </a:solidFill>
          <a:ln>
            <a:noFill/>
          </a:ln>
        </p:spPr>
        <p:txBody>
          <a:bodyPr lIns="68580" tIns="34290" rIns="68580" bIns="34290"/>
          <a:lstStyle/>
          <a:p>
            <a:endParaRPr lang="zh-CN" altLang="en-US" dirty="0">
              <a:solidFill>
                <a:schemeClr val="tx1">
                  <a:lumMod val="65000"/>
                  <a:lumOff val="35000"/>
                </a:schemeClr>
              </a:solidFill>
              <a:cs typeface="+mn-ea"/>
              <a:sym typeface="+mn-lt"/>
            </a:endParaRPr>
          </a:p>
        </p:txBody>
      </p:sp>
      <p:sp>
        <p:nvSpPr>
          <p:cNvPr id="14" name="Oval 10">
            <a:extLst>
              <a:ext uri="{FF2B5EF4-FFF2-40B4-BE49-F238E27FC236}">
                <a16:creationId xmlns:a16="http://schemas.microsoft.com/office/drawing/2014/main" id="{808904ED-F205-4D5C-9382-AC20F3231E03}"/>
              </a:ext>
            </a:extLst>
          </p:cNvPr>
          <p:cNvSpPr>
            <a:spLocks noChangeArrowheads="1"/>
          </p:cNvSpPr>
          <p:nvPr/>
        </p:nvSpPr>
        <p:spPr bwMode="auto">
          <a:xfrm rot="2700000">
            <a:off x="6881176" y="2083678"/>
            <a:ext cx="1119239" cy="890177"/>
          </a:xfrm>
          <a:prstGeom prst="roundRect">
            <a:avLst/>
          </a:prstGeom>
          <a:solidFill>
            <a:srgbClr val="689B7C"/>
          </a:solidFill>
          <a:ln>
            <a:no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100" dirty="0">
              <a:solidFill>
                <a:schemeClr val="tx1">
                  <a:lumMod val="65000"/>
                  <a:lumOff val="35000"/>
                </a:schemeClr>
              </a:solidFill>
              <a:latin typeface="+mn-lt"/>
              <a:ea typeface="+mn-ea"/>
              <a:cs typeface="+mn-ea"/>
              <a:sym typeface="+mn-lt"/>
            </a:endParaRPr>
          </a:p>
        </p:txBody>
      </p:sp>
      <p:sp>
        <p:nvSpPr>
          <p:cNvPr id="15" name="Freeform 11">
            <a:extLst>
              <a:ext uri="{FF2B5EF4-FFF2-40B4-BE49-F238E27FC236}">
                <a16:creationId xmlns:a16="http://schemas.microsoft.com/office/drawing/2014/main" id="{A5301D8F-D499-4A1B-836F-2771354A55AF}"/>
              </a:ext>
            </a:extLst>
          </p:cNvPr>
          <p:cNvSpPr>
            <a:spLocks noEditPoints="1" noChangeArrowheads="1"/>
          </p:cNvSpPr>
          <p:nvPr/>
        </p:nvSpPr>
        <p:spPr bwMode="auto">
          <a:xfrm>
            <a:off x="7235592" y="2287621"/>
            <a:ext cx="410771" cy="502667"/>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0 w 152"/>
              <a:gd name="T9" fmla="*/ 2147483647 h 152"/>
              <a:gd name="T10" fmla="*/ 2147483647 w 152"/>
              <a:gd name="T11" fmla="*/ 0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2"/>
              <a:gd name="T50" fmla="*/ 152 w 152"/>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rgbClr val="F4F5F7"/>
          </a:solidFill>
          <a:ln>
            <a:noFill/>
          </a:ln>
        </p:spPr>
        <p:txBody>
          <a:bodyPr lIns="68580" tIns="34290" rIns="68580" bIns="34290"/>
          <a:lstStyle/>
          <a:p>
            <a:endParaRPr lang="zh-CN" altLang="en-US" dirty="0">
              <a:solidFill>
                <a:schemeClr val="tx1">
                  <a:lumMod val="65000"/>
                  <a:lumOff val="35000"/>
                </a:schemeClr>
              </a:solidFill>
              <a:cs typeface="+mn-ea"/>
              <a:sym typeface="+mn-lt"/>
            </a:endParaRPr>
          </a:p>
        </p:txBody>
      </p:sp>
      <p:sp>
        <p:nvSpPr>
          <p:cNvPr id="16" name="文本框 15">
            <a:extLst>
              <a:ext uri="{FF2B5EF4-FFF2-40B4-BE49-F238E27FC236}">
                <a16:creationId xmlns:a16="http://schemas.microsoft.com/office/drawing/2014/main" id="{57EC5C56-E83F-4BB0-BF6F-8018932A45F8}"/>
              </a:ext>
            </a:extLst>
          </p:cNvPr>
          <p:cNvSpPr txBox="1"/>
          <p:nvPr/>
        </p:nvSpPr>
        <p:spPr>
          <a:xfrm>
            <a:off x="1214951" y="3496838"/>
            <a:ext cx="1942804" cy="1629357"/>
          </a:xfrm>
          <a:prstGeom prst="rect">
            <a:avLst/>
          </a:prstGeom>
          <a:noFill/>
        </p:spPr>
        <p:txBody>
          <a:bodyPr wrap="square" rtlCol="0">
            <a:spAutoFit/>
          </a:bodyPr>
          <a:lstStyle/>
          <a:p>
            <a:pPr algn="ctr">
              <a:lnSpc>
                <a:spcPct val="150000"/>
              </a:lnSpc>
            </a:pPr>
            <a:r>
              <a:rPr lang="en-US" altLang="zh-CN" sz="2000" dirty="0">
                <a:solidFill>
                  <a:schemeClr val="tx1">
                    <a:lumMod val="65000"/>
                    <a:lumOff val="35000"/>
                  </a:schemeClr>
                </a:solidFill>
                <a:cs typeface="+mn-ea"/>
                <a:sym typeface="+mn-lt"/>
              </a:rPr>
              <a:t>Add title text</a:t>
            </a:r>
          </a:p>
          <a:p>
            <a:pPr algn="ctr">
              <a:lnSpc>
                <a:spcPct val="150000"/>
              </a:lnSpc>
            </a:pPr>
            <a:r>
              <a:rPr lang="en-US" altLang="zh-CN" sz="1200" dirty="0">
                <a:solidFill>
                  <a:schemeClr val="bg2">
                    <a:lumMod val="25000"/>
                  </a:schemeClr>
                </a:solidFill>
                <a:cs typeface="+mn-ea"/>
                <a:sym typeface="+mn-lt"/>
              </a:rPr>
              <a:t>Success depends on friends, growth depends on opponents, and</a:t>
            </a:r>
            <a:endParaRPr lang="zh-CN" altLang="en-US" sz="1200" dirty="0">
              <a:solidFill>
                <a:schemeClr val="bg2">
                  <a:lumMod val="25000"/>
                </a:schemeClr>
              </a:solidFill>
              <a:cs typeface="+mn-ea"/>
              <a:sym typeface="+mn-lt"/>
            </a:endParaRPr>
          </a:p>
        </p:txBody>
      </p:sp>
      <p:sp>
        <p:nvSpPr>
          <p:cNvPr id="17" name="文本框 16">
            <a:extLst>
              <a:ext uri="{FF2B5EF4-FFF2-40B4-BE49-F238E27FC236}">
                <a16:creationId xmlns:a16="http://schemas.microsoft.com/office/drawing/2014/main" id="{59E1046E-664B-4C23-8FB3-C82C0D951392}"/>
              </a:ext>
            </a:extLst>
          </p:cNvPr>
          <p:cNvSpPr txBox="1"/>
          <p:nvPr/>
        </p:nvSpPr>
        <p:spPr>
          <a:xfrm>
            <a:off x="3824974" y="2790288"/>
            <a:ext cx="1942804" cy="1629357"/>
          </a:xfrm>
          <a:prstGeom prst="rect">
            <a:avLst/>
          </a:prstGeom>
          <a:noFill/>
        </p:spPr>
        <p:txBody>
          <a:bodyPr wrap="square" rtlCol="0">
            <a:spAutoFit/>
          </a:bodyPr>
          <a:lstStyle/>
          <a:p>
            <a:pPr algn="ctr">
              <a:lnSpc>
                <a:spcPct val="150000"/>
              </a:lnSpc>
            </a:pPr>
            <a:r>
              <a:rPr lang="en-US" altLang="zh-CN" sz="2000" dirty="0">
                <a:solidFill>
                  <a:schemeClr val="tx1">
                    <a:lumMod val="65000"/>
                    <a:lumOff val="35000"/>
                  </a:schemeClr>
                </a:solidFill>
                <a:cs typeface="+mn-ea"/>
                <a:sym typeface="+mn-lt"/>
              </a:rPr>
              <a:t>Add title text</a:t>
            </a:r>
          </a:p>
          <a:p>
            <a:pPr algn="ctr">
              <a:lnSpc>
                <a:spcPct val="150000"/>
              </a:lnSpc>
            </a:pPr>
            <a:r>
              <a:rPr lang="en-US" altLang="zh-CN" sz="1200" dirty="0">
                <a:solidFill>
                  <a:schemeClr val="bg2">
                    <a:lumMod val="25000"/>
                  </a:schemeClr>
                </a:solidFill>
                <a:cs typeface="+mn-ea"/>
                <a:sym typeface="+mn-lt"/>
              </a:rPr>
              <a:t>Success depends on friends, growth depends on opponents, and</a:t>
            </a:r>
            <a:endParaRPr lang="zh-CN" altLang="en-US" sz="1200" dirty="0">
              <a:solidFill>
                <a:schemeClr val="bg2">
                  <a:lumMod val="25000"/>
                </a:schemeClr>
              </a:solidFill>
              <a:cs typeface="+mn-ea"/>
              <a:sym typeface="+mn-lt"/>
            </a:endParaRPr>
          </a:p>
        </p:txBody>
      </p:sp>
      <p:sp>
        <p:nvSpPr>
          <p:cNvPr id="18" name="文本框 17">
            <a:extLst>
              <a:ext uri="{FF2B5EF4-FFF2-40B4-BE49-F238E27FC236}">
                <a16:creationId xmlns:a16="http://schemas.microsoft.com/office/drawing/2014/main" id="{EAE8EFEC-3ED2-4B52-8608-4F21E0A21949}"/>
              </a:ext>
            </a:extLst>
          </p:cNvPr>
          <p:cNvSpPr txBox="1"/>
          <p:nvPr/>
        </p:nvSpPr>
        <p:spPr>
          <a:xfrm>
            <a:off x="6424223" y="3496838"/>
            <a:ext cx="1942804" cy="1629357"/>
          </a:xfrm>
          <a:prstGeom prst="rect">
            <a:avLst/>
          </a:prstGeom>
          <a:noFill/>
        </p:spPr>
        <p:txBody>
          <a:bodyPr wrap="square" rtlCol="0">
            <a:spAutoFit/>
          </a:bodyPr>
          <a:lstStyle/>
          <a:p>
            <a:pPr algn="ctr">
              <a:lnSpc>
                <a:spcPct val="150000"/>
              </a:lnSpc>
            </a:pPr>
            <a:r>
              <a:rPr lang="en-US" altLang="zh-CN" sz="2000" dirty="0">
                <a:solidFill>
                  <a:schemeClr val="tx1">
                    <a:lumMod val="65000"/>
                    <a:lumOff val="35000"/>
                  </a:schemeClr>
                </a:solidFill>
                <a:cs typeface="+mn-ea"/>
                <a:sym typeface="+mn-lt"/>
              </a:rPr>
              <a:t>Add title text</a:t>
            </a:r>
          </a:p>
          <a:p>
            <a:pPr algn="ctr">
              <a:lnSpc>
                <a:spcPct val="150000"/>
              </a:lnSpc>
            </a:pPr>
            <a:r>
              <a:rPr lang="en-US" altLang="zh-CN" sz="1200" dirty="0">
                <a:solidFill>
                  <a:schemeClr val="bg2">
                    <a:lumMod val="25000"/>
                  </a:schemeClr>
                </a:solidFill>
                <a:cs typeface="+mn-ea"/>
                <a:sym typeface="+mn-lt"/>
              </a:rPr>
              <a:t>Success depends on friends, growth depends on opponents, and</a:t>
            </a:r>
            <a:endParaRPr lang="zh-CN" altLang="en-US" sz="1200" dirty="0">
              <a:solidFill>
                <a:schemeClr val="bg2">
                  <a:lumMod val="25000"/>
                </a:schemeClr>
              </a:solidFill>
              <a:cs typeface="+mn-ea"/>
              <a:sym typeface="+mn-lt"/>
            </a:endParaRPr>
          </a:p>
        </p:txBody>
      </p:sp>
      <p:sp>
        <p:nvSpPr>
          <p:cNvPr id="19" name="文本框 18">
            <a:extLst>
              <a:ext uri="{FF2B5EF4-FFF2-40B4-BE49-F238E27FC236}">
                <a16:creationId xmlns:a16="http://schemas.microsoft.com/office/drawing/2014/main" id="{C51B0857-BA76-4C9A-A4CA-C9A8BB656F40}"/>
              </a:ext>
            </a:extLst>
          </p:cNvPr>
          <p:cNvSpPr txBox="1"/>
          <p:nvPr/>
        </p:nvSpPr>
        <p:spPr>
          <a:xfrm>
            <a:off x="9034246" y="2790288"/>
            <a:ext cx="1942804" cy="1629357"/>
          </a:xfrm>
          <a:prstGeom prst="rect">
            <a:avLst/>
          </a:prstGeom>
          <a:noFill/>
        </p:spPr>
        <p:txBody>
          <a:bodyPr wrap="square" rtlCol="0">
            <a:spAutoFit/>
          </a:bodyPr>
          <a:lstStyle/>
          <a:p>
            <a:pPr algn="ctr">
              <a:lnSpc>
                <a:spcPct val="150000"/>
              </a:lnSpc>
            </a:pPr>
            <a:r>
              <a:rPr lang="en-US" altLang="zh-CN" sz="2000" dirty="0">
                <a:solidFill>
                  <a:schemeClr val="tx1">
                    <a:lumMod val="65000"/>
                    <a:lumOff val="35000"/>
                  </a:schemeClr>
                </a:solidFill>
                <a:cs typeface="+mn-ea"/>
                <a:sym typeface="+mn-lt"/>
              </a:rPr>
              <a:t>Add title text</a:t>
            </a:r>
          </a:p>
          <a:p>
            <a:pPr algn="ctr">
              <a:lnSpc>
                <a:spcPct val="150000"/>
              </a:lnSpc>
            </a:pPr>
            <a:r>
              <a:rPr lang="en-US" altLang="zh-CN" sz="1200" dirty="0">
                <a:solidFill>
                  <a:schemeClr val="bg2">
                    <a:lumMod val="25000"/>
                  </a:schemeClr>
                </a:solidFill>
                <a:cs typeface="+mn-ea"/>
                <a:sym typeface="+mn-lt"/>
              </a:rPr>
              <a:t>Success depends on friends, growth depends on opponents, and</a:t>
            </a:r>
            <a:endParaRPr lang="zh-CN" altLang="en-US" sz="1200" dirty="0">
              <a:solidFill>
                <a:schemeClr val="bg2">
                  <a:lumMod val="25000"/>
                </a:schemeClr>
              </a:solidFill>
              <a:cs typeface="+mn-ea"/>
              <a:sym typeface="+mn-lt"/>
            </a:endParaRPr>
          </a:p>
        </p:txBody>
      </p:sp>
    </p:spTree>
    <p:extLst>
      <p:ext uri="{BB962C8B-B14F-4D97-AF65-F5344CB8AC3E}">
        <p14:creationId xmlns:p14="http://schemas.microsoft.com/office/powerpoint/2010/main" val="17638802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1000"/>
                                        <p:tgtEl>
                                          <p:spTgt spid="18"/>
                                        </p:tgtEl>
                                      </p:cBhvr>
                                    </p:animEffect>
                                    <p:anim calcmode="lin" valueType="num">
                                      <p:cBhvr>
                                        <p:cTn id="67" dur="1000" fill="hold"/>
                                        <p:tgtEl>
                                          <p:spTgt spid="18"/>
                                        </p:tgtEl>
                                        <p:attrNameLst>
                                          <p:attrName>ppt_x</p:attrName>
                                        </p:attrNameLst>
                                      </p:cBhvr>
                                      <p:tavLst>
                                        <p:tav tm="0">
                                          <p:val>
                                            <p:strVal val="#ppt_x"/>
                                          </p:val>
                                        </p:tav>
                                        <p:tav tm="100000">
                                          <p:val>
                                            <p:strVal val="#ppt_x"/>
                                          </p:val>
                                        </p:tav>
                                      </p:tavLst>
                                    </p:anim>
                                    <p:anim calcmode="lin" valueType="num">
                                      <p:cBhvr>
                                        <p:cTn id="6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anim calcmode="lin" valueType="num">
                                      <p:cBhvr>
                                        <p:cTn id="74" dur="1000" fill="hold"/>
                                        <p:tgtEl>
                                          <p:spTgt spid="7"/>
                                        </p:tgtEl>
                                        <p:attrNameLst>
                                          <p:attrName>ppt_x</p:attrName>
                                        </p:attrNameLst>
                                      </p:cBhvr>
                                      <p:tavLst>
                                        <p:tav tm="0">
                                          <p:val>
                                            <p:strVal val="#ppt_x"/>
                                          </p:val>
                                        </p:tav>
                                        <p:tav tm="100000">
                                          <p:val>
                                            <p:strVal val="#ppt_x"/>
                                          </p:val>
                                        </p:tav>
                                      </p:tavLst>
                                    </p:anim>
                                    <p:anim calcmode="lin" valueType="num">
                                      <p:cBhvr>
                                        <p:cTn id="75" dur="1000" fill="hold"/>
                                        <p:tgtEl>
                                          <p:spTgt spid="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fade">
                                      <p:cBhvr>
                                        <p:cTn id="78" dur="1000"/>
                                        <p:tgtEl>
                                          <p:spTgt spid="10"/>
                                        </p:tgtEl>
                                      </p:cBhvr>
                                    </p:animEffect>
                                    <p:anim calcmode="lin" valueType="num">
                                      <p:cBhvr>
                                        <p:cTn id="79" dur="1000" fill="hold"/>
                                        <p:tgtEl>
                                          <p:spTgt spid="10"/>
                                        </p:tgtEl>
                                        <p:attrNameLst>
                                          <p:attrName>ppt_x</p:attrName>
                                        </p:attrNameLst>
                                      </p:cBhvr>
                                      <p:tavLst>
                                        <p:tav tm="0">
                                          <p:val>
                                            <p:strVal val="#ppt_x"/>
                                          </p:val>
                                        </p:tav>
                                        <p:tav tm="100000">
                                          <p:val>
                                            <p:strVal val="#ppt_x"/>
                                          </p:val>
                                        </p:tav>
                                      </p:tavLst>
                                    </p:anim>
                                    <p:anim calcmode="lin" valueType="num">
                                      <p:cBhvr>
                                        <p:cTn id="80" dur="1000" fill="hold"/>
                                        <p:tgtEl>
                                          <p:spTgt spid="10"/>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1000"/>
                                        <p:tgtEl>
                                          <p:spTgt spid="19"/>
                                        </p:tgtEl>
                                      </p:cBhvr>
                                    </p:animEffect>
                                    <p:anim calcmode="lin" valueType="num">
                                      <p:cBhvr>
                                        <p:cTn id="89" dur="1000" fill="hold"/>
                                        <p:tgtEl>
                                          <p:spTgt spid="19"/>
                                        </p:tgtEl>
                                        <p:attrNameLst>
                                          <p:attrName>ppt_x</p:attrName>
                                        </p:attrNameLst>
                                      </p:cBhvr>
                                      <p:tavLst>
                                        <p:tav tm="0">
                                          <p:val>
                                            <p:strVal val="#ppt_x"/>
                                          </p:val>
                                        </p:tav>
                                        <p:tav tm="100000">
                                          <p:val>
                                            <p:strVal val="#ppt_x"/>
                                          </p:val>
                                        </p:tav>
                                      </p:tavLst>
                                    </p:anim>
                                    <p:anim calcmode="lin" valueType="num">
                                      <p:cBhvr>
                                        <p:cTn id="9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鲜花, 餐桌, 花瓶, 照片&#10;&#10;描述已自动生成">
            <a:extLst>
              <a:ext uri="{FF2B5EF4-FFF2-40B4-BE49-F238E27FC236}">
                <a16:creationId xmlns:a16="http://schemas.microsoft.com/office/drawing/2014/main" id="{723116B0-A2DB-4DDA-AF19-57A8B481BB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667000" y="-2667002"/>
            <a:ext cx="6858001" cy="12192002"/>
          </a:xfrm>
          <a:prstGeom prst="rect">
            <a:avLst/>
          </a:prstGeom>
        </p:spPr>
      </p:pic>
      <p:sp>
        <p:nvSpPr>
          <p:cNvPr id="16" name="文本框 15">
            <a:extLst>
              <a:ext uri="{FF2B5EF4-FFF2-40B4-BE49-F238E27FC236}">
                <a16:creationId xmlns:a16="http://schemas.microsoft.com/office/drawing/2014/main" id="{9691F163-81A8-4EE3-8287-B2D98CE245A0}"/>
              </a:ext>
            </a:extLst>
          </p:cNvPr>
          <p:cNvSpPr txBox="1"/>
          <p:nvPr/>
        </p:nvSpPr>
        <p:spPr>
          <a:xfrm>
            <a:off x="4684317" y="3487077"/>
            <a:ext cx="2638522" cy="523220"/>
          </a:xfrm>
          <a:prstGeom prst="rect">
            <a:avLst/>
          </a:prstGeom>
          <a:noFill/>
        </p:spPr>
        <p:txBody>
          <a:bodyPr wrap="square" rtlCol="0">
            <a:spAutoFit/>
          </a:bodyPr>
          <a:lstStyle>
            <a:defPPr>
              <a:defRPr lang="en-US"/>
            </a:defPPr>
            <a:lvl1pPr algn="dist" defTabSz="914400">
              <a:defRPr sz="1400">
                <a:solidFill>
                  <a:srgbClr val="8F9A6A"/>
                </a:solidFill>
                <a:latin typeface="仓耳天群行楷 W01" panose="02020400000000000000" pitchFamily="18" charset="-122"/>
                <a:ea typeface="仓耳天群行楷 W01" panose="02020400000000000000" pitchFamily="18" charset="-122"/>
                <a:cs typeface="+mn-ea"/>
              </a:defRPr>
            </a:lvl1pPr>
          </a:lstStyle>
          <a:p>
            <a:pPr algn="ctr"/>
            <a:r>
              <a:rPr lang="en-US" altLang="zh-CN" sz="2800" dirty="0">
                <a:sym typeface="+mn-lt"/>
              </a:rPr>
              <a:t>Add title text</a:t>
            </a:r>
            <a:endParaRPr lang="zh-CN" altLang="en-US" sz="2800" dirty="0">
              <a:sym typeface="+mn-lt"/>
            </a:endParaRPr>
          </a:p>
        </p:txBody>
      </p:sp>
      <p:sp>
        <p:nvSpPr>
          <p:cNvPr id="17" name="文本框 16">
            <a:extLst>
              <a:ext uri="{FF2B5EF4-FFF2-40B4-BE49-F238E27FC236}">
                <a16:creationId xmlns:a16="http://schemas.microsoft.com/office/drawing/2014/main" id="{0554EC2D-9725-49D9-ACFB-D6C28F16C04D}"/>
              </a:ext>
            </a:extLst>
          </p:cNvPr>
          <p:cNvSpPr txBox="1"/>
          <p:nvPr/>
        </p:nvSpPr>
        <p:spPr>
          <a:xfrm>
            <a:off x="3969967" y="2352938"/>
            <a:ext cx="4190437" cy="1200329"/>
          </a:xfrm>
          <a:prstGeom prst="rect">
            <a:avLst/>
          </a:prstGeom>
          <a:noFill/>
        </p:spPr>
        <p:txBody>
          <a:bodyPr wrap="square" rtlCol="0">
            <a:spAutoFit/>
          </a:bodyPr>
          <a:lstStyle>
            <a:defPPr>
              <a:defRPr lang="en-US"/>
            </a:defPPr>
            <a:lvl1pPr defTabSz="914400">
              <a:defRPr sz="7200" spc="600">
                <a:solidFill>
                  <a:srgbClr val="8F9A6A"/>
                </a:solidFill>
                <a:latin typeface="仓耳天群行楷 W01" panose="02020400000000000000" pitchFamily="18" charset="-122"/>
                <a:ea typeface="仓耳天群行楷 W01" panose="02020400000000000000" pitchFamily="18" charset="-122"/>
                <a:cs typeface="+mn-ea"/>
              </a:defRPr>
            </a:lvl1pPr>
          </a:lstStyle>
          <a:p>
            <a:r>
              <a:rPr lang="en-US" altLang="zh-CN" dirty="0">
                <a:sym typeface="+mn-lt"/>
              </a:rPr>
              <a:t>Part 02</a:t>
            </a:r>
            <a:endParaRPr lang="zh-CN" altLang="en-US" dirty="0">
              <a:sym typeface="+mn-lt"/>
            </a:endParaRPr>
          </a:p>
        </p:txBody>
      </p:sp>
      <p:cxnSp>
        <p:nvCxnSpPr>
          <p:cNvPr id="18" name="直接连接符 17">
            <a:extLst>
              <a:ext uri="{FF2B5EF4-FFF2-40B4-BE49-F238E27FC236}">
                <a16:creationId xmlns:a16="http://schemas.microsoft.com/office/drawing/2014/main" id="{DB121238-BC2C-4E1A-A21C-1FB4414EE7D4}"/>
              </a:ext>
            </a:extLst>
          </p:cNvPr>
          <p:cNvCxnSpPr/>
          <p:nvPr/>
        </p:nvCxnSpPr>
        <p:spPr>
          <a:xfrm>
            <a:off x="4936778" y="3985748"/>
            <a:ext cx="2133600" cy="0"/>
          </a:xfrm>
          <a:prstGeom prst="line">
            <a:avLst/>
          </a:prstGeom>
          <a:noFill/>
          <a:ln w="12700" cap="flat" cmpd="sng" algn="ctr">
            <a:solidFill>
              <a:srgbClr val="8F9A6A"/>
            </a:solidFill>
            <a:prstDash val="solid"/>
            <a:miter lim="800000"/>
          </a:ln>
          <a:effectLst/>
        </p:spPr>
      </p:cxnSp>
      <p:sp>
        <p:nvSpPr>
          <p:cNvPr id="19" name="椭圆 18">
            <a:extLst>
              <a:ext uri="{FF2B5EF4-FFF2-40B4-BE49-F238E27FC236}">
                <a16:creationId xmlns:a16="http://schemas.microsoft.com/office/drawing/2014/main" id="{E3BC05A2-F247-4458-8571-7590A39C4250}"/>
              </a:ext>
            </a:extLst>
          </p:cNvPr>
          <p:cNvSpPr/>
          <p:nvPr/>
        </p:nvSpPr>
        <p:spPr>
          <a:xfrm>
            <a:off x="3932048" y="2477678"/>
            <a:ext cx="182752" cy="182752"/>
          </a:xfrm>
          <a:prstGeom prst="ellipse">
            <a:avLst/>
          </a:prstGeom>
          <a:noFill/>
          <a:ln w="12700" cap="flat" cmpd="sng" algn="ctr">
            <a:solidFill>
              <a:srgbClr val="8F9A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cxnSp>
        <p:nvCxnSpPr>
          <p:cNvPr id="20" name="直接连接符 19">
            <a:extLst>
              <a:ext uri="{FF2B5EF4-FFF2-40B4-BE49-F238E27FC236}">
                <a16:creationId xmlns:a16="http://schemas.microsoft.com/office/drawing/2014/main" id="{4257EBA4-A439-4E72-BB3B-137ADF01C024}"/>
              </a:ext>
            </a:extLst>
          </p:cNvPr>
          <p:cNvCxnSpPr/>
          <p:nvPr/>
        </p:nvCxnSpPr>
        <p:spPr>
          <a:xfrm flipV="1">
            <a:off x="4860441" y="1877170"/>
            <a:ext cx="337517" cy="361321"/>
          </a:xfrm>
          <a:prstGeom prst="line">
            <a:avLst/>
          </a:prstGeom>
          <a:noFill/>
          <a:ln w="6350" cap="flat" cmpd="sng" algn="ctr">
            <a:solidFill>
              <a:srgbClr val="8F9A6A"/>
            </a:solidFill>
            <a:prstDash val="solid"/>
            <a:miter lim="800000"/>
          </a:ln>
          <a:effectLst/>
        </p:spPr>
      </p:cxnSp>
      <p:cxnSp>
        <p:nvCxnSpPr>
          <p:cNvPr id="21" name="直接连接符 20">
            <a:extLst>
              <a:ext uri="{FF2B5EF4-FFF2-40B4-BE49-F238E27FC236}">
                <a16:creationId xmlns:a16="http://schemas.microsoft.com/office/drawing/2014/main" id="{570D10F2-0AD2-4C91-B4C3-4F26B48C4B80}"/>
              </a:ext>
            </a:extLst>
          </p:cNvPr>
          <p:cNvCxnSpPr/>
          <p:nvPr/>
        </p:nvCxnSpPr>
        <p:spPr>
          <a:xfrm flipV="1">
            <a:off x="7609991" y="3548721"/>
            <a:ext cx="337517" cy="361321"/>
          </a:xfrm>
          <a:prstGeom prst="line">
            <a:avLst/>
          </a:prstGeom>
          <a:noFill/>
          <a:ln w="6350" cap="flat" cmpd="sng" algn="ctr">
            <a:solidFill>
              <a:srgbClr val="8F9A6A"/>
            </a:solidFill>
            <a:prstDash val="solid"/>
            <a:miter lim="800000"/>
          </a:ln>
          <a:effectLst/>
        </p:spPr>
      </p:cxnSp>
      <p:sp>
        <p:nvSpPr>
          <p:cNvPr id="22" name="椭圆 21">
            <a:extLst>
              <a:ext uri="{FF2B5EF4-FFF2-40B4-BE49-F238E27FC236}">
                <a16:creationId xmlns:a16="http://schemas.microsoft.com/office/drawing/2014/main" id="{633F2022-690A-4D76-8797-C7136954583D}"/>
              </a:ext>
            </a:extLst>
          </p:cNvPr>
          <p:cNvSpPr/>
          <p:nvPr/>
        </p:nvSpPr>
        <p:spPr>
          <a:xfrm>
            <a:off x="8317942" y="4170580"/>
            <a:ext cx="182752" cy="182752"/>
          </a:xfrm>
          <a:prstGeom prst="ellipse">
            <a:avLst/>
          </a:prstGeom>
          <a:noFill/>
          <a:ln w="12700" cap="flat" cmpd="sng" algn="ctr">
            <a:solidFill>
              <a:srgbClr val="8F9A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3" name="椭圆 22">
            <a:extLst>
              <a:ext uri="{FF2B5EF4-FFF2-40B4-BE49-F238E27FC236}">
                <a16:creationId xmlns:a16="http://schemas.microsoft.com/office/drawing/2014/main" id="{932CCB9B-39BE-4D05-8F82-737987320BC9}"/>
              </a:ext>
            </a:extLst>
          </p:cNvPr>
          <p:cNvSpPr/>
          <p:nvPr/>
        </p:nvSpPr>
        <p:spPr>
          <a:xfrm>
            <a:off x="8062615" y="3987828"/>
            <a:ext cx="97789" cy="97789"/>
          </a:xfrm>
          <a:prstGeom prst="ellipse">
            <a:avLst/>
          </a:prstGeom>
          <a:noFill/>
          <a:ln w="12700" cap="flat" cmpd="sng" algn="ctr">
            <a:solidFill>
              <a:srgbClr val="8F9A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4" name="菱形 23">
            <a:extLst>
              <a:ext uri="{FF2B5EF4-FFF2-40B4-BE49-F238E27FC236}">
                <a16:creationId xmlns:a16="http://schemas.microsoft.com/office/drawing/2014/main" id="{58C3AA78-C207-45E5-90A5-6AEAB75BA2F2}"/>
              </a:ext>
            </a:extLst>
          </p:cNvPr>
          <p:cNvSpPr/>
          <p:nvPr/>
        </p:nvSpPr>
        <p:spPr>
          <a:xfrm>
            <a:off x="5805488" y="4817517"/>
            <a:ext cx="581024" cy="581024"/>
          </a:xfrm>
          <a:prstGeom prst="diamond">
            <a:avLst/>
          </a:prstGeom>
          <a:solidFill>
            <a:srgbClr val="8F9A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7" name="稻壳儿_时尚演示出品_3">
            <a:extLst>
              <a:ext uri="{FF2B5EF4-FFF2-40B4-BE49-F238E27FC236}">
                <a16:creationId xmlns:a16="http://schemas.microsoft.com/office/drawing/2014/main" id="{AADA489F-ADC3-4CF0-B472-70DD618E4A32}"/>
              </a:ext>
            </a:extLst>
          </p:cNvPr>
          <p:cNvSpPr/>
          <p:nvPr/>
        </p:nvSpPr>
        <p:spPr>
          <a:xfrm>
            <a:off x="4535693" y="4170580"/>
            <a:ext cx="2935770" cy="740845"/>
          </a:xfrm>
          <a:prstGeom prst="rect">
            <a:avLst/>
          </a:prstGeom>
          <a:noFill/>
          <a:ln>
            <a:noFill/>
          </a:ln>
        </p:spPr>
        <p:txBody>
          <a:bodyPr spcFirstLastPara="1" wrap="square" lIns="90000" tIns="46800" rIns="90000" bIns="46800" anchor="t" anchorCtr="0">
            <a:spAutoFit/>
          </a:bodyPr>
          <a:lstStyle/>
          <a:p>
            <a:pPr marL="0" marR="0" lvl="0" indent="0" algn="ctr" rtl="0">
              <a:lnSpc>
                <a:spcPct val="150000"/>
              </a:lnSpc>
              <a:spcBef>
                <a:spcPts val="0"/>
              </a:spcBef>
              <a:spcAft>
                <a:spcPts val="0"/>
              </a:spcAft>
              <a:buNone/>
            </a:pPr>
            <a:r>
              <a:rPr lang="en-US" sz="1400" dirty="0">
                <a:solidFill>
                  <a:srgbClr val="8F9A6A"/>
                </a:solidFill>
                <a:cs typeface="+mn-ea"/>
                <a:sym typeface="+mn-lt"/>
              </a:rPr>
              <a:t>Click here to add content, content to match the title. </a:t>
            </a:r>
            <a:endParaRPr sz="1400" dirty="0">
              <a:solidFill>
                <a:srgbClr val="8F9A6A"/>
              </a:solidFill>
              <a:cs typeface="+mn-ea"/>
              <a:sym typeface="+mn-lt"/>
            </a:endParaRPr>
          </a:p>
        </p:txBody>
      </p:sp>
      <p:sp>
        <p:nvSpPr>
          <p:cNvPr id="28" name="菱形 27">
            <a:extLst>
              <a:ext uri="{FF2B5EF4-FFF2-40B4-BE49-F238E27FC236}">
                <a16:creationId xmlns:a16="http://schemas.microsoft.com/office/drawing/2014/main" id="{1E817601-F78C-48C0-8D6D-28E95ACCD00D}"/>
              </a:ext>
            </a:extLst>
          </p:cNvPr>
          <p:cNvSpPr/>
          <p:nvPr/>
        </p:nvSpPr>
        <p:spPr>
          <a:xfrm>
            <a:off x="5805488" y="1261843"/>
            <a:ext cx="581024" cy="581024"/>
          </a:xfrm>
          <a:prstGeom prst="diamond">
            <a:avLst/>
          </a:prstGeom>
          <a:solidFill>
            <a:srgbClr val="8F9A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31494220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animBg="1"/>
      <p:bldP spid="23" grpId="0" animBg="1"/>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freeppt7.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dnlm012p">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1645</Words>
  <Application>Microsoft Office PowerPoint</Application>
  <PresentationFormat>宽屏</PresentationFormat>
  <Paragraphs>183</Paragraphs>
  <Slides>25</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Gill Sans</vt:lpstr>
      <vt:lpstr>仓耳天群行楷 W01</vt:lpstr>
      <vt:lpstr>仓耳玄三M W05</vt:lpstr>
      <vt:lpstr>微软雅黑</vt:lpstr>
      <vt:lpstr>Arial</vt:lpstr>
      <vt:lpstr>Calibri</vt:lpstr>
      <vt:lpstr>Helvetica</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80</cp:revision>
  <dcterms:created xsi:type="dcterms:W3CDTF">2019-06-26T07:38:03Z</dcterms:created>
  <dcterms:modified xsi:type="dcterms:W3CDTF">2022-08-06T03:20:09Z</dcterms:modified>
</cp:coreProperties>
</file>