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30"/>
  </p:notesMasterIdLst>
  <p:handoutMasterIdLst>
    <p:handoutMasterId r:id="rId31"/>
  </p:handoutMasterIdLst>
  <p:sldIdLst>
    <p:sldId id="257" r:id="rId3"/>
    <p:sldId id="307" r:id="rId4"/>
    <p:sldId id="308" r:id="rId5"/>
    <p:sldId id="282" r:id="rId6"/>
    <p:sldId id="271" r:id="rId7"/>
    <p:sldId id="273" r:id="rId8"/>
    <p:sldId id="272" r:id="rId9"/>
    <p:sldId id="258" r:id="rId10"/>
    <p:sldId id="309" r:id="rId11"/>
    <p:sldId id="279" r:id="rId12"/>
    <p:sldId id="278" r:id="rId13"/>
    <p:sldId id="300" r:id="rId14"/>
    <p:sldId id="298" r:id="rId15"/>
    <p:sldId id="268" r:id="rId16"/>
    <p:sldId id="310" r:id="rId17"/>
    <p:sldId id="280" r:id="rId18"/>
    <p:sldId id="315" r:id="rId19"/>
    <p:sldId id="263" r:id="rId20"/>
    <p:sldId id="291" r:id="rId21"/>
    <p:sldId id="311" r:id="rId22"/>
    <p:sldId id="290" r:id="rId23"/>
    <p:sldId id="259" r:id="rId24"/>
    <p:sldId id="316" r:id="rId25"/>
    <p:sldId id="297" r:id="rId26"/>
    <p:sldId id="299" r:id="rId27"/>
    <p:sldId id="303" r:id="rId28"/>
    <p:sldId id="306" r:id="rId29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748F"/>
    <a:srgbClr val="CF9AB3"/>
    <a:srgbClr val="E5C3D5"/>
    <a:srgbClr val="F6E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D6FA0-A549-4B33-B192-E01593EA3BFB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65977-A107-4EF9-A415-54EE4A31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77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F35AB-AB2A-462C-B4E8-358C90F79EFA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EB479-2C6C-43F4-B78C-8DDBD914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3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55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66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7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79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80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74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7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07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61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71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69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78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25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92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96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04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40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3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7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5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80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48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1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B479-2C6C-43F4-B78C-8DDBD91463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6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51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9273926" y="3793813"/>
            <a:ext cx="2218099" cy="2544024"/>
          </a:xfrm>
          <a:custGeom>
            <a:avLst/>
            <a:gdLst>
              <a:gd name="connsiteX0" fmla="*/ 0 w 2218099"/>
              <a:gd name="connsiteY0" fmla="*/ 0 h 2544024"/>
              <a:gd name="connsiteX1" fmla="*/ 2218099 w 2218099"/>
              <a:gd name="connsiteY1" fmla="*/ 0 h 2544024"/>
              <a:gd name="connsiteX2" fmla="*/ 2218099 w 2218099"/>
              <a:gd name="connsiteY2" fmla="*/ 2544024 h 2544024"/>
              <a:gd name="connsiteX3" fmla="*/ 0 w 2218099"/>
              <a:gd name="connsiteY3" fmla="*/ 2544024 h 254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099" h="2544024">
                <a:moveTo>
                  <a:pt x="0" y="0"/>
                </a:moveTo>
                <a:lnTo>
                  <a:pt x="2218099" y="0"/>
                </a:lnTo>
                <a:lnTo>
                  <a:pt x="2218099" y="2544024"/>
                </a:lnTo>
                <a:lnTo>
                  <a:pt x="0" y="25440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473638" y="1815631"/>
            <a:ext cx="2218099" cy="2544024"/>
          </a:xfrm>
          <a:custGeom>
            <a:avLst/>
            <a:gdLst>
              <a:gd name="connsiteX0" fmla="*/ 0 w 2218099"/>
              <a:gd name="connsiteY0" fmla="*/ 0 h 2544024"/>
              <a:gd name="connsiteX1" fmla="*/ 2218099 w 2218099"/>
              <a:gd name="connsiteY1" fmla="*/ 0 h 2544024"/>
              <a:gd name="connsiteX2" fmla="*/ 2218099 w 2218099"/>
              <a:gd name="connsiteY2" fmla="*/ 2544024 h 2544024"/>
              <a:gd name="connsiteX3" fmla="*/ 0 w 2218099"/>
              <a:gd name="connsiteY3" fmla="*/ 2544024 h 254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099" h="2544024">
                <a:moveTo>
                  <a:pt x="0" y="0"/>
                </a:moveTo>
                <a:lnTo>
                  <a:pt x="2218099" y="0"/>
                </a:lnTo>
                <a:lnTo>
                  <a:pt x="2218099" y="2544024"/>
                </a:lnTo>
                <a:lnTo>
                  <a:pt x="0" y="25440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673349" y="3793813"/>
            <a:ext cx="2218099" cy="2544024"/>
          </a:xfrm>
          <a:custGeom>
            <a:avLst/>
            <a:gdLst>
              <a:gd name="connsiteX0" fmla="*/ 0 w 2218099"/>
              <a:gd name="connsiteY0" fmla="*/ 0 h 2544024"/>
              <a:gd name="connsiteX1" fmla="*/ 2218099 w 2218099"/>
              <a:gd name="connsiteY1" fmla="*/ 0 h 2544024"/>
              <a:gd name="connsiteX2" fmla="*/ 2218099 w 2218099"/>
              <a:gd name="connsiteY2" fmla="*/ 2544024 h 2544024"/>
              <a:gd name="connsiteX3" fmla="*/ 0 w 2218099"/>
              <a:gd name="connsiteY3" fmla="*/ 2544024 h 254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099" h="2544024">
                <a:moveTo>
                  <a:pt x="0" y="0"/>
                </a:moveTo>
                <a:lnTo>
                  <a:pt x="2218099" y="0"/>
                </a:lnTo>
                <a:lnTo>
                  <a:pt x="2218099" y="2544024"/>
                </a:lnTo>
                <a:lnTo>
                  <a:pt x="0" y="25440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73062" y="1815631"/>
            <a:ext cx="2218099" cy="2544024"/>
          </a:xfrm>
          <a:custGeom>
            <a:avLst/>
            <a:gdLst>
              <a:gd name="connsiteX0" fmla="*/ 0 w 2218099"/>
              <a:gd name="connsiteY0" fmla="*/ 0 h 2544024"/>
              <a:gd name="connsiteX1" fmla="*/ 2218099 w 2218099"/>
              <a:gd name="connsiteY1" fmla="*/ 0 h 2544024"/>
              <a:gd name="connsiteX2" fmla="*/ 2218099 w 2218099"/>
              <a:gd name="connsiteY2" fmla="*/ 2544024 h 2544024"/>
              <a:gd name="connsiteX3" fmla="*/ 0 w 2218099"/>
              <a:gd name="connsiteY3" fmla="*/ 2544024 h 254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099" h="2544024">
                <a:moveTo>
                  <a:pt x="0" y="0"/>
                </a:moveTo>
                <a:lnTo>
                  <a:pt x="2218099" y="0"/>
                </a:lnTo>
                <a:lnTo>
                  <a:pt x="2218099" y="2544024"/>
                </a:lnTo>
                <a:lnTo>
                  <a:pt x="0" y="25440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9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09174" y="2219404"/>
            <a:ext cx="1973655" cy="3431264"/>
          </a:xfrm>
          <a:custGeom>
            <a:avLst/>
            <a:gdLst>
              <a:gd name="connsiteX0" fmla="*/ 0 w 1973655"/>
              <a:gd name="connsiteY0" fmla="*/ 0 h 3431264"/>
              <a:gd name="connsiteX1" fmla="*/ 1973655 w 1973655"/>
              <a:gd name="connsiteY1" fmla="*/ 0 h 3431264"/>
              <a:gd name="connsiteX2" fmla="*/ 1973655 w 1973655"/>
              <a:gd name="connsiteY2" fmla="*/ 3431264 h 3431264"/>
              <a:gd name="connsiteX3" fmla="*/ 0 w 1973655"/>
              <a:gd name="connsiteY3" fmla="*/ 3431264 h 343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655" h="3431264">
                <a:moveTo>
                  <a:pt x="0" y="0"/>
                </a:moveTo>
                <a:lnTo>
                  <a:pt x="1973655" y="0"/>
                </a:lnTo>
                <a:lnTo>
                  <a:pt x="1973655" y="3431264"/>
                </a:lnTo>
                <a:lnTo>
                  <a:pt x="0" y="34312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26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19"/>
          </p:nvPr>
        </p:nvSpPr>
        <p:spPr>
          <a:xfrm>
            <a:off x="9391804" y="4266050"/>
            <a:ext cx="1886551" cy="1309036"/>
          </a:xfrm>
          <a:custGeom>
            <a:avLst/>
            <a:gdLst>
              <a:gd name="connsiteX0" fmla="*/ 0 w 1886551"/>
              <a:gd name="connsiteY0" fmla="*/ 0 h 1309036"/>
              <a:gd name="connsiteX1" fmla="*/ 1886551 w 1886551"/>
              <a:gd name="connsiteY1" fmla="*/ 0 h 1309036"/>
              <a:gd name="connsiteX2" fmla="*/ 1886551 w 1886551"/>
              <a:gd name="connsiteY2" fmla="*/ 1309036 h 1309036"/>
              <a:gd name="connsiteX3" fmla="*/ 0 w 1886551"/>
              <a:gd name="connsiteY3" fmla="*/ 1309036 h 130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551" h="1309036">
                <a:moveTo>
                  <a:pt x="0" y="0"/>
                </a:moveTo>
                <a:lnTo>
                  <a:pt x="1886551" y="0"/>
                </a:lnTo>
                <a:lnTo>
                  <a:pt x="1886551" y="1309036"/>
                </a:lnTo>
                <a:lnTo>
                  <a:pt x="0" y="13090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8"/>
          </p:nvPr>
        </p:nvSpPr>
        <p:spPr>
          <a:xfrm>
            <a:off x="7272265" y="4266050"/>
            <a:ext cx="1886551" cy="1309036"/>
          </a:xfrm>
          <a:custGeom>
            <a:avLst/>
            <a:gdLst>
              <a:gd name="connsiteX0" fmla="*/ 0 w 1886551"/>
              <a:gd name="connsiteY0" fmla="*/ 0 h 1309036"/>
              <a:gd name="connsiteX1" fmla="*/ 1886551 w 1886551"/>
              <a:gd name="connsiteY1" fmla="*/ 0 h 1309036"/>
              <a:gd name="connsiteX2" fmla="*/ 1886551 w 1886551"/>
              <a:gd name="connsiteY2" fmla="*/ 1309036 h 1309036"/>
              <a:gd name="connsiteX3" fmla="*/ 0 w 1886551"/>
              <a:gd name="connsiteY3" fmla="*/ 1309036 h 130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551" h="1309036">
                <a:moveTo>
                  <a:pt x="0" y="0"/>
                </a:moveTo>
                <a:lnTo>
                  <a:pt x="1886551" y="0"/>
                </a:lnTo>
                <a:lnTo>
                  <a:pt x="1886551" y="1309036"/>
                </a:lnTo>
                <a:lnTo>
                  <a:pt x="0" y="13090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7"/>
          </p:nvPr>
        </p:nvSpPr>
        <p:spPr>
          <a:xfrm>
            <a:off x="5152725" y="4266050"/>
            <a:ext cx="1886551" cy="1309036"/>
          </a:xfrm>
          <a:custGeom>
            <a:avLst/>
            <a:gdLst>
              <a:gd name="connsiteX0" fmla="*/ 0 w 1886551"/>
              <a:gd name="connsiteY0" fmla="*/ 0 h 1309036"/>
              <a:gd name="connsiteX1" fmla="*/ 1886551 w 1886551"/>
              <a:gd name="connsiteY1" fmla="*/ 0 h 1309036"/>
              <a:gd name="connsiteX2" fmla="*/ 1886551 w 1886551"/>
              <a:gd name="connsiteY2" fmla="*/ 1309036 h 1309036"/>
              <a:gd name="connsiteX3" fmla="*/ 0 w 1886551"/>
              <a:gd name="connsiteY3" fmla="*/ 1309036 h 130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551" h="1309036">
                <a:moveTo>
                  <a:pt x="0" y="0"/>
                </a:moveTo>
                <a:lnTo>
                  <a:pt x="1886551" y="0"/>
                </a:lnTo>
                <a:lnTo>
                  <a:pt x="1886551" y="1309036"/>
                </a:lnTo>
                <a:lnTo>
                  <a:pt x="0" y="13090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6"/>
          </p:nvPr>
        </p:nvSpPr>
        <p:spPr>
          <a:xfrm>
            <a:off x="3033185" y="4266050"/>
            <a:ext cx="1886551" cy="1309036"/>
          </a:xfrm>
          <a:custGeom>
            <a:avLst/>
            <a:gdLst>
              <a:gd name="connsiteX0" fmla="*/ 0 w 1886551"/>
              <a:gd name="connsiteY0" fmla="*/ 0 h 1309036"/>
              <a:gd name="connsiteX1" fmla="*/ 1886551 w 1886551"/>
              <a:gd name="connsiteY1" fmla="*/ 0 h 1309036"/>
              <a:gd name="connsiteX2" fmla="*/ 1886551 w 1886551"/>
              <a:gd name="connsiteY2" fmla="*/ 1309036 h 1309036"/>
              <a:gd name="connsiteX3" fmla="*/ 0 w 1886551"/>
              <a:gd name="connsiteY3" fmla="*/ 1309036 h 130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551" h="1309036">
                <a:moveTo>
                  <a:pt x="0" y="0"/>
                </a:moveTo>
                <a:lnTo>
                  <a:pt x="1886551" y="0"/>
                </a:lnTo>
                <a:lnTo>
                  <a:pt x="1886551" y="1309036"/>
                </a:lnTo>
                <a:lnTo>
                  <a:pt x="0" y="13090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913645" y="4266050"/>
            <a:ext cx="1886551" cy="1309036"/>
          </a:xfrm>
          <a:custGeom>
            <a:avLst/>
            <a:gdLst>
              <a:gd name="connsiteX0" fmla="*/ 0 w 1886551"/>
              <a:gd name="connsiteY0" fmla="*/ 0 h 1309036"/>
              <a:gd name="connsiteX1" fmla="*/ 1886551 w 1886551"/>
              <a:gd name="connsiteY1" fmla="*/ 0 h 1309036"/>
              <a:gd name="connsiteX2" fmla="*/ 1886551 w 1886551"/>
              <a:gd name="connsiteY2" fmla="*/ 1309036 h 1309036"/>
              <a:gd name="connsiteX3" fmla="*/ 0 w 1886551"/>
              <a:gd name="connsiteY3" fmla="*/ 1309036 h 130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551" h="1309036">
                <a:moveTo>
                  <a:pt x="0" y="0"/>
                </a:moveTo>
                <a:lnTo>
                  <a:pt x="1886551" y="0"/>
                </a:lnTo>
                <a:lnTo>
                  <a:pt x="1886551" y="1309036"/>
                </a:lnTo>
                <a:lnTo>
                  <a:pt x="0" y="13090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9391804" y="2127183"/>
            <a:ext cx="1886551" cy="1309036"/>
          </a:xfrm>
          <a:custGeom>
            <a:avLst/>
            <a:gdLst>
              <a:gd name="connsiteX0" fmla="*/ 0 w 1886551"/>
              <a:gd name="connsiteY0" fmla="*/ 0 h 1309036"/>
              <a:gd name="connsiteX1" fmla="*/ 1886551 w 1886551"/>
              <a:gd name="connsiteY1" fmla="*/ 0 h 1309036"/>
              <a:gd name="connsiteX2" fmla="*/ 1886551 w 1886551"/>
              <a:gd name="connsiteY2" fmla="*/ 1309036 h 1309036"/>
              <a:gd name="connsiteX3" fmla="*/ 0 w 1886551"/>
              <a:gd name="connsiteY3" fmla="*/ 1309036 h 130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551" h="1309036">
                <a:moveTo>
                  <a:pt x="0" y="0"/>
                </a:moveTo>
                <a:lnTo>
                  <a:pt x="1886551" y="0"/>
                </a:lnTo>
                <a:lnTo>
                  <a:pt x="1886551" y="1309036"/>
                </a:lnTo>
                <a:lnTo>
                  <a:pt x="0" y="13090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7272266" y="2127183"/>
            <a:ext cx="1886551" cy="1309036"/>
          </a:xfrm>
          <a:custGeom>
            <a:avLst/>
            <a:gdLst>
              <a:gd name="connsiteX0" fmla="*/ 0 w 1886551"/>
              <a:gd name="connsiteY0" fmla="*/ 0 h 1309036"/>
              <a:gd name="connsiteX1" fmla="*/ 1886551 w 1886551"/>
              <a:gd name="connsiteY1" fmla="*/ 0 h 1309036"/>
              <a:gd name="connsiteX2" fmla="*/ 1886551 w 1886551"/>
              <a:gd name="connsiteY2" fmla="*/ 1309036 h 1309036"/>
              <a:gd name="connsiteX3" fmla="*/ 0 w 1886551"/>
              <a:gd name="connsiteY3" fmla="*/ 1309036 h 130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551" h="1309036">
                <a:moveTo>
                  <a:pt x="0" y="0"/>
                </a:moveTo>
                <a:lnTo>
                  <a:pt x="1886551" y="0"/>
                </a:lnTo>
                <a:lnTo>
                  <a:pt x="1886551" y="1309036"/>
                </a:lnTo>
                <a:lnTo>
                  <a:pt x="0" y="13090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5152726" y="2127183"/>
            <a:ext cx="1886551" cy="1309036"/>
          </a:xfrm>
          <a:custGeom>
            <a:avLst/>
            <a:gdLst>
              <a:gd name="connsiteX0" fmla="*/ 0 w 1886551"/>
              <a:gd name="connsiteY0" fmla="*/ 0 h 1309036"/>
              <a:gd name="connsiteX1" fmla="*/ 1886551 w 1886551"/>
              <a:gd name="connsiteY1" fmla="*/ 0 h 1309036"/>
              <a:gd name="connsiteX2" fmla="*/ 1886551 w 1886551"/>
              <a:gd name="connsiteY2" fmla="*/ 1309036 h 1309036"/>
              <a:gd name="connsiteX3" fmla="*/ 0 w 1886551"/>
              <a:gd name="connsiteY3" fmla="*/ 1309036 h 130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551" h="1309036">
                <a:moveTo>
                  <a:pt x="0" y="0"/>
                </a:moveTo>
                <a:lnTo>
                  <a:pt x="1886551" y="0"/>
                </a:lnTo>
                <a:lnTo>
                  <a:pt x="1886551" y="1309036"/>
                </a:lnTo>
                <a:lnTo>
                  <a:pt x="0" y="13090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033185" y="2127183"/>
            <a:ext cx="1886551" cy="1309036"/>
          </a:xfrm>
          <a:custGeom>
            <a:avLst/>
            <a:gdLst>
              <a:gd name="connsiteX0" fmla="*/ 0 w 1886551"/>
              <a:gd name="connsiteY0" fmla="*/ 0 h 1309036"/>
              <a:gd name="connsiteX1" fmla="*/ 1886551 w 1886551"/>
              <a:gd name="connsiteY1" fmla="*/ 0 h 1309036"/>
              <a:gd name="connsiteX2" fmla="*/ 1886551 w 1886551"/>
              <a:gd name="connsiteY2" fmla="*/ 1309036 h 1309036"/>
              <a:gd name="connsiteX3" fmla="*/ 0 w 1886551"/>
              <a:gd name="connsiteY3" fmla="*/ 1309036 h 130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551" h="1309036">
                <a:moveTo>
                  <a:pt x="0" y="0"/>
                </a:moveTo>
                <a:lnTo>
                  <a:pt x="1886551" y="0"/>
                </a:lnTo>
                <a:lnTo>
                  <a:pt x="1886551" y="1309036"/>
                </a:lnTo>
                <a:lnTo>
                  <a:pt x="0" y="13090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13645" y="2127183"/>
            <a:ext cx="1886551" cy="1309036"/>
          </a:xfrm>
          <a:custGeom>
            <a:avLst/>
            <a:gdLst>
              <a:gd name="connsiteX0" fmla="*/ 0 w 1886551"/>
              <a:gd name="connsiteY0" fmla="*/ 0 h 1309036"/>
              <a:gd name="connsiteX1" fmla="*/ 1886551 w 1886551"/>
              <a:gd name="connsiteY1" fmla="*/ 0 h 1309036"/>
              <a:gd name="connsiteX2" fmla="*/ 1886551 w 1886551"/>
              <a:gd name="connsiteY2" fmla="*/ 1309036 h 1309036"/>
              <a:gd name="connsiteX3" fmla="*/ 0 w 1886551"/>
              <a:gd name="connsiteY3" fmla="*/ 1309036 h 130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551" h="1309036">
                <a:moveTo>
                  <a:pt x="0" y="0"/>
                </a:moveTo>
                <a:lnTo>
                  <a:pt x="1886551" y="0"/>
                </a:lnTo>
                <a:lnTo>
                  <a:pt x="1886551" y="1309036"/>
                </a:lnTo>
                <a:lnTo>
                  <a:pt x="0" y="13090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68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281114" y="4032986"/>
            <a:ext cx="5212865" cy="2252311"/>
          </a:xfrm>
          <a:custGeom>
            <a:avLst/>
            <a:gdLst>
              <a:gd name="connsiteX0" fmla="*/ 0 w 5212865"/>
              <a:gd name="connsiteY0" fmla="*/ 0 h 2252311"/>
              <a:gd name="connsiteX1" fmla="*/ 5212865 w 5212865"/>
              <a:gd name="connsiteY1" fmla="*/ 0 h 2252311"/>
              <a:gd name="connsiteX2" fmla="*/ 5212865 w 5212865"/>
              <a:gd name="connsiteY2" fmla="*/ 2252311 h 2252311"/>
              <a:gd name="connsiteX3" fmla="*/ 0 w 5212865"/>
              <a:gd name="connsiteY3" fmla="*/ 2252311 h 225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2865" h="2252311">
                <a:moveTo>
                  <a:pt x="0" y="0"/>
                </a:moveTo>
                <a:lnTo>
                  <a:pt x="5212865" y="0"/>
                </a:lnTo>
                <a:lnTo>
                  <a:pt x="5212865" y="2252311"/>
                </a:lnTo>
                <a:lnTo>
                  <a:pt x="0" y="2252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41659" y="1703672"/>
            <a:ext cx="4060477" cy="2252311"/>
          </a:xfrm>
          <a:custGeom>
            <a:avLst/>
            <a:gdLst>
              <a:gd name="connsiteX0" fmla="*/ 0 w 4060477"/>
              <a:gd name="connsiteY0" fmla="*/ 0 h 2252311"/>
              <a:gd name="connsiteX1" fmla="*/ 4060477 w 4060477"/>
              <a:gd name="connsiteY1" fmla="*/ 0 h 2252311"/>
              <a:gd name="connsiteX2" fmla="*/ 4060477 w 4060477"/>
              <a:gd name="connsiteY2" fmla="*/ 2252311 h 2252311"/>
              <a:gd name="connsiteX3" fmla="*/ 0 w 4060477"/>
              <a:gd name="connsiteY3" fmla="*/ 2252311 h 225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0477" h="2252311">
                <a:moveTo>
                  <a:pt x="0" y="0"/>
                </a:moveTo>
                <a:lnTo>
                  <a:pt x="4060477" y="0"/>
                </a:lnTo>
                <a:lnTo>
                  <a:pt x="4060477" y="2252311"/>
                </a:lnTo>
                <a:lnTo>
                  <a:pt x="0" y="2252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1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659655" y="1934679"/>
            <a:ext cx="5770545" cy="4254366"/>
          </a:xfrm>
          <a:custGeom>
            <a:avLst/>
            <a:gdLst>
              <a:gd name="connsiteX0" fmla="*/ 0 w 5770545"/>
              <a:gd name="connsiteY0" fmla="*/ 0 h 4254366"/>
              <a:gd name="connsiteX1" fmla="*/ 5770545 w 5770545"/>
              <a:gd name="connsiteY1" fmla="*/ 0 h 4254366"/>
              <a:gd name="connsiteX2" fmla="*/ 5770545 w 5770545"/>
              <a:gd name="connsiteY2" fmla="*/ 4254366 h 4254366"/>
              <a:gd name="connsiteX3" fmla="*/ 0 w 5770545"/>
              <a:gd name="connsiteY3" fmla="*/ 4254366 h 425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545" h="4254366">
                <a:moveTo>
                  <a:pt x="0" y="0"/>
                </a:moveTo>
                <a:lnTo>
                  <a:pt x="5770545" y="0"/>
                </a:lnTo>
                <a:lnTo>
                  <a:pt x="5770545" y="4254366"/>
                </a:lnTo>
                <a:lnTo>
                  <a:pt x="0" y="42543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2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9584359" y="2057400"/>
            <a:ext cx="2059785" cy="3543895"/>
          </a:xfrm>
          <a:custGeom>
            <a:avLst/>
            <a:gdLst>
              <a:gd name="connsiteX0" fmla="*/ 0 w 2059785"/>
              <a:gd name="connsiteY0" fmla="*/ 0 h 3543895"/>
              <a:gd name="connsiteX1" fmla="*/ 2059785 w 2059785"/>
              <a:gd name="connsiteY1" fmla="*/ 0 h 3543895"/>
              <a:gd name="connsiteX2" fmla="*/ 2059785 w 2059785"/>
              <a:gd name="connsiteY2" fmla="*/ 3543895 h 3543895"/>
              <a:gd name="connsiteX3" fmla="*/ 0 w 2059785"/>
              <a:gd name="connsiteY3" fmla="*/ 3543895 h 354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9785" h="3543895">
                <a:moveTo>
                  <a:pt x="0" y="0"/>
                </a:moveTo>
                <a:lnTo>
                  <a:pt x="2059785" y="0"/>
                </a:lnTo>
                <a:lnTo>
                  <a:pt x="2059785" y="3543895"/>
                </a:lnTo>
                <a:lnTo>
                  <a:pt x="0" y="35438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572192" y="2057400"/>
            <a:ext cx="2819400" cy="2730501"/>
          </a:xfrm>
          <a:custGeom>
            <a:avLst/>
            <a:gdLst>
              <a:gd name="connsiteX0" fmla="*/ 0 w 2819400"/>
              <a:gd name="connsiteY0" fmla="*/ 0 h 2730501"/>
              <a:gd name="connsiteX1" fmla="*/ 2819400 w 2819400"/>
              <a:gd name="connsiteY1" fmla="*/ 0 h 2730501"/>
              <a:gd name="connsiteX2" fmla="*/ 2819400 w 2819400"/>
              <a:gd name="connsiteY2" fmla="*/ 2730501 h 2730501"/>
              <a:gd name="connsiteX3" fmla="*/ 0 w 2819400"/>
              <a:gd name="connsiteY3" fmla="*/ 2730501 h 273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2730501">
                <a:moveTo>
                  <a:pt x="0" y="0"/>
                </a:moveTo>
                <a:lnTo>
                  <a:pt x="2819400" y="0"/>
                </a:lnTo>
                <a:lnTo>
                  <a:pt x="2819400" y="2730501"/>
                </a:lnTo>
                <a:lnTo>
                  <a:pt x="0" y="27305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560025" y="2057400"/>
            <a:ext cx="2819400" cy="3543895"/>
          </a:xfrm>
          <a:custGeom>
            <a:avLst/>
            <a:gdLst>
              <a:gd name="connsiteX0" fmla="*/ 0 w 2819400"/>
              <a:gd name="connsiteY0" fmla="*/ 0 h 3543895"/>
              <a:gd name="connsiteX1" fmla="*/ 2819400 w 2819400"/>
              <a:gd name="connsiteY1" fmla="*/ 0 h 3543895"/>
              <a:gd name="connsiteX2" fmla="*/ 2819400 w 2819400"/>
              <a:gd name="connsiteY2" fmla="*/ 3543895 h 3543895"/>
              <a:gd name="connsiteX3" fmla="*/ 0 w 2819400"/>
              <a:gd name="connsiteY3" fmla="*/ 3543895 h 354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3543895">
                <a:moveTo>
                  <a:pt x="0" y="0"/>
                </a:moveTo>
                <a:lnTo>
                  <a:pt x="2819400" y="0"/>
                </a:lnTo>
                <a:lnTo>
                  <a:pt x="2819400" y="3543895"/>
                </a:lnTo>
                <a:lnTo>
                  <a:pt x="0" y="35438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7858" y="2057400"/>
            <a:ext cx="2819400" cy="2222500"/>
          </a:xfrm>
          <a:custGeom>
            <a:avLst/>
            <a:gdLst>
              <a:gd name="connsiteX0" fmla="*/ 0 w 2819400"/>
              <a:gd name="connsiteY0" fmla="*/ 0 h 2222500"/>
              <a:gd name="connsiteX1" fmla="*/ 2819400 w 2819400"/>
              <a:gd name="connsiteY1" fmla="*/ 0 h 2222500"/>
              <a:gd name="connsiteX2" fmla="*/ 2819400 w 2819400"/>
              <a:gd name="connsiteY2" fmla="*/ 2222500 h 2222500"/>
              <a:gd name="connsiteX3" fmla="*/ 0 w 2819400"/>
              <a:gd name="connsiteY3" fmla="*/ 2222500 h 2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2222500">
                <a:moveTo>
                  <a:pt x="0" y="0"/>
                </a:moveTo>
                <a:lnTo>
                  <a:pt x="2819400" y="0"/>
                </a:lnTo>
                <a:lnTo>
                  <a:pt x="2819400" y="2222500"/>
                </a:lnTo>
                <a:lnTo>
                  <a:pt x="0" y="2222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65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74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575304" y="2082297"/>
            <a:ext cx="1819747" cy="3956364"/>
          </a:xfrm>
          <a:custGeom>
            <a:avLst/>
            <a:gdLst>
              <a:gd name="connsiteX0" fmla="*/ 203702 w 1819747"/>
              <a:gd name="connsiteY0" fmla="*/ 0 h 3956364"/>
              <a:gd name="connsiteX1" fmla="*/ 1616045 w 1819747"/>
              <a:gd name="connsiteY1" fmla="*/ 0 h 3956364"/>
              <a:gd name="connsiteX2" fmla="*/ 1819747 w 1819747"/>
              <a:gd name="connsiteY2" fmla="*/ 203702 h 3956364"/>
              <a:gd name="connsiteX3" fmla="*/ 1819747 w 1819747"/>
              <a:gd name="connsiteY3" fmla="*/ 3752662 h 3956364"/>
              <a:gd name="connsiteX4" fmla="*/ 1616045 w 1819747"/>
              <a:gd name="connsiteY4" fmla="*/ 3956364 h 3956364"/>
              <a:gd name="connsiteX5" fmla="*/ 203702 w 1819747"/>
              <a:gd name="connsiteY5" fmla="*/ 3956364 h 3956364"/>
              <a:gd name="connsiteX6" fmla="*/ 0 w 1819747"/>
              <a:gd name="connsiteY6" fmla="*/ 3752662 h 3956364"/>
              <a:gd name="connsiteX7" fmla="*/ 0 w 1819747"/>
              <a:gd name="connsiteY7" fmla="*/ 203702 h 3956364"/>
              <a:gd name="connsiteX8" fmla="*/ 203702 w 1819747"/>
              <a:gd name="connsiteY8" fmla="*/ 0 h 395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9747" h="3956364">
                <a:moveTo>
                  <a:pt x="203702" y="0"/>
                </a:moveTo>
                <a:lnTo>
                  <a:pt x="1616045" y="0"/>
                </a:lnTo>
                <a:cubicBezTo>
                  <a:pt x="1728547" y="0"/>
                  <a:pt x="1819747" y="91200"/>
                  <a:pt x="1819747" y="203702"/>
                </a:cubicBezTo>
                <a:lnTo>
                  <a:pt x="1819747" y="3752662"/>
                </a:lnTo>
                <a:cubicBezTo>
                  <a:pt x="1819747" y="3865164"/>
                  <a:pt x="1728547" y="3956364"/>
                  <a:pt x="1616045" y="3956364"/>
                </a:cubicBezTo>
                <a:lnTo>
                  <a:pt x="203702" y="3956364"/>
                </a:lnTo>
                <a:cubicBezTo>
                  <a:pt x="91200" y="3956364"/>
                  <a:pt x="0" y="3865164"/>
                  <a:pt x="0" y="3752662"/>
                </a:cubicBezTo>
                <a:lnTo>
                  <a:pt x="0" y="203702"/>
                </a:lnTo>
                <a:cubicBezTo>
                  <a:pt x="0" y="91200"/>
                  <a:pt x="91200" y="0"/>
                  <a:pt x="2037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08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rot="3515354">
            <a:off x="1770393" y="1812827"/>
            <a:ext cx="3332065" cy="4106835"/>
          </a:xfrm>
          <a:custGeom>
            <a:avLst/>
            <a:gdLst>
              <a:gd name="connsiteX0" fmla="*/ 1324044 w 3332065"/>
              <a:gd name="connsiteY0" fmla="*/ 311122 h 4106835"/>
              <a:gd name="connsiteX1" fmla="*/ 1550015 w 3332065"/>
              <a:gd name="connsiteY1" fmla="*/ 181213 h 4106835"/>
              <a:gd name="connsiteX2" fmla="*/ 3134687 w 3332065"/>
              <a:gd name="connsiteY2" fmla="*/ 0 h 4106835"/>
              <a:gd name="connsiteX3" fmla="*/ 3332051 w 3332065"/>
              <a:gd name="connsiteY3" fmla="*/ 204780 h 4106835"/>
              <a:gd name="connsiteX4" fmla="*/ 2601833 w 3332065"/>
              <a:gd name="connsiteY4" fmla="*/ 3891055 h 4106835"/>
              <a:gd name="connsiteX5" fmla="*/ 2396329 w 3332065"/>
              <a:gd name="connsiteY5" fmla="*/ 4087977 h 4106835"/>
              <a:gd name="connsiteX6" fmla="*/ 214383 w 3332065"/>
              <a:gd name="connsiteY6" fmla="*/ 4106835 h 4106835"/>
              <a:gd name="connsiteX7" fmla="*/ 5169 w 3332065"/>
              <a:gd name="connsiteY7" fmla="*/ 3746010 h 4106835"/>
              <a:gd name="connsiteX8" fmla="*/ 1271797 w 3332065"/>
              <a:gd name="connsiteY8" fmla="*/ 411108 h 4106835"/>
              <a:gd name="connsiteX9" fmla="*/ 1324044 w 3332065"/>
              <a:gd name="connsiteY9" fmla="*/ 311122 h 410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2065" h="4106835">
                <a:moveTo>
                  <a:pt x="1324044" y="311122"/>
                </a:moveTo>
                <a:cubicBezTo>
                  <a:pt x="1378244" y="230157"/>
                  <a:pt x="1442117" y="201405"/>
                  <a:pt x="1550015" y="181213"/>
                </a:cubicBezTo>
                <a:lnTo>
                  <a:pt x="3134687" y="0"/>
                </a:lnTo>
                <a:cubicBezTo>
                  <a:pt x="3211814" y="2759"/>
                  <a:pt x="3333567" y="7847"/>
                  <a:pt x="3332051" y="204780"/>
                </a:cubicBezTo>
                <a:cubicBezTo>
                  <a:pt x="2990424" y="1894383"/>
                  <a:pt x="2985083" y="2450080"/>
                  <a:pt x="2601833" y="3891055"/>
                </a:cubicBezTo>
                <a:cubicBezTo>
                  <a:pt x="2559967" y="4048466"/>
                  <a:pt x="2545494" y="4070244"/>
                  <a:pt x="2396329" y="4087977"/>
                </a:cubicBezTo>
                <a:lnTo>
                  <a:pt x="214383" y="4106835"/>
                </a:lnTo>
                <a:cubicBezTo>
                  <a:pt x="56971" y="4064969"/>
                  <a:pt x="-21637" y="3927498"/>
                  <a:pt x="5169" y="3746010"/>
                </a:cubicBezTo>
                <a:lnTo>
                  <a:pt x="1271797" y="411108"/>
                </a:lnTo>
                <a:cubicBezTo>
                  <a:pt x="1288986" y="370900"/>
                  <a:pt x="1305978" y="338111"/>
                  <a:pt x="1324044" y="31112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12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474200" y="4704080"/>
            <a:ext cx="777240" cy="975359"/>
          </a:xfrm>
          <a:custGeom>
            <a:avLst/>
            <a:gdLst>
              <a:gd name="connsiteX0" fmla="*/ 0 w 777240"/>
              <a:gd name="connsiteY0" fmla="*/ 0 h 975359"/>
              <a:gd name="connsiteX1" fmla="*/ 777240 w 777240"/>
              <a:gd name="connsiteY1" fmla="*/ 0 h 975359"/>
              <a:gd name="connsiteX2" fmla="*/ 777240 w 777240"/>
              <a:gd name="connsiteY2" fmla="*/ 975359 h 975359"/>
              <a:gd name="connsiteX3" fmla="*/ 0 w 777240"/>
              <a:gd name="connsiteY3" fmla="*/ 975359 h 97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40" h="975359">
                <a:moveTo>
                  <a:pt x="0" y="0"/>
                </a:moveTo>
                <a:lnTo>
                  <a:pt x="777240" y="0"/>
                </a:lnTo>
                <a:lnTo>
                  <a:pt x="777240" y="975359"/>
                </a:lnTo>
                <a:lnTo>
                  <a:pt x="0" y="9753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584708" y="2473693"/>
            <a:ext cx="1771049" cy="3185961"/>
          </a:xfrm>
          <a:custGeom>
            <a:avLst/>
            <a:gdLst>
              <a:gd name="connsiteX0" fmla="*/ 0 w 1771049"/>
              <a:gd name="connsiteY0" fmla="*/ 0 h 3185961"/>
              <a:gd name="connsiteX1" fmla="*/ 1771049 w 1771049"/>
              <a:gd name="connsiteY1" fmla="*/ 0 h 3185961"/>
              <a:gd name="connsiteX2" fmla="*/ 1771049 w 1771049"/>
              <a:gd name="connsiteY2" fmla="*/ 3185961 h 3185961"/>
              <a:gd name="connsiteX3" fmla="*/ 0 w 1771049"/>
              <a:gd name="connsiteY3" fmla="*/ 3185961 h 318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1049" h="3185961">
                <a:moveTo>
                  <a:pt x="0" y="0"/>
                </a:moveTo>
                <a:lnTo>
                  <a:pt x="1771049" y="0"/>
                </a:lnTo>
                <a:lnTo>
                  <a:pt x="1771049" y="3185961"/>
                </a:lnTo>
                <a:lnTo>
                  <a:pt x="0" y="31859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66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08868" y="2414294"/>
            <a:ext cx="3310466" cy="2513307"/>
          </a:xfrm>
          <a:custGeom>
            <a:avLst/>
            <a:gdLst>
              <a:gd name="connsiteX0" fmla="*/ 0 w 3310466"/>
              <a:gd name="connsiteY0" fmla="*/ 0 h 2513307"/>
              <a:gd name="connsiteX1" fmla="*/ 3158065 w 3310466"/>
              <a:gd name="connsiteY1" fmla="*/ 440266 h 2513307"/>
              <a:gd name="connsiteX2" fmla="*/ 3310466 w 3310466"/>
              <a:gd name="connsiteY2" fmla="*/ 2513307 h 2513307"/>
              <a:gd name="connsiteX3" fmla="*/ 93133 w 3310466"/>
              <a:gd name="connsiteY3" fmla="*/ 2428640 h 251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466" h="2513307">
                <a:moveTo>
                  <a:pt x="0" y="0"/>
                </a:moveTo>
                <a:lnTo>
                  <a:pt x="3158065" y="440266"/>
                </a:lnTo>
                <a:lnTo>
                  <a:pt x="3310466" y="2513307"/>
                </a:lnTo>
                <a:lnTo>
                  <a:pt x="93133" y="24286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99068" y="2356855"/>
            <a:ext cx="1160992" cy="2579212"/>
          </a:xfrm>
          <a:custGeom>
            <a:avLst/>
            <a:gdLst>
              <a:gd name="connsiteX0" fmla="*/ 1160992 w 1160992"/>
              <a:gd name="connsiteY0" fmla="*/ 0 h 2579212"/>
              <a:gd name="connsiteX1" fmla="*/ 872067 w 1160992"/>
              <a:gd name="connsiteY1" fmla="*/ 2418345 h 2579212"/>
              <a:gd name="connsiteX2" fmla="*/ 0 w 1160992"/>
              <a:gd name="connsiteY2" fmla="*/ 2579212 h 2579212"/>
              <a:gd name="connsiteX3" fmla="*/ 212725 w 1160992"/>
              <a:gd name="connsiteY3" fmla="*/ 962025 h 257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0992" h="2579212">
                <a:moveTo>
                  <a:pt x="1160992" y="0"/>
                </a:moveTo>
                <a:lnTo>
                  <a:pt x="872067" y="2418345"/>
                </a:lnTo>
                <a:lnTo>
                  <a:pt x="0" y="2579212"/>
                </a:lnTo>
                <a:lnTo>
                  <a:pt x="212725" y="9620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88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Grp="1"/>
          </p:cNvSpPr>
          <p:nvPr>
            <p:ph type="pic" sz="quarter" idx="10"/>
          </p:nvPr>
        </p:nvSpPr>
        <p:spPr>
          <a:xfrm>
            <a:off x="0" y="287516"/>
            <a:ext cx="5731308" cy="6282968"/>
          </a:xfrm>
          <a:custGeom>
            <a:avLst/>
            <a:gdLst>
              <a:gd name="connsiteX0" fmla="*/ 2850729 w 5731308"/>
              <a:gd name="connsiteY0" fmla="*/ 0 h 6282968"/>
              <a:gd name="connsiteX1" fmla="*/ 3343263 w 5731308"/>
              <a:gd name="connsiteY1" fmla="*/ 133997 h 6282968"/>
              <a:gd name="connsiteX2" fmla="*/ 5223849 w 5731308"/>
              <a:gd name="connsiteY2" fmla="*/ 1205973 h 6282968"/>
              <a:gd name="connsiteX3" fmla="*/ 5731308 w 5731308"/>
              <a:gd name="connsiteY3" fmla="*/ 2069508 h 6282968"/>
              <a:gd name="connsiteX4" fmla="*/ 5731308 w 5731308"/>
              <a:gd name="connsiteY4" fmla="*/ 4213460 h 6282968"/>
              <a:gd name="connsiteX5" fmla="*/ 5223849 w 5731308"/>
              <a:gd name="connsiteY5" fmla="*/ 5076996 h 6282968"/>
              <a:gd name="connsiteX6" fmla="*/ 3343263 w 5731308"/>
              <a:gd name="connsiteY6" fmla="*/ 6148972 h 6282968"/>
              <a:gd name="connsiteX7" fmla="*/ 2358195 w 5731308"/>
              <a:gd name="connsiteY7" fmla="*/ 6148972 h 6282968"/>
              <a:gd name="connsiteX8" fmla="*/ 477609 w 5731308"/>
              <a:gd name="connsiteY8" fmla="*/ 5076996 h 6282968"/>
              <a:gd name="connsiteX9" fmla="*/ 0 w 5731308"/>
              <a:gd name="connsiteY9" fmla="*/ 4213460 h 6282968"/>
              <a:gd name="connsiteX10" fmla="*/ 0 w 5731308"/>
              <a:gd name="connsiteY10" fmla="*/ 2069508 h 6282968"/>
              <a:gd name="connsiteX11" fmla="*/ 477609 w 5731308"/>
              <a:gd name="connsiteY11" fmla="*/ 1205973 h 6282968"/>
              <a:gd name="connsiteX12" fmla="*/ 2358195 w 5731308"/>
              <a:gd name="connsiteY12" fmla="*/ 133997 h 6282968"/>
              <a:gd name="connsiteX13" fmla="*/ 2850729 w 5731308"/>
              <a:gd name="connsiteY13" fmla="*/ 0 h 62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31308" h="6282968">
                <a:moveTo>
                  <a:pt x="2850729" y="0"/>
                </a:moveTo>
                <a:cubicBezTo>
                  <a:pt x="3022370" y="0"/>
                  <a:pt x="3194010" y="44665"/>
                  <a:pt x="3343263" y="133997"/>
                </a:cubicBezTo>
                <a:cubicBezTo>
                  <a:pt x="3343263" y="133997"/>
                  <a:pt x="3343263" y="133997"/>
                  <a:pt x="5223849" y="1205973"/>
                </a:cubicBezTo>
                <a:cubicBezTo>
                  <a:pt x="5522354" y="1384635"/>
                  <a:pt x="5731308" y="1712183"/>
                  <a:pt x="5731308" y="2069508"/>
                </a:cubicBezTo>
                <a:cubicBezTo>
                  <a:pt x="5731308" y="2069508"/>
                  <a:pt x="5731308" y="2069508"/>
                  <a:pt x="5731308" y="4213460"/>
                </a:cubicBezTo>
                <a:cubicBezTo>
                  <a:pt x="5731308" y="4570785"/>
                  <a:pt x="5522354" y="4898333"/>
                  <a:pt x="5223849" y="5076996"/>
                </a:cubicBezTo>
                <a:cubicBezTo>
                  <a:pt x="5223849" y="5076996"/>
                  <a:pt x="5223849" y="5076996"/>
                  <a:pt x="3343263" y="6148972"/>
                </a:cubicBezTo>
                <a:cubicBezTo>
                  <a:pt x="3044758" y="6327634"/>
                  <a:pt x="2656700" y="6327634"/>
                  <a:pt x="2358195" y="6148972"/>
                </a:cubicBezTo>
                <a:cubicBezTo>
                  <a:pt x="2358195" y="6148972"/>
                  <a:pt x="2358195" y="6148972"/>
                  <a:pt x="477609" y="5076996"/>
                </a:cubicBezTo>
                <a:cubicBezTo>
                  <a:pt x="179104" y="4898333"/>
                  <a:pt x="0" y="4570785"/>
                  <a:pt x="0" y="4213460"/>
                </a:cubicBezTo>
                <a:cubicBezTo>
                  <a:pt x="0" y="4213460"/>
                  <a:pt x="0" y="4213460"/>
                  <a:pt x="0" y="2069508"/>
                </a:cubicBezTo>
                <a:cubicBezTo>
                  <a:pt x="0" y="1712183"/>
                  <a:pt x="179104" y="1384635"/>
                  <a:pt x="477609" y="1205973"/>
                </a:cubicBezTo>
                <a:cubicBezTo>
                  <a:pt x="477609" y="1205973"/>
                  <a:pt x="477609" y="1205973"/>
                  <a:pt x="2358195" y="133997"/>
                </a:cubicBezTo>
                <a:cubicBezTo>
                  <a:pt x="2507448" y="44665"/>
                  <a:pt x="2679088" y="0"/>
                  <a:pt x="28507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12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73E6BFC-BEF3-4ED1-823C-905F8009EB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3005" y="1099215"/>
            <a:ext cx="5705782" cy="3333135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5E9BE0B-3A7D-4721-B858-9B1C7D8083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07219" y="331532"/>
            <a:ext cx="2876550" cy="287655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143000" dir="8100000" sx="80000" sy="8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22B0386-249E-4225-A470-C5DADCED97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3150" y="3232970"/>
            <a:ext cx="2389238" cy="2389238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143000" dir="8100000" sx="70000" sy="7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4167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A595FDFB-7226-4B6B-8A06-68072BAB31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"/>
            <a:ext cx="6096000" cy="42672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6689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C8D3C11-A906-4994-899B-A99F5A54AC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0637" y="2809658"/>
            <a:ext cx="1350146" cy="1350145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46E1A1F-F408-4B0F-9B27-D3CA520B18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0782" y="2809658"/>
            <a:ext cx="1350146" cy="1350145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83B47AC-E270-429C-B9DC-E5D05A00A1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0925" y="2809658"/>
            <a:ext cx="1350146" cy="1350145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6818CF3-4864-48B3-ABC2-13FAAA5085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71070" y="2809658"/>
            <a:ext cx="1350146" cy="1350145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0B011F8-E9D2-4C8D-A8B7-C1631836D7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1216" y="2809658"/>
            <a:ext cx="1350146" cy="1350145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D09020F-7DA5-4C65-8851-640554C51A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0782" y="4158756"/>
            <a:ext cx="1350146" cy="1350145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09D57B74-52B3-4010-9A97-2526D0AC948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20925" y="4158756"/>
            <a:ext cx="1350146" cy="1350145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EACC79C-DC2E-4991-8051-7DDCEB46AE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71070" y="4158756"/>
            <a:ext cx="1350146" cy="1350145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E897BCEE-71B1-4B41-A4E6-6AFBF05737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20925" y="5507855"/>
            <a:ext cx="1350146" cy="1350145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01344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BA7E039-39CD-47A3-865B-AF71571CAD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3005" y="1385325"/>
            <a:ext cx="5111545" cy="1976284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2FE67D34-E4E6-4BFC-A2BB-4F588C3D68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006" y="3496392"/>
            <a:ext cx="2459748" cy="1976284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274F688-09F6-41F6-8CA9-F27C10CE0D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4802" y="3496392"/>
            <a:ext cx="2459748" cy="1976284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58452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C07C590-B720-4E62-A261-C1A8D3D7D4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047750"/>
            <a:ext cx="12192000" cy="47625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8299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115102-C727-4178-93C6-31F726EF35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5594" y="584528"/>
            <a:ext cx="2800813" cy="3380858"/>
          </a:xfrm>
          <a:custGeom>
            <a:avLst/>
            <a:gdLst>
              <a:gd name="connsiteX0" fmla="*/ 1393580 w 2800813"/>
              <a:gd name="connsiteY0" fmla="*/ 17 h 3380858"/>
              <a:gd name="connsiteX1" fmla="*/ 2385805 w 2800813"/>
              <a:gd name="connsiteY1" fmla="*/ 405354 h 3380858"/>
              <a:gd name="connsiteX2" fmla="*/ 2395460 w 2800813"/>
              <a:gd name="connsiteY2" fmla="*/ 2385805 h 3380858"/>
              <a:gd name="connsiteX3" fmla="*/ 1410063 w 2800813"/>
              <a:gd name="connsiteY3" fmla="*/ 3380858 h 3380858"/>
              <a:gd name="connsiteX4" fmla="*/ 415009 w 2800813"/>
              <a:gd name="connsiteY4" fmla="*/ 2395460 h 3380858"/>
              <a:gd name="connsiteX5" fmla="*/ 405354 w 2800813"/>
              <a:gd name="connsiteY5" fmla="*/ 415009 h 3380858"/>
              <a:gd name="connsiteX6" fmla="*/ 1393580 w 2800813"/>
              <a:gd name="connsiteY6" fmla="*/ 17 h 338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0813" h="3380858">
                <a:moveTo>
                  <a:pt x="1393580" y="17"/>
                </a:moveTo>
                <a:cubicBezTo>
                  <a:pt x="1751971" y="-1730"/>
                  <a:pt x="2111029" y="133244"/>
                  <a:pt x="2385805" y="405354"/>
                </a:cubicBezTo>
                <a:cubicBezTo>
                  <a:pt x="2935357" y="949574"/>
                  <a:pt x="2939680" y="1836253"/>
                  <a:pt x="2395460" y="2385805"/>
                </a:cubicBezTo>
                <a:lnTo>
                  <a:pt x="1410063" y="3380858"/>
                </a:lnTo>
                <a:lnTo>
                  <a:pt x="415009" y="2395460"/>
                </a:lnTo>
                <a:cubicBezTo>
                  <a:pt x="-134543" y="1851240"/>
                  <a:pt x="-138866" y="964562"/>
                  <a:pt x="405354" y="415009"/>
                </a:cubicBezTo>
                <a:cubicBezTo>
                  <a:pt x="677464" y="140233"/>
                  <a:pt x="1035189" y="1764"/>
                  <a:pt x="1393580" y="17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989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76E7E52-9548-46DB-925F-4B27F0B5B4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7250" y="1017639"/>
            <a:ext cx="10477500" cy="2440858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5188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80CAB19-0412-49E0-9257-02A21D19F3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093868"/>
            <a:ext cx="5644055" cy="4764133"/>
          </a:xfrm>
          <a:custGeom>
            <a:avLst/>
            <a:gdLst>
              <a:gd name="connsiteX0" fmla="*/ 2594356 w 5644055"/>
              <a:gd name="connsiteY0" fmla="*/ 0 h 4764133"/>
              <a:gd name="connsiteX1" fmla="*/ 5644055 w 5644055"/>
              <a:gd name="connsiteY1" fmla="*/ 0 h 4764133"/>
              <a:gd name="connsiteX2" fmla="*/ 3049699 w 5644055"/>
              <a:gd name="connsiteY2" fmla="*/ 4764133 h 4764133"/>
              <a:gd name="connsiteX3" fmla="*/ 0 w 5644055"/>
              <a:gd name="connsiteY3" fmla="*/ 4764133 h 476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4055" h="4764133">
                <a:moveTo>
                  <a:pt x="2594356" y="0"/>
                </a:moveTo>
                <a:lnTo>
                  <a:pt x="5644055" y="0"/>
                </a:lnTo>
                <a:lnTo>
                  <a:pt x="3049699" y="4764133"/>
                </a:lnTo>
                <a:lnTo>
                  <a:pt x="0" y="4764133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3CB4F4-F0A6-40C3-A8C7-15888D3B0A5B}"/>
              </a:ext>
            </a:extLst>
          </p:cNvPr>
          <p:cNvGrpSpPr/>
          <p:nvPr userDrawn="1"/>
        </p:nvGrpSpPr>
        <p:grpSpPr>
          <a:xfrm>
            <a:off x="0" y="2093868"/>
            <a:ext cx="12191998" cy="4764132"/>
            <a:chOff x="0" y="2093868"/>
            <a:chExt cx="12191998" cy="4764132"/>
          </a:xfrm>
          <a:gradFill>
            <a:gsLst>
              <a:gs pos="100000">
                <a:srgbClr val="E5C3D5"/>
              </a:gs>
              <a:gs pos="0">
                <a:schemeClr val="accent1"/>
              </a:gs>
            </a:gsLst>
            <a:lin ang="2700000" scaled="0"/>
          </a:gra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24B861A-B58A-4C84-828D-0F3661E813F2}"/>
                </a:ext>
              </a:extLst>
            </p:cNvPr>
            <p:cNvSpPr/>
            <p:nvPr/>
          </p:nvSpPr>
          <p:spPr>
            <a:xfrm>
              <a:off x="3209926" y="2093868"/>
              <a:ext cx="8982072" cy="4764132"/>
            </a:xfrm>
            <a:custGeom>
              <a:avLst/>
              <a:gdLst>
                <a:gd name="connsiteX0" fmla="*/ 2594356 w 8982072"/>
                <a:gd name="connsiteY0" fmla="*/ 0 h 4764132"/>
                <a:gd name="connsiteX1" fmla="*/ 8982072 w 8982072"/>
                <a:gd name="connsiteY1" fmla="*/ 0 h 4764132"/>
                <a:gd name="connsiteX2" fmla="*/ 8982072 w 8982072"/>
                <a:gd name="connsiteY2" fmla="*/ 4764132 h 4764132"/>
                <a:gd name="connsiteX3" fmla="*/ 0 w 8982072"/>
                <a:gd name="connsiteY3" fmla="*/ 4764132 h 476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2072" h="4764132">
                  <a:moveTo>
                    <a:pt x="2594356" y="0"/>
                  </a:moveTo>
                  <a:lnTo>
                    <a:pt x="8982072" y="0"/>
                  </a:lnTo>
                  <a:lnTo>
                    <a:pt x="8982072" y="4764132"/>
                  </a:lnTo>
                  <a:lnTo>
                    <a:pt x="0" y="47641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752A459-852E-450D-868E-B750215871EF}"/>
                </a:ext>
              </a:extLst>
            </p:cNvPr>
            <p:cNvSpPr/>
            <p:nvPr/>
          </p:nvSpPr>
          <p:spPr>
            <a:xfrm>
              <a:off x="0" y="2093869"/>
              <a:ext cx="2434127" cy="4469897"/>
            </a:xfrm>
            <a:custGeom>
              <a:avLst/>
              <a:gdLst>
                <a:gd name="connsiteX0" fmla="*/ 0 w 2434127"/>
                <a:gd name="connsiteY0" fmla="*/ 0 h 4469897"/>
                <a:gd name="connsiteX1" fmla="*/ 2434127 w 2434127"/>
                <a:gd name="connsiteY1" fmla="*/ 0 h 4469897"/>
                <a:gd name="connsiteX2" fmla="*/ 0 w 2434127"/>
                <a:gd name="connsiteY2" fmla="*/ 4469897 h 446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127" h="4469897">
                  <a:moveTo>
                    <a:pt x="0" y="0"/>
                  </a:moveTo>
                  <a:lnTo>
                    <a:pt x="2434127" y="0"/>
                  </a:lnTo>
                  <a:lnTo>
                    <a:pt x="0" y="446989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14673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998861" y="1625336"/>
            <a:ext cx="4649002" cy="4649000"/>
          </a:xfrm>
          <a:custGeom>
            <a:avLst/>
            <a:gdLst>
              <a:gd name="connsiteX0" fmla="*/ 2324501 w 4649002"/>
              <a:gd name="connsiteY0" fmla="*/ 0 h 4649000"/>
              <a:gd name="connsiteX1" fmla="*/ 4649002 w 4649002"/>
              <a:gd name="connsiteY1" fmla="*/ 2324500 h 4649000"/>
              <a:gd name="connsiteX2" fmla="*/ 2324501 w 4649002"/>
              <a:gd name="connsiteY2" fmla="*/ 4649000 h 4649000"/>
              <a:gd name="connsiteX3" fmla="*/ 0 w 4649002"/>
              <a:gd name="connsiteY3" fmla="*/ 2324500 h 4649000"/>
              <a:gd name="connsiteX4" fmla="*/ 2324501 w 4649002"/>
              <a:gd name="connsiteY4" fmla="*/ 0 h 46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9002" h="4649000">
                <a:moveTo>
                  <a:pt x="2324501" y="0"/>
                </a:moveTo>
                <a:cubicBezTo>
                  <a:pt x="3608287" y="0"/>
                  <a:pt x="4649002" y="1040714"/>
                  <a:pt x="4649002" y="2324500"/>
                </a:cubicBezTo>
                <a:cubicBezTo>
                  <a:pt x="4649002" y="3608286"/>
                  <a:pt x="3608287" y="4649000"/>
                  <a:pt x="2324501" y="4649000"/>
                </a:cubicBezTo>
                <a:cubicBezTo>
                  <a:pt x="1040715" y="4649000"/>
                  <a:pt x="0" y="3608286"/>
                  <a:pt x="0" y="2324500"/>
                </a:cubicBezTo>
                <a:cubicBezTo>
                  <a:pt x="0" y="1040714"/>
                  <a:pt x="1040715" y="0"/>
                  <a:pt x="23245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8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1CB00C1-6F7A-4B17-B6E2-037F550D88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498258" cy="68580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BADC86-4777-4387-A9D0-69BF6C033834}"/>
              </a:ext>
            </a:extLst>
          </p:cNvPr>
          <p:cNvSpPr/>
          <p:nvPr userDrawn="1"/>
        </p:nvSpPr>
        <p:spPr>
          <a:xfrm>
            <a:off x="4564380" y="0"/>
            <a:ext cx="7627620" cy="6858000"/>
          </a:xfrm>
          <a:prstGeom prst="rect">
            <a:avLst/>
          </a:prstGeom>
          <a:gradFill>
            <a:gsLst>
              <a:gs pos="100000">
                <a:srgbClr val="E5C3D5"/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E7035-59FA-4761-A329-25A9289A21D6}"/>
              </a:ext>
            </a:extLst>
          </p:cNvPr>
          <p:cNvSpPr txBox="1"/>
          <p:nvPr userDrawn="1"/>
        </p:nvSpPr>
        <p:spPr>
          <a:xfrm>
            <a:off x="8746612" y="6145062"/>
            <a:ext cx="3084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strike="noStrike" spc="6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www.1ppt.com</a:t>
            </a:r>
            <a:endParaRPr lang="id-ID" sz="1000" strike="noStrike" spc="600" dirty="0">
              <a:solidFill>
                <a:schemeClr val="bg1">
                  <a:lumMod val="7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93AAB9-3DE8-4AEA-B0AB-5C55BA2CB49D}"/>
              </a:ext>
            </a:extLst>
          </p:cNvPr>
          <p:cNvGrpSpPr/>
          <p:nvPr userDrawn="1"/>
        </p:nvGrpSpPr>
        <p:grpSpPr>
          <a:xfrm>
            <a:off x="11511225" y="2907656"/>
            <a:ext cx="201534" cy="1042688"/>
            <a:chOff x="18074951" y="5024337"/>
            <a:chExt cx="244729" cy="1266166"/>
          </a:xfrm>
          <a:solidFill>
            <a:schemeClr val="bg1">
              <a:alpha val="40000"/>
            </a:schemeClr>
          </a:solidFill>
        </p:grpSpPr>
        <p:sp>
          <p:nvSpPr>
            <p:cNvPr id="7" name="Freeform 75">
              <a:extLst>
                <a:ext uri="{FF2B5EF4-FFF2-40B4-BE49-F238E27FC236}">
                  <a16:creationId xmlns:a16="http://schemas.microsoft.com/office/drawing/2014/main" id="{608EE8D6-BF0D-48B9-A6AE-FC1CB8D4E7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137249" y="5024337"/>
              <a:ext cx="120133" cy="223104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05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Freeform 85">
              <a:extLst>
                <a:ext uri="{FF2B5EF4-FFF2-40B4-BE49-F238E27FC236}">
                  <a16:creationId xmlns:a16="http://schemas.microsoft.com/office/drawing/2014/main" id="{B70E9D91-7054-4A43-9EDE-3F6FAA39DD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84332" y="5555993"/>
              <a:ext cx="225966" cy="181629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05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20B4101-18BE-4732-9CDE-CC421A6C1355}"/>
                </a:ext>
              </a:extLst>
            </p:cNvPr>
            <p:cNvGrpSpPr/>
            <p:nvPr/>
          </p:nvGrpSpPr>
          <p:grpSpPr>
            <a:xfrm>
              <a:off x="18074951" y="6046174"/>
              <a:ext cx="244729" cy="244329"/>
              <a:chOff x="910648" y="5598469"/>
              <a:chExt cx="730034" cy="728842"/>
            </a:xfrm>
            <a:grpFill/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3DE93BC-DDB7-4CE3-81E4-3D72ABC4F400}"/>
                  </a:ext>
                </a:extLst>
              </p:cNvPr>
              <p:cNvGrpSpPr/>
              <p:nvPr/>
            </p:nvGrpSpPr>
            <p:grpSpPr>
              <a:xfrm>
                <a:off x="910648" y="5598469"/>
                <a:ext cx="730034" cy="728842"/>
                <a:chOff x="2110189" y="863994"/>
                <a:chExt cx="724256" cy="723073"/>
              </a:xfrm>
              <a:grpFill/>
            </p:grpSpPr>
            <p:sp>
              <p:nvSpPr>
                <p:cNvPr id="12" name="Freeform 5">
                  <a:extLst>
                    <a:ext uri="{FF2B5EF4-FFF2-40B4-BE49-F238E27FC236}">
                      <a16:creationId xmlns:a16="http://schemas.microsoft.com/office/drawing/2014/main" id="{7B5E40B5-203E-41E9-8213-E0111FCBD0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10189" y="863994"/>
                  <a:ext cx="724256" cy="723073"/>
                </a:xfrm>
                <a:custGeom>
                  <a:avLst/>
                  <a:gdLst>
                    <a:gd name="T0" fmla="*/ 1263 w 4293"/>
                    <a:gd name="T1" fmla="*/ 4274 h 4286"/>
                    <a:gd name="T2" fmla="*/ 919 w 4293"/>
                    <a:gd name="T3" fmla="*/ 4230 h 4286"/>
                    <a:gd name="T4" fmla="*/ 634 w 4293"/>
                    <a:gd name="T5" fmla="*/ 4126 h 4286"/>
                    <a:gd name="T6" fmla="*/ 360 w 4293"/>
                    <a:gd name="T7" fmla="*/ 3926 h 4286"/>
                    <a:gd name="T8" fmla="*/ 188 w 4293"/>
                    <a:gd name="T9" fmla="*/ 3702 h 4286"/>
                    <a:gd name="T10" fmla="*/ 74 w 4293"/>
                    <a:gd name="T11" fmla="*/ 3430 h 4286"/>
                    <a:gd name="T12" fmla="*/ 14 w 4293"/>
                    <a:gd name="T13" fmla="*/ 3027 h 4286"/>
                    <a:gd name="T14" fmla="*/ 0 w 4293"/>
                    <a:gd name="T15" fmla="*/ 2143 h 4286"/>
                    <a:gd name="T16" fmla="*/ 18 w 4293"/>
                    <a:gd name="T17" fmla="*/ 1183 h 4286"/>
                    <a:gd name="T18" fmla="*/ 92 w 4293"/>
                    <a:gd name="T19" fmla="*/ 796 h 4286"/>
                    <a:gd name="T20" fmla="*/ 216 w 4293"/>
                    <a:gd name="T21" fmla="*/ 536 h 4286"/>
                    <a:gd name="T22" fmla="*/ 404 w 4293"/>
                    <a:gd name="T23" fmla="*/ 318 h 4286"/>
                    <a:gd name="T24" fmla="*/ 686 w 4293"/>
                    <a:gd name="T25" fmla="*/ 134 h 4286"/>
                    <a:gd name="T26" fmla="*/ 981 w 4293"/>
                    <a:gd name="T27" fmla="*/ 44 h 4286"/>
                    <a:gd name="T28" fmla="*/ 1415 w 4293"/>
                    <a:gd name="T29" fmla="*/ 6 h 4286"/>
                    <a:gd name="T30" fmla="*/ 2722 w 4293"/>
                    <a:gd name="T31" fmla="*/ 2 h 4286"/>
                    <a:gd name="T32" fmla="*/ 3248 w 4293"/>
                    <a:gd name="T33" fmla="*/ 32 h 4286"/>
                    <a:gd name="T34" fmla="*/ 3552 w 4293"/>
                    <a:gd name="T35" fmla="*/ 112 h 4286"/>
                    <a:gd name="T36" fmla="*/ 3847 w 4293"/>
                    <a:gd name="T37" fmla="*/ 280 h 4286"/>
                    <a:gd name="T38" fmla="*/ 4045 w 4293"/>
                    <a:gd name="T39" fmla="*/ 490 h 4286"/>
                    <a:gd name="T40" fmla="*/ 4181 w 4293"/>
                    <a:gd name="T41" fmla="*/ 740 h 4286"/>
                    <a:gd name="T42" fmla="*/ 4269 w 4293"/>
                    <a:gd name="T43" fmla="*/ 1111 h 4286"/>
                    <a:gd name="T44" fmla="*/ 4293 w 4293"/>
                    <a:gd name="T45" fmla="*/ 1793 h 4286"/>
                    <a:gd name="T46" fmla="*/ 4281 w 4293"/>
                    <a:gd name="T47" fmla="*/ 3027 h 4286"/>
                    <a:gd name="T48" fmla="*/ 4237 w 4293"/>
                    <a:gd name="T49" fmla="*/ 3370 h 4286"/>
                    <a:gd name="T50" fmla="*/ 4133 w 4293"/>
                    <a:gd name="T51" fmla="*/ 3654 h 4286"/>
                    <a:gd name="T52" fmla="*/ 3933 w 4293"/>
                    <a:gd name="T53" fmla="*/ 3926 h 4286"/>
                    <a:gd name="T54" fmla="*/ 3709 w 4293"/>
                    <a:gd name="T55" fmla="*/ 4100 h 4286"/>
                    <a:gd name="T56" fmla="*/ 3436 w 4293"/>
                    <a:gd name="T57" fmla="*/ 4214 h 4286"/>
                    <a:gd name="T58" fmla="*/ 3032 w 4293"/>
                    <a:gd name="T59" fmla="*/ 4274 h 4286"/>
                    <a:gd name="T60" fmla="*/ 2148 w 4293"/>
                    <a:gd name="T61" fmla="*/ 4286 h 4286"/>
                    <a:gd name="T62" fmla="*/ 1281 w 4293"/>
                    <a:gd name="T63" fmla="*/ 400 h 4286"/>
                    <a:gd name="T64" fmla="*/ 987 w 4293"/>
                    <a:gd name="T65" fmla="*/ 440 h 4286"/>
                    <a:gd name="T66" fmla="*/ 813 w 4293"/>
                    <a:gd name="T67" fmla="*/ 504 h 4286"/>
                    <a:gd name="T68" fmla="*/ 634 w 4293"/>
                    <a:gd name="T69" fmla="*/ 634 h 4286"/>
                    <a:gd name="T70" fmla="*/ 522 w 4293"/>
                    <a:gd name="T71" fmla="*/ 778 h 4286"/>
                    <a:gd name="T72" fmla="*/ 452 w 4293"/>
                    <a:gd name="T73" fmla="*/ 944 h 4286"/>
                    <a:gd name="T74" fmla="*/ 400 w 4293"/>
                    <a:gd name="T75" fmla="*/ 1277 h 4286"/>
                    <a:gd name="T76" fmla="*/ 388 w 4293"/>
                    <a:gd name="T77" fmla="*/ 2143 h 4286"/>
                    <a:gd name="T78" fmla="*/ 406 w 4293"/>
                    <a:gd name="T79" fmla="*/ 3083 h 4286"/>
                    <a:gd name="T80" fmla="*/ 464 w 4293"/>
                    <a:gd name="T81" fmla="*/ 3376 h 4286"/>
                    <a:gd name="T82" fmla="*/ 542 w 4293"/>
                    <a:gd name="T83" fmla="*/ 3538 h 4286"/>
                    <a:gd name="T84" fmla="*/ 662 w 4293"/>
                    <a:gd name="T85" fmla="*/ 3680 h 4286"/>
                    <a:gd name="T86" fmla="*/ 847 w 4293"/>
                    <a:gd name="T87" fmla="*/ 3798 h 4286"/>
                    <a:gd name="T88" fmla="*/ 1031 w 4293"/>
                    <a:gd name="T89" fmla="*/ 3858 h 4286"/>
                    <a:gd name="T90" fmla="*/ 1431 w 4293"/>
                    <a:gd name="T91" fmla="*/ 3892 h 4286"/>
                    <a:gd name="T92" fmla="*/ 2712 w 4293"/>
                    <a:gd name="T93" fmla="*/ 3896 h 4286"/>
                    <a:gd name="T94" fmla="*/ 3212 w 4293"/>
                    <a:gd name="T95" fmla="*/ 3866 h 4286"/>
                    <a:gd name="T96" fmla="*/ 3412 w 4293"/>
                    <a:gd name="T97" fmla="*/ 3812 h 4286"/>
                    <a:gd name="T98" fmla="*/ 3603 w 4293"/>
                    <a:gd name="T99" fmla="*/ 3704 h 4286"/>
                    <a:gd name="T100" fmla="*/ 3733 w 4293"/>
                    <a:gd name="T101" fmla="*/ 3568 h 4286"/>
                    <a:gd name="T102" fmla="*/ 3819 w 4293"/>
                    <a:gd name="T103" fmla="*/ 3406 h 4286"/>
                    <a:gd name="T104" fmla="*/ 3881 w 4293"/>
                    <a:gd name="T105" fmla="*/ 3149 h 4286"/>
                    <a:gd name="T106" fmla="*/ 3905 w 4293"/>
                    <a:gd name="T107" fmla="*/ 2487 h 4286"/>
                    <a:gd name="T108" fmla="*/ 3893 w 4293"/>
                    <a:gd name="T109" fmla="*/ 1277 h 4286"/>
                    <a:gd name="T110" fmla="*/ 3853 w 4293"/>
                    <a:gd name="T111" fmla="*/ 984 h 4286"/>
                    <a:gd name="T112" fmla="*/ 3789 w 4293"/>
                    <a:gd name="T113" fmla="*/ 810 h 4286"/>
                    <a:gd name="T114" fmla="*/ 3659 w 4293"/>
                    <a:gd name="T115" fmla="*/ 634 h 4286"/>
                    <a:gd name="T116" fmla="*/ 3514 w 4293"/>
                    <a:gd name="T117" fmla="*/ 520 h 4286"/>
                    <a:gd name="T118" fmla="*/ 3348 w 4293"/>
                    <a:gd name="T119" fmla="*/ 450 h 4286"/>
                    <a:gd name="T120" fmla="*/ 3014 w 4293"/>
                    <a:gd name="T121" fmla="*/ 400 h 4286"/>
                    <a:gd name="T122" fmla="*/ 2148 w 4293"/>
                    <a:gd name="T123" fmla="*/ 386 h 4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293" h="4286">
                      <a:moveTo>
                        <a:pt x="2148" y="4286"/>
                      </a:moveTo>
                      <a:lnTo>
                        <a:pt x="2148" y="4286"/>
                      </a:lnTo>
                      <a:lnTo>
                        <a:pt x="1797" y="4286"/>
                      </a:lnTo>
                      <a:lnTo>
                        <a:pt x="1573" y="4284"/>
                      </a:lnTo>
                      <a:lnTo>
                        <a:pt x="1415" y="4280"/>
                      </a:lnTo>
                      <a:lnTo>
                        <a:pt x="1263" y="4274"/>
                      </a:lnTo>
                      <a:lnTo>
                        <a:pt x="1263" y="4274"/>
                      </a:lnTo>
                      <a:lnTo>
                        <a:pt x="1187" y="4270"/>
                      </a:lnTo>
                      <a:lnTo>
                        <a:pt x="1115" y="4262"/>
                      </a:lnTo>
                      <a:lnTo>
                        <a:pt x="1047" y="4254"/>
                      </a:lnTo>
                      <a:lnTo>
                        <a:pt x="981" y="4242"/>
                      </a:lnTo>
                      <a:lnTo>
                        <a:pt x="919" y="4230"/>
                      </a:lnTo>
                      <a:lnTo>
                        <a:pt x="859" y="4214"/>
                      </a:lnTo>
                      <a:lnTo>
                        <a:pt x="799" y="4196"/>
                      </a:lnTo>
                      <a:lnTo>
                        <a:pt x="741" y="4174"/>
                      </a:lnTo>
                      <a:lnTo>
                        <a:pt x="741" y="4174"/>
                      </a:lnTo>
                      <a:lnTo>
                        <a:pt x="686" y="4152"/>
                      </a:lnTo>
                      <a:lnTo>
                        <a:pt x="634" y="4126"/>
                      </a:lnTo>
                      <a:lnTo>
                        <a:pt x="584" y="4100"/>
                      </a:lnTo>
                      <a:lnTo>
                        <a:pt x="536" y="4070"/>
                      </a:lnTo>
                      <a:lnTo>
                        <a:pt x="492" y="4040"/>
                      </a:lnTo>
                      <a:lnTo>
                        <a:pt x="446" y="4004"/>
                      </a:lnTo>
                      <a:lnTo>
                        <a:pt x="404" y="3968"/>
                      </a:lnTo>
                      <a:lnTo>
                        <a:pt x="360" y="3926"/>
                      </a:lnTo>
                      <a:lnTo>
                        <a:pt x="360" y="3926"/>
                      </a:lnTo>
                      <a:lnTo>
                        <a:pt x="320" y="3884"/>
                      </a:lnTo>
                      <a:lnTo>
                        <a:pt x="282" y="3840"/>
                      </a:lnTo>
                      <a:lnTo>
                        <a:pt x="248" y="3796"/>
                      </a:lnTo>
                      <a:lnTo>
                        <a:pt x="216" y="3750"/>
                      </a:lnTo>
                      <a:lnTo>
                        <a:pt x="188" y="3702"/>
                      </a:lnTo>
                      <a:lnTo>
                        <a:pt x="160" y="3654"/>
                      </a:lnTo>
                      <a:lnTo>
                        <a:pt x="136" y="3602"/>
                      </a:lnTo>
                      <a:lnTo>
                        <a:pt x="114" y="3546"/>
                      </a:lnTo>
                      <a:lnTo>
                        <a:pt x="114" y="3546"/>
                      </a:lnTo>
                      <a:lnTo>
                        <a:pt x="92" y="3488"/>
                      </a:lnTo>
                      <a:lnTo>
                        <a:pt x="74" y="3430"/>
                      </a:lnTo>
                      <a:lnTo>
                        <a:pt x="58" y="3370"/>
                      </a:lnTo>
                      <a:lnTo>
                        <a:pt x="44" y="3306"/>
                      </a:lnTo>
                      <a:lnTo>
                        <a:pt x="34" y="3242"/>
                      </a:lnTo>
                      <a:lnTo>
                        <a:pt x="24" y="3175"/>
                      </a:lnTo>
                      <a:lnTo>
                        <a:pt x="18" y="3103"/>
                      </a:lnTo>
                      <a:lnTo>
                        <a:pt x="14" y="3027"/>
                      </a:lnTo>
                      <a:lnTo>
                        <a:pt x="14" y="3027"/>
                      </a:lnTo>
                      <a:lnTo>
                        <a:pt x="8" y="2873"/>
                      </a:lnTo>
                      <a:lnTo>
                        <a:pt x="4" y="2717"/>
                      </a:lnTo>
                      <a:lnTo>
                        <a:pt x="2" y="2493"/>
                      </a:lnTo>
                      <a:lnTo>
                        <a:pt x="0" y="2143"/>
                      </a:lnTo>
                      <a:lnTo>
                        <a:pt x="0" y="2143"/>
                      </a:lnTo>
                      <a:lnTo>
                        <a:pt x="2" y="1793"/>
                      </a:lnTo>
                      <a:lnTo>
                        <a:pt x="4" y="1569"/>
                      </a:lnTo>
                      <a:lnTo>
                        <a:pt x="8" y="1411"/>
                      </a:lnTo>
                      <a:lnTo>
                        <a:pt x="14" y="1259"/>
                      </a:lnTo>
                      <a:lnTo>
                        <a:pt x="14" y="1259"/>
                      </a:lnTo>
                      <a:lnTo>
                        <a:pt x="18" y="1183"/>
                      </a:lnTo>
                      <a:lnTo>
                        <a:pt x="24" y="1111"/>
                      </a:lnTo>
                      <a:lnTo>
                        <a:pt x="34" y="1044"/>
                      </a:lnTo>
                      <a:lnTo>
                        <a:pt x="44" y="980"/>
                      </a:lnTo>
                      <a:lnTo>
                        <a:pt x="58" y="916"/>
                      </a:lnTo>
                      <a:lnTo>
                        <a:pt x="74" y="856"/>
                      </a:lnTo>
                      <a:lnTo>
                        <a:pt x="92" y="796"/>
                      </a:lnTo>
                      <a:lnTo>
                        <a:pt x="114" y="740"/>
                      </a:lnTo>
                      <a:lnTo>
                        <a:pt x="114" y="740"/>
                      </a:lnTo>
                      <a:lnTo>
                        <a:pt x="136" y="684"/>
                      </a:lnTo>
                      <a:lnTo>
                        <a:pt x="160" y="632"/>
                      </a:lnTo>
                      <a:lnTo>
                        <a:pt x="188" y="582"/>
                      </a:lnTo>
                      <a:lnTo>
                        <a:pt x="216" y="536"/>
                      </a:lnTo>
                      <a:lnTo>
                        <a:pt x="248" y="490"/>
                      </a:lnTo>
                      <a:lnTo>
                        <a:pt x="282" y="444"/>
                      </a:lnTo>
                      <a:lnTo>
                        <a:pt x="320" y="402"/>
                      </a:lnTo>
                      <a:lnTo>
                        <a:pt x="360" y="360"/>
                      </a:lnTo>
                      <a:lnTo>
                        <a:pt x="360" y="360"/>
                      </a:lnTo>
                      <a:lnTo>
                        <a:pt x="404" y="318"/>
                      </a:lnTo>
                      <a:lnTo>
                        <a:pt x="446" y="280"/>
                      </a:lnTo>
                      <a:lnTo>
                        <a:pt x="492" y="246"/>
                      </a:lnTo>
                      <a:lnTo>
                        <a:pt x="536" y="214"/>
                      </a:lnTo>
                      <a:lnTo>
                        <a:pt x="584" y="186"/>
                      </a:lnTo>
                      <a:lnTo>
                        <a:pt x="634" y="158"/>
                      </a:lnTo>
                      <a:lnTo>
                        <a:pt x="686" y="134"/>
                      </a:lnTo>
                      <a:lnTo>
                        <a:pt x="741" y="112"/>
                      </a:lnTo>
                      <a:lnTo>
                        <a:pt x="741" y="112"/>
                      </a:lnTo>
                      <a:lnTo>
                        <a:pt x="799" y="90"/>
                      </a:lnTo>
                      <a:lnTo>
                        <a:pt x="859" y="72"/>
                      </a:lnTo>
                      <a:lnTo>
                        <a:pt x="919" y="56"/>
                      </a:lnTo>
                      <a:lnTo>
                        <a:pt x="981" y="44"/>
                      </a:lnTo>
                      <a:lnTo>
                        <a:pt x="1047" y="32"/>
                      </a:lnTo>
                      <a:lnTo>
                        <a:pt x="1115" y="24"/>
                      </a:lnTo>
                      <a:lnTo>
                        <a:pt x="1187" y="16"/>
                      </a:lnTo>
                      <a:lnTo>
                        <a:pt x="1263" y="12"/>
                      </a:lnTo>
                      <a:lnTo>
                        <a:pt x="1263" y="12"/>
                      </a:lnTo>
                      <a:lnTo>
                        <a:pt x="1415" y="6"/>
                      </a:lnTo>
                      <a:lnTo>
                        <a:pt x="1573" y="2"/>
                      </a:lnTo>
                      <a:lnTo>
                        <a:pt x="1795" y="0"/>
                      </a:lnTo>
                      <a:lnTo>
                        <a:pt x="2148" y="0"/>
                      </a:lnTo>
                      <a:lnTo>
                        <a:pt x="2148" y="0"/>
                      </a:lnTo>
                      <a:lnTo>
                        <a:pt x="2498" y="0"/>
                      </a:lnTo>
                      <a:lnTo>
                        <a:pt x="2722" y="2"/>
                      </a:lnTo>
                      <a:lnTo>
                        <a:pt x="2878" y="6"/>
                      </a:lnTo>
                      <a:lnTo>
                        <a:pt x="3032" y="12"/>
                      </a:lnTo>
                      <a:lnTo>
                        <a:pt x="3032" y="12"/>
                      </a:lnTo>
                      <a:lnTo>
                        <a:pt x="3108" y="16"/>
                      </a:lnTo>
                      <a:lnTo>
                        <a:pt x="3178" y="24"/>
                      </a:lnTo>
                      <a:lnTo>
                        <a:pt x="3248" y="32"/>
                      </a:lnTo>
                      <a:lnTo>
                        <a:pt x="3312" y="44"/>
                      </a:lnTo>
                      <a:lnTo>
                        <a:pt x="3374" y="56"/>
                      </a:lnTo>
                      <a:lnTo>
                        <a:pt x="3436" y="72"/>
                      </a:lnTo>
                      <a:lnTo>
                        <a:pt x="3494" y="90"/>
                      </a:lnTo>
                      <a:lnTo>
                        <a:pt x="3552" y="112"/>
                      </a:lnTo>
                      <a:lnTo>
                        <a:pt x="3552" y="112"/>
                      </a:lnTo>
                      <a:lnTo>
                        <a:pt x="3609" y="134"/>
                      </a:lnTo>
                      <a:lnTo>
                        <a:pt x="3661" y="158"/>
                      </a:lnTo>
                      <a:lnTo>
                        <a:pt x="3709" y="186"/>
                      </a:lnTo>
                      <a:lnTo>
                        <a:pt x="3757" y="214"/>
                      </a:lnTo>
                      <a:lnTo>
                        <a:pt x="3803" y="246"/>
                      </a:lnTo>
                      <a:lnTo>
                        <a:pt x="3847" y="280"/>
                      </a:lnTo>
                      <a:lnTo>
                        <a:pt x="3891" y="318"/>
                      </a:lnTo>
                      <a:lnTo>
                        <a:pt x="3933" y="360"/>
                      </a:lnTo>
                      <a:lnTo>
                        <a:pt x="3933" y="360"/>
                      </a:lnTo>
                      <a:lnTo>
                        <a:pt x="3973" y="402"/>
                      </a:lnTo>
                      <a:lnTo>
                        <a:pt x="4011" y="444"/>
                      </a:lnTo>
                      <a:lnTo>
                        <a:pt x="4045" y="490"/>
                      </a:lnTo>
                      <a:lnTo>
                        <a:pt x="4077" y="536"/>
                      </a:lnTo>
                      <a:lnTo>
                        <a:pt x="4107" y="582"/>
                      </a:lnTo>
                      <a:lnTo>
                        <a:pt x="4133" y="632"/>
                      </a:lnTo>
                      <a:lnTo>
                        <a:pt x="4159" y="684"/>
                      </a:lnTo>
                      <a:lnTo>
                        <a:pt x="4181" y="740"/>
                      </a:lnTo>
                      <a:lnTo>
                        <a:pt x="4181" y="740"/>
                      </a:lnTo>
                      <a:lnTo>
                        <a:pt x="4201" y="796"/>
                      </a:lnTo>
                      <a:lnTo>
                        <a:pt x="4221" y="856"/>
                      </a:lnTo>
                      <a:lnTo>
                        <a:pt x="4237" y="916"/>
                      </a:lnTo>
                      <a:lnTo>
                        <a:pt x="4249" y="980"/>
                      </a:lnTo>
                      <a:lnTo>
                        <a:pt x="4261" y="1044"/>
                      </a:lnTo>
                      <a:lnTo>
                        <a:pt x="4269" y="1111"/>
                      </a:lnTo>
                      <a:lnTo>
                        <a:pt x="4275" y="1183"/>
                      </a:lnTo>
                      <a:lnTo>
                        <a:pt x="4281" y="1259"/>
                      </a:lnTo>
                      <a:lnTo>
                        <a:pt x="4281" y="1259"/>
                      </a:lnTo>
                      <a:lnTo>
                        <a:pt x="4287" y="1411"/>
                      </a:lnTo>
                      <a:lnTo>
                        <a:pt x="4291" y="1569"/>
                      </a:lnTo>
                      <a:lnTo>
                        <a:pt x="4293" y="1793"/>
                      </a:lnTo>
                      <a:lnTo>
                        <a:pt x="4293" y="2143"/>
                      </a:lnTo>
                      <a:lnTo>
                        <a:pt x="4293" y="2143"/>
                      </a:lnTo>
                      <a:lnTo>
                        <a:pt x="4293" y="2493"/>
                      </a:lnTo>
                      <a:lnTo>
                        <a:pt x="4291" y="2717"/>
                      </a:lnTo>
                      <a:lnTo>
                        <a:pt x="4287" y="2873"/>
                      </a:lnTo>
                      <a:lnTo>
                        <a:pt x="4281" y="3027"/>
                      </a:lnTo>
                      <a:lnTo>
                        <a:pt x="4281" y="3027"/>
                      </a:lnTo>
                      <a:lnTo>
                        <a:pt x="4275" y="3103"/>
                      </a:lnTo>
                      <a:lnTo>
                        <a:pt x="4269" y="3175"/>
                      </a:lnTo>
                      <a:lnTo>
                        <a:pt x="4261" y="3242"/>
                      </a:lnTo>
                      <a:lnTo>
                        <a:pt x="4249" y="3306"/>
                      </a:lnTo>
                      <a:lnTo>
                        <a:pt x="4237" y="3370"/>
                      </a:lnTo>
                      <a:lnTo>
                        <a:pt x="4221" y="3430"/>
                      </a:lnTo>
                      <a:lnTo>
                        <a:pt x="4201" y="3488"/>
                      </a:lnTo>
                      <a:lnTo>
                        <a:pt x="4181" y="3546"/>
                      </a:lnTo>
                      <a:lnTo>
                        <a:pt x="4181" y="3546"/>
                      </a:lnTo>
                      <a:lnTo>
                        <a:pt x="4159" y="3602"/>
                      </a:lnTo>
                      <a:lnTo>
                        <a:pt x="4133" y="3654"/>
                      </a:lnTo>
                      <a:lnTo>
                        <a:pt x="4107" y="3702"/>
                      </a:lnTo>
                      <a:lnTo>
                        <a:pt x="4077" y="3750"/>
                      </a:lnTo>
                      <a:lnTo>
                        <a:pt x="4045" y="3796"/>
                      </a:lnTo>
                      <a:lnTo>
                        <a:pt x="4011" y="3840"/>
                      </a:lnTo>
                      <a:lnTo>
                        <a:pt x="3975" y="3884"/>
                      </a:lnTo>
                      <a:lnTo>
                        <a:pt x="3933" y="3926"/>
                      </a:lnTo>
                      <a:lnTo>
                        <a:pt x="3933" y="3926"/>
                      </a:lnTo>
                      <a:lnTo>
                        <a:pt x="3891" y="3968"/>
                      </a:lnTo>
                      <a:lnTo>
                        <a:pt x="3847" y="4004"/>
                      </a:lnTo>
                      <a:lnTo>
                        <a:pt x="3803" y="4040"/>
                      </a:lnTo>
                      <a:lnTo>
                        <a:pt x="3757" y="4070"/>
                      </a:lnTo>
                      <a:lnTo>
                        <a:pt x="3709" y="4100"/>
                      </a:lnTo>
                      <a:lnTo>
                        <a:pt x="3661" y="4126"/>
                      </a:lnTo>
                      <a:lnTo>
                        <a:pt x="3609" y="4152"/>
                      </a:lnTo>
                      <a:lnTo>
                        <a:pt x="3552" y="4174"/>
                      </a:lnTo>
                      <a:lnTo>
                        <a:pt x="3552" y="4174"/>
                      </a:lnTo>
                      <a:lnTo>
                        <a:pt x="3494" y="4196"/>
                      </a:lnTo>
                      <a:lnTo>
                        <a:pt x="3436" y="4214"/>
                      </a:lnTo>
                      <a:lnTo>
                        <a:pt x="3374" y="4230"/>
                      </a:lnTo>
                      <a:lnTo>
                        <a:pt x="3312" y="4242"/>
                      </a:lnTo>
                      <a:lnTo>
                        <a:pt x="3248" y="4254"/>
                      </a:lnTo>
                      <a:lnTo>
                        <a:pt x="3178" y="4262"/>
                      </a:lnTo>
                      <a:lnTo>
                        <a:pt x="3108" y="4270"/>
                      </a:lnTo>
                      <a:lnTo>
                        <a:pt x="3032" y="4274"/>
                      </a:lnTo>
                      <a:lnTo>
                        <a:pt x="3032" y="4274"/>
                      </a:lnTo>
                      <a:lnTo>
                        <a:pt x="2878" y="4280"/>
                      </a:lnTo>
                      <a:lnTo>
                        <a:pt x="2722" y="4284"/>
                      </a:lnTo>
                      <a:lnTo>
                        <a:pt x="2498" y="4286"/>
                      </a:lnTo>
                      <a:lnTo>
                        <a:pt x="2148" y="4286"/>
                      </a:lnTo>
                      <a:lnTo>
                        <a:pt x="2148" y="4286"/>
                      </a:lnTo>
                      <a:close/>
                      <a:moveTo>
                        <a:pt x="2148" y="386"/>
                      </a:moveTo>
                      <a:lnTo>
                        <a:pt x="2148" y="386"/>
                      </a:lnTo>
                      <a:lnTo>
                        <a:pt x="1801" y="388"/>
                      </a:lnTo>
                      <a:lnTo>
                        <a:pt x="1583" y="388"/>
                      </a:lnTo>
                      <a:lnTo>
                        <a:pt x="1431" y="392"/>
                      </a:lnTo>
                      <a:lnTo>
                        <a:pt x="1281" y="400"/>
                      </a:lnTo>
                      <a:lnTo>
                        <a:pt x="1281" y="400"/>
                      </a:lnTo>
                      <a:lnTo>
                        <a:pt x="1207" y="404"/>
                      </a:lnTo>
                      <a:lnTo>
                        <a:pt x="1141" y="410"/>
                      </a:lnTo>
                      <a:lnTo>
                        <a:pt x="1083" y="418"/>
                      </a:lnTo>
                      <a:lnTo>
                        <a:pt x="1031" y="428"/>
                      </a:lnTo>
                      <a:lnTo>
                        <a:pt x="987" y="440"/>
                      </a:lnTo>
                      <a:lnTo>
                        <a:pt x="947" y="450"/>
                      </a:lnTo>
                      <a:lnTo>
                        <a:pt x="913" y="462"/>
                      </a:lnTo>
                      <a:lnTo>
                        <a:pt x="883" y="472"/>
                      </a:lnTo>
                      <a:lnTo>
                        <a:pt x="883" y="472"/>
                      </a:lnTo>
                      <a:lnTo>
                        <a:pt x="845" y="488"/>
                      </a:lnTo>
                      <a:lnTo>
                        <a:pt x="813" y="504"/>
                      </a:lnTo>
                      <a:lnTo>
                        <a:pt x="781" y="520"/>
                      </a:lnTo>
                      <a:lnTo>
                        <a:pt x="749" y="540"/>
                      </a:lnTo>
                      <a:lnTo>
                        <a:pt x="721" y="560"/>
                      </a:lnTo>
                      <a:lnTo>
                        <a:pt x="690" y="582"/>
                      </a:lnTo>
                      <a:lnTo>
                        <a:pt x="662" y="606"/>
                      </a:lnTo>
                      <a:lnTo>
                        <a:pt x="634" y="634"/>
                      </a:lnTo>
                      <a:lnTo>
                        <a:pt x="634" y="634"/>
                      </a:lnTo>
                      <a:lnTo>
                        <a:pt x="608" y="662"/>
                      </a:lnTo>
                      <a:lnTo>
                        <a:pt x="584" y="690"/>
                      </a:lnTo>
                      <a:lnTo>
                        <a:pt x="562" y="718"/>
                      </a:lnTo>
                      <a:lnTo>
                        <a:pt x="542" y="746"/>
                      </a:lnTo>
                      <a:lnTo>
                        <a:pt x="522" y="778"/>
                      </a:lnTo>
                      <a:lnTo>
                        <a:pt x="506" y="810"/>
                      </a:lnTo>
                      <a:lnTo>
                        <a:pt x="490" y="844"/>
                      </a:lnTo>
                      <a:lnTo>
                        <a:pt x="474" y="880"/>
                      </a:lnTo>
                      <a:lnTo>
                        <a:pt x="474" y="880"/>
                      </a:lnTo>
                      <a:lnTo>
                        <a:pt x="464" y="910"/>
                      </a:lnTo>
                      <a:lnTo>
                        <a:pt x="452" y="944"/>
                      </a:lnTo>
                      <a:lnTo>
                        <a:pt x="440" y="984"/>
                      </a:lnTo>
                      <a:lnTo>
                        <a:pt x="430" y="1028"/>
                      </a:lnTo>
                      <a:lnTo>
                        <a:pt x="420" y="1079"/>
                      </a:lnTo>
                      <a:lnTo>
                        <a:pt x="412" y="1137"/>
                      </a:lnTo>
                      <a:lnTo>
                        <a:pt x="406" y="1203"/>
                      </a:lnTo>
                      <a:lnTo>
                        <a:pt x="400" y="1277"/>
                      </a:lnTo>
                      <a:lnTo>
                        <a:pt x="400" y="1277"/>
                      </a:lnTo>
                      <a:lnTo>
                        <a:pt x="394" y="1427"/>
                      </a:lnTo>
                      <a:lnTo>
                        <a:pt x="390" y="1579"/>
                      </a:lnTo>
                      <a:lnTo>
                        <a:pt x="388" y="1797"/>
                      </a:lnTo>
                      <a:lnTo>
                        <a:pt x="388" y="2143"/>
                      </a:lnTo>
                      <a:lnTo>
                        <a:pt x="388" y="2143"/>
                      </a:lnTo>
                      <a:lnTo>
                        <a:pt x="388" y="2489"/>
                      </a:lnTo>
                      <a:lnTo>
                        <a:pt x="390" y="2707"/>
                      </a:lnTo>
                      <a:lnTo>
                        <a:pt x="394" y="2859"/>
                      </a:lnTo>
                      <a:lnTo>
                        <a:pt x="400" y="3009"/>
                      </a:lnTo>
                      <a:lnTo>
                        <a:pt x="400" y="3009"/>
                      </a:lnTo>
                      <a:lnTo>
                        <a:pt x="406" y="3083"/>
                      </a:lnTo>
                      <a:lnTo>
                        <a:pt x="412" y="3149"/>
                      </a:lnTo>
                      <a:lnTo>
                        <a:pt x="420" y="3207"/>
                      </a:lnTo>
                      <a:lnTo>
                        <a:pt x="430" y="3258"/>
                      </a:lnTo>
                      <a:lnTo>
                        <a:pt x="440" y="3302"/>
                      </a:lnTo>
                      <a:lnTo>
                        <a:pt x="452" y="3342"/>
                      </a:lnTo>
                      <a:lnTo>
                        <a:pt x="464" y="3376"/>
                      </a:lnTo>
                      <a:lnTo>
                        <a:pt x="474" y="3406"/>
                      </a:lnTo>
                      <a:lnTo>
                        <a:pt x="474" y="3406"/>
                      </a:lnTo>
                      <a:lnTo>
                        <a:pt x="490" y="3442"/>
                      </a:lnTo>
                      <a:lnTo>
                        <a:pt x="506" y="3476"/>
                      </a:lnTo>
                      <a:lnTo>
                        <a:pt x="522" y="3508"/>
                      </a:lnTo>
                      <a:lnTo>
                        <a:pt x="542" y="3538"/>
                      </a:lnTo>
                      <a:lnTo>
                        <a:pt x="562" y="3568"/>
                      </a:lnTo>
                      <a:lnTo>
                        <a:pt x="584" y="3596"/>
                      </a:lnTo>
                      <a:lnTo>
                        <a:pt x="608" y="3624"/>
                      </a:lnTo>
                      <a:lnTo>
                        <a:pt x="634" y="3652"/>
                      </a:lnTo>
                      <a:lnTo>
                        <a:pt x="634" y="3652"/>
                      </a:lnTo>
                      <a:lnTo>
                        <a:pt x="662" y="3680"/>
                      </a:lnTo>
                      <a:lnTo>
                        <a:pt x="690" y="3704"/>
                      </a:lnTo>
                      <a:lnTo>
                        <a:pt x="721" y="3726"/>
                      </a:lnTo>
                      <a:lnTo>
                        <a:pt x="749" y="3746"/>
                      </a:lnTo>
                      <a:lnTo>
                        <a:pt x="781" y="3764"/>
                      </a:lnTo>
                      <a:lnTo>
                        <a:pt x="813" y="3782"/>
                      </a:lnTo>
                      <a:lnTo>
                        <a:pt x="847" y="3798"/>
                      </a:lnTo>
                      <a:lnTo>
                        <a:pt x="883" y="3812"/>
                      </a:lnTo>
                      <a:lnTo>
                        <a:pt x="883" y="3812"/>
                      </a:lnTo>
                      <a:lnTo>
                        <a:pt x="913" y="3824"/>
                      </a:lnTo>
                      <a:lnTo>
                        <a:pt x="947" y="3836"/>
                      </a:lnTo>
                      <a:lnTo>
                        <a:pt x="987" y="3846"/>
                      </a:lnTo>
                      <a:lnTo>
                        <a:pt x="1031" y="3858"/>
                      </a:lnTo>
                      <a:lnTo>
                        <a:pt x="1083" y="3866"/>
                      </a:lnTo>
                      <a:lnTo>
                        <a:pt x="1141" y="3876"/>
                      </a:lnTo>
                      <a:lnTo>
                        <a:pt x="1207" y="3882"/>
                      </a:lnTo>
                      <a:lnTo>
                        <a:pt x="1281" y="3886"/>
                      </a:lnTo>
                      <a:lnTo>
                        <a:pt x="1281" y="3886"/>
                      </a:lnTo>
                      <a:lnTo>
                        <a:pt x="1431" y="3892"/>
                      </a:lnTo>
                      <a:lnTo>
                        <a:pt x="1583" y="3896"/>
                      </a:lnTo>
                      <a:lnTo>
                        <a:pt x="1801" y="3898"/>
                      </a:lnTo>
                      <a:lnTo>
                        <a:pt x="2148" y="3900"/>
                      </a:lnTo>
                      <a:lnTo>
                        <a:pt x="2148" y="3900"/>
                      </a:lnTo>
                      <a:lnTo>
                        <a:pt x="2492" y="3898"/>
                      </a:lnTo>
                      <a:lnTo>
                        <a:pt x="2712" y="3896"/>
                      </a:lnTo>
                      <a:lnTo>
                        <a:pt x="2864" y="3892"/>
                      </a:lnTo>
                      <a:lnTo>
                        <a:pt x="3014" y="3886"/>
                      </a:lnTo>
                      <a:lnTo>
                        <a:pt x="3014" y="3886"/>
                      </a:lnTo>
                      <a:lnTo>
                        <a:pt x="3088" y="3882"/>
                      </a:lnTo>
                      <a:lnTo>
                        <a:pt x="3154" y="3876"/>
                      </a:lnTo>
                      <a:lnTo>
                        <a:pt x="3212" y="3866"/>
                      </a:lnTo>
                      <a:lnTo>
                        <a:pt x="3264" y="3858"/>
                      </a:lnTo>
                      <a:lnTo>
                        <a:pt x="3308" y="3846"/>
                      </a:lnTo>
                      <a:lnTo>
                        <a:pt x="3348" y="3836"/>
                      </a:lnTo>
                      <a:lnTo>
                        <a:pt x="3382" y="3824"/>
                      </a:lnTo>
                      <a:lnTo>
                        <a:pt x="3412" y="3812"/>
                      </a:lnTo>
                      <a:lnTo>
                        <a:pt x="3412" y="3812"/>
                      </a:lnTo>
                      <a:lnTo>
                        <a:pt x="3448" y="3798"/>
                      </a:lnTo>
                      <a:lnTo>
                        <a:pt x="3482" y="3782"/>
                      </a:lnTo>
                      <a:lnTo>
                        <a:pt x="3514" y="3764"/>
                      </a:lnTo>
                      <a:lnTo>
                        <a:pt x="3544" y="3746"/>
                      </a:lnTo>
                      <a:lnTo>
                        <a:pt x="3574" y="3726"/>
                      </a:lnTo>
                      <a:lnTo>
                        <a:pt x="3603" y="3704"/>
                      </a:lnTo>
                      <a:lnTo>
                        <a:pt x="3631" y="3680"/>
                      </a:lnTo>
                      <a:lnTo>
                        <a:pt x="3659" y="3652"/>
                      </a:lnTo>
                      <a:lnTo>
                        <a:pt x="3659" y="3652"/>
                      </a:lnTo>
                      <a:lnTo>
                        <a:pt x="3687" y="3624"/>
                      </a:lnTo>
                      <a:lnTo>
                        <a:pt x="3711" y="3596"/>
                      </a:lnTo>
                      <a:lnTo>
                        <a:pt x="3733" y="3568"/>
                      </a:lnTo>
                      <a:lnTo>
                        <a:pt x="3753" y="3538"/>
                      </a:lnTo>
                      <a:lnTo>
                        <a:pt x="3771" y="3508"/>
                      </a:lnTo>
                      <a:lnTo>
                        <a:pt x="3789" y="3476"/>
                      </a:lnTo>
                      <a:lnTo>
                        <a:pt x="3805" y="3442"/>
                      </a:lnTo>
                      <a:lnTo>
                        <a:pt x="3819" y="3406"/>
                      </a:lnTo>
                      <a:lnTo>
                        <a:pt x="3819" y="3406"/>
                      </a:lnTo>
                      <a:lnTo>
                        <a:pt x="3831" y="3376"/>
                      </a:lnTo>
                      <a:lnTo>
                        <a:pt x="3843" y="3342"/>
                      </a:lnTo>
                      <a:lnTo>
                        <a:pt x="3853" y="3302"/>
                      </a:lnTo>
                      <a:lnTo>
                        <a:pt x="3863" y="3258"/>
                      </a:lnTo>
                      <a:lnTo>
                        <a:pt x="3873" y="3207"/>
                      </a:lnTo>
                      <a:lnTo>
                        <a:pt x="3881" y="3149"/>
                      </a:lnTo>
                      <a:lnTo>
                        <a:pt x="3889" y="3083"/>
                      </a:lnTo>
                      <a:lnTo>
                        <a:pt x="3893" y="3009"/>
                      </a:lnTo>
                      <a:lnTo>
                        <a:pt x="3893" y="3009"/>
                      </a:lnTo>
                      <a:lnTo>
                        <a:pt x="3899" y="2859"/>
                      </a:lnTo>
                      <a:lnTo>
                        <a:pt x="3903" y="2705"/>
                      </a:lnTo>
                      <a:lnTo>
                        <a:pt x="3905" y="2487"/>
                      </a:lnTo>
                      <a:lnTo>
                        <a:pt x="3905" y="2143"/>
                      </a:lnTo>
                      <a:lnTo>
                        <a:pt x="3905" y="2143"/>
                      </a:lnTo>
                      <a:lnTo>
                        <a:pt x="3905" y="1797"/>
                      </a:lnTo>
                      <a:lnTo>
                        <a:pt x="3903" y="1579"/>
                      </a:lnTo>
                      <a:lnTo>
                        <a:pt x="3899" y="1427"/>
                      </a:lnTo>
                      <a:lnTo>
                        <a:pt x="3893" y="1277"/>
                      </a:lnTo>
                      <a:lnTo>
                        <a:pt x="3893" y="1277"/>
                      </a:lnTo>
                      <a:lnTo>
                        <a:pt x="3889" y="1203"/>
                      </a:lnTo>
                      <a:lnTo>
                        <a:pt x="3881" y="1137"/>
                      </a:lnTo>
                      <a:lnTo>
                        <a:pt x="3873" y="1079"/>
                      </a:lnTo>
                      <a:lnTo>
                        <a:pt x="3863" y="1028"/>
                      </a:lnTo>
                      <a:lnTo>
                        <a:pt x="3853" y="984"/>
                      </a:lnTo>
                      <a:lnTo>
                        <a:pt x="3843" y="944"/>
                      </a:lnTo>
                      <a:lnTo>
                        <a:pt x="3831" y="910"/>
                      </a:lnTo>
                      <a:lnTo>
                        <a:pt x="3819" y="880"/>
                      </a:lnTo>
                      <a:lnTo>
                        <a:pt x="3819" y="880"/>
                      </a:lnTo>
                      <a:lnTo>
                        <a:pt x="3805" y="844"/>
                      </a:lnTo>
                      <a:lnTo>
                        <a:pt x="3789" y="810"/>
                      </a:lnTo>
                      <a:lnTo>
                        <a:pt x="3771" y="778"/>
                      </a:lnTo>
                      <a:lnTo>
                        <a:pt x="3753" y="746"/>
                      </a:lnTo>
                      <a:lnTo>
                        <a:pt x="3733" y="718"/>
                      </a:lnTo>
                      <a:lnTo>
                        <a:pt x="3711" y="690"/>
                      </a:lnTo>
                      <a:lnTo>
                        <a:pt x="3687" y="662"/>
                      </a:lnTo>
                      <a:lnTo>
                        <a:pt x="3659" y="634"/>
                      </a:lnTo>
                      <a:lnTo>
                        <a:pt x="3659" y="634"/>
                      </a:lnTo>
                      <a:lnTo>
                        <a:pt x="3631" y="606"/>
                      </a:lnTo>
                      <a:lnTo>
                        <a:pt x="3603" y="582"/>
                      </a:lnTo>
                      <a:lnTo>
                        <a:pt x="3574" y="560"/>
                      </a:lnTo>
                      <a:lnTo>
                        <a:pt x="3544" y="540"/>
                      </a:lnTo>
                      <a:lnTo>
                        <a:pt x="3514" y="520"/>
                      </a:lnTo>
                      <a:lnTo>
                        <a:pt x="3482" y="504"/>
                      </a:lnTo>
                      <a:lnTo>
                        <a:pt x="3448" y="488"/>
                      </a:lnTo>
                      <a:lnTo>
                        <a:pt x="3412" y="472"/>
                      </a:lnTo>
                      <a:lnTo>
                        <a:pt x="3412" y="472"/>
                      </a:lnTo>
                      <a:lnTo>
                        <a:pt x="3382" y="462"/>
                      </a:lnTo>
                      <a:lnTo>
                        <a:pt x="3348" y="450"/>
                      </a:lnTo>
                      <a:lnTo>
                        <a:pt x="3308" y="440"/>
                      </a:lnTo>
                      <a:lnTo>
                        <a:pt x="3264" y="428"/>
                      </a:lnTo>
                      <a:lnTo>
                        <a:pt x="3212" y="418"/>
                      </a:lnTo>
                      <a:lnTo>
                        <a:pt x="3154" y="410"/>
                      </a:lnTo>
                      <a:lnTo>
                        <a:pt x="3088" y="404"/>
                      </a:lnTo>
                      <a:lnTo>
                        <a:pt x="3014" y="400"/>
                      </a:lnTo>
                      <a:lnTo>
                        <a:pt x="3014" y="400"/>
                      </a:lnTo>
                      <a:lnTo>
                        <a:pt x="2864" y="392"/>
                      </a:lnTo>
                      <a:lnTo>
                        <a:pt x="2712" y="388"/>
                      </a:lnTo>
                      <a:lnTo>
                        <a:pt x="2492" y="388"/>
                      </a:lnTo>
                      <a:lnTo>
                        <a:pt x="2148" y="386"/>
                      </a:lnTo>
                      <a:lnTo>
                        <a:pt x="2148" y="3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50"/>
                </a:p>
              </p:txBody>
            </p:sp>
            <p:sp>
              <p:nvSpPr>
                <p:cNvPr id="13" name="Freeform 10">
                  <a:extLst>
                    <a:ext uri="{FF2B5EF4-FFF2-40B4-BE49-F238E27FC236}">
                      <a16:creationId xmlns:a16="http://schemas.microsoft.com/office/drawing/2014/main" id="{2594B976-E41C-421C-BF83-ABB9978DA4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2044" y="989172"/>
                  <a:ext cx="87052" cy="86546"/>
                </a:xfrm>
                <a:custGeom>
                  <a:avLst/>
                  <a:gdLst>
                    <a:gd name="T0" fmla="*/ 516 w 516"/>
                    <a:gd name="T1" fmla="*/ 258 h 513"/>
                    <a:gd name="T2" fmla="*/ 510 w 516"/>
                    <a:gd name="T3" fmla="*/ 310 h 513"/>
                    <a:gd name="T4" fmla="*/ 496 w 516"/>
                    <a:gd name="T5" fmla="*/ 357 h 513"/>
                    <a:gd name="T6" fmla="*/ 472 w 516"/>
                    <a:gd name="T7" fmla="*/ 401 h 513"/>
                    <a:gd name="T8" fmla="*/ 440 w 516"/>
                    <a:gd name="T9" fmla="*/ 439 h 513"/>
                    <a:gd name="T10" fmla="*/ 402 w 516"/>
                    <a:gd name="T11" fmla="*/ 469 h 513"/>
                    <a:gd name="T12" fmla="*/ 358 w 516"/>
                    <a:gd name="T13" fmla="*/ 493 h 513"/>
                    <a:gd name="T14" fmla="*/ 310 w 516"/>
                    <a:gd name="T15" fmla="*/ 509 h 513"/>
                    <a:gd name="T16" fmla="*/ 258 w 516"/>
                    <a:gd name="T17" fmla="*/ 513 h 513"/>
                    <a:gd name="T18" fmla="*/ 232 w 516"/>
                    <a:gd name="T19" fmla="*/ 513 h 513"/>
                    <a:gd name="T20" fmla="*/ 182 w 516"/>
                    <a:gd name="T21" fmla="*/ 501 h 513"/>
                    <a:gd name="T22" fmla="*/ 136 w 516"/>
                    <a:gd name="T23" fmla="*/ 483 h 513"/>
                    <a:gd name="T24" fmla="*/ 94 w 516"/>
                    <a:gd name="T25" fmla="*/ 455 h 513"/>
                    <a:gd name="T26" fmla="*/ 60 w 516"/>
                    <a:gd name="T27" fmla="*/ 419 h 513"/>
                    <a:gd name="T28" fmla="*/ 32 w 516"/>
                    <a:gd name="T29" fmla="*/ 379 h 513"/>
                    <a:gd name="T30" fmla="*/ 12 w 516"/>
                    <a:gd name="T31" fmla="*/ 333 h 513"/>
                    <a:gd name="T32" fmla="*/ 2 w 516"/>
                    <a:gd name="T33" fmla="*/ 284 h 513"/>
                    <a:gd name="T34" fmla="*/ 0 w 516"/>
                    <a:gd name="T35" fmla="*/ 258 h 513"/>
                    <a:gd name="T36" fmla="*/ 6 w 516"/>
                    <a:gd name="T37" fmla="*/ 206 h 513"/>
                    <a:gd name="T38" fmla="*/ 22 w 516"/>
                    <a:gd name="T39" fmla="*/ 158 h 513"/>
                    <a:gd name="T40" fmla="*/ 44 w 516"/>
                    <a:gd name="T41" fmla="*/ 114 h 513"/>
                    <a:gd name="T42" fmla="*/ 76 w 516"/>
                    <a:gd name="T43" fmla="*/ 76 h 513"/>
                    <a:gd name="T44" fmla="*/ 114 w 516"/>
                    <a:gd name="T45" fmla="*/ 44 h 513"/>
                    <a:gd name="T46" fmla="*/ 158 w 516"/>
                    <a:gd name="T47" fmla="*/ 20 h 513"/>
                    <a:gd name="T48" fmla="*/ 206 w 516"/>
                    <a:gd name="T49" fmla="*/ 6 h 513"/>
                    <a:gd name="T50" fmla="*/ 258 w 516"/>
                    <a:gd name="T51" fmla="*/ 0 h 513"/>
                    <a:gd name="T52" fmla="*/ 284 w 516"/>
                    <a:gd name="T53" fmla="*/ 2 h 513"/>
                    <a:gd name="T54" fmla="*/ 334 w 516"/>
                    <a:gd name="T55" fmla="*/ 12 h 513"/>
                    <a:gd name="T56" fmla="*/ 380 w 516"/>
                    <a:gd name="T57" fmla="*/ 30 h 513"/>
                    <a:gd name="T58" fmla="*/ 422 w 516"/>
                    <a:gd name="T59" fmla="*/ 58 h 513"/>
                    <a:gd name="T60" fmla="*/ 456 w 516"/>
                    <a:gd name="T61" fmla="*/ 94 h 513"/>
                    <a:gd name="T62" fmla="*/ 484 w 516"/>
                    <a:gd name="T63" fmla="*/ 134 h 513"/>
                    <a:gd name="T64" fmla="*/ 504 w 516"/>
                    <a:gd name="T65" fmla="*/ 180 h 513"/>
                    <a:gd name="T66" fmla="*/ 514 w 516"/>
                    <a:gd name="T67" fmla="*/ 230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16" h="513">
                      <a:moveTo>
                        <a:pt x="516" y="258"/>
                      </a:moveTo>
                      <a:lnTo>
                        <a:pt x="516" y="258"/>
                      </a:lnTo>
                      <a:lnTo>
                        <a:pt x="514" y="284"/>
                      </a:lnTo>
                      <a:lnTo>
                        <a:pt x="510" y="310"/>
                      </a:lnTo>
                      <a:lnTo>
                        <a:pt x="504" y="333"/>
                      </a:lnTo>
                      <a:lnTo>
                        <a:pt x="496" y="357"/>
                      </a:lnTo>
                      <a:lnTo>
                        <a:pt x="484" y="379"/>
                      </a:lnTo>
                      <a:lnTo>
                        <a:pt x="472" y="401"/>
                      </a:lnTo>
                      <a:lnTo>
                        <a:pt x="456" y="419"/>
                      </a:lnTo>
                      <a:lnTo>
                        <a:pt x="440" y="439"/>
                      </a:lnTo>
                      <a:lnTo>
                        <a:pt x="422" y="455"/>
                      </a:lnTo>
                      <a:lnTo>
                        <a:pt x="402" y="469"/>
                      </a:lnTo>
                      <a:lnTo>
                        <a:pt x="380" y="483"/>
                      </a:lnTo>
                      <a:lnTo>
                        <a:pt x="358" y="493"/>
                      </a:lnTo>
                      <a:lnTo>
                        <a:pt x="334" y="501"/>
                      </a:lnTo>
                      <a:lnTo>
                        <a:pt x="310" y="509"/>
                      </a:lnTo>
                      <a:lnTo>
                        <a:pt x="284" y="513"/>
                      </a:lnTo>
                      <a:lnTo>
                        <a:pt x="258" y="513"/>
                      </a:lnTo>
                      <a:lnTo>
                        <a:pt x="258" y="513"/>
                      </a:lnTo>
                      <a:lnTo>
                        <a:pt x="232" y="513"/>
                      </a:lnTo>
                      <a:lnTo>
                        <a:pt x="206" y="509"/>
                      </a:lnTo>
                      <a:lnTo>
                        <a:pt x="182" y="501"/>
                      </a:lnTo>
                      <a:lnTo>
                        <a:pt x="158" y="493"/>
                      </a:lnTo>
                      <a:lnTo>
                        <a:pt x="136" y="483"/>
                      </a:lnTo>
                      <a:lnTo>
                        <a:pt x="114" y="469"/>
                      </a:lnTo>
                      <a:lnTo>
                        <a:pt x="94" y="455"/>
                      </a:lnTo>
                      <a:lnTo>
                        <a:pt x="76" y="439"/>
                      </a:lnTo>
                      <a:lnTo>
                        <a:pt x="60" y="419"/>
                      </a:lnTo>
                      <a:lnTo>
                        <a:pt x="44" y="401"/>
                      </a:lnTo>
                      <a:lnTo>
                        <a:pt x="32" y="379"/>
                      </a:lnTo>
                      <a:lnTo>
                        <a:pt x="22" y="357"/>
                      </a:lnTo>
                      <a:lnTo>
                        <a:pt x="12" y="333"/>
                      </a:lnTo>
                      <a:lnTo>
                        <a:pt x="6" y="310"/>
                      </a:lnTo>
                      <a:lnTo>
                        <a:pt x="2" y="284"/>
                      </a:lnTo>
                      <a:lnTo>
                        <a:pt x="0" y="258"/>
                      </a:lnTo>
                      <a:lnTo>
                        <a:pt x="0" y="258"/>
                      </a:lnTo>
                      <a:lnTo>
                        <a:pt x="2" y="230"/>
                      </a:lnTo>
                      <a:lnTo>
                        <a:pt x="6" y="206"/>
                      </a:lnTo>
                      <a:lnTo>
                        <a:pt x="12" y="180"/>
                      </a:lnTo>
                      <a:lnTo>
                        <a:pt x="22" y="158"/>
                      </a:lnTo>
                      <a:lnTo>
                        <a:pt x="32" y="134"/>
                      </a:lnTo>
                      <a:lnTo>
                        <a:pt x="44" y="114"/>
                      </a:lnTo>
                      <a:lnTo>
                        <a:pt x="60" y="94"/>
                      </a:lnTo>
                      <a:lnTo>
                        <a:pt x="76" y="76"/>
                      </a:lnTo>
                      <a:lnTo>
                        <a:pt x="94" y="58"/>
                      </a:lnTo>
                      <a:lnTo>
                        <a:pt x="114" y="44"/>
                      </a:lnTo>
                      <a:lnTo>
                        <a:pt x="136" y="30"/>
                      </a:lnTo>
                      <a:lnTo>
                        <a:pt x="158" y="20"/>
                      </a:lnTo>
                      <a:lnTo>
                        <a:pt x="182" y="12"/>
                      </a:lnTo>
                      <a:lnTo>
                        <a:pt x="206" y="6"/>
                      </a:lnTo>
                      <a:lnTo>
                        <a:pt x="232" y="2"/>
                      </a:lnTo>
                      <a:lnTo>
                        <a:pt x="258" y="0"/>
                      </a:lnTo>
                      <a:lnTo>
                        <a:pt x="258" y="0"/>
                      </a:lnTo>
                      <a:lnTo>
                        <a:pt x="284" y="2"/>
                      </a:lnTo>
                      <a:lnTo>
                        <a:pt x="310" y="6"/>
                      </a:lnTo>
                      <a:lnTo>
                        <a:pt x="334" y="12"/>
                      </a:lnTo>
                      <a:lnTo>
                        <a:pt x="358" y="20"/>
                      </a:lnTo>
                      <a:lnTo>
                        <a:pt x="380" y="30"/>
                      </a:lnTo>
                      <a:lnTo>
                        <a:pt x="402" y="44"/>
                      </a:lnTo>
                      <a:lnTo>
                        <a:pt x="422" y="58"/>
                      </a:lnTo>
                      <a:lnTo>
                        <a:pt x="440" y="76"/>
                      </a:lnTo>
                      <a:lnTo>
                        <a:pt x="456" y="94"/>
                      </a:lnTo>
                      <a:lnTo>
                        <a:pt x="472" y="114"/>
                      </a:lnTo>
                      <a:lnTo>
                        <a:pt x="484" y="134"/>
                      </a:lnTo>
                      <a:lnTo>
                        <a:pt x="496" y="158"/>
                      </a:lnTo>
                      <a:lnTo>
                        <a:pt x="504" y="180"/>
                      </a:lnTo>
                      <a:lnTo>
                        <a:pt x="510" y="206"/>
                      </a:lnTo>
                      <a:lnTo>
                        <a:pt x="514" y="230"/>
                      </a:lnTo>
                      <a:lnTo>
                        <a:pt x="516" y="258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50"/>
                </a:p>
              </p:txBody>
            </p:sp>
          </p:grp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D7D86260-FDC7-4F41-AE9E-A879A0E6263F}"/>
                  </a:ext>
                </a:extLst>
              </p:cNvPr>
              <p:cNvSpPr/>
              <p:nvPr/>
            </p:nvSpPr>
            <p:spPr>
              <a:xfrm>
                <a:off x="1128190" y="5815415"/>
                <a:ext cx="305584" cy="305584"/>
              </a:xfrm>
              <a:custGeom>
                <a:avLst/>
                <a:gdLst>
                  <a:gd name="connsiteX0" fmla="*/ 152792 w 305584"/>
                  <a:gd name="connsiteY0" fmla="*/ 59791 h 305584"/>
                  <a:gd name="connsiteX1" fmla="*/ 59791 w 305584"/>
                  <a:gd name="connsiteY1" fmla="*/ 152790 h 305584"/>
                  <a:gd name="connsiteX2" fmla="*/ 152792 w 305584"/>
                  <a:gd name="connsiteY2" fmla="*/ 245789 h 305584"/>
                  <a:gd name="connsiteX3" fmla="*/ 245793 w 305584"/>
                  <a:gd name="connsiteY3" fmla="*/ 152790 h 305584"/>
                  <a:gd name="connsiteX4" fmla="*/ 152792 w 305584"/>
                  <a:gd name="connsiteY4" fmla="*/ 59791 h 305584"/>
                  <a:gd name="connsiteX5" fmla="*/ 152792 w 305584"/>
                  <a:gd name="connsiteY5" fmla="*/ 0 h 305584"/>
                  <a:gd name="connsiteX6" fmla="*/ 305584 w 305584"/>
                  <a:gd name="connsiteY6" fmla="*/ 152792 h 305584"/>
                  <a:gd name="connsiteX7" fmla="*/ 152792 w 305584"/>
                  <a:gd name="connsiteY7" fmla="*/ 305584 h 305584"/>
                  <a:gd name="connsiteX8" fmla="*/ 0 w 305584"/>
                  <a:gd name="connsiteY8" fmla="*/ 152792 h 305584"/>
                  <a:gd name="connsiteX9" fmla="*/ 152792 w 305584"/>
                  <a:gd name="connsiteY9" fmla="*/ 0 h 30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5584" h="305584">
                    <a:moveTo>
                      <a:pt x="152792" y="59791"/>
                    </a:moveTo>
                    <a:cubicBezTo>
                      <a:pt x="101429" y="59791"/>
                      <a:pt x="59791" y="101428"/>
                      <a:pt x="59791" y="152790"/>
                    </a:cubicBezTo>
                    <a:cubicBezTo>
                      <a:pt x="59791" y="204152"/>
                      <a:pt x="101429" y="245789"/>
                      <a:pt x="152792" y="245789"/>
                    </a:cubicBezTo>
                    <a:cubicBezTo>
                      <a:pt x="204155" y="245789"/>
                      <a:pt x="245793" y="204152"/>
                      <a:pt x="245793" y="152790"/>
                    </a:cubicBezTo>
                    <a:cubicBezTo>
                      <a:pt x="245793" y="101428"/>
                      <a:pt x="204155" y="59791"/>
                      <a:pt x="152792" y="59791"/>
                    </a:cubicBezTo>
                    <a:close/>
                    <a:moveTo>
                      <a:pt x="152792" y="0"/>
                    </a:moveTo>
                    <a:cubicBezTo>
                      <a:pt x="237177" y="0"/>
                      <a:pt x="305584" y="68407"/>
                      <a:pt x="305584" y="152792"/>
                    </a:cubicBezTo>
                    <a:cubicBezTo>
                      <a:pt x="305584" y="237177"/>
                      <a:pt x="237177" y="305584"/>
                      <a:pt x="152792" y="305584"/>
                    </a:cubicBezTo>
                    <a:cubicBezTo>
                      <a:pt x="68407" y="305584"/>
                      <a:pt x="0" y="237177"/>
                      <a:pt x="0" y="152792"/>
                    </a:cubicBezTo>
                    <a:cubicBezTo>
                      <a:pt x="0" y="68407"/>
                      <a:pt x="68407" y="0"/>
                      <a:pt x="152792" y="0"/>
                    </a:cubicBez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 sz="105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88D8EF3-5EEB-4B09-A5A5-D79D136F88FE}"/>
              </a:ext>
            </a:extLst>
          </p:cNvPr>
          <p:cNvSpPr txBox="1"/>
          <p:nvPr userDrawn="1"/>
        </p:nvSpPr>
        <p:spPr>
          <a:xfrm rot="10800000" flipV="1">
            <a:off x="10928555" y="413815"/>
            <a:ext cx="116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3600" b="0" i="0" smtClean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11500" b="0" i="0" dirty="0">
              <a:solidFill>
                <a:schemeClr val="bg1">
                  <a:lumMod val="7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F9E81E-971F-497B-A0B7-10CD4BB47A10}"/>
              </a:ext>
            </a:extLst>
          </p:cNvPr>
          <p:cNvSpPr txBox="1"/>
          <p:nvPr userDrawn="1"/>
        </p:nvSpPr>
        <p:spPr>
          <a:xfrm>
            <a:off x="10503731" y="475371"/>
            <a:ext cx="8194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spc="3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PAGE/</a:t>
            </a:r>
            <a:endParaRPr lang="id-ID" sz="1100" spc="300" dirty="0">
              <a:solidFill>
                <a:schemeClr val="bg1">
                  <a:lumMod val="7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37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740EF6B-FB9E-4952-9B03-C7A5B26C90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79895" y="584616"/>
            <a:ext cx="3701010" cy="6273384"/>
          </a:xfrm>
          <a:prstGeom prst="rect">
            <a:avLst/>
          </a:prstGeom>
          <a:noFill/>
          <a:effectLst>
            <a:outerShdw blurRad="1270000" dist="1016000" dir="2700000" sx="90000" sy="9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80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F6AD9F-70D4-47E3-B148-FDB048BA7D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6722" y="2177024"/>
            <a:ext cx="1736272" cy="1736272"/>
          </a:xfrm>
          <a:custGeom>
            <a:avLst/>
            <a:gdLst>
              <a:gd name="connsiteX0" fmla="*/ 868136 w 1736272"/>
              <a:gd name="connsiteY0" fmla="*/ 0 h 1736272"/>
              <a:gd name="connsiteX1" fmla="*/ 1736272 w 1736272"/>
              <a:gd name="connsiteY1" fmla="*/ 868136 h 1736272"/>
              <a:gd name="connsiteX2" fmla="*/ 868136 w 1736272"/>
              <a:gd name="connsiteY2" fmla="*/ 1736272 h 1736272"/>
              <a:gd name="connsiteX3" fmla="*/ 0 w 1736272"/>
              <a:gd name="connsiteY3" fmla="*/ 868136 h 1736272"/>
              <a:gd name="connsiteX4" fmla="*/ 868136 w 1736272"/>
              <a:gd name="connsiteY4" fmla="*/ 0 h 173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72" h="1736272">
                <a:moveTo>
                  <a:pt x="868136" y="0"/>
                </a:moveTo>
                <a:cubicBezTo>
                  <a:pt x="1347594" y="0"/>
                  <a:pt x="1736272" y="388678"/>
                  <a:pt x="1736272" y="868136"/>
                </a:cubicBezTo>
                <a:cubicBezTo>
                  <a:pt x="1736272" y="1347594"/>
                  <a:pt x="1347594" y="1736272"/>
                  <a:pt x="868136" y="1736272"/>
                </a:cubicBezTo>
                <a:cubicBezTo>
                  <a:pt x="388678" y="1736272"/>
                  <a:pt x="0" y="1347594"/>
                  <a:pt x="0" y="868136"/>
                </a:cubicBezTo>
                <a:cubicBezTo>
                  <a:pt x="0" y="388678"/>
                  <a:pt x="388678" y="0"/>
                  <a:pt x="868136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4B53956-D225-4B93-9290-46681060BE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27864" y="2177024"/>
            <a:ext cx="1736272" cy="1736272"/>
          </a:xfrm>
          <a:custGeom>
            <a:avLst/>
            <a:gdLst>
              <a:gd name="connsiteX0" fmla="*/ 868136 w 1736272"/>
              <a:gd name="connsiteY0" fmla="*/ 0 h 1736272"/>
              <a:gd name="connsiteX1" fmla="*/ 1736272 w 1736272"/>
              <a:gd name="connsiteY1" fmla="*/ 868136 h 1736272"/>
              <a:gd name="connsiteX2" fmla="*/ 868136 w 1736272"/>
              <a:gd name="connsiteY2" fmla="*/ 1736272 h 1736272"/>
              <a:gd name="connsiteX3" fmla="*/ 0 w 1736272"/>
              <a:gd name="connsiteY3" fmla="*/ 868136 h 1736272"/>
              <a:gd name="connsiteX4" fmla="*/ 868136 w 1736272"/>
              <a:gd name="connsiteY4" fmla="*/ 0 h 173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72" h="1736272">
                <a:moveTo>
                  <a:pt x="868136" y="0"/>
                </a:moveTo>
                <a:cubicBezTo>
                  <a:pt x="1347594" y="0"/>
                  <a:pt x="1736272" y="388678"/>
                  <a:pt x="1736272" y="868136"/>
                </a:cubicBezTo>
                <a:cubicBezTo>
                  <a:pt x="1736272" y="1347594"/>
                  <a:pt x="1347594" y="1736272"/>
                  <a:pt x="868136" y="1736272"/>
                </a:cubicBezTo>
                <a:cubicBezTo>
                  <a:pt x="388678" y="1736272"/>
                  <a:pt x="0" y="1347594"/>
                  <a:pt x="0" y="868136"/>
                </a:cubicBezTo>
                <a:cubicBezTo>
                  <a:pt x="0" y="388678"/>
                  <a:pt x="388678" y="0"/>
                  <a:pt x="868136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21F4EA-7606-4E6E-AB05-B9DD97AE1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9007" y="2177024"/>
            <a:ext cx="1736272" cy="1736272"/>
          </a:xfrm>
          <a:custGeom>
            <a:avLst/>
            <a:gdLst>
              <a:gd name="connsiteX0" fmla="*/ 868136 w 1736272"/>
              <a:gd name="connsiteY0" fmla="*/ 0 h 1736272"/>
              <a:gd name="connsiteX1" fmla="*/ 1736272 w 1736272"/>
              <a:gd name="connsiteY1" fmla="*/ 868136 h 1736272"/>
              <a:gd name="connsiteX2" fmla="*/ 868136 w 1736272"/>
              <a:gd name="connsiteY2" fmla="*/ 1736272 h 1736272"/>
              <a:gd name="connsiteX3" fmla="*/ 0 w 1736272"/>
              <a:gd name="connsiteY3" fmla="*/ 868136 h 1736272"/>
              <a:gd name="connsiteX4" fmla="*/ 868136 w 1736272"/>
              <a:gd name="connsiteY4" fmla="*/ 0 h 173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72" h="1736272">
                <a:moveTo>
                  <a:pt x="868136" y="0"/>
                </a:moveTo>
                <a:cubicBezTo>
                  <a:pt x="1347594" y="0"/>
                  <a:pt x="1736272" y="388678"/>
                  <a:pt x="1736272" y="868136"/>
                </a:cubicBezTo>
                <a:cubicBezTo>
                  <a:pt x="1736272" y="1347594"/>
                  <a:pt x="1347594" y="1736272"/>
                  <a:pt x="868136" y="1736272"/>
                </a:cubicBezTo>
                <a:cubicBezTo>
                  <a:pt x="388678" y="1736272"/>
                  <a:pt x="0" y="1347594"/>
                  <a:pt x="0" y="868136"/>
                </a:cubicBezTo>
                <a:cubicBezTo>
                  <a:pt x="0" y="388678"/>
                  <a:pt x="388678" y="0"/>
                  <a:pt x="868136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EF81D1E-AA0B-4937-AE6A-ACAE5BF943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77293" y="4313852"/>
            <a:ext cx="1736272" cy="1736272"/>
          </a:xfrm>
          <a:custGeom>
            <a:avLst/>
            <a:gdLst>
              <a:gd name="connsiteX0" fmla="*/ 868136 w 1736272"/>
              <a:gd name="connsiteY0" fmla="*/ 0 h 1736272"/>
              <a:gd name="connsiteX1" fmla="*/ 1736272 w 1736272"/>
              <a:gd name="connsiteY1" fmla="*/ 868136 h 1736272"/>
              <a:gd name="connsiteX2" fmla="*/ 868136 w 1736272"/>
              <a:gd name="connsiteY2" fmla="*/ 1736272 h 1736272"/>
              <a:gd name="connsiteX3" fmla="*/ 0 w 1736272"/>
              <a:gd name="connsiteY3" fmla="*/ 868136 h 1736272"/>
              <a:gd name="connsiteX4" fmla="*/ 868136 w 1736272"/>
              <a:gd name="connsiteY4" fmla="*/ 0 h 173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72" h="1736272">
                <a:moveTo>
                  <a:pt x="868136" y="0"/>
                </a:moveTo>
                <a:cubicBezTo>
                  <a:pt x="1347594" y="0"/>
                  <a:pt x="1736272" y="388678"/>
                  <a:pt x="1736272" y="868136"/>
                </a:cubicBezTo>
                <a:cubicBezTo>
                  <a:pt x="1736272" y="1347594"/>
                  <a:pt x="1347594" y="1736272"/>
                  <a:pt x="868136" y="1736272"/>
                </a:cubicBezTo>
                <a:cubicBezTo>
                  <a:pt x="388678" y="1736272"/>
                  <a:pt x="0" y="1347594"/>
                  <a:pt x="0" y="868136"/>
                </a:cubicBezTo>
                <a:cubicBezTo>
                  <a:pt x="0" y="388678"/>
                  <a:pt x="388678" y="0"/>
                  <a:pt x="868136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55F47DF-303E-4555-8310-888EAFF151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8435" y="4313852"/>
            <a:ext cx="1736272" cy="1736272"/>
          </a:xfrm>
          <a:custGeom>
            <a:avLst/>
            <a:gdLst>
              <a:gd name="connsiteX0" fmla="*/ 868136 w 1736272"/>
              <a:gd name="connsiteY0" fmla="*/ 0 h 1736272"/>
              <a:gd name="connsiteX1" fmla="*/ 1736272 w 1736272"/>
              <a:gd name="connsiteY1" fmla="*/ 868136 h 1736272"/>
              <a:gd name="connsiteX2" fmla="*/ 868136 w 1736272"/>
              <a:gd name="connsiteY2" fmla="*/ 1736272 h 1736272"/>
              <a:gd name="connsiteX3" fmla="*/ 0 w 1736272"/>
              <a:gd name="connsiteY3" fmla="*/ 868136 h 1736272"/>
              <a:gd name="connsiteX4" fmla="*/ 868136 w 1736272"/>
              <a:gd name="connsiteY4" fmla="*/ 0 h 173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72" h="1736272">
                <a:moveTo>
                  <a:pt x="868136" y="0"/>
                </a:moveTo>
                <a:cubicBezTo>
                  <a:pt x="1347594" y="0"/>
                  <a:pt x="1736272" y="388678"/>
                  <a:pt x="1736272" y="868136"/>
                </a:cubicBezTo>
                <a:cubicBezTo>
                  <a:pt x="1736272" y="1347594"/>
                  <a:pt x="1347594" y="1736272"/>
                  <a:pt x="868136" y="1736272"/>
                </a:cubicBezTo>
                <a:cubicBezTo>
                  <a:pt x="388678" y="1736272"/>
                  <a:pt x="0" y="1347594"/>
                  <a:pt x="0" y="868136"/>
                </a:cubicBezTo>
                <a:cubicBezTo>
                  <a:pt x="0" y="388678"/>
                  <a:pt x="388678" y="0"/>
                  <a:pt x="868136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6121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B480197-5A95-4A99-BA2B-ECD520E163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0001" y="0"/>
            <a:ext cx="2285998" cy="228599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95A6F92-5F18-465C-9D21-82D73BA7E5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0001" y="4572001"/>
            <a:ext cx="2285998" cy="228599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57CC100-9FA1-492B-B0A4-5397BE040A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4001" y="2286000"/>
            <a:ext cx="2285998" cy="228599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BE2A8E-B70E-4977-8268-DC51DFCDA0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6002" y="2286000"/>
            <a:ext cx="2285998" cy="228599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3821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7892867" y="638420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B480197-5A95-4A99-BA2B-ECD520E163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0001" y="0"/>
            <a:ext cx="2285998" cy="228599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95A6F92-5F18-465C-9D21-82D73BA7E5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0001" y="4572001"/>
            <a:ext cx="2285998" cy="228599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57CC100-9FA1-492B-B0A4-5397BE040A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4001" y="2286000"/>
            <a:ext cx="2285998" cy="228599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BE2A8E-B70E-4977-8268-DC51DFCDA0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6002" y="2286000"/>
            <a:ext cx="2285998" cy="228599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6566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720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A1E25443-4FA3-474D-9BED-C00A1224CC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79543" y="1695452"/>
            <a:ext cx="1900538" cy="3373272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50800">
              <a:prstClr val="black"/>
            </a:inn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829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996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43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20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685919" y="488473"/>
            <a:ext cx="1910281" cy="5921700"/>
          </a:xfrm>
          <a:custGeom>
            <a:avLst/>
            <a:gdLst>
              <a:gd name="connsiteX0" fmla="*/ 0 w 1910281"/>
              <a:gd name="connsiteY0" fmla="*/ 0 h 5921700"/>
              <a:gd name="connsiteX1" fmla="*/ 1910281 w 1910281"/>
              <a:gd name="connsiteY1" fmla="*/ 0 h 5921700"/>
              <a:gd name="connsiteX2" fmla="*/ 1910281 w 1910281"/>
              <a:gd name="connsiteY2" fmla="*/ 5921700 h 5921700"/>
              <a:gd name="connsiteX3" fmla="*/ 0 w 1910281"/>
              <a:gd name="connsiteY3" fmla="*/ 5921700 h 5921700"/>
              <a:gd name="connsiteX4" fmla="*/ 0 w 1910281"/>
              <a:gd name="connsiteY4" fmla="*/ 5015987 h 5921700"/>
              <a:gd name="connsiteX5" fmla="*/ 929862 w 1910281"/>
              <a:gd name="connsiteY5" fmla="*/ 5015987 h 5921700"/>
              <a:gd name="connsiteX6" fmla="*/ 929862 w 1910281"/>
              <a:gd name="connsiteY6" fmla="*/ 905714 h 5921700"/>
              <a:gd name="connsiteX7" fmla="*/ 0 w 1910281"/>
              <a:gd name="connsiteY7" fmla="*/ 905714 h 592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0281" h="5921700">
                <a:moveTo>
                  <a:pt x="0" y="0"/>
                </a:moveTo>
                <a:lnTo>
                  <a:pt x="1910281" y="0"/>
                </a:lnTo>
                <a:lnTo>
                  <a:pt x="1910281" y="5921700"/>
                </a:lnTo>
                <a:lnTo>
                  <a:pt x="0" y="5921700"/>
                </a:lnTo>
                <a:lnTo>
                  <a:pt x="0" y="5015987"/>
                </a:lnTo>
                <a:lnTo>
                  <a:pt x="929862" y="5015987"/>
                </a:lnTo>
                <a:lnTo>
                  <a:pt x="929862" y="905714"/>
                </a:lnTo>
                <a:lnTo>
                  <a:pt x="0" y="9057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283922" y="1579624"/>
            <a:ext cx="2145671" cy="3739401"/>
          </a:xfrm>
          <a:custGeom>
            <a:avLst/>
            <a:gdLst>
              <a:gd name="connsiteX0" fmla="*/ 0 w 2145671"/>
              <a:gd name="connsiteY0" fmla="*/ 0 h 3739401"/>
              <a:gd name="connsiteX1" fmla="*/ 2145671 w 2145671"/>
              <a:gd name="connsiteY1" fmla="*/ 0 h 3739401"/>
              <a:gd name="connsiteX2" fmla="*/ 2145671 w 2145671"/>
              <a:gd name="connsiteY2" fmla="*/ 3739401 h 3739401"/>
              <a:gd name="connsiteX3" fmla="*/ 0 w 2145671"/>
              <a:gd name="connsiteY3" fmla="*/ 3739401 h 373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671" h="3739401">
                <a:moveTo>
                  <a:pt x="0" y="0"/>
                </a:moveTo>
                <a:lnTo>
                  <a:pt x="2145671" y="0"/>
                </a:lnTo>
                <a:lnTo>
                  <a:pt x="2145671" y="3739401"/>
                </a:lnTo>
                <a:lnTo>
                  <a:pt x="0" y="37394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9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403505" y="2214878"/>
            <a:ext cx="2263366" cy="1720159"/>
          </a:xfrm>
          <a:custGeom>
            <a:avLst/>
            <a:gdLst>
              <a:gd name="connsiteX0" fmla="*/ 169006 w 2263366"/>
              <a:gd name="connsiteY0" fmla="*/ 0 h 1720159"/>
              <a:gd name="connsiteX1" fmla="*/ 2094360 w 2263366"/>
              <a:gd name="connsiteY1" fmla="*/ 0 h 1720159"/>
              <a:gd name="connsiteX2" fmla="*/ 2263366 w 2263366"/>
              <a:gd name="connsiteY2" fmla="*/ 169006 h 1720159"/>
              <a:gd name="connsiteX3" fmla="*/ 2263366 w 2263366"/>
              <a:gd name="connsiteY3" fmla="*/ 1551153 h 1720159"/>
              <a:gd name="connsiteX4" fmla="*/ 2094360 w 2263366"/>
              <a:gd name="connsiteY4" fmla="*/ 1720159 h 1720159"/>
              <a:gd name="connsiteX5" fmla="*/ 169006 w 2263366"/>
              <a:gd name="connsiteY5" fmla="*/ 1720159 h 1720159"/>
              <a:gd name="connsiteX6" fmla="*/ 0 w 2263366"/>
              <a:gd name="connsiteY6" fmla="*/ 1551153 h 1720159"/>
              <a:gd name="connsiteX7" fmla="*/ 0 w 2263366"/>
              <a:gd name="connsiteY7" fmla="*/ 169006 h 1720159"/>
              <a:gd name="connsiteX8" fmla="*/ 169006 w 2263366"/>
              <a:gd name="connsiteY8" fmla="*/ 0 h 172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3366" h="1720159">
                <a:moveTo>
                  <a:pt x="169006" y="0"/>
                </a:moveTo>
                <a:lnTo>
                  <a:pt x="2094360" y="0"/>
                </a:lnTo>
                <a:cubicBezTo>
                  <a:pt x="2187699" y="0"/>
                  <a:pt x="2263366" y="75667"/>
                  <a:pt x="2263366" y="169006"/>
                </a:cubicBezTo>
                <a:lnTo>
                  <a:pt x="2263366" y="1551153"/>
                </a:lnTo>
                <a:cubicBezTo>
                  <a:pt x="2263366" y="1644492"/>
                  <a:pt x="2187699" y="1720159"/>
                  <a:pt x="2094360" y="1720159"/>
                </a:cubicBezTo>
                <a:lnTo>
                  <a:pt x="169006" y="1720159"/>
                </a:lnTo>
                <a:cubicBezTo>
                  <a:pt x="75667" y="1720159"/>
                  <a:pt x="0" y="1644492"/>
                  <a:pt x="0" y="1551153"/>
                </a:cubicBezTo>
                <a:lnTo>
                  <a:pt x="0" y="169006"/>
                </a:lnTo>
                <a:cubicBezTo>
                  <a:pt x="0" y="75667"/>
                  <a:pt x="75667" y="0"/>
                  <a:pt x="1690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64318" y="2214877"/>
            <a:ext cx="2263366" cy="1720159"/>
          </a:xfrm>
          <a:custGeom>
            <a:avLst/>
            <a:gdLst>
              <a:gd name="connsiteX0" fmla="*/ 169006 w 2263366"/>
              <a:gd name="connsiteY0" fmla="*/ 0 h 1720159"/>
              <a:gd name="connsiteX1" fmla="*/ 2094360 w 2263366"/>
              <a:gd name="connsiteY1" fmla="*/ 0 h 1720159"/>
              <a:gd name="connsiteX2" fmla="*/ 2263366 w 2263366"/>
              <a:gd name="connsiteY2" fmla="*/ 169006 h 1720159"/>
              <a:gd name="connsiteX3" fmla="*/ 2263366 w 2263366"/>
              <a:gd name="connsiteY3" fmla="*/ 1551153 h 1720159"/>
              <a:gd name="connsiteX4" fmla="*/ 2094360 w 2263366"/>
              <a:gd name="connsiteY4" fmla="*/ 1720159 h 1720159"/>
              <a:gd name="connsiteX5" fmla="*/ 169006 w 2263366"/>
              <a:gd name="connsiteY5" fmla="*/ 1720159 h 1720159"/>
              <a:gd name="connsiteX6" fmla="*/ 0 w 2263366"/>
              <a:gd name="connsiteY6" fmla="*/ 1551153 h 1720159"/>
              <a:gd name="connsiteX7" fmla="*/ 0 w 2263366"/>
              <a:gd name="connsiteY7" fmla="*/ 169006 h 1720159"/>
              <a:gd name="connsiteX8" fmla="*/ 169006 w 2263366"/>
              <a:gd name="connsiteY8" fmla="*/ 0 h 172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3366" h="1720159">
                <a:moveTo>
                  <a:pt x="169006" y="0"/>
                </a:moveTo>
                <a:lnTo>
                  <a:pt x="2094360" y="0"/>
                </a:lnTo>
                <a:cubicBezTo>
                  <a:pt x="2187699" y="0"/>
                  <a:pt x="2263366" y="75667"/>
                  <a:pt x="2263366" y="169006"/>
                </a:cubicBezTo>
                <a:lnTo>
                  <a:pt x="2263366" y="1551153"/>
                </a:lnTo>
                <a:cubicBezTo>
                  <a:pt x="2263366" y="1644492"/>
                  <a:pt x="2187699" y="1720159"/>
                  <a:pt x="2094360" y="1720159"/>
                </a:cubicBezTo>
                <a:lnTo>
                  <a:pt x="169006" y="1720159"/>
                </a:lnTo>
                <a:cubicBezTo>
                  <a:pt x="75667" y="1720159"/>
                  <a:pt x="0" y="1644492"/>
                  <a:pt x="0" y="1551153"/>
                </a:cubicBezTo>
                <a:lnTo>
                  <a:pt x="0" y="169006"/>
                </a:lnTo>
                <a:cubicBezTo>
                  <a:pt x="0" y="75667"/>
                  <a:pt x="75667" y="0"/>
                  <a:pt x="1690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22220" y="2214878"/>
            <a:ext cx="2263366" cy="1720159"/>
          </a:xfrm>
          <a:custGeom>
            <a:avLst/>
            <a:gdLst>
              <a:gd name="connsiteX0" fmla="*/ 169006 w 2263366"/>
              <a:gd name="connsiteY0" fmla="*/ 0 h 1720159"/>
              <a:gd name="connsiteX1" fmla="*/ 2094360 w 2263366"/>
              <a:gd name="connsiteY1" fmla="*/ 0 h 1720159"/>
              <a:gd name="connsiteX2" fmla="*/ 2263366 w 2263366"/>
              <a:gd name="connsiteY2" fmla="*/ 169006 h 1720159"/>
              <a:gd name="connsiteX3" fmla="*/ 2263366 w 2263366"/>
              <a:gd name="connsiteY3" fmla="*/ 1551153 h 1720159"/>
              <a:gd name="connsiteX4" fmla="*/ 2094360 w 2263366"/>
              <a:gd name="connsiteY4" fmla="*/ 1720159 h 1720159"/>
              <a:gd name="connsiteX5" fmla="*/ 169006 w 2263366"/>
              <a:gd name="connsiteY5" fmla="*/ 1720159 h 1720159"/>
              <a:gd name="connsiteX6" fmla="*/ 0 w 2263366"/>
              <a:gd name="connsiteY6" fmla="*/ 1551153 h 1720159"/>
              <a:gd name="connsiteX7" fmla="*/ 0 w 2263366"/>
              <a:gd name="connsiteY7" fmla="*/ 169006 h 1720159"/>
              <a:gd name="connsiteX8" fmla="*/ 169006 w 2263366"/>
              <a:gd name="connsiteY8" fmla="*/ 0 h 172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3366" h="1720159">
                <a:moveTo>
                  <a:pt x="169006" y="0"/>
                </a:moveTo>
                <a:lnTo>
                  <a:pt x="2094360" y="0"/>
                </a:lnTo>
                <a:cubicBezTo>
                  <a:pt x="2187699" y="0"/>
                  <a:pt x="2263366" y="75667"/>
                  <a:pt x="2263366" y="169006"/>
                </a:cubicBezTo>
                <a:lnTo>
                  <a:pt x="2263366" y="1551153"/>
                </a:lnTo>
                <a:cubicBezTo>
                  <a:pt x="2263366" y="1644492"/>
                  <a:pt x="2187699" y="1720159"/>
                  <a:pt x="2094360" y="1720159"/>
                </a:cubicBezTo>
                <a:lnTo>
                  <a:pt x="169006" y="1720159"/>
                </a:lnTo>
                <a:cubicBezTo>
                  <a:pt x="75667" y="1720159"/>
                  <a:pt x="0" y="1644492"/>
                  <a:pt x="0" y="1551153"/>
                </a:cubicBezTo>
                <a:lnTo>
                  <a:pt x="0" y="169006"/>
                </a:lnTo>
                <a:cubicBezTo>
                  <a:pt x="0" y="75667"/>
                  <a:pt x="75667" y="0"/>
                  <a:pt x="1690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1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395663" y="3531139"/>
            <a:ext cx="2531444" cy="3326862"/>
          </a:xfrm>
          <a:custGeom>
            <a:avLst/>
            <a:gdLst>
              <a:gd name="connsiteX0" fmla="*/ 0 w 2531444"/>
              <a:gd name="connsiteY0" fmla="*/ 0 h 3326862"/>
              <a:gd name="connsiteX1" fmla="*/ 2531444 w 2531444"/>
              <a:gd name="connsiteY1" fmla="*/ 0 h 3326862"/>
              <a:gd name="connsiteX2" fmla="*/ 2531444 w 2531444"/>
              <a:gd name="connsiteY2" fmla="*/ 3326862 h 3326862"/>
              <a:gd name="connsiteX3" fmla="*/ 0 w 2531444"/>
              <a:gd name="connsiteY3" fmla="*/ 3326862 h 3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1444" h="3326862">
                <a:moveTo>
                  <a:pt x="0" y="0"/>
                </a:moveTo>
                <a:lnTo>
                  <a:pt x="2531444" y="0"/>
                </a:lnTo>
                <a:lnTo>
                  <a:pt x="2531444" y="3326862"/>
                </a:lnTo>
                <a:lnTo>
                  <a:pt x="0" y="3326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9015" y="0"/>
            <a:ext cx="2213810" cy="3205213"/>
          </a:xfrm>
          <a:custGeom>
            <a:avLst/>
            <a:gdLst>
              <a:gd name="connsiteX0" fmla="*/ 0 w 2213810"/>
              <a:gd name="connsiteY0" fmla="*/ 0 h 3205213"/>
              <a:gd name="connsiteX1" fmla="*/ 2213810 w 2213810"/>
              <a:gd name="connsiteY1" fmla="*/ 0 h 3205213"/>
              <a:gd name="connsiteX2" fmla="*/ 2213810 w 2213810"/>
              <a:gd name="connsiteY2" fmla="*/ 3205213 h 3205213"/>
              <a:gd name="connsiteX3" fmla="*/ 0 w 2213810"/>
              <a:gd name="connsiteY3" fmla="*/ 3205213 h 320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3810" h="3205213">
                <a:moveTo>
                  <a:pt x="0" y="0"/>
                </a:moveTo>
                <a:lnTo>
                  <a:pt x="2213810" y="0"/>
                </a:lnTo>
                <a:lnTo>
                  <a:pt x="2213810" y="3205213"/>
                </a:lnTo>
                <a:lnTo>
                  <a:pt x="0" y="32052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5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464727" y="13128"/>
            <a:ext cx="3727273" cy="6872390"/>
          </a:xfrm>
          <a:custGeom>
            <a:avLst/>
            <a:gdLst>
              <a:gd name="connsiteX0" fmla="*/ 2239758 w 3727273"/>
              <a:gd name="connsiteY0" fmla="*/ 376123 h 6872390"/>
              <a:gd name="connsiteX1" fmla="*/ 3385996 w 3727273"/>
              <a:gd name="connsiteY1" fmla="*/ 376123 h 6872390"/>
              <a:gd name="connsiteX2" fmla="*/ 1146238 w 3727273"/>
              <a:gd name="connsiteY2" fmla="*/ 3436195 h 6872390"/>
              <a:gd name="connsiteX3" fmla="*/ 3385996 w 3727273"/>
              <a:gd name="connsiteY3" fmla="*/ 6496267 h 6872390"/>
              <a:gd name="connsiteX4" fmla="*/ 2239758 w 3727273"/>
              <a:gd name="connsiteY4" fmla="*/ 6496267 h 6872390"/>
              <a:gd name="connsiteX5" fmla="*/ 0 w 3727273"/>
              <a:gd name="connsiteY5" fmla="*/ 3436195 h 6872390"/>
              <a:gd name="connsiteX6" fmla="*/ 3727273 w 3727273"/>
              <a:gd name="connsiteY6" fmla="*/ 0 h 6872390"/>
              <a:gd name="connsiteX7" fmla="*/ 3727273 w 3727273"/>
              <a:gd name="connsiteY7" fmla="*/ 6872390 h 6872390"/>
              <a:gd name="connsiteX8" fmla="*/ 1204947 w 3727273"/>
              <a:gd name="connsiteY8" fmla="*/ 3436195 h 687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7273" h="6872390">
                <a:moveTo>
                  <a:pt x="2239758" y="376123"/>
                </a:moveTo>
                <a:lnTo>
                  <a:pt x="3385996" y="376123"/>
                </a:lnTo>
                <a:lnTo>
                  <a:pt x="1146238" y="3436195"/>
                </a:lnTo>
                <a:lnTo>
                  <a:pt x="3385996" y="6496267"/>
                </a:lnTo>
                <a:lnTo>
                  <a:pt x="2239758" y="6496267"/>
                </a:lnTo>
                <a:lnTo>
                  <a:pt x="0" y="3436195"/>
                </a:lnTo>
                <a:close/>
                <a:moveTo>
                  <a:pt x="3727273" y="0"/>
                </a:moveTo>
                <a:lnTo>
                  <a:pt x="3727273" y="6872390"/>
                </a:lnTo>
                <a:lnTo>
                  <a:pt x="1204947" y="34361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4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918348" y="3938258"/>
            <a:ext cx="1711106" cy="1711106"/>
          </a:xfrm>
          <a:custGeom>
            <a:avLst/>
            <a:gdLst>
              <a:gd name="connsiteX0" fmla="*/ 855553 w 1711106"/>
              <a:gd name="connsiteY0" fmla="*/ 0 h 1711106"/>
              <a:gd name="connsiteX1" fmla="*/ 1711106 w 1711106"/>
              <a:gd name="connsiteY1" fmla="*/ 855553 h 1711106"/>
              <a:gd name="connsiteX2" fmla="*/ 855553 w 1711106"/>
              <a:gd name="connsiteY2" fmla="*/ 1711106 h 1711106"/>
              <a:gd name="connsiteX3" fmla="*/ 0 w 1711106"/>
              <a:gd name="connsiteY3" fmla="*/ 855553 h 1711106"/>
              <a:gd name="connsiteX4" fmla="*/ 855553 w 1711106"/>
              <a:gd name="connsiteY4" fmla="*/ 0 h 171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106" h="1711106">
                <a:moveTo>
                  <a:pt x="855553" y="0"/>
                </a:moveTo>
                <a:cubicBezTo>
                  <a:pt x="1328062" y="0"/>
                  <a:pt x="1711106" y="383044"/>
                  <a:pt x="1711106" y="855553"/>
                </a:cubicBezTo>
                <a:cubicBezTo>
                  <a:pt x="1711106" y="1328062"/>
                  <a:pt x="1328062" y="1711106"/>
                  <a:pt x="855553" y="1711106"/>
                </a:cubicBezTo>
                <a:cubicBezTo>
                  <a:pt x="383044" y="1711106"/>
                  <a:pt x="0" y="1328062"/>
                  <a:pt x="0" y="855553"/>
                </a:cubicBezTo>
                <a:cubicBezTo>
                  <a:pt x="0" y="383044"/>
                  <a:pt x="383044" y="0"/>
                  <a:pt x="85555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240448" y="3938258"/>
            <a:ext cx="1711106" cy="1711106"/>
          </a:xfrm>
          <a:custGeom>
            <a:avLst/>
            <a:gdLst>
              <a:gd name="connsiteX0" fmla="*/ 855553 w 1711106"/>
              <a:gd name="connsiteY0" fmla="*/ 0 h 1711106"/>
              <a:gd name="connsiteX1" fmla="*/ 1711106 w 1711106"/>
              <a:gd name="connsiteY1" fmla="*/ 855553 h 1711106"/>
              <a:gd name="connsiteX2" fmla="*/ 855553 w 1711106"/>
              <a:gd name="connsiteY2" fmla="*/ 1711106 h 1711106"/>
              <a:gd name="connsiteX3" fmla="*/ 0 w 1711106"/>
              <a:gd name="connsiteY3" fmla="*/ 855553 h 1711106"/>
              <a:gd name="connsiteX4" fmla="*/ 855553 w 1711106"/>
              <a:gd name="connsiteY4" fmla="*/ 0 h 171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106" h="1711106">
                <a:moveTo>
                  <a:pt x="855553" y="0"/>
                </a:moveTo>
                <a:cubicBezTo>
                  <a:pt x="1328062" y="0"/>
                  <a:pt x="1711106" y="383044"/>
                  <a:pt x="1711106" y="855553"/>
                </a:cubicBezTo>
                <a:cubicBezTo>
                  <a:pt x="1711106" y="1328062"/>
                  <a:pt x="1328062" y="1711106"/>
                  <a:pt x="855553" y="1711106"/>
                </a:cubicBezTo>
                <a:cubicBezTo>
                  <a:pt x="383044" y="1711106"/>
                  <a:pt x="0" y="1328062"/>
                  <a:pt x="0" y="855553"/>
                </a:cubicBezTo>
                <a:cubicBezTo>
                  <a:pt x="0" y="383044"/>
                  <a:pt x="383044" y="0"/>
                  <a:pt x="85555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62548" y="3938258"/>
            <a:ext cx="1711106" cy="1711106"/>
          </a:xfrm>
          <a:custGeom>
            <a:avLst/>
            <a:gdLst>
              <a:gd name="connsiteX0" fmla="*/ 855553 w 1711106"/>
              <a:gd name="connsiteY0" fmla="*/ 0 h 1711106"/>
              <a:gd name="connsiteX1" fmla="*/ 1711106 w 1711106"/>
              <a:gd name="connsiteY1" fmla="*/ 855553 h 1711106"/>
              <a:gd name="connsiteX2" fmla="*/ 855553 w 1711106"/>
              <a:gd name="connsiteY2" fmla="*/ 1711106 h 1711106"/>
              <a:gd name="connsiteX3" fmla="*/ 0 w 1711106"/>
              <a:gd name="connsiteY3" fmla="*/ 855553 h 1711106"/>
              <a:gd name="connsiteX4" fmla="*/ 855553 w 1711106"/>
              <a:gd name="connsiteY4" fmla="*/ 0 h 171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106" h="1711106">
                <a:moveTo>
                  <a:pt x="855553" y="0"/>
                </a:moveTo>
                <a:cubicBezTo>
                  <a:pt x="1328062" y="0"/>
                  <a:pt x="1711106" y="383044"/>
                  <a:pt x="1711106" y="855553"/>
                </a:cubicBezTo>
                <a:cubicBezTo>
                  <a:pt x="1711106" y="1328062"/>
                  <a:pt x="1328062" y="1711106"/>
                  <a:pt x="855553" y="1711106"/>
                </a:cubicBezTo>
                <a:cubicBezTo>
                  <a:pt x="383044" y="1711106"/>
                  <a:pt x="0" y="1328062"/>
                  <a:pt x="0" y="855553"/>
                </a:cubicBezTo>
                <a:cubicBezTo>
                  <a:pt x="0" y="383044"/>
                  <a:pt x="383044" y="0"/>
                  <a:pt x="85555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5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9053374" y="1937443"/>
            <a:ext cx="2009869" cy="3874883"/>
          </a:xfrm>
          <a:custGeom>
            <a:avLst/>
            <a:gdLst>
              <a:gd name="connsiteX0" fmla="*/ 0 w 2009869"/>
              <a:gd name="connsiteY0" fmla="*/ 0 h 3874883"/>
              <a:gd name="connsiteX1" fmla="*/ 2009869 w 2009869"/>
              <a:gd name="connsiteY1" fmla="*/ 0 h 3874883"/>
              <a:gd name="connsiteX2" fmla="*/ 2009869 w 2009869"/>
              <a:gd name="connsiteY2" fmla="*/ 3874883 h 3874883"/>
              <a:gd name="connsiteX3" fmla="*/ 0 w 2009869"/>
              <a:gd name="connsiteY3" fmla="*/ 3874883 h 387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869" h="3874883">
                <a:moveTo>
                  <a:pt x="0" y="0"/>
                </a:moveTo>
                <a:lnTo>
                  <a:pt x="2009869" y="0"/>
                </a:lnTo>
                <a:lnTo>
                  <a:pt x="2009869" y="3874883"/>
                </a:lnTo>
                <a:lnTo>
                  <a:pt x="0" y="38748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411834" y="1937442"/>
            <a:ext cx="2009869" cy="3874883"/>
          </a:xfrm>
          <a:custGeom>
            <a:avLst/>
            <a:gdLst>
              <a:gd name="connsiteX0" fmla="*/ 0 w 2009869"/>
              <a:gd name="connsiteY0" fmla="*/ 0 h 3874883"/>
              <a:gd name="connsiteX1" fmla="*/ 2009869 w 2009869"/>
              <a:gd name="connsiteY1" fmla="*/ 0 h 3874883"/>
              <a:gd name="connsiteX2" fmla="*/ 2009869 w 2009869"/>
              <a:gd name="connsiteY2" fmla="*/ 3874883 h 3874883"/>
              <a:gd name="connsiteX3" fmla="*/ 0 w 2009869"/>
              <a:gd name="connsiteY3" fmla="*/ 3874883 h 387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869" h="3874883">
                <a:moveTo>
                  <a:pt x="0" y="0"/>
                </a:moveTo>
                <a:lnTo>
                  <a:pt x="2009869" y="0"/>
                </a:lnTo>
                <a:lnTo>
                  <a:pt x="2009869" y="3874883"/>
                </a:lnTo>
                <a:lnTo>
                  <a:pt x="0" y="38748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770297" y="1937442"/>
            <a:ext cx="2009869" cy="3874883"/>
          </a:xfrm>
          <a:custGeom>
            <a:avLst/>
            <a:gdLst>
              <a:gd name="connsiteX0" fmla="*/ 0 w 2009869"/>
              <a:gd name="connsiteY0" fmla="*/ 0 h 3874883"/>
              <a:gd name="connsiteX1" fmla="*/ 2009869 w 2009869"/>
              <a:gd name="connsiteY1" fmla="*/ 0 h 3874883"/>
              <a:gd name="connsiteX2" fmla="*/ 2009869 w 2009869"/>
              <a:gd name="connsiteY2" fmla="*/ 3874883 h 3874883"/>
              <a:gd name="connsiteX3" fmla="*/ 0 w 2009869"/>
              <a:gd name="connsiteY3" fmla="*/ 3874883 h 387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869" h="3874883">
                <a:moveTo>
                  <a:pt x="0" y="0"/>
                </a:moveTo>
                <a:lnTo>
                  <a:pt x="2009869" y="0"/>
                </a:lnTo>
                <a:lnTo>
                  <a:pt x="2009869" y="3874883"/>
                </a:lnTo>
                <a:lnTo>
                  <a:pt x="0" y="38748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28758" y="1937442"/>
            <a:ext cx="2009869" cy="3874883"/>
          </a:xfrm>
          <a:custGeom>
            <a:avLst/>
            <a:gdLst>
              <a:gd name="connsiteX0" fmla="*/ 0 w 2009869"/>
              <a:gd name="connsiteY0" fmla="*/ 0 h 3874883"/>
              <a:gd name="connsiteX1" fmla="*/ 2009869 w 2009869"/>
              <a:gd name="connsiteY1" fmla="*/ 0 h 3874883"/>
              <a:gd name="connsiteX2" fmla="*/ 2009869 w 2009869"/>
              <a:gd name="connsiteY2" fmla="*/ 3874883 h 3874883"/>
              <a:gd name="connsiteX3" fmla="*/ 0 w 2009869"/>
              <a:gd name="connsiteY3" fmla="*/ 3874883 h 387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869" h="3874883">
                <a:moveTo>
                  <a:pt x="0" y="0"/>
                </a:moveTo>
                <a:lnTo>
                  <a:pt x="2009869" y="0"/>
                </a:lnTo>
                <a:lnTo>
                  <a:pt x="2009869" y="3874883"/>
                </a:lnTo>
                <a:lnTo>
                  <a:pt x="0" y="38748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7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5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4" r:id="rId34"/>
    <p:sldLayoutId id="2147483682" r:id="rId35"/>
    <p:sldLayoutId id="2147483683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90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占位符 31">
            <a:extLst>
              <a:ext uri="{FF2B5EF4-FFF2-40B4-BE49-F238E27FC236}">
                <a16:creationId xmlns:a16="http://schemas.microsoft.com/office/drawing/2014/main" id="{D5D9FB4C-3AED-49C5-91EA-102275DCF0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13922" y="2110882"/>
            <a:ext cx="8164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B37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 PPT TEMPLATES</a:t>
            </a:r>
            <a:endParaRPr lang="en-US" sz="7200" dirty="0">
              <a:solidFill>
                <a:srgbClr val="B37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1666" y="3285180"/>
            <a:ext cx="7248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9" name="图片占位符 2">
            <a:extLst>
              <a:ext uri="{FF2B5EF4-FFF2-40B4-BE49-F238E27FC236}">
                <a16:creationId xmlns:a16="http://schemas.microsoft.com/office/drawing/2014/main" id="{31806154-6CB1-432A-83ED-1A2DD0C1D2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2937" y="4764505"/>
            <a:ext cx="1094874" cy="1106906"/>
          </a:xfrm>
          <a:prstGeom prst="ellipse">
            <a:avLst/>
          </a:prstGeom>
          <a:ln>
            <a:noFill/>
          </a:ln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81FF67B-1F2E-3059-181F-8535B3100079}"/>
              </a:ext>
            </a:extLst>
          </p:cNvPr>
          <p:cNvSpPr/>
          <p:nvPr/>
        </p:nvSpPr>
        <p:spPr>
          <a:xfrm>
            <a:off x="9673212" y="57302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rgbClr val="B37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3">
            <a:hlinkClick r:id="rId5"/>
            <a:extLst>
              <a:ext uri="{FF2B5EF4-FFF2-40B4-BE49-F238E27FC236}">
                <a16:creationId xmlns:a16="http://schemas.microsoft.com/office/drawing/2014/main" id="{E79CC619-12F6-494B-EA44-1EDE68D734C5}"/>
              </a:ext>
            </a:extLst>
          </p:cNvPr>
          <p:cNvSpPr txBox="1"/>
          <p:nvPr/>
        </p:nvSpPr>
        <p:spPr>
          <a:xfrm>
            <a:off x="3653158" y="615040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CF9AB3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CF9AB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7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占位符 22">
            <a:extLst>
              <a:ext uri="{FF2B5EF4-FFF2-40B4-BE49-F238E27FC236}">
                <a16:creationId xmlns:a16="http://schemas.microsoft.com/office/drawing/2014/main" id="{20F50D5D-5091-48EC-AC1B-847D283DD6C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399DCB5-EE38-4DF7-B009-5B0C6E94E69A}"/>
              </a:ext>
            </a:extLst>
          </p:cNvPr>
          <p:cNvGrpSpPr/>
          <p:nvPr/>
        </p:nvGrpSpPr>
        <p:grpSpPr>
          <a:xfrm>
            <a:off x="1357086" y="4100214"/>
            <a:ext cx="9477830" cy="1791063"/>
            <a:chOff x="1357086" y="4100214"/>
            <a:chExt cx="9477830" cy="17910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FE1A538-C316-4C32-83CB-97480031ADA3}"/>
                </a:ext>
              </a:extLst>
            </p:cNvPr>
            <p:cNvSpPr/>
            <p:nvPr/>
          </p:nvSpPr>
          <p:spPr>
            <a:xfrm>
              <a:off x="6096001" y="4100214"/>
              <a:ext cx="4738915" cy="1791063"/>
            </a:xfrm>
            <a:prstGeom prst="roundRect">
              <a:avLst>
                <a:gd name="adj" fmla="val 508"/>
              </a:avLst>
            </a:prstGeom>
            <a:gradFill>
              <a:gsLst>
                <a:gs pos="100000">
                  <a:srgbClr val="E5C3D5"/>
                </a:gs>
                <a:gs pos="0">
                  <a:schemeClr val="accent1"/>
                </a:gs>
              </a:gsLst>
              <a:lin ang="2700000" scaled="1"/>
            </a:gradFill>
            <a:ln>
              <a:noFill/>
            </a:ln>
            <a:effectLst>
              <a:outerShdw blurRad="1270000" dist="533400" dir="5400000" sx="74000" sy="74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065FC61-39A6-40DB-8278-A9C8AB4B746C}"/>
                </a:ext>
              </a:extLst>
            </p:cNvPr>
            <p:cNvSpPr/>
            <p:nvPr/>
          </p:nvSpPr>
          <p:spPr>
            <a:xfrm>
              <a:off x="1357086" y="4100214"/>
              <a:ext cx="4738915" cy="1791063"/>
            </a:xfrm>
            <a:prstGeom prst="roundRect">
              <a:avLst>
                <a:gd name="adj" fmla="val 50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533400" dir="5400000" sx="74000" sy="74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CA21D7-4B57-47F4-8C56-C5A688316F4B}"/>
              </a:ext>
            </a:extLst>
          </p:cNvPr>
          <p:cNvGrpSpPr/>
          <p:nvPr/>
        </p:nvGrpSpPr>
        <p:grpSpPr>
          <a:xfrm>
            <a:off x="6328683" y="5048074"/>
            <a:ext cx="4273550" cy="203201"/>
            <a:chOff x="6328683" y="4229100"/>
            <a:chExt cx="4273550" cy="2032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F34545-AC38-492D-BDC0-83638275574C}"/>
                </a:ext>
              </a:extLst>
            </p:cNvPr>
            <p:cNvSpPr/>
            <p:nvPr/>
          </p:nvSpPr>
          <p:spPr>
            <a:xfrm>
              <a:off x="6328683" y="4229100"/>
              <a:ext cx="4273550" cy="508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495033-5387-458E-ADBC-A8D1D25FB339}"/>
                </a:ext>
              </a:extLst>
            </p:cNvPr>
            <p:cNvSpPr/>
            <p:nvPr/>
          </p:nvSpPr>
          <p:spPr>
            <a:xfrm>
              <a:off x="6328683" y="4229100"/>
              <a:ext cx="3096000" cy="50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07926CEF-0650-45AD-BBD9-332B681E4535}"/>
                </a:ext>
              </a:extLst>
            </p:cNvPr>
            <p:cNvSpPr/>
            <p:nvPr/>
          </p:nvSpPr>
          <p:spPr>
            <a:xfrm>
              <a:off x="9351813" y="4304507"/>
              <a:ext cx="148240" cy="12779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DEFAA23-4558-495D-A814-1AF07B9F934A}"/>
              </a:ext>
            </a:extLst>
          </p:cNvPr>
          <p:cNvSpPr/>
          <p:nvPr/>
        </p:nvSpPr>
        <p:spPr>
          <a:xfrm>
            <a:off x="6211044" y="5242502"/>
            <a:ext cx="4296936" cy="485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B602504-996B-438B-AEBC-1CFB5A801C3A}"/>
              </a:ext>
            </a:extLst>
          </p:cNvPr>
          <p:cNvSpPr/>
          <p:nvPr/>
        </p:nvSpPr>
        <p:spPr>
          <a:xfrm>
            <a:off x="6304779" y="4239813"/>
            <a:ext cx="1055665" cy="248795"/>
          </a:xfrm>
          <a:prstGeom prst="roundRect">
            <a:avLst>
              <a:gd name="adj" fmla="val 11905"/>
            </a:avLst>
          </a:prstGeom>
          <a:solidFill>
            <a:schemeClr val="tx1">
              <a:lumMod val="75000"/>
              <a:lumOff val="25000"/>
              <a:alpha val="2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cs typeface="+mn-ea"/>
                <a:sym typeface="+mn-lt"/>
              </a:rPr>
              <a:t>12 Oct 20XX</a:t>
            </a:r>
            <a:endParaRPr lang="id-ID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1F04630-ADFD-4ED5-BAB4-8850714C5C94}"/>
              </a:ext>
            </a:extLst>
          </p:cNvPr>
          <p:cNvSpPr txBox="1">
            <a:spLocks/>
          </p:cNvSpPr>
          <p:nvPr/>
        </p:nvSpPr>
        <p:spPr>
          <a:xfrm>
            <a:off x="6211044" y="4597727"/>
            <a:ext cx="2182298" cy="475747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70%</a:t>
            </a:r>
            <a:endParaRPr lang="id-ID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F9D5C5-AFDE-49C8-A5F3-BDAE63E2D166}"/>
              </a:ext>
            </a:extLst>
          </p:cNvPr>
          <p:cNvGrpSpPr/>
          <p:nvPr/>
        </p:nvGrpSpPr>
        <p:grpSpPr>
          <a:xfrm>
            <a:off x="1687072" y="4460314"/>
            <a:ext cx="3999353" cy="1056116"/>
            <a:chOff x="1687072" y="4137800"/>
            <a:chExt cx="3999353" cy="105611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4FCFC5D-4EF4-4F17-B1A4-5523D1D4AD2A}"/>
                </a:ext>
              </a:extLst>
            </p:cNvPr>
            <p:cNvSpPr/>
            <p:nvPr/>
          </p:nvSpPr>
          <p:spPr>
            <a:xfrm>
              <a:off x="1687073" y="4451533"/>
              <a:ext cx="3999352" cy="742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 my whole heart. I am alone, and feel the charm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DC3BA34F-07F8-4D2D-B5ED-98E9FD8E35C5}"/>
                </a:ext>
              </a:extLst>
            </p:cNvPr>
            <p:cNvSpPr txBox="1">
              <a:spLocks/>
            </p:cNvSpPr>
            <p:nvPr/>
          </p:nvSpPr>
          <p:spPr>
            <a:xfrm>
              <a:off x="1687072" y="4137800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 #1</a:t>
              </a:r>
              <a:endParaRPr lang="id-ID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381ACB-6A64-4F98-A9A0-99C8240465B6}"/>
              </a:ext>
            </a:extLst>
          </p:cNvPr>
          <p:cNvGrpSpPr/>
          <p:nvPr/>
        </p:nvGrpSpPr>
        <p:grpSpPr>
          <a:xfrm>
            <a:off x="1119939" y="1489407"/>
            <a:ext cx="3132021" cy="1571101"/>
            <a:chOff x="1441101" y="1418670"/>
            <a:chExt cx="3664458" cy="1838185"/>
          </a:xfrm>
        </p:grpSpPr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B0DFD49B-B0B5-4C81-803C-F6A749AFF500}"/>
                </a:ext>
              </a:extLst>
            </p:cNvPr>
            <p:cNvSpPr txBox="1">
              <a:spLocks/>
            </p:cNvSpPr>
            <p:nvPr/>
          </p:nvSpPr>
          <p:spPr>
            <a:xfrm>
              <a:off x="1441101" y="1868406"/>
              <a:ext cx="3664458" cy="1388449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>
                  <a:solidFill>
                    <a:srgbClr val="B3748F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A175AA-1CD7-4FAA-9F48-8807D01DED3D}"/>
                </a:ext>
              </a:extLst>
            </p:cNvPr>
            <p:cNvSpPr txBox="1"/>
            <p:nvPr/>
          </p:nvSpPr>
          <p:spPr>
            <a:xfrm>
              <a:off x="1441101" y="1418670"/>
              <a:ext cx="2807029" cy="306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pc="3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EDIT TITLE HERE</a:t>
              </a:r>
              <a:endParaRPr lang="id-ID" sz="1100" b="1" spc="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F89BCDF-62BF-4511-9BB3-C7F95B15B6EE}"/>
              </a:ext>
            </a:extLst>
          </p:cNvPr>
          <p:cNvSpPr/>
          <p:nvPr/>
        </p:nvSpPr>
        <p:spPr>
          <a:xfrm>
            <a:off x="8315359" y="1342394"/>
            <a:ext cx="2492781" cy="154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 my whole heart. I am alone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125D9F-B362-49F8-9995-F3E702E3C185}"/>
              </a:ext>
            </a:extLst>
          </p:cNvPr>
          <p:cNvGrpSpPr/>
          <p:nvPr/>
        </p:nvGrpSpPr>
        <p:grpSpPr>
          <a:xfrm>
            <a:off x="7444346" y="1914169"/>
            <a:ext cx="721575" cy="721577"/>
            <a:chOff x="7444346" y="1914169"/>
            <a:chExt cx="721575" cy="721577"/>
          </a:xfrm>
        </p:grpSpPr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9A8EBC4E-0F90-4F9B-B85C-2DB057FDA2E0}"/>
                </a:ext>
              </a:extLst>
            </p:cNvPr>
            <p:cNvSpPr/>
            <p:nvPr/>
          </p:nvSpPr>
          <p:spPr>
            <a:xfrm rot="8083240" flipV="1">
              <a:off x="7444345" y="1914170"/>
              <a:ext cx="721577" cy="721575"/>
            </a:xfrm>
            <a:prstGeom prst="teardrop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  <a:ln>
              <a:solidFill>
                <a:schemeClr val="bg1"/>
              </a:solidFill>
            </a:ln>
            <a:effectLst>
              <a:outerShdw blurRad="1270000" dist="1016000" dir="10800000" sx="80000" sy="8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7" name="AutoShape 29">
              <a:extLst>
                <a:ext uri="{FF2B5EF4-FFF2-40B4-BE49-F238E27FC236}">
                  <a16:creationId xmlns:a16="http://schemas.microsoft.com/office/drawing/2014/main" id="{116A5FC2-76EE-4EB2-826A-5CED96F26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225" y="2152733"/>
              <a:ext cx="269816" cy="244448"/>
            </a:xfrm>
            <a:custGeom>
              <a:avLst/>
              <a:gdLst>
                <a:gd name="T0" fmla="+- 0 10736 439"/>
                <a:gd name="T1" fmla="*/ T0 w 20595"/>
                <a:gd name="T2" fmla="+- 0 10869 621"/>
                <a:gd name="T3" fmla="*/ 10869 h 20497"/>
                <a:gd name="T4" fmla="+- 0 10736 439"/>
                <a:gd name="T5" fmla="*/ T4 w 20595"/>
                <a:gd name="T6" fmla="+- 0 10869 621"/>
                <a:gd name="T7" fmla="*/ 10869 h 20497"/>
                <a:gd name="T8" fmla="+- 0 10736 439"/>
                <a:gd name="T9" fmla="*/ T8 w 20595"/>
                <a:gd name="T10" fmla="+- 0 10869 621"/>
                <a:gd name="T11" fmla="*/ 10869 h 20497"/>
                <a:gd name="T12" fmla="+- 0 10736 439"/>
                <a:gd name="T13" fmla="*/ T12 w 20595"/>
                <a:gd name="T14" fmla="+- 0 10869 621"/>
                <a:gd name="T15" fmla="*/ 10869 h 204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595" h="20497">
                  <a:moveTo>
                    <a:pt x="18898" y="1863"/>
                  </a:moveTo>
                  <a:cubicBezTo>
                    <a:pt x="16636" y="-621"/>
                    <a:pt x="12968" y="-621"/>
                    <a:pt x="10707" y="1863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0"/>
                  </a:cubicBezTo>
                  <a:cubicBezTo>
                    <a:pt x="3073" y="20979"/>
                    <a:pt x="5931" y="20979"/>
                    <a:pt x="7687" y="19050"/>
                  </a:cubicBezTo>
                  <a:lnTo>
                    <a:pt x="17078" y="8860"/>
                  </a:lnTo>
                  <a:cubicBezTo>
                    <a:pt x="18335" y="7479"/>
                    <a:pt x="18335" y="5242"/>
                    <a:pt x="17078" y="3862"/>
                  </a:cubicBezTo>
                  <a:cubicBezTo>
                    <a:pt x="15821" y="2482"/>
                    <a:pt x="13783" y="2482"/>
                    <a:pt x="12527" y="3862"/>
                  </a:cubicBezTo>
                  <a:lnTo>
                    <a:pt x="5467" y="11614"/>
                  </a:lnTo>
                  <a:cubicBezTo>
                    <a:pt x="5216" y="11891"/>
                    <a:pt x="5216" y="12337"/>
                    <a:pt x="5467" y="12614"/>
                  </a:cubicBezTo>
                  <a:cubicBezTo>
                    <a:pt x="5719" y="12890"/>
                    <a:pt x="6126" y="12890"/>
                    <a:pt x="6378" y="12614"/>
                  </a:cubicBezTo>
                  <a:lnTo>
                    <a:pt x="13437" y="4861"/>
                  </a:lnTo>
                  <a:cubicBezTo>
                    <a:pt x="14190" y="4035"/>
                    <a:pt x="15414" y="4035"/>
                    <a:pt x="16167" y="4861"/>
                  </a:cubicBezTo>
                  <a:cubicBezTo>
                    <a:pt x="16920" y="5688"/>
                    <a:pt x="16920" y="7034"/>
                    <a:pt x="16167" y="7860"/>
                  </a:cubicBezTo>
                  <a:lnTo>
                    <a:pt x="6777" y="18050"/>
                  </a:lnTo>
                  <a:cubicBezTo>
                    <a:pt x="5520" y="19430"/>
                    <a:pt x="3484" y="19430"/>
                    <a:pt x="2227" y="18050"/>
                  </a:cubicBezTo>
                  <a:cubicBezTo>
                    <a:pt x="970" y="16670"/>
                    <a:pt x="970" y="14433"/>
                    <a:pt x="2227" y="13053"/>
                  </a:cubicBezTo>
                  <a:lnTo>
                    <a:pt x="11525" y="2963"/>
                  </a:lnTo>
                  <a:cubicBezTo>
                    <a:pt x="13285" y="1030"/>
                    <a:pt x="16139" y="1030"/>
                    <a:pt x="17896" y="2963"/>
                  </a:cubicBezTo>
                  <a:cubicBezTo>
                    <a:pt x="19657" y="4896"/>
                    <a:pt x="19657" y="8027"/>
                    <a:pt x="17897" y="9959"/>
                  </a:cubicBezTo>
                  <a:lnTo>
                    <a:pt x="10929" y="17611"/>
                  </a:lnTo>
                  <a:cubicBezTo>
                    <a:pt x="10677" y="17888"/>
                    <a:pt x="10677" y="18334"/>
                    <a:pt x="10929" y="18610"/>
                  </a:cubicBezTo>
                  <a:cubicBezTo>
                    <a:pt x="11181" y="18887"/>
                    <a:pt x="11588" y="18887"/>
                    <a:pt x="11839" y="18610"/>
                  </a:cubicBezTo>
                  <a:lnTo>
                    <a:pt x="18898" y="10859"/>
                  </a:lnTo>
                  <a:cubicBezTo>
                    <a:pt x="21160" y="8375"/>
                    <a:pt x="21160" y="4347"/>
                    <a:pt x="18898" y="186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73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 animBg="1"/>
          <p:bldP spid="13" grpId="0"/>
          <p:bldP spid="2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 animBg="1"/>
          <p:bldP spid="13" grpId="0"/>
          <p:bldP spid="2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图片包含 笔记本电脑, 室内, 餐桌, 就坐&#10;&#10;已生成极高可信度的说明">
            <a:extLst>
              <a:ext uri="{FF2B5EF4-FFF2-40B4-BE49-F238E27FC236}">
                <a16:creationId xmlns:a16="http://schemas.microsoft.com/office/drawing/2014/main" id="{C0B7350F-A096-4F58-BBED-691C6F2B5B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5E975A-9B41-4C4C-8DA4-3CD5966D3BD3}"/>
              </a:ext>
            </a:extLst>
          </p:cNvPr>
          <p:cNvSpPr/>
          <p:nvPr/>
        </p:nvSpPr>
        <p:spPr>
          <a:xfrm>
            <a:off x="857250" y="1017639"/>
            <a:ext cx="10477500" cy="2440858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671D76-8481-4697-8048-0885CB48101E}"/>
              </a:ext>
            </a:extLst>
          </p:cNvPr>
          <p:cNvSpPr/>
          <p:nvPr/>
        </p:nvSpPr>
        <p:spPr>
          <a:xfrm>
            <a:off x="7473905" y="2470795"/>
            <a:ext cx="2755810" cy="3327270"/>
          </a:xfrm>
          <a:prstGeom prst="roundRect">
            <a:avLst>
              <a:gd name="adj" fmla="val 508"/>
            </a:avLst>
          </a:prstGeom>
          <a:solidFill>
            <a:schemeClr val="bg1"/>
          </a:solidFill>
          <a:ln>
            <a:noFill/>
          </a:ln>
          <a:effectLst>
            <a:outerShdw blurRad="1270000" dist="952500" dir="5400000" sx="70000" sy="7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AC1BE88-260F-42AC-8D46-7D86E227016A}"/>
              </a:ext>
            </a:extLst>
          </p:cNvPr>
          <p:cNvSpPr/>
          <p:nvPr/>
        </p:nvSpPr>
        <p:spPr>
          <a:xfrm>
            <a:off x="1962285" y="2470795"/>
            <a:ext cx="2755810" cy="3327270"/>
          </a:xfrm>
          <a:prstGeom prst="roundRect">
            <a:avLst>
              <a:gd name="adj" fmla="val 508"/>
            </a:avLst>
          </a:prstGeom>
          <a:solidFill>
            <a:schemeClr val="bg1"/>
          </a:solidFill>
          <a:ln>
            <a:noFill/>
          </a:ln>
          <a:effectLst>
            <a:outerShdw blurRad="1270000" dist="952500" dir="5400000" sx="70000" sy="7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9BE1EA-E2FB-41CA-B4B3-497AF850EB8D}"/>
              </a:ext>
            </a:extLst>
          </p:cNvPr>
          <p:cNvSpPr/>
          <p:nvPr/>
        </p:nvSpPr>
        <p:spPr>
          <a:xfrm>
            <a:off x="4622800" y="2355739"/>
            <a:ext cx="2946400" cy="3557381"/>
          </a:xfrm>
          <a:prstGeom prst="roundRect">
            <a:avLst>
              <a:gd name="adj" fmla="val 508"/>
            </a:avLst>
          </a:prstGeom>
          <a:gradFill>
            <a:gsLst>
              <a:gs pos="100000">
                <a:srgbClr val="E5C3D5"/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270000" dist="9906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2637317-9FF2-4102-BC77-7AC6C4AB5E69}"/>
              </a:ext>
            </a:extLst>
          </p:cNvPr>
          <p:cNvSpPr txBox="1">
            <a:spLocks/>
          </p:cNvSpPr>
          <p:nvPr/>
        </p:nvSpPr>
        <p:spPr>
          <a:xfrm>
            <a:off x="3209926" y="1518731"/>
            <a:ext cx="5772150" cy="708627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742B26-7BAA-4116-8B1D-73008872D1C7}"/>
              </a:ext>
            </a:extLst>
          </p:cNvPr>
          <p:cNvSpPr txBox="1"/>
          <p:nvPr/>
        </p:nvSpPr>
        <p:spPr>
          <a:xfrm>
            <a:off x="4692486" y="1257121"/>
            <a:ext cx="2807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/>
                </a:solidFill>
                <a:cs typeface="+mn-ea"/>
                <a:sym typeface="+mn-lt"/>
              </a:rPr>
              <a:t>EDIT TITLE HERE</a:t>
            </a:r>
            <a:endParaRPr lang="id-ID" sz="12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985EED1-8E59-4617-B42F-F5C9DF505DEF}"/>
              </a:ext>
            </a:extLst>
          </p:cNvPr>
          <p:cNvSpPr/>
          <p:nvPr/>
        </p:nvSpPr>
        <p:spPr>
          <a:xfrm>
            <a:off x="5388728" y="5172503"/>
            <a:ext cx="1414545" cy="333375"/>
          </a:xfrm>
          <a:prstGeom prst="roundRect">
            <a:avLst>
              <a:gd name="adj" fmla="val 11905"/>
            </a:avLst>
          </a:prstGeom>
          <a:solidFill>
            <a:schemeClr val="tx1">
              <a:lumMod val="75000"/>
              <a:lumOff val="25000"/>
              <a:alpha val="3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cs typeface="+mn-ea"/>
                <a:sym typeface="+mn-lt"/>
              </a:rPr>
              <a:t>PURCHASE</a:t>
            </a:r>
            <a:endParaRPr lang="id-ID" sz="1400" dirty="0">
              <a:cs typeface="+mn-ea"/>
              <a:sym typeface="+mn-l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44EA145-C494-4103-8017-97C965ABAE6B}"/>
              </a:ext>
            </a:extLst>
          </p:cNvPr>
          <p:cNvCxnSpPr/>
          <p:nvPr/>
        </p:nvCxnSpPr>
        <p:spPr>
          <a:xfrm>
            <a:off x="4975772" y="6091840"/>
            <a:ext cx="2240457" cy="0"/>
          </a:xfrm>
          <a:prstGeom prst="line">
            <a:avLst/>
          </a:prstGeom>
          <a:ln>
            <a:solidFill>
              <a:schemeClr val="bg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595EF2-B250-4C95-A7C7-570730D897C0}"/>
              </a:ext>
            </a:extLst>
          </p:cNvPr>
          <p:cNvGrpSpPr/>
          <p:nvPr/>
        </p:nvGrpSpPr>
        <p:grpSpPr>
          <a:xfrm>
            <a:off x="4933317" y="2595298"/>
            <a:ext cx="2325366" cy="2495932"/>
            <a:chOff x="4933317" y="2473378"/>
            <a:chExt cx="2325366" cy="249593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608943C-3350-4B51-991D-3992E3F240B7}"/>
                </a:ext>
              </a:extLst>
            </p:cNvPr>
            <p:cNvSpPr/>
            <p:nvPr/>
          </p:nvSpPr>
          <p:spPr>
            <a:xfrm>
              <a:off x="5401873" y="2843212"/>
              <a:ext cx="138825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baseline="30000" dirty="0">
                  <a:solidFill>
                    <a:schemeClr val="bg1"/>
                  </a:solidFill>
                  <a:cs typeface="+mn-ea"/>
                  <a:sym typeface="+mn-lt"/>
                </a:rPr>
                <a:t>$</a:t>
              </a:r>
              <a:r>
                <a:rPr 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49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4676CC7-34A9-4008-86D2-34DA4B383828}"/>
                </a:ext>
              </a:extLst>
            </p:cNvPr>
            <p:cNvGrpSpPr/>
            <p:nvPr/>
          </p:nvGrpSpPr>
          <p:grpSpPr>
            <a:xfrm>
              <a:off x="4933317" y="2473378"/>
              <a:ext cx="2325366" cy="1235187"/>
              <a:chOff x="4933317" y="2473378"/>
              <a:chExt cx="2325366" cy="1235187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F67C78A-1846-46C7-B0CA-1779E3AE3672}"/>
                  </a:ext>
                </a:extLst>
              </p:cNvPr>
              <p:cNvSpPr/>
              <p:nvPr/>
            </p:nvSpPr>
            <p:spPr>
              <a:xfrm>
                <a:off x="4933317" y="2473378"/>
                <a:ext cx="23253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Premium Pack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CDC3ABB-FAE3-46A2-8115-F0D172A23391}"/>
                  </a:ext>
                </a:extLst>
              </p:cNvPr>
              <p:cNvSpPr/>
              <p:nvPr/>
            </p:nvSpPr>
            <p:spPr>
              <a:xfrm>
                <a:off x="4937674" y="3419255"/>
                <a:ext cx="2316652" cy="28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Monthly Plan</a:t>
                </a: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FF0868-3C14-458A-8396-D1C75646C88C}"/>
                </a:ext>
              </a:extLst>
            </p:cNvPr>
            <p:cNvCxnSpPr/>
            <p:nvPr/>
          </p:nvCxnSpPr>
          <p:spPr>
            <a:xfrm>
              <a:off x="4975772" y="3902743"/>
              <a:ext cx="2240457" cy="0"/>
            </a:xfrm>
            <a:prstGeom prst="line">
              <a:avLst/>
            </a:prstGeom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0EE6356-EAF9-4B82-8352-9D09B8256750}"/>
                </a:ext>
              </a:extLst>
            </p:cNvPr>
            <p:cNvCxnSpPr/>
            <p:nvPr/>
          </p:nvCxnSpPr>
          <p:spPr>
            <a:xfrm>
              <a:off x="4975772" y="4399708"/>
              <a:ext cx="2240457" cy="0"/>
            </a:xfrm>
            <a:prstGeom prst="line">
              <a:avLst/>
            </a:prstGeom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0C399C5-DFF9-4352-9031-3C17DA5C4576}"/>
                </a:ext>
              </a:extLst>
            </p:cNvPr>
            <p:cNvGrpSpPr/>
            <p:nvPr/>
          </p:nvGrpSpPr>
          <p:grpSpPr>
            <a:xfrm>
              <a:off x="5177157" y="4016127"/>
              <a:ext cx="1866981" cy="463910"/>
              <a:chOff x="9753694" y="5682478"/>
              <a:chExt cx="2654206" cy="659521"/>
            </a:xfrm>
          </p:grpSpPr>
          <p:sp>
            <p:nvSpPr>
              <p:cNvPr id="47" name="Freeform 45">
                <a:extLst>
                  <a:ext uri="{FF2B5EF4-FFF2-40B4-BE49-F238E27FC236}">
                    <a16:creationId xmlns:a16="http://schemas.microsoft.com/office/drawing/2014/main" id="{9DEB707C-CF80-48CE-835C-A9AB72FD7A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94" y="5796710"/>
                <a:ext cx="165427" cy="165427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A38B718-9354-441F-B143-3D3BBB27A406}"/>
                  </a:ext>
                </a:extLst>
              </p:cNvPr>
              <p:cNvSpPr/>
              <p:nvPr/>
            </p:nvSpPr>
            <p:spPr>
              <a:xfrm>
                <a:off x="10171490" y="5682478"/>
                <a:ext cx="2236410" cy="659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Insert Text in This </a:t>
                </a:r>
                <a:r>
                  <a:rPr lang="id-ID" sz="105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Text</a:t>
                </a:r>
                <a:endParaRPr lang="en-US" sz="105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3E56E32-761D-4747-8A66-06D92CCDFE5A}"/>
                </a:ext>
              </a:extLst>
            </p:cNvPr>
            <p:cNvGrpSpPr/>
            <p:nvPr/>
          </p:nvGrpSpPr>
          <p:grpSpPr>
            <a:xfrm>
              <a:off x="5177157" y="4505400"/>
              <a:ext cx="2039071" cy="463910"/>
              <a:chOff x="9753694" y="6393237"/>
              <a:chExt cx="2898859" cy="65952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015F7B3-D8CB-432D-83AC-6BF92C8D4CDA}"/>
                  </a:ext>
                </a:extLst>
              </p:cNvPr>
              <p:cNvSpPr/>
              <p:nvPr/>
            </p:nvSpPr>
            <p:spPr>
              <a:xfrm>
                <a:off x="10171490" y="6393237"/>
                <a:ext cx="2481063" cy="659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Insert Some Text in This</a:t>
                </a:r>
                <a:endParaRPr lang="en-US" sz="105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2259D688-DD60-4936-B668-259DFF40CE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94" y="6507469"/>
                <a:ext cx="165427" cy="165427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551529E-2A41-492F-989F-0D65FF528295}"/>
              </a:ext>
            </a:extLst>
          </p:cNvPr>
          <p:cNvSpPr/>
          <p:nvPr/>
        </p:nvSpPr>
        <p:spPr>
          <a:xfrm>
            <a:off x="2800531" y="5175175"/>
            <a:ext cx="1079320" cy="254370"/>
          </a:xfrm>
          <a:prstGeom prst="roundRect">
            <a:avLst>
              <a:gd name="adj" fmla="val 11905"/>
            </a:avLst>
          </a:prstGeom>
          <a:gradFill>
            <a:gsLst>
              <a:gs pos="100000">
                <a:srgbClr val="E5C3D5"/>
              </a:gs>
              <a:gs pos="0">
                <a:srgbClr val="CF9AB3"/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cs typeface="+mn-ea"/>
                <a:sym typeface="+mn-lt"/>
              </a:rPr>
              <a:t>PURCHASE</a:t>
            </a:r>
            <a:endParaRPr lang="id-ID" sz="1200" dirty="0">
              <a:cs typeface="+mn-ea"/>
              <a:sym typeface="+mn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AA412AD-9266-458E-B089-06A88CD394F7}"/>
              </a:ext>
            </a:extLst>
          </p:cNvPr>
          <p:cNvGrpSpPr/>
          <p:nvPr/>
        </p:nvGrpSpPr>
        <p:grpSpPr>
          <a:xfrm>
            <a:off x="2177507" y="2665147"/>
            <a:ext cx="2325366" cy="2495932"/>
            <a:chOff x="4933317" y="2473378"/>
            <a:chExt cx="2325366" cy="249593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781F0C4-B83B-45E9-B978-5696AF170BF1}"/>
                </a:ext>
              </a:extLst>
            </p:cNvPr>
            <p:cNvSpPr/>
            <p:nvPr/>
          </p:nvSpPr>
          <p:spPr>
            <a:xfrm>
              <a:off x="5401873" y="2903829"/>
              <a:ext cx="13882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baseline="30000" dirty="0">
                  <a:solidFill>
                    <a:srgbClr val="CF9AB3"/>
                  </a:solidFill>
                  <a:cs typeface="+mn-ea"/>
                  <a:sym typeface="+mn-lt"/>
                </a:rPr>
                <a:t>$</a:t>
              </a:r>
              <a:r>
                <a:rPr lang="en-US" sz="3600" b="1" dirty="0">
                  <a:solidFill>
                    <a:srgbClr val="CF9AB3"/>
                  </a:solidFill>
                  <a:cs typeface="+mn-ea"/>
                  <a:sym typeface="+mn-lt"/>
                </a:rPr>
                <a:t>19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325E79-D46D-4786-9C6B-822C9A1C32F3}"/>
                </a:ext>
              </a:extLst>
            </p:cNvPr>
            <p:cNvGrpSpPr/>
            <p:nvPr/>
          </p:nvGrpSpPr>
          <p:grpSpPr>
            <a:xfrm>
              <a:off x="4933317" y="2473378"/>
              <a:ext cx="2325366" cy="1324295"/>
              <a:chOff x="4933317" y="2473378"/>
              <a:chExt cx="2325366" cy="1324295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328D3D3-D948-4C25-B1FC-08EDA8BEF051}"/>
                  </a:ext>
                </a:extLst>
              </p:cNvPr>
              <p:cNvSpPr/>
              <p:nvPr/>
            </p:nvSpPr>
            <p:spPr>
              <a:xfrm>
                <a:off x="4933317" y="2473378"/>
                <a:ext cx="23253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CF9AB3"/>
                    </a:solidFill>
                    <a:cs typeface="+mn-ea"/>
                    <a:sym typeface="+mn-lt"/>
                  </a:rPr>
                  <a:t>Basic Pack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29000E3-FA0A-43F0-877D-6BFACA1B9BA5}"/>
                  </a:ext>
                </a:extLst>
              </p:cNvPr>
              <p:cNvSpPr/>
              <p:nvPr/>
            </p:nvSpPr>
            <p:spPr>
              <a:xfrm>
                <a:off x="4937674" y="3508363"/>
                <a:ext cx="2316652" cy="28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11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Monthly Plan</a:t>
                </a:r>
              </a:p>
            </p:txBody>
          </p: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9B51935-4B8B-46BA-9EBA-4A03B519A33C}"/>
                </a:ext>
              </a:extLst>
            </p:cNvPr>
            <p:cNvCxnSpPr/>
            <p:nvPr/>
          </p:nvCxnSpPr>
          <p:spPr>
            <a:xfrm>
              <a:off x="4975772" y="3902743"/>
              <a:ext cx="2240457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9A8290E-55D1-44AD-AC4F-EC1B1DE95FB8}"/>
                </a:ext>
              </a:extLst>
            </p:cNvPr>
            <p:cNvCxnSpPr/>
            <p:nvPr/>
          </p:nvCxnSpPr>
          <p:spPr>
            <a:xfrm>
              <a:off x="4975772" y="4399708"/>
              <a:ext cx="2240457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BFCCF8A-5FA6-4256-9940-153348319D83}"/>
                </a:ext>
              </a:extLst>
            </p:cNvPr>
            <p:cNvGrpSpPr/>
            <p:nvPr/>
          </p:nvGrpSpPr>
          <p:grpSpPr>
            <a:xfrm>
              <a:off x="5177157" y="4016127"/>
              <a:ext cx="1866981" cy="463910"/>
              <a:chOff x="9753694" y="5682478"/>
              <a:chExt cx="2654206" cy="659521"/>
            </a:xfrm>
          </p:grpSpPr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ADAD42E2-86FC-42C3-A7E7-993419167D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94" y="5796710"/>
                <a:ext cx="165427" cy="165427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5ACD05F-F94D-422B-988D-536315E2E0A7}"/>
                  </a:ext>
                </a:extLst>
              </p:cNvPr>
              <p:cNvSpPr/>
              <p:nvPr/>
            </p:nvSpPr>
            <p:spPr>
              <a:xfrm>
                <a:off x="10171490" y="5682478"/>
                <a:ext cx="2236410" cy="659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Insert Text in This </a:t>
                </a:r>
                <a:r>
                  <a:rPr lang="id-ID" sz="1050" b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Text</a:t>
                </a:r>
                <a:endParaRPr lang="en-US" sz="105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2288071-09AF-42E1-9FA5-5083B3B292B7}"/>
                </a:ext>
              </a:extLst>
            </p:cNvPr>
            <p:cNvGrpSpPr/>
            <p:nvPr/>
          </p:nvGrpSpPr>
          <p:grpSpPr>
            <a:xfrm>
              <a:off x="5177157" y="4505400"/>
              <a:ext cx="2039071" cy="463910"/>
              <a:chOff x="9753694" y="6393237"/>
              <a:chExt cx="2898859" cy="659521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540AD08-541F-4C19-A21B-890D73CD16A1}"/>
                  </a:ext>
                </a:extLst>
              </p:cNvPr>
              <p:cNvSpPr/>
              <p:nvPr/>
            </p:nvSpPr>
            <p:spPr>
              <a:xfrm>
                <a:off x="10171490" y="6393237"/>
                <a:ext cx="2481063" cy="659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Insert Some Text in This</a:t>
                </a:r>
                <a:endParaRPr lang="en-US" sz="105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45">
                <a:extLst>
                  <a:ext uri="{FF2B5EF4-FFF2-40B4-BE49-F238E27FC236}">
                    <a16:creationId xmlns:a16="http://schemas.microsoft.com/office/drawing/2014/main" id="{743962F4-B3EC-48B3-B5BA-94FF5061DC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94" y="6507469"/>
                <a:ext cx="165427" cy="165427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74B7EAB-606A-43B8-81EE-17B30F805776}"/>
              </a:ext>
            </a:extLst>
          </p:cNvPr>
          <p:cNvSpPr/>
          <p:nvPr/>
        </p:nvSpPr>
        <p:spPr>
          <a:xfrm>
            <a:off x="8312151" y="5175175"/>
            <a:ext cx="1079320" cy="254370"/>
          </a:xfrm>
          <a:prstGeom prst="roundRect">
            <a:avLst>
              <a:gd name="adj" fmla="val 11905"/>
            </a:avLst>
          </a:prstGeom>
          <a:gradFill>
            <a:gsLst>
              <a:gs pos="100000">
                <a:srgbClr val="E5C3D5"/>
              </a:gs>
              <a:gs pos="0">
                <a:srgbClr val="CF9AB3"/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cs typeface="+mn-ea"/>
                <a:sym typeface="+mn-lt"/>
              </a:rPr>
              <a:t>PURCHASE</a:t>
            </a:r>
            <a:endParaRPr lang="id-ID" sz="1200" dirty="0">
              <a:cs typeface="+mn-ea"/>
              <a:sym typeface="+mn-lt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F35465B-09F1-4271-8B7D-4E5E744AFA43}"/>
              </a:ext>
            </a:extLst>
          </p:cNvPr>
          <p:cNvGrpSpPr/>
          <p:nvPr/>
        </p:nvGrpSpPr>
        <p:grpSpPr>
          <a:xfrm>
            <a:off x="7689127" y="2665147"/>
            <a:ext cx="2325366" cy="2495932"/>
            <a:chOff x="4933317" y="2473378"/>
            <a:chExt cx="2325366" cy="2495932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61D907D-3D43-4F68-A022-88D27C88EC3A}"/>
                </a:ext>
              </a:extLst>
            </p:cNvPr>
            <p:cNvSpPr/>
            <p:nvPr/>
          </p:nvSpPr>
          <p:spPr>
            <a:xfrm>
              <a:off x="5401873" y="2903829"/>
              <a:ext cx="13882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baseline="30000" dirty="0">
                  <a:gradFill>
                    <a:gsLst>
                      <a:gs pos="100000">
                        <a:schemeClr val="accent3">
                          <a:lumMod val="75000"/>
                        </a:schemeClr>
                      </a:gs>
                      <a:gs pos="0">
                        <a:schemeClr val="accent3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$</a:t>
              </a:r>
              <a:r>
                <a:rPr lang="en-US" sz="3600" b="1" dirty="0">
                  <a:gradFill>
                    <a:gsLst>
                      <a:gs pos="100000">
                        <a:schemeClr val="accent3">
                          <a:lumMod val="75000"/>
                        </a:schemeClr>
                      </a:gs>
                      <a:gs pos="0">
                        <a:schemeClr val="accent3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29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44D2A8D-98AA-4E7C-967E-94EC6937400B}"/>
                </a:ext>
              </a:extLst>
            </p:cNvPr>
            <p:cNvGrpSpPr/>
            <p:nvPr/>
          </p:nvGrpSpPr>
          <p:grpSpPr>
            <a:xfrm>
              <a:off x="4933317" y="2473378"/>
              <a:ext cx="2325366" cy="1324295"/>
              <a:chOff x="4933317" y="2473378"/>
              <a:chExt cx="2325366" cy="1324295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2C65ABD-8EDC-41FF-9D8E-5C4B559B2339}"/>
                  </a:ext>
                </a:extLst>
              </p:cNvPr>
              <p:cNvSpPr/>
              <p:nvPr/>
            </p:nvSpPr>
            <p:spPr>
              <a:xfrm>
                <a:off x="4933317" y="2473378"/>
                <a:ext cx="23253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gradFill>
                      <a:gsLst>
                        <a:gs pos="100000">
                          <a:schemeClr val="accent3">
                            <a:lumMod val="75000"/>
                          </a:schemeClr>
                        </a:gs>
                        <a:gs pos="0">
                          <a:schemeClr val="accent3"/>
                        </a:gs>
                      </a:gsLst>
                      <a:lin ang="2700000" scaled="1"/>
                    </a:gradFill>
                    <a:cs typeface="+mn-ea"/>
                    <a:sym typeface="+mn-lt"/>
                  </a:rPr>
                  <a:t>Business Pack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CC70F99-D99B-48C0-AED4-57EFE8ED30C8}"/>
                  </a:ext>
                </a:extLst>
              </p:cNvPr>
              <p:cNvSpPr/>
              <p:nvPr/>
            </p:nvSpPr>
            <p:spPr>
              <a:xfrm>
                <a:off x="4937674" y="3508363"/>
                <a:ext cx="2316652" cy="28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11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Monthly Plan</a:t>
                </a: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234A079-0A64-4B84-9F03-8C0A15EBDE9B}"/>
                </a:ext>
              </a:extLst>
            </p:cNvPr>
            <p:cNvCxnSpPr/>
            <p:nvPr/>
          </p:nvCxnSpPr>
          <p:spPr>
            <a:xfrm>
              <a:off x="4975772" y="3902743"/>
              <a:ext cx="2240457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CCD173-CA68-451B-ABED-CD4EF3ED4F2D}"/>
                </a:ext>
              </a:extLst>
            </p:cNvPr>
            <p:cNvCxnSpPr/>
            <p:nvPr/>
          </p:nvCxnSpPr>
          <p:spPr>
            <a:xfrm>
              <a:off x="4975772" y="4399708"/>
              <a:ext cx="2240457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FFA8894-94C0-444C-8DDE-DD81A69FBBE8}"/>
                </a:ext>
              </a:extLst>
            </p:cNvPr>
            <p:cNvGrpSpPr/>
            <p:nvPr/>
          </p:nvGrpSpPr>
          <p:grpSpPr>
            <a:xfrm>
              <a:off x="5177157" y="4016127"/>
              <a:ext cx="1866981" cy="463910"/>
              <a:chOff x="9753694" y="5682478"/>
              <a:chExt cx="2654206" cy="659521"/>
            </a:xfrm>
          </p:grpSpPr>
          <p:sp>
            <p:nvSpPr>
              <p:cNvPr id="74" name="Freeform 45">
                <a:extLst>
                  <a:ext uri="{FF2B5EF4-FFF2-40B4-BE49-F238E27FC236}">
                    <a16:creationId xmlns:a16="http://schemas.microsoft.com/office/drawing/2014/main" id="{7E4DCB85-C5C9-4F70-9CBA-420F843C49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94" y="5796710"/>
                <a:ext cx="165427" cy="165427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4EC84-06EE-4B48-8372-B7434E051484}"/>
                  </a:ext>
                </a:extLst>
              </p:cNvPr>
              <p:cNvSpPr/>
              <p:nvPr/>
            </p:nvSpPr>
            <p:spPr>
              <a:xfrm>
                <a:off x="10171490" y="5682478"/>
                <a:ext cx="2236410" cy="659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Insert Text in This </a:t>
                </a:r>
                <a:r>
                  <a:rPr lang="id-ID" sz="1050" b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Text</a:t>
                </a:r>
                <a:endParaRPr lang="en-US" sz="105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C199BF4-A934-49E3-AC59-11CAC2447763}"/>
                </a:ext>
              </a:extLst>
            </p:cNvPr>
            <p:cNvGrpSpPr/>
            <p:nvPr/>
          </p:nvGrpSpPr>
          <p:grpSpPr>
            <a:xfrm>
              <a:off x="5177157" y="4505400"/>
              <a:ext cx="2039071" cy="463910"/>
              <a:chOff x="9753694" y="6393237"/>
              <a:chExt cx="2898859" cy="659521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6B5CA94-2814-44F5-9285-4F99051CC18C}"/>
                  </a:ext>
                </a:extLst>
              </p:cNvPr>
              <p:cNvSpPr/>
              <p:nvPr/>
            </p:nvSpPr>
            <p:spPr>
              <a:xfrm>
                <a:off x="10171490" y="6393237"/>
                <a:ext cx="2481063" cy="659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Insert Some Text in This</a:t>
                </a:r>
                <a:endParaRPr lang="en-US" sz="105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45">
                <a:extLst>
                  <a:ext uri="{FF2B5EF4-FFF2-40B4-BE49-F238E27FC236}">
                    <a16:creationId xmlns:a16="http://schemas.microsoft.com/office/drawing/2014/main" id="{87A128DB-7E2F-45F0-960C-3297A7AC7C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94" y="6507469"/>
                <a:ext cx="165427" cy="165427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673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6" presetClass="entr" presetSubtype="37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  <p:bldP spid="5" grpId="0" animBg="1"/>
          <p:bldP spid="3" grpId="0" animBg="1"/>
          <p:bldP spid="16" grpId="0"/>
          <p:bldP spid="17" grpId="0"/>
          <p:bldP spid="22" grpId="0" animBg="1"/>
          <p:bldP spid="25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6" presetClass="entr" presetSubtype="37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  <p:bldP spid="5" grpId="0" animBg="1"/>
          <p:bldP spid="3" grpId="0" animBg="1"/>
          <p:bldP spid="16" grpId="0"/>
          <p:bldP spid="17" grpId="0"/>
          <p:bldP spid="22" grpId="0" animBg="1"/>
          <p:bldP spid="25" grpId="0" animBg="1"/>
          <p:bldP spid="24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 descr="图片包含 室内&#10;&#10;已生成极高可信度的说明">
            <a:extLst>
              <a:ext uri="{FF2B5EF4-FFF2-40B4-BE49-F238E27FC236}">
                <a16:creationId xmlns:a16="http://schemas.microsoft.com/office/drawing/2014/main" id="{69FB7635-4601-49BA-9458-B17142D0236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C16FC-5DD4-4F61-B909-5CF32327B049}"/>
              </a:ext>
            </a:extLst>
          </p:cNvPr>
          <p:cNvSpPr txBox="1">
            <a:spLocks/>
          </p:cNvSpPr>
          <p:nvPr/>
        </p:nvSpPr>
        <p:spPr>
          <a:xfrm>
            <a:off x="3209926" y="1123630"/>
            <a:ext cx="5772150" cy="708627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solidFill>
                  <a:srgbClr val="B3748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6CAFA6-AC25-4CA3-A1D8-4828E84DE216}"/>
              </a:ext>
            </a:extLst>
          </p:cNvPr>
          <p:cNvSpPr txBox="1"/>
          <p:nvPr/>
        </p:nvSpPr>
        <p:spPr>
          <a:xfrm>
            <a:off x="4692486" y="862020"/>
            <a:ext cx="2807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EDIT TITLE HERE</a:t>
            </a:r>
            <a:endParaRPr lang="id-ID" sz="1200" spc="3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0427BC-BE0C-4950-9890-6B18E5114E29}"/>
              </a:ext>
            </a:extLst>
          </p:cNvPr>
          <p:cNvGrpSpPr/>
          <p:nvPr/>
        </p:nvGrpSpPr>
        <p:grpSpPr>
          <a:xfrm>
            <a:off x="5253125" y="4362068"/>
            <a:ext cx="3420981" cy="2105385"/>
            <a:chOff x="5789023" y="3699144"/>
            <a:chExt cx="3420981" cy="210538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72DCB9-C417-4F36-9EA0-C1A4B15EE4FF}"/>
                </a:ext>
              </a:extLst>
            </p:cNvPr>
            <p:cNvSpPr/>
            <p:nvPr/>
          </p:nvSpPr>
          <p:spPr>
            <a:xfrm rot="5400000">
              <a:off x="6101815" y="4128880"/>
              <a:ext cx="36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BE08792-9DDC-431D-9EDA-DF6275F5ECD6}"/>
                </a:ext>
              </a:extLst>
            </p:cNvPr>
            <p:cNvSpPr/>
            <p:nvPr/>
          </p:nvSpPr>
          <p:spPr>
            <a:xfrm>
              <a:off x="5789023" y="4844330"/>
              <a:ext cx="2642649" cy="960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</a:t>
              </a:r>
            </a:p>
          </p:txBody>
        </p:sp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09BAB376-0FCC-4859-BF39-A24AED26DBB6}"/>
                </a:ext>
              </a:extLst>
            </p:cNvPr>
            <p:cNvSpPr txBox="1">
              <a:spLocks/>
            </p:cNvSpPr>
            <p:nvPr/>
          </p:nvSpPr>
          <p:spPr>
            <a:xfrm>
              <a:off x="5789023" y="4534574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Your Title Here </a:t>
              </a:r>
              <a:endParaRPr lang="id-ID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D9FB4D-A8D7-401B-8B52-81C7AEBB2E41}"/>
                </a:ext>
              </a:extLst>
            </p:cNvPr>
            <p:cNvSpPr/>
            <p:nvPr/>
          </p:nvSpPr>
          <p:spPr>
            <a:xfrm>
              <a:off x="5789023" y="3699144"/>
              <a:ext cx="191948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baseline="30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0CCBDC-74C1-48D4-AFBF-E8186A04C641}"/>
              </a:ext>
            </a:extLst>
          </p:cNvPr>
          <p:cNvGrpSpPr/>
          <p:nvPr/>
        </p:nvGrpSpPr>
        <p:grpSpPr>
          <a:xfrm>
            <a:off x="8736551" y="4362068"/>
            <a:ext cx="3420981" cy="2105385"/>
            <a:chOff x="5789023" y="3699144"/>
            <a:chExt cx="3420981" cy="210538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CEB0A9-8E5C-40D6-AB03-C47781E9AE8A}"/>
                </a:ext>
              </a:extLst>
            </p:cNvPr>
            <p:cNvSpPr/>
            <p:nvPr/>
          </p:nvSpPr>
          <p:spPr>
            <a:xfrm rot="5400000">
              <a:off x="6101815" y="4128880"/>
              <a:ext cx="36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95F0448-AA64-4BCA-A222-53A0B4617B0B}"/>
                </a:ext>
              </a:extLst>
            </p:cNvPr>
            <p:cNvSpPr/>
            <p:nvPr/>
          </p:nvSpPr>
          <p:spPr>
            <a:xfrm>
              <a:off x="5789023" y="4844330"/>
              <a:ext cx="2642649" cy="960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</a:t>
              </a:r>
            </a:p>
          </p:txBody>
        </p:sp>
        <p:sp>
          <p:nvSpPr>
            <p:cNvPr id="25" name="Text Placeholder 2">
              <a:extLst>
                <a:ext uri="{FF2B5EF4-FFF2-40B4-BE49-F238E27FC236}">
                  <a16:creationId xmlns:a16="http://schemas.microsoft.com/office/drawing/2014/main" id="{62E895B2-6BF9-4A88-B60B-7A76FE1F9511}"/>
                </a:ext>
              </a:extLst>
            </p:cNvPr>
            <p:cNvSpPr txBox="1">
              <a:spLocks/>
            </p:cNvSpPr>
            <p:nvPr/>
          </p:nvSpPr>
          <p:spPr>
            <a:xfrm>
              <a:off x="5789023" y="4534574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Your Title Here </a:t>
              </a:r>
              <a:endParaRPr lang="id-ID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14981C-053B-4704-A0FA-F5969CC0495A}"/>
                </a:ext>
              </a:extLst>
            </p:cNvPr>
            <p:cNvSpPr/>
            <p:nvPr/>
          </p:nvSpPr>
          <p:spPr>
            <a:xfrm>
              <a:off x="5789023" y="3699144"/>
              <a:ext cx="191948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baseline="300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6AA8AA0-9071-49CC-BA33-430A9920BB96}"/>
              </a:ext>
            </a:extLst>
          </p:cNvPr>
          <p:cNvGrpSpPr/>
          <p:nvPr/>
        </p:nvGrpSpPr>
        <p:grpSpPr>
          <a:xfrm>
            <a:off x="5057605" y="2611798"/>
            <a:ext cx="2714973" cy="672321"/>
            <a:chOff x="4136677" y="914400"/>
            <a:chExt cx="3665220" cy="907632"/>
          </a:xfrm>
        </p:grpSpPr>
        <p:sp>
          <p:nvSpPr>
            <p:cNvPr id="28" name="Arrow: Pentagon 27">
              <a:extLst>
                <a:ext uri="{FF2B5EF4-FFF2-40B4-BE49-F238E27FC236}">
                  <a16:creationId xmlns:a16="http://schemas.microsoft.com/office/drawing/2014/main" id="{BE4F09A3-EE0C-49AF-8E62-9B817933B37D}"/>
                </a:ext>
              </a:extLst>
            </p:cNvPr>
            <p:cNvSpPr/>
            <p:nvPr/>
          </p:nvSpPr>
          <p:spPr>
            <a:xfrm>
              <a:off x="4136677" y="914400"/>
              <a:ext cx="3665220" cy="796412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571500" dir="2700000" sx="74000" sy="7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7B28F997-2694-4ED4-B206-E0F3822CA205}"/>
                </a:ext>
              </a:extLst>
            </p:cNvPr>
            <p:cNvSpPr/>
            <p:nvPr/>
          </p:nvSpPr>
          <p:spPr>
            <a:xfrm rot="8100000" flipH="1" flipV="1">
              <a:off x="4164679" y="1639218"/>
              <a:ext cx="162358" cy="182814"/>
            </a:xfrm>
            <a:custGeom>
              <a:avLst/>
              <a:gdLst>
                <a:gd name="connsiteX0" fmla="*/ 0 w 108478"/>
                <a:gd name="connsiteY0" fmla="*/ 108478 h 108478"/>
                <a:gd name="connsiteX1" fmla="*/ 0 w 108478"/>
                <a:gd name="connsiteY1" fmla="*/ 0 h 108478"/>
                <a:gd name="connsiteX2" fmla="*/ 108478 w 108478"/>
                <a:gd name="connsiteY2" fmla="*/ 108478 h 108478"/>
                <a:gd name="connsiteX3" fmla="*/ 0 w 108478"/>
                <a:gd name="connsiteY3" fmla="*/ 108478 h 108478"/>
                <a:gd name="connsiteX0" fmla="*/ 0 w 121948"/>
                <a:gd name="connsiteY0" fmla="*/ 135418 h 135418"/>
                <a:gd name="connsiteX1" fmla="*/ 13470 w 121948"/>
                <a:gd name="connsiteY1" fmla="*/ 0 h 135418"/>
                <a:gd name="connsiteX2" fmla="*/ 121948 w 121948"/>
                <a:gd name="connsiteY2" fmla="*/ 108478 h 135418"/>
                <a:gd name="connsiteX3" fmla="*/ 0 w 121948"/>
                <a:gd name="connsiteY3" fmla="*/ 135418 h 135418"/>
                <a:gd name="connsiteX0" fmla="*/ 0 w 111845"/>
                <a:gd name="connsiteY0" fmla="*/ 135418 h 135418"/>
                <a:gd name="connsiteX1" fmla="*/ 13470 w 111845"/>
                <a:gd name="connsiteY1" fmla="*/ 0 h 135418"/>
                <a:gd name="connsiteX2" fmla="*/ 111845 w 111845"/>
                <a:gd name="connsiteY2" fmla="*/ 95008 h 135418"/>
                <a:gd name="connsiteX3" fmla="*/ 0 w 111845"/>
                <a:gd name="connsiteY3" fmla="*/ 135418 h 135418"/>
                <a:gd name="connsiteX0" fmla="*/ 0 w 120265"/>
                <a:gd name="connsiteY0" fmla="*/ 135418 h 135418"/>
                <a:gd name="connsiteX1" fmla="*/ 13470 w 120265"/>
                <a:gd name="connsiteY1" fmla="*/ 0 h 135418"/>
                <a:gd name="connsiteX2" fmla="*/ 120265 w 120265"/>
                <a:gd name="connsiteY2" fmla="*/ 103426 h 135418"/>
                <a:gd name="connsiteX3" fmla="*/ 0 w 120265"/>
                <a:gd name="connsiteY3" fmla="*/ 135418 h 13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65" h="135418">
                  <a:moveTo>
                    <a:pt x="0" y="135418"/>
                  </a:moveTo>
                  <a:lnTo>
                    <a:pt x="13470" y="0"/>
                  </a:lnTo>
                  <a:lnTo>
                    <a:pt x="120265" y="103426"/>
                  </a:lnTo>
                  <a:lnTo>
                    <a:pt x="0" y="1354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</p:grp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1BC99428-75E8-484E-B8AD-3BE1F38FDCF0}"/>
              </a:ext>
            </a:extLst>
          </p:cNvPr>
          <p:cNvSpPr txBox="1">
            <a:spLocks/>
          </p:cNvSpPr>
          <p:nvPr/>
        </p:nvSpPr>
        <p:spPr>
          <a:xfrm>
            <a:off x="5253125" y="2757695"/>
            <a:ext cx="2016216" cy="339834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cs typeface="+mn-ea"/>
                <a:sym typeface="+mn-lt"/>
              </a:rPr>
              <a:t>YOUR TITLE HERE </a:t>
            </a:r>
            <a:endParaRPr lang="id-ID" sz="1600" dirty="0">
              <a:cs typeface="+mn-ea"/>
              <a:sym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89FDFC-E02D-4552-B3F9-C17E81888542}"/>
              </a:ext>
            </a:extLst>
          </p:cNvPr>
          <p:cNvSpPr/>
          <p:nvPr/>
        </p:nvSpPr>
        <p:spPr>
          <a:xfrm>
            <a:off x="5253125" y="3401383"/>
            <a:ext cx="6285732" cy="742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 my whole heart. I am alone, and feel the charm of existence in this spot, which was created for the bliss of souls like mine. I am so happy</a:t>
            </a:r>
          </a:p>
        </p:txBody>
      </p:sp>
    </p:spTree>
    <p:extLst>
      <p:ext uri="{BB962C8B-B14F-4D97-AF65-F5344CB8AC3E}">
        <p14:creationId xmlns:p14="http://schemas.microsoft.com/office/powerpoint/2010/main" val="108898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5742D45F-E650-41B4-A54A-FF5256E43BA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17D11A7-1926-4EE7-BE87-6354925D0F97}"/>
              </a:ext>
            </a:extLst>
          </p:cNvPr>
          <p:cNvGrpSpPr/>
          <p:nvPr/>
        </p:nvGrpSpPr>
        <p:grpSpPr>
          <a:xfrm>
            <a:off x="795489" y="6145062"/>
            <a:ext cx="2108531" cy="246221"/>
            <a:chOff x="1021995" y="9934119"/>
            <a:chExt cx="3373650" cy="393954"/>
          </a:xfrm>
        </p:grpSpPr>
        <p:sp>
          <p:nvSpPr>
            <p:cNvPr id="18" name="Freeform 62">
              <a:extLst>
                <a:ext uri="{FF2B5EF4-FFF2-40B4-BE49-F238E27FC236}">
                  <a16:creationId xmlns:a16="http://schemas.microsoft.com/office/drawing/2014/main" id="{84ECECFB-0352-4751-91C4-1A8490137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995" y="10022986"/>
              <a:ext cx="219920" cy="216219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445BA9-EB7B-4CDA-8B21-5965D6518708}"/>
                </a:ext>
              </a:extLst>
            </p:cNvPr>
            <p:cNvSpPr txBox="1"/>
            <p:nvPr/>
          </p:nvSpPr>
          <p:spPr>
            <a:xfrm>
              <a:off x="1301976" y="9934119"/>
              <a:ext cx="3093669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spc="3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20XX.ALL RIGHTS</a:t>
              </a:r>
              <a:endParaRPr lang="id-ID" sz="1000" spc="3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3F0E7F-F1AE-4F5B-BD89-65DF9A52AB60}"/>
              </a:ext>
            </a:extLst>
          </p:cNvPr>
          <p:cNvCxnSpPr>
            <a:cxnSpLocks/>
          </p:cNvCxnSpPr>
          <p:nvPr/>
        </p:nvCxnSpPr>
        <p:spPr>
          <a:xfrm>
            <a:off x="2031958" y="608140"/>
            <a:ext cx="8267742" cy="0"/>
          </a:xfrm>
          <a:prstGeom prst="line">
            <a:avLst/>
          </a:prstGeom>
          <a:ln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9DE7928-1686-460C-90E6-67DBEF4647AE}"/>
              </a:ext>
            </a:extLst>
          </p:cNvPr>
          <p:cNvGrpSpPr/>
          <p:nvPr/>
        </p:nvGrpSpPr>
        <p:grpSpPr>
          <a:xfrm>
            <a:off x="4876030" y="2133241"/>
            <a:ext cx="3598639" cy="834517"/>
            <a:chOff x="3701812" y="2700027"/>
            <a:chExt cx="3598639" cy="83451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27FE4BB-FC87-4045-8A4D-5527F6163B73}"/>
                </a:ext>
              </a:extLst>
            </p:cNvPr>
            <p:cNvSpPr/>
            <p:nvPr/>
          </p:nvSpPr>
          <p:spPr>
            <a:xfrm>
              <a:off x="3701812" y="3013760"/>
              <a:ext cx="3598639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 my whole heart.</a:t>
              </a:r>
            </a:p>
          </p:txBody>
        </p:sp>
        <p:sp>
          <p:nvSpPr>
            <p:cNvPr id="43" name="Text Placeholder 2">
              <a:extLst>
                <a:ext uri="{FF2B5EF4-FFF2-40B4-BE49-F238E27FC236}">
                  <a16:creationId xmlns:a16="http://schemas.microsoft.com/office/drawing/2014/main" id="{99AF00E3-DD1E-498C-A900-7CA622471767}"/>
                </a:ext>
              </a:extLst>
            </p:cNvPr>
            <p:cNvSpPr txBox="1">
              <a:spLocks/>
            </p:cNvSpPr>
            <p:nvPr/>
          </p:nvSpPr>
          <p:spPr>
            <a:xfrm>
              <a:off x="3701812" y="2700027"/>
              <a:ext cx="259484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Your Title Here #1</a:t>
              </a:r>
              <a:endParaRPr lang="id-ID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2D18B5-B2C0-4F26-A0BE-D77C158D1785}"/>
              </a:ext>
            </a:extLst>
          </p:cNvPr>
          <p:cNvGrpSpPr/>
          <p:nvPr/>
        </p:nvGrpSpPr>
        <p:grpSpPr>
          <a:xfrm>
            <a:off x="4876030" y="4556149"/>
            <a:ext cx="3598639" cy="834517"/>
            <a:chOff x="3701812" y="2700027"/>
            <a:chExt cx="3598639" cy="83451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98B2951-F416-4C67-A438-AD2B7EFC3156}"/>
                </a:ext>
              </a:extLst>
            </p:cNvPr>
            <p:cNvSpPr/>
            <p:nvPr/>
          </p:nvSpPr>
          <p:spPr>
            <a:xfrm>
              <a:off x="3701812" y="3013760"/>
              <a:ext cx="3598639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 my whole heart.</a:t>
              </a:r>
            </a:p>
          </p:txBody>
        </p:sp>
        <p:sp>
          <p:nvSpPr>
            <p:cNvPr id="47" name="Text Placeholder 2">
              <a:extLst>
                <a:ext uri="{FF2B5EF4-FFF2-40B4-BE49-F238E27FC236}">
                  <a16:creationId xmlns:a16="http://schemas.microsoft.com/office/drawing/2014/main" id="{C46705ED-915B-4EB2-A0FE-78B5DEC7EFFF}"/>
                </a:ext>
              </a:extLst>
            </p:cNvPr>
            <p:cNvSpPr txBox="1">
              <a:spLocks/>
            </p:cNvSpPr>
            <p:nvPr/>
          </p:nvSpPr>
          <p:spPr>
            <a:xfrm>
              <a:off x="3701812" y="2700027"/>
              <a:ext cx="259484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Your Title Here #2</a:t>
              </a:r>
              <a:endParaRPr lang="id-ID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09BF51-0E53-4EC4-B20F-4CD7BF585218}"/>
              </a:ext>
            </a:extLst>
          </p:cNvPr>
          <p:cNvGrpSpPr/>
          <p:nvPr/>
        </p:nvGrpSpPr>
        <p:grpSpPr>
          <a:xfrm>
            <a:off x="4371627" y="1154789"/>
            <a:ext cx="2714974" cy="780691"/>
            <a:chOff x="4371627" y="1154789"/>
            <a:chExt cx="2714974" cy="78069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B35DBE8-F425-4280-BDB6-877714AA8D8E}"/>
                </a:ext>
              </a:extLst>
            </p:cNvPr>
            <p:cNvGrpSpPr/>
            <p:nvPr/>
          </p:nvGrpSpPr>
          <p:grpSpPr>
            <a:xfrm>
              <a:off x="4371627" y="1154789"/>
              <a:ext cx="2714974" cy="780691"/>
              <a:chOff x="4136676" y="914400"/>
              <a:chExt cx="3665221" cy="1053935"/>
            </a:xfrm>
          </p:grpSpPr>
          <p:sp>
            <p:nvSpPr>
              <p:cNvPr id="5" name="Arrow: Pentagon 4">
                <a:extLst>
                  <a:ext uri="{FF2B5EF4-FFF2-40B4-BE49-F238E27FC236}">
                    <a16:creationId xmlns:a16="http://schemas.microsoft.com/office/drawing/2014/main" id="{E0DC9006-87ED-42AF-BC10-075E094F6C56}"/>
                  </a:ext>
                </a:extLst>
              </p:cNvPr>
              <p:cNvSpPr/>
              <p:nvPr/>
            </p:nvSpPr>
            <p:spPr>
              <a:xfrm>
                <a:off x="4136677" y="914400"/>
                <a:ext cx="3665220" cy="796413"/>
              </a:xfrm>
              <a:prstGeom prst="homePlat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0" dist="571500" dir="2700000" sx="74000" sy="7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DC230A19-894B-429A-ABEC-0626564BCB8B}"/>
                  </a:ext>
                </a:extLst>
              </p:cNvPr>
              <p:cNvSpPr/>
              <p:nvPr/>
            </p:nvSpPr>
            <p:spPr>
              <a:xfrm flipH="1" flipV="1">
                <a:off x="4136676" y="1710812"/>
                <a:ext cx="257523" cy="257523"/>
              </a:xfrm>
              <a:prstGeom prst="rt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cs typeface="+mn-ea"/>
                  <a:sym typeface="+mn-lt"/>
                </a:endParaRPr>
              </a:p>
            </p:txBody>
          </p:sp>
        </p:grpSp>
        <p:sp>
          <p:nvSpPr>
            <p:cNvPr id="48" name="Text Placeholder 2">
              <a:extLst>
                <a:ext uri="{FF2B5EF4-FFF2-40B4-BE49-F238E27FC236}">
                  <a16:creationId xmlns:a16="http://schemas.microsoft.com/office/drawing/2014/main" id="{EBCD4F57-FC20-4188-856B-C27C31D086F9}"/>
                </a:ext>
              </a:extLst>
            </p:cNvPr>
            <p:cNvSpPr txBox="1">
              <a:spLocks/>
            </p:cNvSpPr>
            <p:nvPr/>
          </p:nvSpPr>
          <p:spPr>
            <a:xfrm>
              <a:off x="4562385" y="1303067"/>
              <a:ext cx="2016216" cy="339834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cs typeface="+mn-ea"/>
                  <a:sym typeface="+mn-lt"/>
                </a:rPr>
                <a:t>01.</a:t>
              </a:r>
              <a:r>
                <a:rPr lang="en-US" altLang="zh-CN" sz="1600" dirty="0">
                  <a:cs typeface="+mn-ea"/>
                  <a:sym typeface="+mn-lt"/>
                </a:rPr>
                <a:t>Add title 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2999D76-BCC7-4E34-8707-4DE162335E15}"/>
              </a:ext>
            </a:extLst>
          </p:cNvPr>
          <p:cNvGrpSpPr/>
          <p:nvPr/>
        </p:nvGrpSpPr>
        <p:grpSpPr>
          <a:xfrm>
            <a:off x="4371627" y="3637606"/>
            <a:ext cx="2714974" cy="780691"/>
            <a:chOff x="4371627" y="3637606"/>
            <a:chExt cx="2714974" cy="7806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912A1B1-A4EA-42D2-A693-2CD2A92625CE}"/>
                </a:ext>
              </a:extLst>
            </p:cNvPr>
            <p:cNvGrpSpPr/>
            <p:nvPr/>
          </p:nvGrpSpPr>
          <p:grpSpPr>
            <a:xfrm>
              <a:off x="4371627" y="3637606"/>
              <a:ext cx="2714974" cy="780691"/>
              <a:chOff x="4136676" y="914400"/>
              <a:chExt cx="3665221" cy="105393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32119AF-85A5-4952-9398-B55C57D76835}"/>
                  </a:ext>
                </a:extLst>
              </p:cNvPr>
              <p:cNvSpPr/>
              <p:nvPr/>
            </p:nvSpPr>
            <p:spPr>
              <a:xfrm>
                <a:off x="4136677" y="914400"/>
                <a:ext cx="3665220" cy="796413"/>
              </a:xfrm>
              <a:prstGeom prst="homePlat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0" dist="571500" dir="2700000" sx="74000" sy="7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E034603C-956C-489B-ACD2-B48B714692F0}"/>
                  </a:ext>
                </a:extLst>
              </p:cNvPr>
              <p:cNvSpPr/>
              <p:nvPr/>
            </p:nvSpPr>
            <p:spPr>
              <a:xfrm flipH="1" flipV="1">
                <a:off x="4136676" y="1710812"/>
                <a:ext cx="257523" cy="257523"/>
              </a:xfrm>
              <a:prstGeom prst="rt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49" name="Text Placeholder 2">
              <a:extLst>
                <a:ext uri="{FF2B5EF4-FFF2-40B4-BE49-F238E27FC236}">
                  <a16:creationId xmlns:a16="http://schemas.microsoft.com/office/drawing/2014/main" id="{8B4968A1-411D-42CA-8BC3-549126680602}"/>
                </a:ext>
              </a:extLst>
            </p:cNvPr>
            <p:cNvSpPr txBox="1">
              <a:spLocks/>
            </p:cNvSpPr>
            <p:nvPr/>
          </p:nvSpPr>
          <p:spPr>
            <a:xfrm>
              <a:off x="4562385" y="3783917"/>
              <a:ext cx="2016216" cy="339834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cs typeface="+mn-ea"/>
                  <a:sym typeface="+mn-lt"/>
                </a:rPr>
                <a:t>02.</a:t>
              </a:r>
              <a:r>
                <a:rPr lang="en-US" altLang="zh-CN" sz="1600" dirty="0">
                  <a:cs typeface="+mn-ea"/>
                  <a:sym typeface="+mn-lt"/>
                </a:rPr>
                <a:t>Add title 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E471CA1-255A-4AF6-B63E-EDB28BCB39D9}"/>
              </a:ext>
            </a:extLst>
          </p:cNvPr>
          <p:cNvGrpSpPr/>
          <p:nvPr/>
        </p:nvGrpSpPr>
        <p:grpSpPr>
          <a:xfrm>
            <a:off x="8852441" y="2085445"/>
            <a:ext cx="2519973" cy="1329734"/>
            <a:chOff x="8852441" y="2264633"/>
            <a:chExt cx="2519973" cy="1329734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296EA8E-CCF6-41CD-AC95-40C43E05FE3C}"/>
                </a:ext>
              </a:extLst>
            </p:cNvPr>
            <p:cNvSpPr/>
            <p:nvPr/>
          </p:nvSpPr>
          <p:spPr>
            <a:xfrm>
              <a:off x="8852441" y="2264633"/>
              <a:ext cx="2519973" cy="1249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i="1" dirty="0">
                  <a:solidFill>
                    <a:schemeClr val="bg1"/>
                  </a:solidFill>
                  <a:cs typeface="+mn-ea"/>
                  <a:sym typeface="+mn-lt"/>
                </a:rPr>
                <a:t>“A wonderful serenity has taken possession of my entire soul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680E3B3C-DF79-4265-A237-DF7E5AC489C2}"/>
                </a:ext>
              </a:extLst>
            </p:cNvPr>
            <p:cNvSpPr/>
            <p:nvPr/>
          </p:nvSpPr>
          <p:spPr>
            <a:xfrm>
              <a:off x="8946177" y="3326143"/>
              <a:ext cx="1138102" cy="268224"/>
            </a:xfrm>
            <a:prstGeom prst="roundRect">
              <a:avLst>
                <a:gd name="adj" fmla="val 11905"/>
              </a:avLst>
            </a:prstGeom>
            <a:solidFill>
              <a:schemeClr val="tx1">
                <a:lumMod val="75000"/>
                <a:lumOff val="25000"/>
                <a:alpha val="4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15 Oct 20XX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90933C4-95C0-4236-A83B-51FA789C02CE}"/>
              </a:ext>
            </a:extLst>
          </p:cNvPr>
          <p:cNvGrpSpPr/>
          <p:nvPr/>
        </p:nvGrpSpPr>
        <p:grpSpPr>
          <a:xfrm>
            <a:off x="8852441" y="4418297"/>
            <a:ext cx="2519973" cy="1329734"/>
            <a:chOff x="8852441" y="2264633"/>
            <a:chExt cx="2519973" cy="132973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B9BD70F-0C82-410D-A09B-C5AD165D25EA}"/>
                </a:ext>
              </a:extLst>
            </p:cNvPr>
            <p:cNvSpPr/>
            <p:nvPr/>
          </p:nvSpPr>
          <p:spPr>
            <a:xfrm>
              <a:off x="8852441" y="2264633"/>
              <a:ext cx="2519973" cy="1249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i="1" dirty="0">
                  <a:solidFill>
                    <a:schemeClr val="bg1"/>
                  </a:solidFill>
                  <a:cs typeface="+mn-ea"/>
                  <a:sym typeface="+mn-lt"/>
                </a:rPr>
                <a:t>“A wonderful serenity has taken possession of my entire soul</a:t>
              </a: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0A922B8-7E69-46B0-8F4A-C86A6CB55C8F}"/>
                </a:ext>
              </a:extLst>
            </p:cNvPr>
            <p:cNvSpPr/>
            <p:nvPr/>
          </p:nvSpPr>
          <p:spPr>
            <a:xfrm>
              <a:off x="8946177" y="3326143"/>
              <a:ext cx="1138102" cy="268224"/>
            </a:xfrm>
            <a:prstGeom prst="roundRect">
              <a:avLst>
                <a:gd name="adj" fmla="val 11905"/>
              </a:avLst>
            </a:prstGeom>
            <a:solidFill>
              <a:schemeClr val="tx1">
                <a:lumMod val="75000"/>
                <a:lumOff val="25000"/>
                <a:alpha val="4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18 Oct 20XX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0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57E2CB-ABD9-4C20-BE93-EBF6DF655C19}"/>
              </a:ext>
            </a:extLst>
          </p:cNvPr>
          <p:cNvSpPr/>
          <p:nvPr/>
        </p:nvSpPr>
        <p:spPr>
          <a:xfrm>
            <a:off x="781665" y="2224088"/>
            <a:ext cx="7374193" cy="3586777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B3EEF1A-79FE-4DF3-B177-80FA15BB31C5}"/>
              </a:ext>
            </a:extLst>
          </p:cNvPr>
          <p:cNvSpPr txBox="1">
            <a:spLocks/>
          </p:cNvSpPr>
          <p:nvPr/>
        </p:nvSpPr>
        <p:spPr>
          <a:xfrm>
            <a:off x="3209926" y="1123630"/>
            <a:ext cx="5772150" cy="708627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solidFill>
                  <a:srgbClr val="B3748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387C23-4287-46E4-987C-FE21DED486F0}"/>
              </a:ext>
            </a:extLst>
          </p:cNvPr>
          <p:cNvSpPr txBox="1"/>
          <p:nvPr/>
        </p:nvSpPr>
        <p:spPr>
          <a:xfrm>
            <a:off x="4692486" y="862020"/>
            <a:ext cx="2807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EDIT TITLE HERE</a:t>
            </a:r>
            <a:endParaRPr lang="id-ID" sz="1200" spc="3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87BD41-5EE0-4CAD-BC68-83E8BFE87F8C}"/>
              </a:ext>
            </a:extLst>
          </p:cNvPr>
          <p:cNvGrpSpPr/>
          <p:nvPr/>
        </p:nvGrpSpPr>
        <p:grpSpPr>
          <a:xfrm>
            <a:off x="1057198" y="3066906"/>
            <a:ext cx="2310036" cy="998472"/>
            <a:chOff x="1165996" y="2814548"/>
            <a:chExt cx="2310036" cy="99847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134ABF-BEAD-45A9-B703-2AFBA809E840}"/>
                </a:ext>
              </a:extLst>
            </p:cNvPr>
            <p:cNvSpPr/>
            <p:nvPr/>
          </p:nvSpPr>
          <p:spPr>
            <a:xfrm>
              <a:off x="1165996" y="3128281"/>
              <a:ext cx="2310036" cy="684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</a:t>
              </a: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B11935A5-5CB2-4CF2-B798-41C46D954264}"/>
                </a:ext>
              </a:extLst>
            </p:cNvPr>
            <p:cNvSpPr txBox="1">
              <a:spLocks/>
            </p:cNvSpPr>
            <p:nvPr/>
          </p:nvSpPr>
          <p:spPr>
            <a:xfrm>
              <a:off x="1399236" y="2814548"/>
              <a:ext cx="1843557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Freeform 29">
            <a:extLst>
              <a:ext uri="{FF2B5EF4-FFF2-40B4-BE49-F238E27FC236}">
                <a16:creationId xmlns:a16="http://schemas.microsoft.com/office/drawing/2014/main" id="{930AC55E-5C7B-48C3-A8D5-ED506036A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7819" y="4266053"/>
            <a:ext cx="268794" cy="277327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accent4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0" name="Freeform 67">
            <a:extLst>
              <a:ext uri="{FF2B5EF4-FFF2-40B4-BE49-F238E27FC236}">
                <a16:creationId xmlns:a16="http://schemas.microsoft.com/office/drawing/2014/main" id="{4E36DE62-006C-43B8-B058-E5C4BCD95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620" y="2499623"/>
            <a:ext cx="275193" cy="319992"/>
          </a:xfrm>
          <a:custGeom>
            <a:avLst/>
            <a:gdLst>
              <a:gd name="T0" fmla="*/ 196198 w 453"/>
              <a:gd name="T1" fmla="*/ 83098 h 533"/>
              <a:gd name="T2" fmla="*/ 196198 w 453"/>
              <a:gd name="T3" fmla="*/ 83098 h 533"/>
              <a:gd name="T4" fmla="*/ 19891 w 453"/>
              <a:gd name="T5" fmla="*/ 71482 h 533"/>
              <a:gd name="T6" fmla="*/ 0 w 453"/>
              <a:gd name="T7" fmla="*/ 79524 h 533"/>
              <a:gd name="T8" fmla="*/ 39782 w 453"/>
              <a:gd name="T9" fmla="*/ 237678 h 533"/>
              <a:gd name="T10" fmla="*/ 63742 w 453"/>
              <a:gd name="T11" fmla="*/ 237678 h 533"/>
              <a:gd name="T12" fmla="*/ 43851 w 453"/>
              <a:gd name="T13" fmla="*/ 158601 h 533"/>
              <a:gd name="T14" fmla="*/ 200266 w 453"/>
              <a:gd name="T15" fmla="*/ 87119 h 533"/>
              <a:gd name="T16" fmla="*/ 196198 w 453"/>
              <a:gd name="T17" fmla="*/ 83098 h 5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F69C909-85AB-4256-B3DD-BA507EAFD5B1}"/>
              </a:ext>
            </a:extLst>
          </p:cNvPr>
          <p:cNvGrpSpPr/>
          <p:nvPr/>
        </p:nvGrpSpPr>
        <p:grpSpPr>
          <a:xfrm>
            <a:off x="1057198" y="4722998"/>
            <a:ext cx="2310036" cy="998472"/>
            <a:chOff x="1165996" y="2814548"/>
            <a:chExt cx="2310036" cy="99847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0D2CB8-6568-4091-A202-88FDEC1966D5}"/>
                </a:ext>
              </a:extLst>
            </p:cNvPr>
            <p:cNvSpPr/>
            <p:nvPr/>
          </p:nvSpPr>
          <p:spPr>
            <a:xfrm>
              <a:off x="1165996" y="3128281"/>
              <a:ext cx="2310036" cy="684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</a:t>
              </a:r>
            </a:p>
          </p:txBody>
        </p:sp>
        <p:sp>
          <p:nvSpPr>
            <p:cNvPr id="24" name="Text Placeholder 2">
              <a:extLst>
                <a:ext uri="{FF2B5EF4-FFF2-40B4-BE49-F238E27FC236}">
                  <a16:creationId xmlns:a16="http://schemas.microsoft.com/office/drawing/2014/main" id="{46B82B51-C601-4BAC-8806-FF9EC570683F}"/>
                </a:ext>
              </a:extLst>
            </p:cNvPr>
            <p:cNvSpPr txBox="1">
              <a:spLocks/>
            </p:cNvSpPr>
            <p:nvPr/>
          </p:nvSpPr>
          <p:spPr>
            <a:xfrm>
              <a:off x="1399236" y="2814548"/>
              <a:ext cx="1843557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Freeform 20">
            <a:extLst>
              <a:ext uri="{FF2B5EF4-FFF2-40B4-BE49-F238E27FC236}">
                <a16:creationId xmlns:a16="http://schemas.microsoft.com/office/drawing/2014/main" id="{69B2A0ED-A572-46C7-B031-917EE71D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364" y="4255386"/>
            <a:ext cx="300794" cy="305060"/>
          </a:xfrm>
          <a:custGeom>
            <a:avLst/>
            <a:gdLst>
              <a:gd name="T0" fmla="*/ 211227 w 497"/>
              <a:gd name="T1" fmla="*/ 3596 h 505"/>
              <a:gd name="T2" fmla="*/ 211227 w 497"/>
              <a:gd name="T3" fmla="*/ 3596 h 505"/>
              <a:gd name="T4" fmla="*/ 203571 w 497"/>
              <a:gd name="T5" fmla="*/ 0 h 505"/>
              <a:gd name="T6" fmla="*/ 199518 w 497"/>
              <a:gd name="T7" fmla="*/ 7642 h 505"/>
              <a:gd name="T8" fmla="*/ 171594 w 497"/>
              <a:gd name="T9" fmla="*/ 75521 h 505"/>
              <a:gd name="T10" fmla="*/ 167541 w 497"/>
              <a:gd name="T11" fmla="*/ 63384 h 505"/>
              <a:gd name="T12" fmla="*/ 155831 w 497"/>
              <a:gd name="T13" fmla="*/ 59338 h 505"/>
              <a:gd name="T14" fmla="*/ 119350 w 497"/>
              <a:gd name="T15" fmla="*/ 59338 h 505"/>
              <a:gd name="T16" fmla="*/ 108091 w 497"/>
              <a:gd name="T17" fmla="*/ 63384 h 505"/>
              <a:gd name="T18" fmla="*/ 4053 w 497"/>
              <a:gd name="T19" fmla="*/ 134859 h 505"/>
              <a:gd name="T20" fmla="*/ 4053 w 497"/>
              <a:gd name="T21" fmla="*/ 151042 h 505"/>
              <a:gd name="T22" fmla="*/ 47740 w 497"/>
              <a:gd name="T23" fmla="*/ 218472 h 505"/>
              <a:gd name="T24" fmla="*/ 63954 w 497"/>
              <a:gd name="T25" fmla="*/ 222518 h 505"/>
              <a:gd name="T26" fmla="*/ 167541 w 497"/>
              <a:gd name="T27" fmla="*/ 146997 h 505"/>
              <a:gd name="T28" fmla="*/ 175648 w 497"/>
              <a:gd name="T29" fmla="*/ 138905 h 505"/>
              <a:gd name="T30" fmla="*/ 187357 w 497"/>
              <a:gd name="T31" fmla="*/ 102943 h 505"/>
              <a:gd name="T32" fmla="*/ 183754 w 497"/>
              <a:gd name="T33" fmla="*/ 91255 h 505"/>
              <a:gd name="T34" fmla="*/ 179701 w 497"/>
              <a:gd name="T35" fmla="*/ 83163 h 505"/>
              <a:gd name="T36" fmla="*/ 211227 w 497"/>
              <a:gd name="T37" fmla="*/ 3596 h 505"/>
              <a:gd name="T38" fmla="*/ 163487 w 497"/>
              <a:gd name="T39" fmla="*/ 111034 h 505"/>
              <a:gd name="T40" fmla="*/ 163487 w 497"/>
              <a:gd name="T41" fmla="*/ 111034 h 505"/>
              <a:gd name="T42" fmla="*/ 139617 w 497"/>
              <a:gd name="T43" fmla="*/ 102943 h 505"/>
              <a:gd name="T44" fmla="*/ 143671 w 497"/>
              <a:gd name="T45" fmla="*/ 79117 h 505"/>
              <a:gd name="T46" fmla="*/ 163487 w 497"/>
              <a:gd name="T47" fmla="*/ 79117 h 505"/>
              <a:gd name="T48" fmla="*/ 159884 w 497"/>
              <a:gd name="T49" fmla="*/ 83163 h 505"/>
              <a:gd name="T50" fmla="*/ 155831 w 497"/>
              <a:gd name="T51" fmla="*/ 91255 h 505"/>
              <a:gd name="T52" fmla="*/ 159884 w 497"/>
              <a:gd name="T53" fmla="*/ 95301 h 505"/>
              <a:gd name="T54" fmla="*/ 163487 w 497"/>
              <a:gd name="T55" fmla="*/ 95301 h 505"/>
              <a:gd name="T56" fmla="*/ 171594 w 497"/>
              <a:gd name="T57" fmla="*/ 91255 h 505"/>
              <a:gd name="T58" fmla="*/ 163487 w 497"/>
              <a:gd name="T59" fmla="*/ 111034 h 50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rgbClr val="E5C3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9" name="Freeform 65">
            <a:extLst>
              <a:ext uri="{FF2B5EF4-FFF2-40B4-BE49-F238E27FC236}">
                <a16:creationId xmlns:a16="http://schemas.microsoft.com/office/drawing/2014/main" id="{7ECA979C-BB45-49F8-B1F4-2E2C09145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831" y="2567888"/>
            <a:ext cx="253861" cy="251727"/>
          </a:xfrm>
          <a:custGeom>
            <a:avLst/>
            <a:gdLst>
              <a:gd name="T0" fmla="*/ 172604 w 417"/>
              <a:gd name="T1" fmla="*/ 91192 h 417"/>
              <a:gd name="T2" fmla="*/ 172604 w 417"/>
              <a:gd name="T3" fmla="*/ 91192 h 417"/>
              <a:gd name="T4" fmla="*/ 188460 w 417"/>
              <a:gd name="T5" fmla="*/ 63340 h 417"/>
              <a:gd name="T6" fmla="*/ 184836 w 417"/>
              <a:gd name="T7" fmla="*/ 47617 h 417"/>
              <a:gd name="T8" fmla="*/ 152671 w 417"/>
              <a:gd name="T9" fmla="*/ 35488 h 417"/>
              <a:gd name="T10" fmla="*/ 144516 w 417"/>
              <a:gd name="T11" fmla="*/ 7637 h 417"/>
              <a:gd name="T12" fmla="*/ 124583 w 417"/>
              <a:gd name="T13" fmla="*/ 0 h 417"/>
              <a:gd name="T14" fmla="*/ 96495 w 417"/>
              <a:gd name="T15" fmla="*/ 15723 h 417"/>
              <a:gd name="T16" fmla="*/ 68407 w 417"/>
              <a:gd name="T17" fmla="*/ 0 h 417"/>
              <a:gd name="T18" fmla="*/ 48474 w 417"/>
              <a:gd name="T19" fmla="*/ 7637 h 417"/>
              <a:gd name="T20" fmla="*/ 40320 w 417"/>
              <a:gd name="T21" fmla="*/ 35488 h 417"/>
              <a:gd name="T22" fmla="*/ 8155 w 417"/>
              <a:gd name="T23" fmla="*/ 47617 h 417"/>
              <a:gd name="T24" fmla="*/ 0 w 417"/>
              <a:gd name="T25" fmla="*/ 63340 h 417"/>
              <a:gd name="T26" fmla="*/ 19933 w 417"/>
              <a:gd name="T27" fmla="*/ 91192 h 417"/>
              <a:gd name="T28" fmla="*/ 0 w 417"/>
              <a:gd name="T29" fmla="*/ 123536 h 417"/>
              <a:gd name="T30" fmla="*/ 8155 w 417"/>
              <a:gd name="T31" fmla="*/ 139258 h 417"/>
              <a:gd name="T32" fmla="*/ 40320 w 417"/>
              <a:gd name="T33" fmla="*/ 147344 h 417"/>
              <a:gd name="T34" fmla="*/ 48474 w 417"/>
              <a:gd name="T35" fmla="*/ 178790 h 417"/>
              <a:gd name="T36" fmla="*/ 68407 w 417"/>
              <a:gd name="T37" fmla="*/ 186876 h 417"/>
              <a:gd name="T38" fmla="*/ 96495 w 417"/>
              <a:gd name="T39" fmla="*/ 167110 h 417"/>
              <a:gd name="T40" fmla="*/ 124583 w 417"/>
              <a:gd name="T41" fmla="*/ 186876 h 417"/>
              <a:gd name="T42" fmla="*/ 144516 w 417"/>
              <a:gd name="T43" fmla="*/ 178790 h 417"/>
              <a:gd name="T44" fmla="*/ 152671 w 417"/>
              <a:gd name="T45" fmla="*/ 147344 h 417"/>
              <a:gd name="T46" fmla="*/ 184836 w 417"/>
              <a:gd name="T47" fmla="*/ 139258 h 417"/>
              <a:gd name="T48" fmla="*/ 188460 w 417"/>
              <a:gd name="T49" fmla="*/ 119043 h 417"/>
              <a:gd name="T50" fmla="*/ 172604 w 417"/>
              <a:gd name="T51" fmla="*/ 91192 h 417"/>
              <a:gd name="T52" fmla="*/ 96495 w 417"/>
              <a:gd name="T53" fmla="*/ 131172 h 417"/>
              <a:gd name="T54" fmla="*/ 96495 w 417"/>
              <a:gd name="T55" fmla="*/ 131172 h 417"/>
              <a:gd name="T56" fmla="*/ 56629 w 417"/>
              <a:gd name="T57" fmla="*/ 91192 h 417"/>
              <a:gd name="T58" fmla="*/ 96495 w 417"/>
              <a:gd name="T59" fmla="*/ 51660 h 417"/>
              <a:gd name="T60" fmla="*/ 136362 w 417"/>
              <a:gd name="T61" fmla="*/ 91192 h 417"/>
              <a:gd name="T62" fmla="*/ 96495 w 417"/>
              <a:gd name="T63" fmla="*/ 131172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rgbClr val="E5C3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B2B592A-17B4-461C-9A66-13036A8AB4D7}"/>
              </a:ext>
            </a:extLst>
          </p:cNvPr>
          <p:cNvGrpSpPr/>
          <p:nvPr/>
        </p:nvGrpSpPr>
        <p:grpSpPr>
          <a:xfrm>
            <a:off x="3313743" y="3066906"/>
            <a:ext cx="2310036" cy="998472"/>
            <a:chOff x="1165996" y="2814548"/>
            <a:chExt cx="2310036" cy="99847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95355F3-70EF-4739-8509-D92E21B0B292}"/>
                </a:ext>
              </a:extLst>
            </p:cNvPr>
            <p:cNvSpPr/>
            <p:nvPr/>
          </p:nvSpPr>
          <p:spPr>
            <a:xfrm>
              <a:off x="1165996" y="3128281"/>
              <a:ext cx="2310036" cy="684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</a:t>
              </a:r>
            </a:p>
          </p:txBody>
        </p:sp>
        <p:sp>
          <p:nvSpPr>
            <p:cNvPr id="27" name="Text Placeholder 2">
              <a:extLst>
                <a:ext uri="{FF2B5EF4-FFF2-40B4-BE49-F238E27FC236}">
                  <a16:creationId xmlns:a16="http://schemas.microsoft.com/office/drawing/2014/main" id="{2E9C75D7-DCD5-482B-BD97-300B31514494}"/>
                </a:ext>
              </a:extLst>
            </p:cNvPr>
            <p:cNvSpPr txBox="1">
              <a:spLocks/>
            </p:cNvSpPr>
            <p:nvPr/>
          </p:nvSpPr>
          <p:spPr>
            <a:xfrm>
              <a:off x="1399236" y="2814548"/>
              <a:ext cx="1843557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211D12B-3C20-48E9-BC99-D4C6892D9533}"/>
              </a:ext>
            </a:extLst>
          </p:cNvPr>
          <p:cNvGrpSpPr/>
          <p:nvPr/>
        </p:nvGrpSpPr>
        <p:grpSpPr>
          <a:xfrm>
            <a:off x="3313743" y="4722998"/>
            <a:ext cx="2310036" cy="998472"/>
            <a:chOff x="1165996" y="2814548"/>
            <a:chExt cx="2310036" cy="99847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46DA673-8C9E-44BD-86CD-268D9D430202}"/>
                </a:ext>
              </a:extLst>
            </p:cNvPr>
            <p:cNvSpPr/>
            <p:nvPr/>
          </p:nvSpPr>
          <p:spPr>
            <a:xfrm>
              <a:off x="1165996" y="3128281"/>
              <a:ext cx="2310036" cy="684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</a:t>
              </a:r>
            </a:p>
          </p:txBody>
        </p:sp>
        <p:sp>
          <p:nvSpPr>
            <p:cNvPr id="30" name="Text Placeholder 2">
              <a:extLst>
                <a:ext uri="{FF2B5EF4-FFF2-40B4-BE49-F238E27FC236}">
                  <a16:creationId xmlns:a16="http://schemas.microsoft.com/office/drawing/2014/main" id="{CD666D95-4A91-4844-B4C2-87D4D4A98C1F}"/>
                </a:ext>
              </a:extLst>
            </p:cNvPr>
            <p:cNvSpPr txBox="1">
              <a:spLocks/>
            </p:cNvSpPr>
            <p:nvPr/>
          </p:nvSpPr>
          <p:spPr>
            <a:xfrm>
              <a:off x="1399236" y="2814548"/>
              <a:ext cx="1843557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Freeform 24">
            <a:extLst>
              <a:ext uri="{FF2B5EF4-FFF2-40B4-BE49-F238E27FC236}">
                <a16:creationId xmlns:a16="http://schemas.microsoft.com/office/drawing/2014/main" id="{C60F8BCA-F0CF-49B4-9003-186CE14F7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4910" y="4287386"/>
            <a:ext cx="300794" cy="238928"/>
          </a:xfrm>
          <a:custGeom>
            <a:avLst/>
            <a:gdLst>
              <a:gd name="T0" fmla="*/ 111694 w 497"/>
              <a:gd name="T1" fmla="*/ 66842 h 399"/>
              <a:gd name="T2" fmla="*/ 111694 w 497"/>
              <a:gd name="T3" fmla="*/ 66842 h 399"/>
              <a:gd name="T4" fmla="*/ 79717 w 497"/>
              <a:gd name="T5" fmla="*/ 98481 h 399"/>
              <a:gd name="T6" fmla="*/ 111694 w 497"/>
              <a:gd name="T7" fmla="*/ 130119 h 399"/>
              <a:gd name="T8" fmla="*/ 143671 w 497"/>
              <a:gd name="T9" fmla="*/ 98481 h 399"/>
              <a:gd name="T10" fmla="*/ 111694 w 497"/>
              <a:gd name="T11" fmla="*/ 66842 h 399"/>
              <a:gd name="T12" fmla="*/ 199067 w 497"/>
              <a:gd name="T13" fmla="*/ 31193 h 399"/>
              <a:gd name="T14" fmla="*/ 199067 w 497"/>
              <a:gd name="T15" fmla="*/ 31193 h 399"/>
              <a:gd name="T16" fmla="*/ 175197 w 497"/>
              <a:gd name="T17" fmla="*/ 31193 h 399"/>
              <a:gd name="T18" fmla="*/ 163487 w 497"/>
              <a:gd name="T19" fmla="*/ 27182 h 399"/>
              <a:gd name="T20" fmla="*/ 159434 w 497"/>
              <a:gd name="T21" fmla="*/ 3565 h 399"/>
              <a:gd name="T22" fmla="*/ 147274 w 497"/>
              <a:gd name="T23" fmla="*/ 0 h 399"/>
              <a:gd name="T24" fmla="*/ 71610 w 497"/>
              <a:gd name="T25" fmla="*/ 0 h 399"/>
              <a:gd name="T26" fmla="*/ 63954 w 497"/>
              <a:gd name="T27" fmla="*/ 3565 h 399"/>
              <a:gd name="T28" fmla="*/ 55397 w 497"/>
              <a:gd name="T29" fmla="*/ 27182 h 399"/>
              <a:gd name="T30" fmla="*/ 47740 w 497"/>
              <a:gd name="T31" fmla="*/ 31193 h 399"/>
              <a:gd name="T32" fmla="*/ 23870 w 497"/>
              <a:gd name="T33" fmla="*/ 31193 h 399"/>
              <a:gd name="T34" fmla="*/ 0 w 497"/>
              <a:gd name="T35" fmla="*/ 54811 h 399"/>
              <a:gd name="T36" fmla="*/ 0 w 497"/>
              <a:gd name="T37" fmla="*/ 153737 h 399"/>
              <a:gd name="T38" fmla="*/ 23870 w 497"/>
              <a:gd name="T39" fmla="*/ 177354 h 399"/>
              <a:gd name="T40" fmla="*/ 199067 w 497"/>
              <a:gd name="T41" fmla="*/ 177354 h 399"/>
              <a:gd name="T42" fmla="*/ 223388 w 497"/>
              <a:gd name="T43" fmla="*/ 153737 h 399"/>
              <a:gd name="T44" fmla="*/ 223388 w 497"/>
              <a:gd name="T45" fmla="*/ 54811 h 399"/>
              <a:gd name="T46" fmla="*/ 199067 w 497"/>
              <a:gd name="T47" fmla="*/ 31193 h 399"/>
              <a:gd name="T48" fmla="*/ 111694 w 497"/>
              <a:gd name="T49" fmla="*/ 153737 h 399"/>
              <a:gd name="T50" fmla="*/ 111694 w 497"/>
              <a:gd name="T51" fmla="*/ 153737 h 399"/>
              <a:gd name="T52" fmla="*/ 55397 w 497"/>
              <a:gd name="T53" fmla="*/ 98481 h 399"/>
              <a:gd name="T54" fmla="*/ 111694 w 497"/>
              <a:gd name="T55" fmla="*/ 43225 h 399"/>
              <a:gd name="T56" fmla="*/ 167541 w 497"/>
              <a:gd name="T57" fmla="*/ 98481 h 399"/>
              <a:gd name="T58" fmla="*/ 111694 w 497"/>
              <a:gd name="T59" fmla="*/ 153737 h 399"/>
              <a:gd name="T60" fmla="*/ 191411 w 497"/>
              <a:gd name="T61" fmla="*/ 70853 h 399"/>
              <a:gd name="T62" fmla="*/ 191411 w 497"/>
              <a:gd name="T63" fmla="*/ 70853 h 399"/>
              <a:gd name="T64" fmla="*/ 183304 w 497"/>
              <a:gd name="T65" fmla="*/ 62832 h 399"/>
              <a:gd name="T66" fmla="*/ 191411 w 497"/>
              <a:gd name="T67" fmla="*/ 54811 h 399"/>
              <a:gd name="T68" fmla="*/ 199067 w 497"/>
              <a:gd name="T69" fmla="*/ 62832 h 399"/>
              <a:gd name="T70" fmla="*/ 191411 w 497"/>
              <a:gd name="T71" fmla="*/ 70853 h 3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gradFill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1" name="Freeform 102">
            <a:extLst>
              <a:ext uri="{FF2B5EF4-FFF2-40B4-BE49-F238E27FC236}">
                <a16:creationId xmlns:a16="http://schemas.microsoft.com/office/drawing/2014/main" id="{DBC8131B-1C12-42F4-BE8A-A23491C7A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5977" y="2557222"/>
            <a:ext cx="298660" cy="268794"/>
          </a:xfrm>
          <a:custGeom>
            <a:avLst/>
            <a:gdLst>
              <a:gd name="T0" fmla="*/ 35703 w 498"/>
              <a:gd name="T1" fmla="*/ 67874 h 445"/>
              <a:gd name="T2" fmla="*/ 35703 w 498"/>
              <a:gd name="T3" fmla="*/ 67874 h 445"/>
              <a:gd name="T4" fmla="*/ 63372 w 498"/>
              <a:gd name="T5" fmla="*/ 75965 h 445"/>
              <a:gd name="T6" fmla="*/ 67389 w 498"/>
              <a:gd name="T7" fmla="*/ 75965 h 445"/>
              <a:gd name="T8" fmla="*/ 87026 w 498"/>
              <a:gd name="T9" fmla="*/ 60232 h 445"/>
              <a:gd name="T10" fmla="*/ 87026 w 498"/>
              <a:gd name="T11" fmla="*/ 56187 h 445"/>
              <a:gd name="T12" fmla="*/ 79439 w 498"/>
              <a:gd name="T13" fmla="*/ 48096 h 445"/>
              <a:gd name="T14" fmla="*/ 122728 w 498"/>
              <a:gd name="T15" fmla="*/ 4495 h 445"/>
              <a:gd name="T16" fmla="*/ 87026 w 498"/>
              <a:gd name="T17" fmla="*/ 0 h 445"/>
              <a:gd name="T18" fmla="*/ 47753 w 498"/>
              <a:gd name="T19" fmla="*/ 24273 h 445"/>
              <a:gd name="T20" fmla="*/ 32133 w 498"/>
              <a:gd name="T21" fmla="*/ 36409 h 445"/>
              <a:gd name="T22" fmla="*/ 23653 w 498"/>
              <a:gd name="T23" fmla="*/ 52141 h 445"/>
              <a:gd name="T24" fmla="*/ 8033 w 498"/>
              <a:gd name="T25" fmla="*/ 56187 h 445"/>
              <a:gd name="T26" fmla="*/ 0 w 498"/>
              <a:gd name="T27" fmla="*/ 64278 h 445"/>
              <a:gd name="T28" fmla="*/ 0 w 498"/>
              <a:gd name="T29" fmla="*/ 67874 h 445"/>
              <a:gd name="T30" fmla="*/ 16066 w 498"/>
              <a:gd name="T31" fmla="*/ 84055 h 445"/>
              <a:gd name="T32" fmla="*/ 23653 w 498"/>
              <a:gd name="T33" fmla="*/ 88101 h 445"/>
              <a:gd name="T34" fmla="*/ 32133 w 498"/>
              <a:gd name="T35" fmla="*/ 80010 h 445"/>
              <a:gd name="T36" fmla="*/ 35703 w 498"/>
              <a:gd name="T37" fmla="*/ 67874 h 445"/>
              <a:gd name="T38" fmla="*/ 99075 w 498"/>
              <a:gd name="T39" fmla="*/ 71919 h 445"/>
              <a:gd name="T40" fmla="*/ 99075 w 498"/>
              <a:gd name="T41" fmla="*/ 71919 h 445"/>
              <a:gd name="T42" fmla="*/ 95059 w 498"/>
              <a:gd name="T43" fmla="*/ 71919 h 445"/>
              <a:gd name="T44" fmla="*/ 79439 w 498"/>
              <a:gd name="T45" fmla="*/ 84055 h 445"/>
              <a:gd name="T46" fmla="*/ 75422 w 498"/>
              <a:gd name="T47" fmla="*/ 91697 h 445"/>
              <a:gd name="T48" fmla="*/ 170035 w 498"/>
              <a:gd name="T49" fmla="*/ 195530 h 445"/>
              <a:gd name="T50" fmla="*/ 178068 w 498"/>
              <a:gd name="T51" fmla="*/ 195530 h 445"/>
              <a:gd name="T52" fmla="*/ 190117 w 498"/>
              <a:gd name="T53" fmla="*/ 187439 h 445"/>
              <a:gd name="T54" fmla="*/ 190117 w 498"/>
              <a:gd name="T55" fmla="*/ 179798 h 445"/>
              <a:gd name="T56" fmla="*/ 99075 w 498"/>
              <a:gd name="T57" fmla="*/ 71919 h 445"/>
              <a:gd name="T58" fmla="*/ 221804 w 498"/>
              <a:gd name="T59" fmla="*/ 28318 h 445"/>
              <a:gd name="T60" fmla="*/ 221804 w 498"/>
              <a:gd name="T61" fmla="*/ 28318 h 445"/>
              <a:gd name="T62" fmla="*/ 213771 w 498"/>
              <a:gd name="T63" fmla="*/ 24273 h 445"/>
              <a:gd name="T64" fmla="*/ 205737 w 498"/>
              <a:gd name="T65" fmla="*/ 40005 h 445"/>
              <a:gd name="T66" fmla="*/ 182084 w 498"/>
              <a:gd name="T67" fmla="*/ 48096 h 445"/>
              <a:gd name="T68" fmla="*/ 178068 w 498"/>
              <a:gd name="T69" fmla="*/ 28318 h 445"/>
              <a:gd name="T70" fmla="*/ 186101 w 498"/>
              <a:gd name="T71" fmla="*/ 8540 h 445"/>
              <a:gd name="T72" fmla="*/ 182084 w 498"/>
              <a:gd name="T73" fmla="*/ 4495 h 445"/>
              <a:gd name="T74" fmla="*/ 150398 w 498"/>
              <a:gd name="T75" fmla="*/ 32364 h 445"/>
              <a:gd name="T76" fmla="*/ 142365 w 498"/>
              <a:gd name="T77" fmla="*/ 67874 h 445"/>
              <a:gd name="T78" fmla="*/ 126745 w 498"/>
              <a:gd name="T79" fmla="*/ 84055 h 445"/>
              <a:gd name="T80" fmla="*/ 142365 w 498"/>
              <a:gd name="T81" fmla="*/ 103833 h 445"/>
              <a:gd name="T82" fmla="*/ 162448 w 498"/>
              <a:gd name="T83" fmla="*/ 84055 h 445"/>
              <a:gd name="T84" fmla="*/ 182084 w 498"/>
              <a:gd name="T85" fmla="*/ 80010 h 445"/>
              <a:gd name="T86" fmla="*/ 217787 w 498"/>
              <a:gd name="T87" fmla="*/ 64278 h 445"/>
              <a:gd name="T88" fmla="*/ 221804 w 498"/>
              <a:gd name="T89" fmla="*/ 28318 h 445"/>
              <a:gd name="T90" fmla="*/ 32133 w 498"/>
              <a:gd name="T91" fmla="*/ 179798 h 445"/>
              <a:gd name="T92" fmla="*/ 32133 w 498"/>
              <a:gd name="T93" fmla="*/ 179798 h 445"/>
              <a:gd name="T94" fmla="*/ 32133 w 498"/>
              <a:gd name="T95" fmla="*/ 187439 h 445"/>
              <a:gd name="T96" fmla="*/ 39719 w 498"/>
              <a:gd name="T97" fmla="*/ 199576 h 445"/>
              <a:gd name="T98" fmla="*/ 47753 w 498"/>
              <a:gd name="T99" fmla="*/ 195530 h 445"/>
              <a:gd name="T100" fmla="*/ 103092 w 498"/>
              <a:gd name="T101" fmla="*/ 143838 h 445"/>
              <a:gd name="T102" fmla="*/ 87026 w 498"/>
              <a:gd name="T103" fmla="*/ 123611 h 445"/>
              <a:gd name="T104" fmla="*/ 32133 w 498"/>
              <a:gd name="T105" fmla="*/ 179798 h 4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gradFill>
            <a:gsLst>
              <a:gs pos="10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5872B4E-E2FA-4E6B-81CC-76BA87D66486}"/>
              </a:ext>
            </a:extLst>
          </p:cNvPr>
          <p:cNvGrpSpPr/>
          <p:nvPr/>
        </p:nvGrpSpPr>
        <p:grpSpPr>
          <a:xfrm>
            <a:off x="5570289" y="3066906"/>
            <a:ext cx="2310036" cy="998472"/>
            <a:chOff x="1165996" y="2814548"/>
            <a:chExt cx="2310036" cy="99847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675E96A-226F-43AA-B79D-68AC234A46D6}"/>
                </a:ext>
              </a:extLst>
            </p:cNvPr>
            <p:cNvSpPr/>
            <p:nvPr/>
          </p:nvSpPr>
          <p:spPr>
            <a:xfrm>
              <a:off x="1165996" y="3128281"/>
              <a:ext cx="2310036" cy="684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</a:t>
              </a:r>
            </a:p>
          </p:txBody>
        </p:sp>
        <p:sp>
          <p:nvSpPr>
            <p:cNvPr id="33" name="Text Placeholder 2">
              <a:extLst>
                <a:ext uri="{FF2B5EF4-FFF2-40B4-BE49-F238E27FC236}">
                  <a16:creationId xmlns:a16="http://schemas.microsoft.com/office/drawing/2014/main" id="{95507B3B-A612-441E-B49C-033D5AB9EC14}"/>
                </a:ext>
              </a:extLst>
            </p:cNvPr>
            <p:cNvSpPr txBox="1">
              <a:spLocks/>
            </p:cNvSpPr>
            <p:nvPr/>
          </p:nvSpPr>
          <p:spPr>
            <a:xfrm>
              <a:off x="1399236" y="2814548"/>
              <a:ext cx="1843557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3AE56F9-F4E8-4F63-9E2E-566AED7F22F6}"/>
              </a:ext>
            </a:extLst>
          </p:cNvPr>
          <p:cNvGrpSpPr/>
          <p:nvPr/>
        </p:nvGrpSpPr>
        <p:grpSpPr>
          <a:xfrm>
            <a:off x="5570289" y="4722998"/>
            <a:ext cx="2310036" cy="998472"/>
            <a:chOff x="1165996" y="2814548"/>
            <a:chExt cx="2310036" cy="99847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3989EEF-CE24-401D-B4AB-6F34FF85C292}"/>
                </a:ext>
              </a:extLst>
            </p:cNvPr>
            <p:cNvSpPr/>
            <p:nvPr/>
          </p:nvSpPr>
          <p:spPr>
            <a:xfrm>
              <a:off x="1165996" y="3128281"/>
              <a:ext cx="2310036" cy="684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</a:t>
              </a:r>
            </a:p>
          </p:txBody>
        </p:sp>
        <p:sp>
          <p:nvSpPr>
            <p:cNvPr id="36" name="Text Placeholder 2">
              <a:extLst>
                <a:ext uri="{FF2B5EF4-FFF2-40B4-BE49-F238E27FC236}">
                  <a16:creationId xmlns:a16="http://schemas.microsoft.com/office/drawing/2014/main" id="{0959D27E-66C3-4B29-829E-BA73DB15501D}"/>
                </a:ext>
              </a:extLst>
            </p:cNvPr>
            <p:cNvSpPr txBox="1">
              <a:spLocks/>
            </p:cNvSpPr>
            <p:nvPr/>
          </p:nvSpPr>
          <p:spPr>
            <a:xfrm>
              <a:off x="1399236" y="2814548"/>
              <a:ext cx="1843557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DDFC7170-CF2E-4560-85B5-E6A1950EC9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670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  <p:bldP spid="18" grpId="0" animBg="1"/>
          <p:bldP spid="20" grpId="0" animBg="1"/>
          <p:bldP spid="16" grpId="0" animBg="1"/>
          <p:bldP spid="19" grpId="0" animBg="1"/>
          <p:bldP spid="17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  <p:bldP spid="18" grpId="0" animBg="1"/>
          <p:bldP spid="20" grpId="0" animBg="1"/>
          <p:bldP spid="16" grpId="0" animBg="1"/>
          <p:bldP spid="19" grpId="0" animBg="1"/>
          <p:bldP spid="17" grpId="0" animBg="1"/>
          <p:bldP spid="21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占位符 31">
            <a:extLst>
              <a:ext uri="{FF2B5EF4-FFF2-40B4-BE49-F238E27FC236}">
                <a16:creationId xmlns:a16="http://schemas.microsoft.com/office/drawing/2014/main" id="{D5D9FB4C-3AED-49C5-91EA-102275DCF0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64564" y="887470"/>
            <a:ext cx="94288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E5C3D5"/>
                </a:solidFill>
                <a:cs typeface="+mn-ea"/>
                <a:sym typeface="+mn-lt"/>
              </a:rPr>
              <a:t>2</a:t>
            </a:r>
          </a:p>
          <a:p>
            <a:r>
              <a:rPr lang="en-US" sz="9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</a:t>
            </a:r>
          </a:p>
          <a:p>
            <a:r>
              <a:rPr lang="en-US" sz="9600" b="1" dirty="0">
                <a:solidFill>
                  <a:srgbClr val="E5C3D5"/>
                </a:solidFill>
                <a:cs typeface="+mn-ea"/>
                <a:sym typeface="+mn-lt"/>
              </a:rPr>
              <a:t>2</a:t>
            </a:r>
          </a:p>
          <a:p>
            <a:r>
              <a:rPr lang="en-US" sz="9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X</a:t>
            </a:r>
          </a:p>
        </p:txBody>
      </p:sp>
      <p:pic>
        <p:nvPicPr>
          <p:cNvPr id="9" name="图片占位符 2">
            <a:extLst>
              <a:ext uri="{FF2B5EF4-FFF2-40B4-BE49-F238E27FC236}">
                <a16:creationId xmlns:a16="http://schemas.microsoft.com/office/drawing/2014/main" id="{31806154-6CB1-432A-83ED-1A2DD0C1D2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2937" y="4764505"/>
            <a:ext cx="1094874" cy="1106906"/>
          </a:xfrm>
          <a:prstGeom prst="ellipse">
            <a:avLst/>
          </a:prstGeom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B651534-FD7A-46AC-A432-F6AF10CF2898}"/>
              </a:ext>
            </a:extLst>
          </p:cNvPr>
          <p:cNvSpPr/>
          <p:nvPr/>
        </p:nvSpPr>
        <p:spPr>
          <a:xfrm>
            <a:off x="4417767" y="526612"/>
            <a:ext cx="2836033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1300" b="1" dirty="0">
                <a:solidFill>
                  <a:srgbClr val="F6E9F1"/>
                </a:solidFill>
                <a:cs typeface="+mn-ea"/>
                <a:sym typeface="+mn-lt"/>
              </a:rPr>
              <a:t>3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0576" y="2410629"/>
            <a:ext cx="61508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B37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en-US" sz="8800" dirty="0">
              <a:solidFill>
                <a:srgbClr val="B37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3853" y="3888292"/>
            <a:ext cx="48366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84052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34BA55A-98BA-48E6-A96A-554B9964EE3C}"/>
              </a:ext>
            </a:extLst>
          </p:cNvPr>
          <p:cNvSpPr txBox="1">
            <a:spLocks/>
          </p:cNvSpPr>
          <p:nvPr/>
        </p:nvSpPr>
        <p:spPr>
          <a:xfrm>
            <a:off x="3209926" y="1123630"/>
            <a:ext cx="5772150" cy="708627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solidFill>
                  <a:srgbClr val="B3748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54C898-6492-4410-A9E4-BA9C5DF898BF}"/>
              </a:ext>
            </a:extLst>
          </p:cNvPr>
          <p:cNvSpPr txBox="1"/>
          <p:nvPr/>
        </p:nvSpPr>
        <p:spPr>
          <a:xfrm>
            <a:off x="4692486" y="862020"/>
            <a:ext cx="2807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EDIT TITLE HERE</a:t>
            </a:r>
            <a:endParaRPr lang="id-ID" sz="1200" spc="3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796DC36-0AD2-4D63-913A-9D67D5409981}"/>
              </a:ext>
            </a:extLst>
          </p:cNvPr>
          <p:cNvSpPr/>
          <p:nvPr/>
        </p:nvSpPr>
        <p:spPr>
          <a:xfrm>
            <a:off x="1470933" y="2121235"/>
            <a:ext cx="1847850" cy="1847850"/>
          </a:xfrm>
          <a:prstGeom prst="ellipse">
            <a:avLst/>
          </a:prstGeom>
          <a:noFill/>
          <a:ln w="5080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3FD227-EF58-4824-B1CF-A8A8A5140C5E}"/>
              </a:ext>
            </a:extLst>
          </p:cNvPr>
          <p:cNvSpPr/>
          <p:nvPr/>
        </p:nvSpPr>
        <p:spPr>
          <a:xfrm>
            <a:off x="5172075" y="2121235"/>
            <a:ext cx="1847850" cy="1847850"/>
          </a:xfrm>
          <a:prstGeom prst="ellipse">
            <a:avLst/>
          </a:prstGeom>
          <a:noFill/>
          <a:ln w="5080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850B86-41D5-4EBF-ABAB-B8B4A69876AB}"/>
              </a:ext>
            </a:extLst>
          </p:cNvPr>
          <p:cNvSpPr/>
          <p:nvPr/>
        </p:nvSpPr>
        <p:spPr>
          <a:xfrm>
            <a:off x="8873218" y="2121235"/>
            <a:ext cx="1847850" cy="184785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0DE16B-7C06-47E5-879D-1A3CF2799063}"/>
              </a:ext>
            </a:extLst>
          </p:cNvPr>
          <p:cNvSpPr/>
          <p:nvPr/>
        </p:nvSpPr>
        <p:spPr>
          <a:xfrm>
            <a:off x="3321504" y="4258063"/>
            <a:ext cx="1847850" cy="184785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63D5C2-CA29-4E8F-97FB-24DE94B1A53B}"/>
              </a:ext>
            </a:extLst>
          </p:cNvPr>
          <p:cNvSpPr/>
          <p:nvPr/>
        </p:nvSpPr>
        <p:spPr>
          <a:xfrm>
            <a:off x="7022646" y="4258063"/>
            <a:ext cx="1847850" cy="1847850"/>
          </a:xfrm>
          <a:prstGeom prst="ellipse">
            <a:avLst/>
          </a:prstGeom>
          <a:noFill/>
          <a:ln w="50800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5B0E2A-30E9-4A29-9036-407E46CCDE5C}"/>
              </a:ext>
            </a:extLst>
          </p:cNvPr>
          <p:cNvGrpSpPr/>
          <p:nvPr/>
        </p:nvGrpSpPr>
        <p:grpSpPr>
          <a:xfrm>
            <a:off x="1645755" y="3837096"/>
            <a:ext cx="1474970" cy="449271"/>
            <a:chOff x="1414222" y="5281613"/>
            <a:chExt cx="1474970" cy="449271"/>
          </a:xfrm>
          <a:gradFill>
            <a:gsLst>
              <a:gs pos="100000">
                <a:srgbClr val="E5C3D5"/>
              </a:gs>
              <a:gs pos="0">
                <a:schemeClr val="accent1"/>
              </a:gs>
            </a:gsLst>
            <a:lin ang="2700000" scaled="1"/>
          </a:gradFill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5B71DF8-6AFD-48A7-A3EA-3C980F0D334F}"/>
                </a:ext>
              </a:extLst>
            </p:cNvPr>
            <p:cNvSpPr/>
            <p:nvPr/>
          </p:nvSpPr>
          <p:spPr>
            <a:xfrm>
              <a:off x="1414222" y="5383268"/>
              <a:ext cx="1474970" cy="347616"/>
            </a:xfrm>
            <a:prstGeom prst="roundRect">
              <a:avLst>
                <a:gd name="adj" fmla="val 11905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+mn-ea"/>
                  <a:sym typeface="+mn-lt"/>
                </a:rPr>
                <a:t>15 Oct 20XX</a:t>
              </a:r>
              <a:endParaRPr lang="id-ID" sz="1200" dirty="0">
                <a:cs typeface="+mn-ea"/>
                <a:sym typeface="+mn-lt"/>
              </a:endParaRP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D44237FF-1353-49D2-A243-A8798B6BA21E}"/>
                </a:ext>
              </a:extLst>
            </p:cNvPr>
            <p:cNvSpPr/>
            <p:nvPr/>
          </p:nvSpPr>
          <p:spPr>
            <a:xfrm>
              <a:off x="2056457" y="5281613"/>
              <a:ext cx="190500" cy="10165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65EA599-EE00-4EB6-A4E6-C18A1DA30BEC}"/>
              </a:ext>
            </a:extLst>
          </p:cNvPr>
          <p:cNvGrpSpPr/>
          <p:nvPr/>
        </p:nvGrpSpPr>
        <p:grpSpPr>
          <a:xfrm>
            <a:off x="5358515" y="3837096"/>
            <a:ext cx="1474970" cy="449271"/>
            <a:chOff x="1414222" y="5281613"/>
            <a:chExt cx="1474970" cy="449271"/>
          </a:xfrm>
          <a:gradFill>
            <a:gsLst>
              <a:gs pos="10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lin ang="2700000" scaled="0"/>
          </a:gradFill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FA7762E-437E-4DE6-B75D-50EF9D35BF48}"/>
                </a:ext>
              </a:extLst>
            </p:cNvPr>
            <p:cNvSpPr/>
            <p:nvPr/>
          </p:nvSpPr>
          <p:spPr>
            <a:xfrm>
              <a:off x="1414222" y="5383268"/>
              <a:ext cx="1474970" cy="347616"/>
            </a:xfrm>
            <a:prstGeom prst="roundRect">
              <a:avLst>
                <a:gd name="adj" fmla="val 11905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+mn-ea"/>
                  <a:sym typeface="+mn-lt"/>
                </a:rPr>
                <a:t>15 Oct 20XX</a:t>
              </a:r>
              <a:endParaRPr lang="id-ID" sz="1200" dirty="0">
                <a:cs typeface="+mn-ea"/>
                <a:sym typeface="+mn-lt"/>
              </a:endParaRPr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6D76C19B-BB6A-4A81-BBE5-40C76D859305}"/>
                </a:ext>
              </a:extLst>
            </p:cNvPr>
            <p:cNvSpPr/>
            <p:nvPr/>
          </p:nvSpPr>
          <p:spPr>
            <a:xfrm>
              <a:off x="2056457" y="5281613"/>
              <a:ext cx="190500" cy="10165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ED092D6-EDEC-49BD-9072-F2A94E8F1428}"/>
              </a:ext>
            </a:extLst>
          </p:cNvPr>
          <p:cNvGrpSpPr/>
          <p:nvPr/>
        </p:nvGrpSpPr>
        <p:grpSpPr>
          <a:xfrm>
            <a:off x="9059658" y="3837096"/>
            <a:ext cx="1474970" cy="449271"/>
            <a:chOff x="1414222" y="5281613"/>
            <a:chExt cx="1474970" cy="449271"/>
          </a:xfrm>
          <a:gradFill>
            <a:gsLst>
              <a:gs pos="100000">
                <a:schemeClr val="accent5">
                  <a:lumMod val="75000"/>
                </a:schemeClr>
              </a:gs>
              <a:gs pos="0">
                <a:schemeClr val="accent5"/>
              </a:gs>
            </a:gsLst>
            <a:lin ang="2700000" scaled="0"/>
          </a:gradFill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3769A244-1F7F-4273-A39E-2E2E5C8AC2EA}"/>
                </a:ext>
              </a:extLst>
            </p:cNvPr>
            <p:cNvSpPr/>
            <p:nvPr/>
          </p:nvSpPr>
          <p:spPr>
            <a:xfrm>
              <a:off x="1414222" y="5383268"/>
              <a:ext cx="1474970" cy="347616"/>
            </a:xfrm>
            <a:prstGeom prst="roundRect">
              <a:avLst>
                <a:gd name="adj" fmla="val 11905"/>
              </a:avLst>
            </a:prstGeom>
            <a:solidFill>
              <a:srgbClr val="E5C3D5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+mn-ea"/>
                  <a:sym typeface="+mn-lt"/>
                </a:rPr>
                <a:t>15 Oct 20XX</a:t>
              </a:r>
              <a:endParaRPr lang="id-ID" sz="1200" dirty="0">
                <a:cs typeface="+mn-ea"/>
                <a:sym typeface="+mn-lt"/>
              </a:endParaRPr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C9D206CD-2F5F-4254-9559-94B9BA790FE7}"/>
                </a:ext>
              </a:extLst>
            </p:cNvPr>
            <p:cNvSpPr/>
            <p:nvPr/>
          </p:nvSpPr>
          <p:spPr>
            <a:xfrm>
              <a:off x="2056457" y="5281613"/>
              <a:ext cx="190500" cy="101655"/>
            </a:xfrm>
            <a:prstGeom prst="triangl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cs typeface="+mn-ea"/>
                <a:sym typeface="+mn-lt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97C30-EA0D-4FD1-A0B5-6B353D7FC0B4}"/>
              </a:ext>
            </a:extLst>
          </p:cNvPr>
          <p:cNvGrpSpPr/>
          <p:nvPr/>
        </p:nvGrpSpPr>
        <p:grpSpPr>
          <a:xfrm>
            <a:off x="3507944" y="3938751"/>
            <a:ext cx="1474970" cy="449271"/>
            <a:chOff x="1414222" y="5383268"/>
            <a:chExt cx="1474970" cy="449271"/>
          </a:xfrm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2700000" scaled="0"/>
          </a:gradFill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D5BABDA9-E517-400E-BE39-07A787C89118}"/>
                </a:ext>
              </a:extLst>
            </p:cNvPr>
            <p:cNvSpPr/>
            <p:nvPr/>
          </p:nvSpPr>
          <p:spPr>
            <a:xfrm>
              <a:off x="1414222" y="5383268"/>
              <a:ext cx="1474970" cy="347616"/>
            </a:xfrm>
            <a:prstGeom prst="roundRect">
              <a:avLst>
                <a:gd name="adj" fmla="val 11905"/>
              </a:avLst>
            </a:prstGeom>
            <a:solidFill>
              <a:srgbClr val="E5C3D5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+mn-ea"/>
                  <a:sym typeface="+mn-lt"/>
                </a:rPr>
                <a:t>15 Oct 20XX</a:t>
              </a:r>
              <a:endParaRPr lang="id-ID" sz="1200" dirty="0">
                <a:cs typeface="+mn-ea"/>
                <a:sym typeface="+mn-lt"/>
              </a:endParaRPr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BB3B7A15-673D-4EA0-B25C-CB16796241A0}"/>
                </a:ext>
              </a:extLst>
            </p:cNvPr>
            <p:cNvSpPr/>
            <p:nvPr/>
          </p:nvSpPr>
          <p:spPr>
            <a:xfrm flipV="1">
              <a:off x="2056457" y="5730884"/>
              <a:ext cx="190500" cy="101655"/>
            </a:xfrm>
            <a:prstGeom prst="triangl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cs typeface="+mn-ea"/>
                <a:sym typeface="+mn-lt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CB2DE23-A546-4128-B1AE-5C1BECA9FC17}"/>
              </a:ext>
            </a:extLst>
          </p:cNvPr>
          <p:cNvGrpSpPr/>
          <p:nvPr/>
        </p:nvGrpSpPr>
        <p:grpSpPr>
          <a:xfrm>
            <a:off x="7209086" y="3938751"/>
            <a:ext cx="1474970" cy="449271"/>
            <a:chOff x="1414222" y="5383268"/>
            <a:chExt cx="1474970" cy="449271"/>
          </a:xfr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accent4"/>
              </a:gs>
            </a:gsLst>
            <a:lin ang="2700000" scaled="0"/>
          </a:gradFill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FD568143-D814-47AD-800D-38E1971AB01D}"/>
                </a:ext>
              </a:extLst>
            </p:cNvPr>
            <p:cNvSpPr/>
            <p:nvPr/>
          </p:nvSpPr>
          <p:spPr>
            <a:xfrm>
              <a:off x="1414222" y="5383268"/>
              <a:ext cx="1474970" cy="347616"/>
            </a:xfrm>
            <a:prstGeom prst="roundRect">
              <a:avLst>
                <a:gd name="adj" fmla="val 11905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+mn-ea"/>
                  <a:sym typeface="+mn-lt"/>
                </a:rPr>
                <a:t>15 Oct 20XX</a:t>
              </a:r>
              <a:endParaRPr lang="id-ID" sz="1200" dirty="0">
                <a:cs typeface="+mn-ea"/>
                <a:sym typeface="+mn-lt"/>
              </a:endParaRPr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26469703-6EBA-4C1F-A72A-B745289AD517}"/>
                </a:ext>
              </a:extLst>
            </p:cNvPr>
            <p:cNvSpPr/>
            <p:nvPr/>
          </p:nvSpPr>
          <p:spPr>
            <a:xfrm flipV="1">
              <a:off x="2056457" y="5730884"/>
              <a:ext cx="190500" cy="10165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93655FE-125C-4173-B6BB-D883AEC9B13E}"/>
              </a:ext>
            </a:extLst>
          </p:cNvPr>
          <p:cNvGrpSpPr/>
          <p:nvPr/>
        </p:nvGrpSpPr>
        <p:grpSpPr>
          <a:xfrm>
            <a:off x="3325796" y="2634309"/>
            <a:ext cx="1843558" cy="1015464"/>
            <a:chOff x="1399235" y="2814548"/>
            <a:chExt cx="1843558" cy="1015464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5A0C5B6-8893-436F-980F-E5F3C1542594}"/>
                </a:ext>
              </a:extLst>
            </p:cNvPr>
            <p:cNvSpPr/>
            <p:nvPr/>
          </p:nvSpPr>
          <p:spPr>
            <a:xfrm>
              <a:off x="1399235" y="3128281"/>
              <a:ext cx="1843558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</a:t>
              </a:r>
            </a:p>
          </p:txBody>
        </p:sp>
        <p:sp>
          <p:nvSpPr>
            <p:cNvPr id="108" name="Text Placeholder 2">
              <a:extLst>
                <a:ext uri="{FF2B5EF4-FFF2-40B4-BE49-F238E27FC236}">
                  <a16:creationId xmlns:a16="http://schemas.microsoft.com/office/drawing/2014/main" id="{0E9D5632-5584-4426-BDC7-2D2706075EB5}"/>
                </a:ext>
              </a:extLst>
            </p:cNvPr>
            <p:cNvSpPr txBox="1">
              <a:spLocks/>
            </p:cNvSpPr>
            <p:nvPr/>
          </p:nvSpPr>
          <p:spPr>
            <a:xfrm>
              <a:off x="1399236" y="2814548"/>
              <a:ext cx="1843557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82A40FE-0E0C-4B8C-A7A7-8A09C3626B9A}"/>
              </a:ext>
            </a:extLst>
          </p:cNvPr>
          <p:cNvGrpSpPr/>
          <p:nvPr/>
        </p:nvGrpSpPr>
        <p:grpSpPr>
          <a:xfrm>
            <a:off x="7026938" y="2634309"/>
            <a:ext cx="1843558" cy="1015464"/>
            <a:chOff x="1399235" y="2814548"/>
            <a:chExt cx="1843558" cy="1015464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5664A8A-AC83-41D8-A7F2-571D60F3DCE8}"/>
                </a:ext>
              </a:extLst>
            </p:cNvPr>
            <p:cNvSpPr/>
            <p:nvPr/>
          </p:nvSpPr>
          <p:spPr>
            <a:xfrm>
              <a:off x="1399235" y="3128281"/>
              <a:ext cx="1843558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</a:t>
              </a:r>
            </a:p>
          </p:txBody>
        </p:sp>
        <p:sp>
          <p:nvSpPr>
            <p:cNvPr id="111" name="Text Placeholder 2">
              <a:extLst>
                <a:ext uri="{FF2B5EF4-FFF2-40B4-BE49-F238E27FC236}">
                  <a16:creationId xmlns:a16="http://schemas.microsoft.com/office/drawing/2014/main" id="{F81BDF36-012B-484B-8627-531C0C47BEC9}"/>
                </a:ext>
              </a:extLst>
            </p:cNvPr>
            <p:cNvSpPr txBox="1">
              <a:spLocks/>
            </p:cNvSpPr>
            <p:nvPr/>
          </p:nvSpPr>
          <p:spPr>
            <a:xfrm>
              <a:off x="1399236" y="2814548"/>
              <a:ext cx="1843557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0B726B8-C00D-41C3-A716-82A9ABC9E9B4}"/>
              </a:ext>
            </a:extLst>
          </p:cNvPr>
          <p:cNvGrpSpPr/>
          <p:nvPr/>
        </p:nvGrpSpPr>
        <p:grpSpPr>
          <a:xfrm>
            <a:off x="1380265" y="4666727"/>
            <a:ext cx="1843558" cy="1015464"/>
            <a:chOff x="1399235" y="2814548"/>
            <a:chExt cx="1843558" cy="1015464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D385590-BA10-4F6E-A6AC-F8582D61AB1B}"/>
                </a:ext>
              </a:extLst>
            </p:cNvPr>
            <p:cNvSpPr/>
            <p:nvPr/>
          </p:nvSpPr>
          <p:spPr>
            <a:xfrm>
              <a:off x="1399235" y="3128281"/>
              <a:ext cx="1843558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</a:t>
              </a:r>
            </a:p>
          </p:txBody>
        </p:sp>
        <p:sp>
          <p:nvSpPr>
            <p:cNvPr id="114" name="Text Placeholder 2">
              <a:extLst>
                <a:ext uri="{FF2B5EF4-FFF2-40B4-BE49-F238E27FC236}">
                  <a16:creationId xmlns:a16="http://schemas.microsoft.com/office/drawing/2014/main" id="{818E502F-73D9-4174-BAEE-DCF3F5FE6C88}"/>
                </a:ext>
              </a:extLst>
            </p:cNvPr>
            <p:cNvSpPr txBox="1">
              <a:spLocks/>
            </p:cNvSpPr>
            <p:nvPr/>
          </p:nvSpPr>
          <p:spPr>
            <a:xfrm>
              <a:off x="1399236" y="2814548"/>
              <a:ext cx="1843557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A8E3116-795A-4BBA-899F-3DB16E9B9734}"/>
              </a:ext>
            </a:extLst>
          </p:cNvPr>
          <p:cNvGrpSpPr/>
          <p:nvPr/>
        </p:nvGrpSpPr>
        <p:grpSpPr>
          <a:xfrm>
            <a:off x="5174221" y="4666727"/>
            <a:ext cx="1843558" cy="1015464"/>
            <a:chOff x="1399235" y="2814548"/>
            <a:chExt cx="1843558" cy="1015464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57F0617-7B37-49FE-BD27-40EFB03DD9CC}"/>
                </a:ext>
              </a:extLst>
            </p:cNvPr>
            <p:cNvSpPr/>
            <p:nvPr/>
          </p:nvSpPr>
          <p:spPr>
            <a:xfrm>
              <a:off x="1399235" y="3128281"/>
              <a:ext cx="1843558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</a:t>
              </a:r>
            </a:p>
          </p:txBody>
        </p:sp>
        <p:sp>
          <p:nvSpPr>
            <p:cNvPr id="117" name="Text Placeholder 2">
              <a:extLst>
                <a:ext uri="{FF2B5EF4-FFF2-40B4-BE49-F238E27FC236}">
                  <a16:creationId xmlns:a16="http://schemas.microsoft.com/office/drawing/2014/main" id="{D63235D7-026A-49AF-AE1D-EC3D9C3C54CA}"/>
                </a:ext>
              </a:extLst>
            </p:cNvPr>
            <p:cNvSpPr txBox="1">
              <a:spLocks/>
            </p:cNvSpPr>
            <p:nvPr/>
          </p:nvSpPr>
          <p:spPr>
            <a:xfrm>
              <a:off x="1399236" y="2814548"/>
              <a:ext cx="1843557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EC355A3-3517-4E1D-8F6F-0DB4987A6CE6}"/>
              </a:ext>
            </a:extLst>
          </p:cNvPr>
          <p:cNvGrpSpPr/>
          <p:nvPr/>
        </p:nvGrpSpPr>
        <p:grpSpPr>
          <a:xfrm>
            <a:off x="8926285" y="4666727"/>
            <a:ext cx="1843558" cy="1015464"/>
            <a:chOff x="1399235" y="2814548"/>
            <a:chExt cx="1843558" cy="1015464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B2554DC-CEAE-40A9-8ED5-C2A785715CEA}"/>
                </a:ext>
              </a:extLst>
            </p:cNvPr>
            <p:cNvSpPr/>
            <p:nvPr/>
          </p:nvSpPr>
          <p:spPr>
            <a:xfrm>
              <a:off x="1399235" y="3128281"/>
              <a:ext cx="1843558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</a:t>
              </a:r>
            </a:p>
          </p:txBody>
        </p:sp>
        <p:sp>
          <p:nvSpPr>
            <p:cNvPr id="120" name="Text Placeholder 2">
              <a:extLst>
                <a:ext uri="{FF2B5EF4-FFF2-40B4-BE49-F238E27FC236}">
                  <a16:creationId xmlns:a16="http://schemas.microsoft.com/office/drawing/2014/main" id="{0C3024C9-7DBA-4EA9-B508-23FEFBB1382D}"/>
                </a:ext>
              </a:extLst>
            </p:cNvPr>
            <p:cNvSpPr txBox="1">
              <a:spLocks/>
            </p:cNvSpPr>
            <p:nvPr/>
          </p:nvSpPr>
          <p:spPr>
            <a:xfrm>
              <a:off x="1399236" y="2814548"/>
              <a:ext cx="1843557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E3B2AFD6-3316-4145-90EE-A02E60948D9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 descr="图片包含 墙壁, 室内, 椅子, 就坐&#10;&#10;已生成极高可信度的说明">
            <a:extLst>
              <a:ext uri="{FF2B5EF4-FFF2-40B4-BE49-F238E27FC236}">
                <a16:creationId xmlns:a16="http://schemas.microsoft.com/office/drawing/2014/main" id="{CAA24BC9-6BDD-4917-AC33-315E2F13096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26"/>
          <a:stretch/>
        </p:blipFill>
        <p:spPr>
          <a:xfrm>
            <a:off x="3377293" y="4313852"/>
            <a:ext cx="1736272" cy="1736272"/>
          </a:xfrm>
        </p:spPr>
      </p:pic>
      <p:pic>
        <p:nvPicPr>
          <p:cNvPr id="11" name="图片占位符 10" descr="图片包含 座位, 家具, 椅子&#10;&#10;已生成极高可信度的说明">
            <a:extLst>
              <a:ext uri="{FF2B5EF4-FFF2-40B4-BE49-F238E27FC236}">
                <a16:creationId xmlns:a16="http://schemas.microsoft.com/office/drawing/2014/main" id="{8E543345-5E5A-4ABF-8079-3963EB486A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6"/>
          <a:stretch/>
        </p:blipFill>
        <p:spPr>
          <a:xfrm>
            <a:off x="5227864" y="2177024"/>
            <a:ext cx="1736272" cy="1736272"/>
          </a:xfrm>
        </p:spPr>
      </p:pic>
      <p:pic>
        <p:nvPicPr>
          <p:cNvPr id="23" name="图片占位符 22" descr="图片包含 墙壁, 室内, 物体&#10;&#10;已生成极高可信度的说明">
            <a:extLst>
              <a:ext uri="{FF2B5EF4-FFF2-40B4-BE49-F238E27FC236}">
                <a16:creationId xmlns:a16="http://schemas.microsoft.com/office/drawing/2014/main" id="{0E7792A0-C17A-415D-B51E-F681964EDD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2128793C-E7BA-431D-87C1-746860D089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" grpId="0" animBg="1"/>
      <p:bldP spid="7" grpId="0" animBg="1"/>
      <p:bldP spid="10" grpId="0" animBg="1"/>
      <p:bldP spid="14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E79041-0D95-4DE7-A0DC-23D4F32AF01B}"/>
              </a:ext>
            </a:extLst>
          </p:cNvPr>
          <p:cNvSpPr/>
          <p:nvPr/>
        </p:nvSpPr>
        <p:spPr>
          <a:xfrm>
            <a:off x="5334001" y="0"/>
            <a:ext cx="2286000" cy="2286000"/>
          </a:xfrm>
          <a:prstGeom prst="rect">
            <a:avLst/>
          </a:prstGeom>
          <a:gradFill>
            <a:gsLst>
              <a:gs pos="100000">
                <a:srgbClr val="E5C3D5"/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270000" dist="9906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0CD54C-5F4D-462A-82F9-A2D62DA03DFA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prstGeom prst="rect">
            <a:avLst/>
          </a:prstGeom>
          <a:gradFill>
            <a:gsLst>
              <a:gs pos="100000">
                <a:srgbClr val="E5C3D5"/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270000" dist="9906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0402C0-7316-4327-8654-F59B40C0A850}"/>
              </a:ext>
            </a:extLst>
          </p:cNvPr>
          <p:cNvSpPr/>
          <p:nvPr/>
        </p:nvSpPr>
        <p:spPr>
          <a:xfrm>
            <a:off x="7620001" y="2286000"/>
            <a:ext cx="2286000" cy="2286000"/>
          </a:xfrm>
          <a:prstGeom prst="rect">
            <a:avLst/>
          </a:prstGeom>
          <a:gradFill>
            <a:gsLst>
              <a:gs pos="100000">
                <a:srgbClr val="E5C3D5"/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270000" dist="9906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CBBFCF-09B8-4806-A77C-F8D4BE16A73F}"/>
              </a:ext>
            </a:extLst>
          </p:cNvPr>
          <p:cNvSpPr/>
          <p:nvPr/>
        </p:nvSpPr>
        <p:spPr>
          <a:xfrm>
            <a:off x="5334001" y="4571999"/>
            <a:ext cx="2286000" cy="2286000"/>
          </a:xfrm>
          <a:prstGeom prst="rect">
            <a:avLst/>
          </a:prstGeom>
          <a:gradFill>
            <a:gsLst>
              <a:gs pos="100000">
                <a:srgbClr val="E5C3D5"/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270000" dist="9906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4FBCC3-2158-4642-B14B-9AA125252DB5}"/>
              </a:ext>
            </a:extLst>
          </p:cNvPr>
          <p:cNvSpPr/>
          <p:nvPr/>
        </p:nvSpPr>
        <p:spPr>
          <a:xfrm>
            <a:off x="9906000" y="4571999"/>
            <a:ext cx="2286000" cy="2286000"/>
          </a:xfrm>
          <a:prstGeom prst="rect">
            <a:avLst/>
          </a:prstGeom>
          <a:gradFill>
            <a:gsLst>
              <a:gs pos="100000">
                <a:srgbClr val="E5C3D5"/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270000" dist="9906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864165-9158-4417-BEEF-4C295ACC4051}"/>
              </a:ext>
            </a:extLst>
          </p:cNvPr>
          <p:cNvGrpSpPr/>
          <p:nvPr/>
        </p:nvGrpSpPr>
        <p:grpSpPr>
          <a:xfrm>
            <a:off x="5471160" y="437402"/>
            <a:ext cx="2011682" cy="1411196"/>
            <a:chOff x="5471159" y="548202"/>
            <a:chExt cx="2011682" cy="141119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943D983-7AD1-424F-914A-1768C83433E0}"/>
                </a:ext>
              </a:extLst>
            </p:cNvPr>
            <p:cNvSpPr/>
            <p:nvPr/>
          </p:nvSpPr>
          <p:spPr>
            <a:xfrm>
              <a:off x="5471159" y="980669"/>
              <a:ext cx="2011682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E080FD8-F9C3-4969-955E-A633987C8C70}"/>
                </a:ext>
              </a:extLst>
            </p:cNvPr>
            <p:cNvSpPr/>
            <p:nvPr/>
          </p:nvSpPr>
          <p:spPr>
            <a:xfrm>
              <a:off x="5907948" y="548202"/>
              <a:ext cx="1138102" cy="268224"/>
            </a:xfrm>
            <a:prstGeom prst="roundRect">
              <a:avLst>
                <a:gd name="adj" fmla="val 11905"/>
              </a:avLst>
            </a:prstGeom>
            <a:solidFill>
              <a:schemeClr val="tx1">
                <a:lumMod val="75000"/>
                <a:lumOff val="25000"/>
                <a:alpha val="36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Your Title 01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B8AAD1-E68B-4001-A133-D0A5C85BCD03}"/>
              </a:ext>
            </a:extLst>
          </p:cNvPr>
          <p:cNvGrpSpPr/>
          <p:nvPr/>
        </p:nvGrpSpPr>
        <p:grpSpPr>
          <a:xfrm>
            <a:off x="10043159" y="437402"/>
            <a:ext cx="2011682" cy="1411196"/>
            <a:chOff x="5471159" y="548202"/>
            <a:chExt cx="2011682" cy="141119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1E6DC99-13AF-443B-A4AC-12EC78C82C28}"/>
                </a:ext>
              </a:extLst>
            </p:cNvPr>
            <p:cNvSpPr/>
            <p:nvPr/>
          </p:nvSpPr>
          <p:spPr>
            <a:xfrm>
              <a:off x="5471159" y="980669"/>
              <a:ext cx="2011682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0F716F1-7B3B-45A8-8C51-B9B12A27EC8E}"/>
                </a:ext>
              </a:extLst>
            </p:cNvPr>
            <p:cNvSpPr/>
            <p:nvPr/>
          </p:nvSpPr>
          <p:spPr>
            <a:xfrm>
              <a:off x="5907948" y="548202"/>
              <a:ext cx="1138102" cy="268224"/>
            </a:xfrm>
            <a:prstGeom prst="roundRect">
              <a:avLst>
                <a:gd name="adj" fmla="val 11905"/>
              </a:avLst>
            </a:prstGeom>
            <a:solidFill>
              <a:schemeClr val="tx1">
                <a:lumMod val="75000"/>
                <a:lumOff val="25000"/>
                <a:alpha val="36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Your Title 02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5E0D65-DFE8-414A-8717-30AC088FE8F7}"/>
              </a:ext>
            </a:extLst>
          </p:cNvPr>
          <p:cNvGrpSpPr/>
          <p:nvPr/>
        </p:nvGrpSpPr>
        <p:grpSpPr>
          <a:xfrm>
            <a:off x="5471160" y="5009401"/>
            <a:ext cx="2011682" cy="1411196"/>
            <a:chOff x="5471159" y="548202"/>
            <a:chExt cx="2011682" cy="141119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7391910-C868-4D64-B53F-4C219F09817B}"/>
                </a:ext>
              </a:extLst>
            </p:cNvPr>
            <p:cNvSpPr/>
            <p:nvPr/>
          </p:nvSpPr>
          <p:spPr>
            <a:xfrm>
              <a:off x="5471159" y="980669"/>
              <a:ext cx="2011682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CE83C69-FA5D-4325-ABCF-6DA575D4D7E9}"/>
                </a:ext>
              </a:extLst>
            </p:cNvPr>
            <p:cNvSpPr/>
            <p:nvPr/>
          </p:nvSpPr>
          <p:spPr>
            <a:xfrm>
              <a:off x="5907948" y="548202"/>
              <a:ext cx="1138102" cy="268224"/>
            </a:xfrm>
            <a:prstGeom prst="roundRect">
              <a:avLst>
                <a:gd name="adj" fmla="val 11905"/>
              </a:avLst>
            </a:prstGeom>
            <a:solidFill>
              <a:schemeClr val="tx1">
                <a:lumMod val="75000"/>
                <a:lumOff val="25000"/>
                <a:alpha val="36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Your Title 04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41AA30-0AB8-4111-BF98-19641BCE783B}"/>
              </a:ext>
            </a:extLst>
          </p:cNvPr>
          <p:cNvGrpSpPr/>
          <p:nvPr/>
        </p:nvGrpSpPr>
        <p:grpSpPr>
          <a:xfrm>
            <a:off x="10043159" y="5009401"/>
            <a:ext cx="2011682" cy="1411196"/>
            <a:chOff x="5471159" y="548202"/>
            <a:chExt cx="2011682" cy="141119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805CFA6-F6C8-459C-BAED-E873AFDBD98C}"/>
                </a:ext>
              </a:extLst>
            </p:cNvPr>
            <p:cNvSpPr/>
            <p:nvPr/>
          </p:nvSpPr>
          <p:spPr>
            <a:xfrm>
              <a:off x="5471159" y="980669"/>
              <a:ext cx="2011682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96308DD-34D7-45EB-9300-972B690922C5}"/>
                </a:ext>
              </a:extLst>
            </p:cNvPr>
            <p:cNvSpPr/>
            <p:nvPr/>
          </p:nvSpPr>
          <p:spPr>
            <a:xfrm>
              <a:off x="5907948" y="548202"/>
              <a:ext cx="1138102" cy="268224"/>
            </a:xfrm>
            <a:prstGeom prst="roundRect">
              <a:avLst>
                <a:gd name="adj" fmla="val 11905"/>
              </a:avLst>
            </a:prstGeom>
            <a:solidFill>
              <a:schemeClr val="tx1">
                <a:lumMod val="75000"/>
                <a:lumOff val="25000"/>
                <a:alpha val="36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Your Title 05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F227583-0112-46B9-A0F0-8A5ACC63B466}"/>
              </a:ext>
            </a:extLst>
          </p:cNvPr>
          <p:cNvGrpSpPr/>
          <p:nvPr/>
        </p:nvGrpSpPr>
        <p:grpSpPr>
          <a:xfrm>
            <a:off x="7757160" y="2723402"/>
            <a:ext cx="2011682" cy="1411196"/>
            <a:chOff x="5471159" y="548202"/>
            <a:chExt cx="2011682" cy="141119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D8AFBC5-A3C9-448E-924C-78B48E195857}"/>
                </a:ext>
              </a:extLst>
            </p:cNvPr>
            <p:cNvSpPr/>
            <p:nvPr/>
          </p:nvSpPr>
          <p:spPr>
            <a:xfrm>
              <a:off x="5471159" y="980669"/>
              <a:ext cx="2011682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AD38553-50E9-42C3-8828-7B6A3EE78E5B}"/>
                </a:ext>
              </a:extLst>
            </p:cNvPr>
            <p:cNvSpPr/>
            <p:nvPr/>
          </p:nvSpPr>
          <p:spPr>
            <a:xfrm>
              <a:off x="5907948" y="548202"/>
              <a:ext cx="1138102" cy="268224"/>
            </a:xfrm>
            <a:prstGeom prst="roundRect">
              <a:avLst>
                <a:gd name="adj" fmla="val 11905"/>
              </a:avLst>
            </a:prstGeom>
            <a:solidFill>
              <a:schemeClr val="tx1">
                <a:lumMod val="75000"/>
                <a:lumOff val="25000"/>
                <a:alpha val="36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Your Title 03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6424DDFC-37DF-462D-90C4-3E152E01C086}"/>
              </a:ext>
            </a:extLst>
          </p:cNvPr>
          <p:cNvSpPr/>
          <p:nvPr/>
        </p:nvSpPr>
        <p:spPr>
          <a:xfrm>
            <a:off x="728997" y="3643238"/>
            <a:ext cx="3638051" cy="963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content, such as keywords, some brief introductions, etc. my whole heart. I am alone, and feel the charm of existence in this spot, which was created for the bliss of souls like mine.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C2C67F-6E69-4295-AD05-DAD10D9596DA}"/>
              </a:ext>
            </a:extLst>
          </p:cNvPr>
          <p:cNvGrpSpPr/>
          <p:nvPr/>
        </p:nvGrpSpPr>
        <p:grpSpPr>
          <a:xfrm>
            <a:off x="728997" y="2014434"/>
            <a:ext cx="3398940" cy="1571100"/>
            <a:chOff x="1441101" y="1418670"/>
            <a:chExt cx="3976753" cy="1838185"/>
          </a:xfrm>
        </p:grpSpPr>
        <p:sp>
          <p:nvSpPr>
            <p:cNvPr id="50" name="Text Placeholder 2">
              <a:extLst>
                <a:ext uri="{FF2B5EF4-FFF2-40B4-BE49-F238E27FC236}">
                  <a16:creationId xmlns:a16="http://schemas.microsoft.com/office/drawing/2014/main" id="{F56915EC-CEB9-4F25-AF0D-424524CAFBC2}"/>
                </a:ext>
              </a:extLst>
            </p:cNvPr>
            <p:cNvSpPr txBox="1">
              <a:spLocks/>
            </p:cNvSpPr>
            <p:nvPr/>
          </p:nvSpPr>
          <p:spPr>
            <a:xfrm>
              <a:off x="1441101" y="1868406"/>
              <a:ext cx="3976753" cy="1388449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>
                  <a:solidFill>
                    <a:srgbClr val="B3748F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A540CAD-C0AE-4020-B287-BCAE2CBB8BD9}"/>
                </a:ext>
              </a:extLst>
            </p:cNvPr>
            <p:cNvSpPr txBox="1"/>
            <p:nvPr/>
          </p:nvSpPr>
          <p:spPr>
            <a:xfrm>
              <a:off x="1441101" y="1418670"/>
              <a:ext cx="2807029" cy="306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pc="3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EDIT TITLE HERE</a:t>
              </a:r>
              <a:endParaRPr lang="id-ID" sz="1100" b="1" spc="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占位符 5" descr="图片包含 天空, 户外&#10;&#10;已生成极高可信度的说明">
            <a:extLst>
              <a:ext uri="{FF2B5EF4-FFF2-40B4-BE49-F238E27FC236}">
                <a16:creationId xmlns:a16="http://schemas.microsoft.com/office/drawing/2014/main" id="{92AF4383-05D5-4489-A407-363478625E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 descr="图片包含 座位, 家具, 椅子&#10;&#10;已生成极高可信度的说明">
            <a:extLst>
              <a:ext uri="{FF2B5EF4-FFF2-40B4-BE49-F238E27FC236}">
                <a16:creationId xmlns:a16="http://schemas.microsoft.com/office/drawing/2014/main" id="{86E372F5-24AB-4F8C-816D-CF9749D4A4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图片占位符 17" descr="图片包含 墙壁, 室内, 物体&#10;&#10;已生成高可信度的说明">
            <a:extLst>
              <a:ext uri="{FF2B5EF4-FFF2-40B4-BE49-F238E27FC236}">
                <a16:creationId xmlns:a16="http://schemas.microsoft.com/office/drawing/2014/main" id="{CEAB497E-FE13-402F-BFC3-3A814CFBB22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B24704A1-2EF2-471A-9A08-FD988E0CABF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078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524DBEB-7A8B-4B98-A2A6-BA83FEDCD2A8}"/>
              </a:ext>
            </a:extLst>
          </p:cNvPr>
          <p:cNvSpPr txBox="1">
            <a:spLocks/>
          </p:cNvSpPr>
          <p:nvPr/>
        </p:nvSpPr>
        <p:spPr>
          <a:xfrm>
            <a:off x="3209926" y="1123630"/>
            <a:ext cx="5772150" cy="708627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solidFill>
                  <a:srgbClr val="B3748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2DF5C-A0D0-4758-AC57-49BD09AF2800}"/>
              </a:ext>
            </a:extLst>
          </p:cNvPr>
          <p:cNvSpPr txBox="1"/>
          <p:nvPr/>
        </p:nvSpPr>
        <p:spPr>
          <a:xfrm>
            <a:off x="4692486" y="862020"/>
            <a:ext cx="2807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EDIT TITLE HERE</a:t>
            </a:r>
            <a:endParaRPr lang="id-ID" sz="1200" spc="3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BF3DEF-2CF4-4C3B-B9FE-518B318D5210}"/>
              </a:ext>
            </a:extLst>
          </p:cNvPr>
          <p:cNvGrpSpPr/>
          <p:nvPr/>
        </p:nvGrpSpPr>
        <p:grpSpPr>
          <a:xfrm>
            <a:off x="5012786" y="2840273"/>
            <a:ext cx="2166429" cy="2166429"/>
            <a:chOff x="5012786" y="2840273"/>
            <a:chExt cx="2166429" cy="2166429"/>
          </a:xfrm>
        </p:grpSpPr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FEBDC868-24BD-4D1E-A51F-EF5CD330F471}"/>
                </a:ext>
              </a:extLst>
            </p:cNvPr>
            <p:cNvSpPr/>
            <p:nvPr/>
          </p:nvSpPr>
          <p:spPr>
            <a:xfrm>
              <a:off x="5012786" y="2840273"/>
              <a:ext cx="2166429" cy="2166429"/>
            </a:xfrm>
            <a:prstGeom prst="arc">
              <a:avLst>
                <a:gd name="adj1" fmla="val 17660058"/>
                <a:gd name="adj2" fmla="val 20083553"/>
              </a:avLst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36946B36-0388-408B-9E54-4E407967BDE4}"/>
                </a:ext>
              </a:extLst>
            </p:cNvPr>
            <p:cNvSpPr/>
            <p:nvPr/>
          </p:nvSpPr>
          <p:spPr>
            <a:xfrm flipH="1">
              <a:off x="5012786" y="2840273"/>
              <a:ext cx="2166429" cy="2166429"/>
            </a:xfrm>
            <a:prstGeom prst="arc">
              <a:avLst>
                <a:gd name="adj1" fmla="val 17660058"/>
                <a:gd name="adj2" fmla="val 20083553"/>
              </a:avLst>
            </a:prstGeom>
            <a:ln>
              <a:solidFill>
                <a:schemeClr val="bg1">
                  <a:lumMod val="8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122435B1-458F-45BF-8DFC-E79F3F68B8E8}"/>
                </a:ext>
              </a:extLst>
            </p:cNvPr>
            <p:cNvSpPr/>
            <p:nvPr/>
          </p:nvSpPr>
          <p:spPr>
            <a:xfrm flipV="1">
              <a:off x="5012786" y="2840273"/>
              <a:ext cx="2166429" cy="2166429"/>
            </a:xfrm>
            <a:prstGeom prst="arc">
              <a:avLst>
                <a:gd name="adj1" fmla="val 17660058"/>
                <a:gd name="adj2" fmla="val 20083553"/>
              </a:avLst>
            </a:prstGeom>
            <a:ln>
              <a:solidFill>
                <a:schemeClr val="bg1">
                  <a:lumMod val="8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EC4BDC12-C05B-47C9-B8F4-5CADE377AEC7}"/>
                </a:ext>
              </a:extLst>
            </p:cNvPr>
            <p:cNvSpPr/>
            <p:nvPr/>
          </p:nvSpPr>
          <p:spPr>
            <a:xfrm flipH="1" flipV="1">
              <a:off x="5012786" y="2840273"/>
              <a:ext cx="2166429" cy="2166429"/>
            </a:xfrm>
            <a:prstGeom prst="arc">
              <a:avLst>
                <a:gd name="adj1" fmla="val 17660058"/>
                <a:gd name="adj2" fmla="val 20083553"/>
              </a:avLst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56E2E8-83C9-4DE3-A8B8-C371F9886954}"/>
              </a:ext>
            </a:extLst>
          </p:cNvPr>
          <p:cNvGrpSpPr/>
          <p:nvPr/>
        </p:nvGrpSpPr>
        <p:grpSpPr>
          <a:xfrm>
            <a:off x="7250954" y="2093254"/>
            <a:ext cx="3420981" cy="834517"/>
            <a:chOff x="7179215" y="1855993"/>
            <a:chExt cx="3420981" cy="83451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4A82B6A-8F1B-43BB-A8E3-D3F90EDD2814}"/>
                </a:ext>
              </a:extLst>
            </p:cNvPr>
            <p:cNvSpPr/>
            <p:nvPr/>
          </p:nvSpPr>
          <p:spPr>
            <a:xfrm>
              <a:off x="7179216" y="2169726"/>
              <a:ext cx="3122097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2AEB655E-90B9-4C04-94B8-013E7A662017}"/>
                </a:ext>
              </a:extLst>
            </p:cNvPr>
            <p:cNvSpPr txBox="1">
              <a:spLocks/>
            </p:cNvSpPr>
            <p:nvPr/>
          </p:nvSpPr>
          <p:spPr>
            <a:xfrm>
              <a:off x="7179215" y="1855993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 #1</a:t>
              </a:r>
              <a:endParaRPr lang="id-ID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9FA52D-4CD5-4B47-9EB3-2FE314F8E59B}"/>
              </a:ext>
            </a:extLst>
          </p:cNvPr>
          <p:cNvGrpSpPr/>
          <p:nvPr/>
        </p:nvGrpSpPr>
        <p:grpSpPr>
          <a:xfrm>
            <a:off x="8135857" y="3555150"/>
            <a:ext cx="3420981" cy="834517"/>
            <a:chOff x="8064118" y="3514362"/>
            <a:chExt cx="3420981" cy="83451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561C476-5209-4207-A75D-812A35DFCFA8}"/>
                </a:ext>
              </a:extLst>
            </p:cNvPr>
            <p:cNvSpPr/>
            <p:nvPr/>
          </p:nvSpPr>
          <p:spPr>
            <a:xfrm>
              <a:off x="8064119" y="3828095"/>
              <a:ext cx="3122097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21" name="Text Placeholder 2">
              <a:extLst>
                <a:ext uri="{FF2B5EF4-FFF2-40B4-BE49-F238E27FC236}">
                  <a16:creationId xmlns:a16="http://schemas.microsoft.com/office/drawing/2014/main" id="{D89EE5AC-3309-413C-A085-924C93EABFBB}"/>
                </a:ext>
              </a:extLst>
            </p:cNvPr>
            <p:cNvSpPr txBox="1">
              <a:spLocks/>
            </p:cNvSpPr>
            <p:nvPr/>
          </p:nvSpPr>
          <p:spPr>
            <a:xfrm>
              <a:off x="8064118" y="3514362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 #2</a:t>
              </a:r>
              <a:endParaRPr lang="id-ID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D7AAEB-A2E1-4DAA-82F2-E65B4673F9E6}"/>
              </a:ext>
            </a:extLst>
          </p:cNvPr>
          <p:cNvGrpSpPr/>
          <p:nvPr/>
        </p:nvGrpSpPr>
        <p:grpSpPr>
          <a:xfrm flipH="1">
            <a:off x="635163" y="3335933"/>
            <a:ext cx="3420981" cy="834517"/>
            <a:chOff x="7179215" y="1855993"/>
            <a:chExt cx="3420981" cy="83451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585A79-5B41-48EF-8C83-0536B2D9E15D}"/>
                </a:ext>
              </a:extLst>
            </p:cNvPr>
            <p:cNvSpPr/>
            <p:nvPr/>
          </p:nvSpPr>
          <p:spPr>
            <a:xfrm>
              <a:off x="7179216" y="2169726"/>
              <a:ext cx="3122097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FEA545C7-AD76-4AE7-9BB9-FF7189FF7BD3}"/>
                </a:ext>
              </a:extLst>
            </p:cNvPr>
            <p:cNvSpPr txBox="1">
              <a:spLocks/>
            </p:cNvSpPr>
            <p:nvPr/>
          </p:nvSpPr>
          <p:spPr>
            <a:xfrm>
              <a:off x="7179215" y="1855993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 #4</a:t>
              </a:r>
              <a:endParaRPr lang="id-ID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FCF6FA-CBA4-4C0A-A025-7A7C01CF889C}"/>
              </a:ext>
            </a:extLst>
          </p:cNvPr>
          <p:cNvGrpSpPr/>
          <p:nvPr/>
        </p:nvGrpSpPr>
        <p:grpSpPr>
          <a:xfrm flipH="1">
            <a:off x="1520066" y="4764773"/>
            <a:ext cx="3420981" cy="834517"/>
            <a:chOff x="8064118" y="3514362"/>
            <a:chExt cx="3420981" cy="83451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F205E2B-4DBD-464C-B202-16949BE066F1}"/>
                </a:ext>
              </a:extLst>
            </p:cNvPr>
            <p:cNvSpPr/>
            <p:nvPr/>
          </p:nvSpPr>
          <p:spPr>
            <a:xfrm>
              <a:off x="8064119" y="3828095"/>
              <a:ext cx="3122097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29" name="Text Placeholder 2">
              <a:extLst>
                <a:ext uri="{FF2B5EF4-FFF2-40B4-BE49-F238E27FC236}">
                  <a16:creationId xmlns:a16="http://schemas.microsoft.com/office/drawing/2014/main" id="{A63456F2-65E3-4374-BC46-F1E9A6931A72}"/>
                </a:ext>
              </a:extLst>
            </p:cNvPr>
            <p:cNvSpPr txBox="1">
              <a:spLocks/>
            </p:cNvSpPr>
            <p:nvPr/>
          </p:nvSpPr>
          <p:spPr>
            <a:xfrm>
              <a:off x="8064118" y="3514362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 #3</a:t>
              </a:r>
              <a:endParaRPr lang="id-ID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E3E295E-CE80-4CDF-AE05-2A66974517EA}"/>
              </a:ext>
            </a:extLst>
          </p:cNvPr>
          <p:cNvGrpSpPr/>
          <p:nvPr/>
        </p:nvGrpSpPr>
        <p:grpSpPr>
          <a:xfrm>
            <a:off x="4426857" y="3440179"/>
            <a:ext cx="966617" cy="966617"/>
            <a:chOff x="4426857" y="3440179"/>
            <a:chExt cx="966617" cy="96661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33180A8-5985-49AB-A93B-0C11E8F568BB}"/>
                </a:ext>
              </a:extLst>
            </p:cNvPr>
            <p:cNvSpPr/>
            <p:nvPr/>
          </p:nvSpPr>
          <p:spPr>
            <a:xfrm rot="5400000">
              <a:off x="4426857" y="3440179"/>
              <a:ext cx="966617" cy="966617"/>
            </a:xfrm>
            <a:prstGeom prst="ellipse">
              <a:avLst/>
            </a:prstGeom>
            <a:gradFill>
              <a:gsLst>
                <a:gs pos="100000">
                  <a:srgbClr val="E5C3D5"/>
                </a:gs>
                <a:gs pos="0">
                  <a:schemeClr val="accent4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0390160-7CFE-494D-84EB-CADE9E32DCB4}"/>
                </a:ext>
              </a:extLst>
            </p:cNvPr>
            <p:cNvGrpSpPr/>
            <p:nvPr/>
          </p:nvGrpSpPr>
          <p:grpSpPr>
            <a:xfrm>
              <a:off x="4708580" y="3721902"/>
              <a:ext cx="403170" cy="403170"/>
              <a:chOff x="7275629" y="3045147"/>
              <a:chExt cx="464344" cy="464344"/>
            </a:xfrm>
            <a:solidFill>
              <a:schemeClr val="bg1"/>
            </a:solidFill>
          </p:grpSpPr>
          <p:sp>
            <p:nvSpPr>
              <p:cNvPr id="32" name="AutoShape 56">
                <a:extLst>
                  <a:ext uri="{FF2B5EF4-FFF2-40B4-BE49-F238E27FC236}">
                    <a16:creationId xmlns:a16="http://schemas.microsoft.com/office/drawing/2014/main" id="{2AD8480C-68BC-4321-BF6F-D87C3226E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5629" y="304514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3" name="AutoShape 57">
                <a:extLst>
                  <a:ext uri="{FF2B5EF4-FFF2-40B4-BE49-F238E27FC236}">
                    <a16:creationId xmlns:a16="http://schemas.microsoft.com/office/drawing/2014/main" id="{B87B2F4E-B08A-49D2-ACF1-A2CC7C0A1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4717" y="304514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4" name="AutoShape 58">
                <a:extLst>
                  <a:ext uri="{FF2B5EF4-FFF2-40B4-BE49-F238E27FC236}">
                    <a16:creationId xmlns:a16="http://schemas.microsoft.com/office/drawing/2014/main" id="{4C07493F-E6F0-4B25-8A5B-73DD7351A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5173" y="304514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2B3707-4A25-4132-A86E-D321F12FF027}"/>
              </a:ext>
            </a:extLst>
          </p:cNvPr>
          <p:cNvGrpSpPr/>
          <p:nvPr/>
        </p:nvGrpSpPr>
        <p:grpSpPr>
          <a:xfrm>
            <a:off x="5612692" y="4626013"/>
            <a:ext cx="966617" cy="966617"/>
            <a:chOff x="5612692" y="4626013"/>
            <a:chExt cx="966617" cy="96661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D1A28F8-5E06-438A-8FD5-E3AEE570297A}"/>
                </a:ext>
              </a:extLst>
            </p:cNvPr>
            <p:cNvSpPr/>
            <p:nvPr/>
          </p:nvSpPr>
          <p:spPr>
            <a:xfrm>
              <a:off x="5612692" y="4626013"/>
              <a:ext cx="966617" cy="966617"/>
            </a:xfrm>
            <a:prstGeom prst="ellipse">
              <a:avLst/>
            </a:prstGeom>
            <a:gradFill>
              <a:gsLst>
                <a:gs pos="100000">
                  <a:srgbClr val="E5C3D5"/>
                </a:gs>
                <a:gs pos="0">
                  <a:schemeClr val="accent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5" name="AutoShape 59">
              <a:extLst>
                <a:ext uri="{FF2B5EF4-FFF2-40B4-BE49-F238E27FC236}">
                  <a16:creationId xmlns:a16="http://schemas.microsoft.com/office/drawing/2014/main" id="{81B5C5B0-BB6B-44C2-8914-A0440B4A6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070" y="4907736"/>
              <a:ext cx="403860" cy="403170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680BD54-C452-45C9-90B7-08AE7C34F4E1}"/>
              </a:ext>
            </a:extLst>
          </p:cNvPr>
          <p:cNvGrpSpPr/>
          <p:nvPr/>
        </p:nvGrpSpPr>
        <p:grpSpPr>
          <a:xfrm>
            <a:off x="6798526" y="3440179"/>
            <a:ext cx="966617" cy="966617"/>
            <a:chOff x="6798526" y="3440179"/>
            <a:chExt cx="966617" cy="96661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D15DA1D-83D8-4634-AA26-38491298F264}"/>
                </a:ext>
              </a:extLst>
            </p:cNvPr>
            <p:cNvSpPr/>
            <p:nvPr/>
          </p:nvSpPr>
          <p:spPr>
            <a:xfrm rot="5400000">
              <a:off x="6798526" y="3440179"/>
              <a:ext cx="966617" cy="966617"/>
            </a:xfrm>
            <a:prstGeom prst="ellipse">
              <a:avLst/>
            </a:prstGeom>
            <a:gradFill>
              <a:gsLst>
                <a:gs pos="100000">
                  <a:srgbClr val="E5C3D5"/>
                </a:gs>
                <a:gs pos="0">
                  <a:srgbClr val="CF9A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714C3E1-3457-4794-99D7-404CB2DBF3F1}"/>
                </a:ext>
              </a:extLst>
            </p:cNvPr>
            <p:cNvGrpSpPr/>
            <p:nvPr/>
          </p:nvGrpSpPr>
          <p:grpSpPr>
            <a:xfrm>
              <a:off x="7079904" y="3753605"/>
              <a:ext cx="403860" cy="339766"/>
              <a:chOff x="5356342" y="3093565"/>
              <a:chExt cx="465138" cy="391319"/>
            </a:xfrm>
            <a:solidFill>
              <a:schemeClr val="bg1"/>
            </a:solidFill>
          </p:grpSpPr>
          <p:sp>
            <p:nvSpPr>
              <p:cNvPr id="37" name="AutoShape 120">
                <a:extLst>
                  <a:ext uri="{FF2B5EF4-FFF2-40B4-BE49-F238E27FC236}">
                    <a16:creationId xmlns:a16="http://schemas.microsoft.com/office/drawing/2014/main" id="{4D74FF02-F3B6-4037-A5B3-883D01E7B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8" name="AutoShape 121">
                <a:extLst>
                  <a:ext uri="{FF2B5EF4-FFF2-40B4-BE49-F238E27FC236}">
                    <a16:creationId xmlns:a16="http://schemas.microsoft.com/office/drawing/2014/main" id="{B6C5FDE0-AC6E-4E14-93E4-A17580C1E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9" name="AutoShape 122">
                <a:extLst>
                  <a:ext uri="{FF2B5EF4-FFF2-40B4-BE49-F238E27FC236}">
                    <a16:creationId xmlns:a16="http://schemas.microsoft.com/office/drawing/2014/main" id="{399BFB0A-DE5F-4629-8D17-59FE0CE73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B5D3E4-9872-4416-A617-8ED57BE4099A}"/>
              </a:ext>
            </a:extLst>
          </p:cNvPr>
          <p:cNvGrpSpPr/>
          <p:nvPr/>
        </p:nvGrpSpPr>
        <p:grpSpPr>
          <a:xfrm>
            <a:off x="5612692" y="2254344"/>
            <a:ext cx="966617" cy="966617"/>
            <a:chOff x="5612692" y="2254344"/>
            <a:chExt cx="966617" cy="96661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F0F0CD6-7F57-4455-B4EB-73D9A90DF1B6}"/>
                </a:ext>
              </a:extLst>
            </p:cNvPr>
            <p:cNvSpPr/>
            <p:nvPr/>
          </p:nvSpPr>
          <p:spPr>
            <a:xfrm>
              <a:off x="5612692" y="2254344"/>
              <a:ext cx="966617" cy="966617"/>
            </a:xfrm>
            <a:prstGeom prst="ellipse">
              <a:avLst/>
            </a:prstGeom>
            <a:gradFill>
              <a:gsLst>
                <a:gs pos="100000">
                  <a:srgbClr val="E5C3D5"/>
                </a:gs>
                <a:gs pos="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3E9BACB-32CB-4BAB-8C43-1CA663B6AB63}"/>
                </a:ext>
              </a:extLst>
            </p:cNvPr>
            <p:cNvGrpSpPr/>
            <p:nvPr/>
          </p:nvGrpSpPr>
          <p:grpSpPr>
            <a:xfrm>
              <a:off x="5894415" y="2536067"/>
              <a:ext cx="403170" cy="403170"/>
              <a:chOff x="4427654" y="3049909"/>
              <a:chExt cx="464344" cy="464344"/>
            </a:xfrm>
            <a:solidFill>
              <a:schemeClr val="bg1"/>
            </a:solidFill>
          </p:grpSpPr>
          <p:sp>
            <p:nvSpPr>
              <p:cNvPr id="41" name="AutoShape 123">
                <a:extLst>
                  <a:ext uri="{FF2B5EF4-FFF2-40B4-BE49-F238E27FC236}">
                    <a16:creationId xmlns:a16="http://schemas.microsoft.com/office/drawing/2014/main" id="{39592AA9-D5EA-4613-B566-80417A427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654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2" name="AutoShape 124">
                <a:extLst>
                  <a:ext uri="{FF2B5EF4-FFF2-40B4-BE49-F238E27FC236}">
                    <a16:creationId xmlns:a16="http://schemas.microsoft.com/office/drawing/2014/main" id="{F7D7FC1B-E822-409D-AA92-744843B9A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623" y="318008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3" name="AutoShape 125">
                <a:extLst>
                  <a:ext uri="{FF2B5EF4-FFF2-40B4-BE49-F238E27FC236}">
                    <a16:creationId xmlns:a16="http://schemas.microsoft.com/office/drawing/2014/main" id="{5B20FF91-3DF8-49A2-88E2-BAAAF2A65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485" y="322374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86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E4C436D-32F4-4C70-B9B6-D99F6EB379E6}"/>
              </a:ext>
            </a:extLst>
          </p:cNvPr>
          <p:cNvGrpSpPr/>
          <p:nvPr/>
        </p:nvGrpSpPr>
        <p:grpSpPr>
          <a:xfrm>
            <a:off x="1010162" y="2530765"/>
            <a:ext cx="2457566" cy="2223683"/>
            <a:chOff x="3293606" y="3529467"/>
            <a:chExt cx="1234850" cy="1117332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ADF52650-CA97-459F-A601-FC7594A002E3}"/>
                </a:ext>
              </a:extLst>
            </p:cNvPr>
            <p:cNvSpPr/>
            <p:nvPr/>
          </p:nvSpPr>
          <p:spPr>
            <a:xfrm flipV="1">
              <a:off x="3995056" y="4408674"/>
              <a:ext cx="533400" cy="238125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" name="Trapezoid 4">
              <a:extLst>
                <a:ext uri="{FF2B5EF4-FFF2-40B4-BE49-F238E27FC236}">
                  <a16:creationId xmlns:a16="http://schemas.microsoft.com/office/drawing/2014/main" id="{7C9F41C0-4D15-4B41-BCE1-40AF7269D72D}"/>
                </a:ext>
              </a:extLst>
            </p:cNvPr>
            <p:cNvSpPr/>
            <p:nvPr/>
          </p:nvSpPr>
          <p:spPr>
            <a:xfrm rot="16200000" flipV="1">
              <a:off x="3410515" y="3412558"/>
              <a:ext cx="1001032" cy="1234850"/>
            </a:xfrm>
            <a:custGeom>
              <a:avLst/>
              <a:gdLst>
                <a:gd name="connsiteX0" fmla="*/ 0 w 604840"/>
                <a:gd name="connsiteY0" fmla="*/ 296004 h 296004"/>
                <a:gd name="connsiteX1" fmla="*/ 74001 w 604840"/>
                <a:gd name="connsiteY1" fmla="*/ 0 h 296004"/>
                <a:gd name="connsiteX2" fmla="*/ 530839 w 604840"/>
                <a:gd name="connsiteY2" fmla="*/ 0 h 296004"/>
                <a:gd name="connsiteX3" fmla="*/ 604840 w 604840"/>
                <a:gd name="connsiteY3" fmla="*/ 296004 h 296004"/>
                <a:gd name="connsiteX4" fmla="*/ 0 w 604840"/>
                <a:gd name="connsiteY4" fmla="*/ 296004 h 296004"/>
                <a:gd name="connsiteX0" fmla="*/ 0 w 604840"/>
                <a:gd name="connsiteY0" fmla="*/ 296004 h 296004"/>
                <a:gd name="connsiteX1" fmla="*/ 74001 w 604840"/>
                <a:gd name="connsiteY1" fmla="*/ 0 h 296004"/>
                <a:gd name="connsiteX2" fmla="*/ 576083 w 604840"/>
                <a:gd name="connsiteY2" fmla="*/ 0 h 296004"/>
                <a:gd name="connsiteX3" fmla="*/ 604840 w 604840"/>
                <a:gd name="connsiteY3" fmla="*/ 296004 h 296004"/>
                <a:gd name="connsiteX4" fmla="*/ 0 w 604840"/>
                <a:gd name="connsiteY4" fmla="*/ 296004 h 296004"/>
                <a:gd name="connsiteX0" fmla="*/ 0 w 604840"/>
                <a:gd name="connsiteY0" fmla="*/ 296004 h 296004"/>
                <a:gd name="connsiteX1" fmla="*/ 74001 w 604840"/>
                <a:gd name="connsiteY1" fmla="*/ 0 h 296004"/>
                <a:gd name="connsiteX2" fmla="*/ 585608 w 604840"/>
                <a:gd name="connsiteY2" fmla="*/ 4763 h 296004"/>
                <a:gd name="connsiteX3" fmla="*/ 604840 w 604840"/>
                <a:gd name="connsiteY3" fmla="*/ 296004 h 296004"/>
                <a:gd name="connsiteX4" fmla="*/ 0 w 604840"/>
                <a:gd name="connsiteY4" fmla="*/ 296004 h 296004"/>
                <a:gd name="connsiteX0" fmla="*/ 0 w 604840"/>
                <a:gd name="connsiteY0" fmla="*/ 296004 h 296004"/>
                <a:gd name="connsiteX1" fmla="*/ 74001 w 604840"/>
                <a:gd name="connsiteY1" fmla="*/ 0 h 296004"/>
                <a:gd name="connsiteX2" fmla="*/ 590371 w 604840"/>
                <a:gd name="connsiteY2" fmla="*/ 1 h 296004"/>
                <a:gd name="connsiteX3" fmla="*/ 604840 w 604840"/>
                <a:gd name="connsiteY3" fmla="*/ 296004 h 296004"/>
                <a:gd name="connsiteX4" fmla="*/ 0 w 604840"/>
                <a:gd name="connsiteY4" fmla="*/ 296004 h 29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840" h="296004">
                  <a:moveTo>
                    <a:pt x="0" y="296004"/>
                  </a:moveTo>
                  <a:lnTo>
                    <a:pt x="74001" y="0"/>
                  </a:lnTo>
                  <a:lnTo>
                    <a:pt x="590371" y="1"/>
                  </a:lnTo>
                  <a:lnTo>
                    <a:pt x="604840" y="296004"/>
                  </a:lnTo>
                  <a:lnTo>
                    <a:pt x="0" y="296004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1E97DD1-B65F-4EBB-9B20-B7C0A0A5CB65}"/>
              </a:ext>
            </a:extLst>
          </p:cNvPr>
          <p:cNvGrpSpPr/>
          <p:nvPr/>
        </p:nvGrpSpPr>
        <p:grpSpPr>
          <a:xfrm>
            <a:off x="1878156" y="2009710"/>
            <a:ext cx="721577" cy="721575"/>
            <a:chOff x="1878156" y="2009710"/>
            <a:chExt cx="721577" cy="721575"/>
          </a:xfrm>
        </p:grpSpPr>
        <p:sp>
          <p:nvSpPr>
            <p:cNvPr id="9" name="Teardrop 8">
              <a:extLst>
                <a:ext uri="{FF2B5EF4-FFF2-40B4-BE49-F238E27FC236}">
                  <a16:creationId xmlns:a16="http://schemas.microsoft.com/office/drawing/2014/main" id="{99256A11-1D16-4F77-A89A-5A176CCB0AAD}"/>
                </a:ext>
              </a:extLst>
            </p:cNvPr>
            <p:cNvSpPr/>
            <p:nvPr/>
          </p:nvSpPr>
          <p:spPr>
            <a:xfrm rot="2683240" flipV="1">
              <a:off x="1878156" y="2009710"/>
              <a:ext cx="721577" cy="721575"/>
            </a:xfrm>
            <a:prstGeom prst="teardrop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  <a:ln>
              <a:solidFill>
                <a:schemeClr val="bg1"/>
              </a:solidFill>
            </a:ln>
            <a:effectLst>
              <a:outerShdw blurRad="1270000" dist="4572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682F08D-89EA-41D3-B4F0-57A20ADFCE76}"/>
                </a:ext>
              </a:extLst>
            </p:cNvPr>
            <p:cNvGrpSpPr/>
            <p:nvPr/>
          </p:nvGrpSpPr>
          <p:grpSpPr>
            <a:xfrm>
              <a:off x="2091696" y="2251003"/>
              <a:ext cx="279447" cy="279447"/>
              <a:chOff x="3498967" y="3049909"/>
              <a:chExt cx="464344" cy="464344"/>
            </a:xfrm>
            <a:solidFill>
              <a:schemeClr val="bg1"/>
            </a:solidFill>
          </p:grpSpPr>
          <p:sp>
            <p:nvSpPr>
              <p:cNvPr id="16" name="AutoShape 126">
                <a:extLst>
                  <a:ext uri="{FF2B5EF4-FFF2-40B4-BE49-F238E27FC236}">
                    <a16:creationId xmlns:a16="http://schemas.microsoft.com/office/drawing/2014/main" id="{A3923DCF-4B93-45C0-B762-F58D072EA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967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7" name="AutoShape 127">
                <a:extLst>
                  <a:ext uri="{FF2B5EF4-FFF2-40B4-BE49-F238E27FC236}">
                    <a16:creationId xmlns:a16="http://schemas.microsoft.com/office/drawing/2014/main" id="{CBB03843-5F95-4934-96BB-A8D632CF5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085" y="312214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1313EA-8AFF-41B5-9166-87C6839663BE}"/>
              </a:ext>
            </a:extLst>
          </p:cNvPr>
          <p:cNvGrpSpPr/>
          <p:nvPr/>
        </p:nvGrpSpPr>
        <p:grpSpPr>
          <a:xfrm>
            <a:off x="3701812" y="2700027"/>
            <a:ext cx="2594841" cy="1277715"/>
            <a:chOff x="1177769" y="3705475"/>
            <a:chExt cx="2594841" cy="127771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F20D1F-27F2-431B-BF1E-2E3EA1F428CB}"/>
                </a:ext>
              </a:extLst>
            </p:cNvPr>
            <p:cNvSpPr/>
            <p:nvPr/>
          </p:nvSpPr>
          <p:spPr>
            <a:xfrm>
              <a:off x="1177770" y="4019208"/>
              <a:ext cx="2232890" cy="963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 my whole heart.</a:t>
              </a:r>
            </a:p>
          </p:txBody>
        </p:sp>
        <p:sp>
          <p:nvSpPr>
            <p:cNvPr id="37" name="Text Placeholder 2">
              <a:extLst>
                <a:ext uri="{FF2B5EF4-FFF2-40B4-BE49-F238E27FC236}">
                  <a16:creationId xmlns:a16="http://schemas.microsoft.com/office/drawing/2014/main" id="{3D888116-2174-4985-892C-3912F6E35066}"/>
                </a:ext>
              </a:extLst>
            </p:cNvPr>
            <p:cNvSpPr txBox="1">
              <a:spLocks/>
            </p:cNvSpPr>
            <p:nvPr/>
          </p:nvSpPr>
          <p:spPr>
            <a:xfrm>
              <a:off x="1177769" y="3705475"/>
              <a:ext cx="259484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 #1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0F6BB6E-71A1-4158-855B-05E70991F11E}"/>
              </a:ext>
            </a:extLst>
          </p:cNvPr>
          <p:cNvGrpSpPr/>
          <p:nvPr/>
        </p:nvGrpSpPr>
        <p:grpSpPr>
          <a:xfrm>
            <a:off x="1287901" y="2921181"/>
            <a:ext cx="1902088" cy="1015663"/>
            <a:chOff x="1253862" y="3335775"/>
            <a:chExt cx="1902088" cy="101566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936F2DB-5000-4D2F-B77B-18FADF45E7D0}"/>
                </a:ext>
              </a:extLst>
            </p:cNvPr>
            <p:cNvSpPr/>
            <p:nvPr/>
          </p:nvSpPr>
          <p:spPr>
            <a:xfrm>
              <a:off x="1510779" y="3335775"/>
              <a:ext cx="1388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baseline="30000" dirty="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  <a:endParaRPr 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EEC8D55-F349-4120-BE29-605E33D0CD5A}"/>
                </a:ext>
              </a:extLst>
            </p:cNvPr>
            <p:cNvSpPr/>
            <p:nvPr/>
          </p:nvSpPr>
          <p:spPr>
            <a:xfrm>
              <a:off x="1253862" y="3990742"/>
              <a:ext cx="1902088" cy="343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Monthly Report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DB9D03-8695-465A-A28C-EA15EB42C468}"/>
              </a:ext>
            </a:extLst>
          </p:cNvPr>
          <p:cNvGrpSpPr/>
          <p:nvPr/>
        </p:nvGrpSpPr>
        <p:grpSpPr>
          <a:xfrm>
            <a:off x="6309459" y="2530765"/>
            <a:ext cx="2457566" cy="2223683"/>
            <a:chOff x="3293606" y="3529467"/>
            <a:chExt cx="1234850" cy="1117332"/>
          </a:xfrm>
        </p:grpSpPr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0F3637B8-52DA-449A-BAE8-106FF96A1D9D}"/>
                </a:ext>
              </a:extLst>
            </p:cNvPr>
            <p:cNvSpPr/>
            <p:nvPr/>
          </p:nvSpPr>
          <p:spPr>
            <a:xfrm flipV="1">
              <a:off x="3995056" y="4408674"/>
              <a:ext cx="533400" cy="238125"/>
            </a:xfrm>
            <a:prstGeom prst="rtTriangle">
              <a:avLst/>
            </a:prstGeom>
            <a:solidFill>
              <a:srgbClr val="B37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2" name="Trapezoid 4">
              <a:extLst>
                <a:ext uri="{FF2B5EF4-FFF2-40B4-BE49-F238E27FC236}">
                  <a16:creationId xmlns:a16="http://schemas.microsoft.com/office/drawing/2014/main" id="{B40C81C2-3D0C-4A5E-B13C-1C4B990595A1}"/>
                </a:ext>
              </a:extLst>
            </p:cNvPr>
            <p:cNvSpPr/>
            <p:nvPr/>
          </p:nvSpPr>
          <p:spPr>
            <a:xfrm rot="16200000" flipV="1">
              <a:off x="3410515" y="3412558"/>
              <a:ext cx="1001032" cy="1234850"/>
            </a:xfrm>
            <a:custGeom>
              <a:avLst/>
              <a:gdLst>
                <a:gd name="connsiteX0" fmla="*/ 0 w 604840"/>
                <a:gd name="connsiteY0" fmla="*/ 296004 h 296004"/>
                <a:gd name="connsiteX1" fmla="*/ 74001 w 604840"/>
                <a:gd name="connsiteY1" fmla="*/ 0 h 296004"/>
                <a:gd name="connsiteX2" fmla="*/ 530839 w 604840"/>
                <a:gd name="connsiteY2" fmla="*/ 0 h 296004"/>
                <a:gd name="connsiteX3" fmla="*/ 604840 w 604840"/>
                <a:gd name="connsiteY3" fmla="*/ 296004 h 296004"/>
                <a:gd name="connsiteX4" fmla="*/ 0 w 604840"/>
                <a:gd name="connsiteY4" fmla="*/ 296004 h 296004"/>
                <a:gd name="connsiteX0" fmla="*/ 0 w 604840"/>
                <a:gd name="connsiteY0" fmla="*/ 296004 h 296004"/>
                <a:gd name="connsiteX1" fmla="*/ 74001 w 604840"/>
                <a:gd name="connsiteY1" fmla="*/ 0 h 296004"/>
                <a:gd name="connsiteX2" fmla="*/ 576083 w 604840"/>
                <a:gd name="connsiteY2" fmla="*/ 0 h 296004"/>
                <a:gd name="connsiteX3" fmla="*/ 604840 w 604840"/>
                <a:gd name="connsiteY3" fmla="*/ 296004 h 296004"/>
                <a:gd name="connsiteX4" fmla="*/ 0 w 604840"/>
                <a:gd name="connsiteY4" fmla="*/ 296004 h 296004"/>
                <a:gd name="connsiteX0" fmla="*/ 0 w 604840"/>
                <a:gd name="connsiteY0" fmla="*/ 296004 h 296004"/>
                <a:gd name="connsiteX1" fmla="*/ 74001 w 604840"/>
                <a:gd name="connsiteY1" fmla="*/ 0 h 296004"/>
                <a:gd name="connsiteX2" fmla="*/ 585608 w 604840"/>
                <a:gd name="connsiteY2" fmla="*/ 4763 h 296004"/>
                <a:gd name="connsiteX3" fmla="*/ 604840 w 604840"/>
                <a:gd name="connsiteY3" fmla="*/ 296004 h 296004"/>
                <a:gd name="connsiteX4" fmla="*/ 0 w 604840"/>
                <a:gd name="connsiteY4" fmla="*/ 296004 h 296004"/>
                <a:gd name="connsiteX0" fmla="*/ 0 w 604840"/>
                <a:gd name="connsiteY0" fmla="*/ 296004 h 296004"/>
                <a:gd name="connsiteX1" fmla="*/ 74001 w 604840"/>
                <a:gd name="connsiteY1" fmla="*/ 0 h 296004"/>
                <a:gd name="connsiteX2" fmla="*/ 590371 w 604840"/>
                <a:gd name="connsiteY2" fmla="*/ 1 h 296004"/>
                <a:gd name="connsiteX3" fmla="*/ 604840 w 604840"/>
                <a:gd name="connsiteY3" fmla="*/ 296004 h 296004"/>
                <a:gd name="connsiteX4" fmla="*/ 0 w 604840"/>
                <a:gd name="connsiteY4" fmla="*/ 296004 h 29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840" h="296004">
                  <a:moveTo>
                    <a:pt x="0" y="296004"/>
                  </a:moveTo>
                  <a:lnTo>
                    <a:pt x="74001" y="0"/>
                  </a:lnTo>
                  <a:lnTo>
                    <a:pt x="590371" y="1"/>
                  </a:lnTo>
                  <a:lnTo>
                    <a:pt x="604840" y="296004"/>
                  </a:lnTo>
                  <a:lnTo>
                    <a:pt x="0" y="296004"/>
                  </a:lnTo>
                  <a:close/>
                </a:path>
              </a:pathLst>
            </a:custGeom>
            <a:gradFill>
              <a:gsLst>
                <a:gs pos="100000">
                  <a:srgbClr val="CF9AB3"/>
                </a:gs>
                <a:gs pos="0">
                  <a:srgbClr val="E5C3D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7C9C57F-E86C-4083-8900-B356D60A9154}"/>
              </a:ext>
            </a:extLst>
          </p:cNvPr>
          <p:cNvGrpSpPr/>
          <p:nvPr/>
        </p:nvGrpSpPr>
        <p:grpSpPr>
          <a:xfrm>
            <a:off x="7177453" y="2009710"/>
            <a:ext cx="721577" cy="721575"/>
            <a:chOff x="7177453" y="2009710"/>
            <a:chExt cx="721577" cy="72157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A5516F33-442A-4CBC-96D4-546491193D2B}"/>
                </a:ext>
              </a:extLst>
            </p:cNvPr>
            <p:cNvSpPr/>
            <p:nvPr/>
          </p:nvSpPr>
          <p:spPr>
            <a:xfrm rot="2683240" flipV="1">
              <a:off x="7177453" y="2009710"/>
              <a:ext cx="721577" cy="721575"/>
            </a:xfrm>
            <a:prstGeom prst="teardrop">
              <a:avLst/>
            </a:prstGeom>
            <a:gradFill>
              <a:gsLst>
                <a:gs pos="100000">
                  <a:srgbClr val="E5C3D5"/>
                </a:gs>
                <a:gs pos="0">
                  <a:srgbClr val="CF9AB3"/>
                </a:gs>
              </a:gsLst>
              <a:lin ang="2700000" scaled="1"/>
            </a:gradFill>
            <a:ln>
              <a:solidFill>
                <a:schemeClr val="bg1"/>
              </a:solidFill>
            </a:ln>
            <a:effectLst>
              <a:outerShdw blurRad="1270000" dist="4572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78F4162-E261-4098-87B6-2960878829A4}"/>
                </a:ext>
              </a:extLst>
            </p:cNvPr>
            <p:cNvGrpSpPr/>
            <p:nvPr/>
          </p:nvGrpSpPr>
          <p:grpSpPr>
            <a:xfrm>
              <a:off x="7398518" y="2249437"/>
              <a:ext cx="279447" cy="279447"/>
              <a:chOff x="4427654" y="3049909"/>
              <a:chExt cx="464344" cy="464344"/>
            </a:xfrm>
            <a:solidFill>
              <a:schemeClr val="bg1"/>
            </a:solidFill>
          </p:grpSpPr>
          <p:sp>
            <p:nvSpPr>
              <p:cNvPr id="24" name="AutoShape 123">
                <a:extLst>
                  <a:ext uri="{FF2B5EF4-FFF2-40B4-BE49-F238E27FC236}">
                    <a16:creationId xmlns:a16="http://schemas.microsoft.com/office/drawing/2014/main" id="{3423D241-2466-4CAD-AABE-DA85C27B8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654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5" name="AutoShape 124">
                <a:extLst>
                  <a:ext uri="{FF2B5EF4-FFF2-40B4-BE49-F238E27FC236}">
                    <a16:creationId xmlns:a16="http://schemas.microsoft.com/office/drawing/2014/main" id="{D0420277-2B62-47F8-B051-D2A5351F7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623" y="318008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6" name="AutoShape 125">
                <a:extLst>
                  <a:ext uri="{FF2B5EF4-FFF2-40B4-BE49-F238E27FC236}">
                    <a16:creationId xmlns:a16="http://schemas.microsoft.com/office/drawing/2014/main" id="{6055224E-0A52-4CB2-BE25-550791DBA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485" y="322374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A5F45AA-9F78-4670-90B4-25D8B11CF183}"/>
              </a:ext>
            </a:extLst>
          </p:cNvPr>
          <p:cNvGrpSpPr/>
          <p:nvPr/>
        </p:nvGrpSpPr>
        <p:grpSpPr>
          <a:xfrm>
            <a:off x="8948948" y="2700027"/>
            <a:ext cx="2232890" cy="1277715"/>
            <a:chOff x="1177770" y="3705475"/>
            <a:chExt cx="2232890" cy="127771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E97E08-B452-42DF-A6A1-7172DCADC784}"/>
                </a:ext>
              </a:extLst>
            </p:cNvPr>
            <p:cNvSpPr/>
            <p:nvPr/>
          </p:nvSpPr>
          <p:spPr>
            <a:xfrm>
              <a:off x="1177770" y="4019208"/>
              <a:ext cx="2232890" cy="963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 my whole heart.</a:t>
              </a:r>
            </a:p>
          </p:txBody>
        </p:sp>
        <p:sp>
          <p:nvSpPr>
            <p:cNvPr id="40" name="Text Placeholder 2">
              <a:extLst>
                <a:ext uri="{FF2B5EF4-FFF2-40B4-BE49-F238E27FC236}">
                  <a16:creationId xmlns:a16="http://schemas.microsoft.com/office/drawing/2014/main" id="{A6285F03-30FD-46D4-BC42-D0C932FFB274}"/>
                </a:ext>
              </a:extLst>
            </p:cNvPr>
            <p:cNvSpPr txBox="1">
              <a:spLocks/>
            </p:cNvSpPr>
            <p:nvPr/>
          </p:nvSpPr>
          <p:spPr>
            <a:xfrm>
              <a:off x="1177770" y="3705475"/>
              <a:ext cx="1987114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 #2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3214026-920E-4893-998E-096044E8F5A2}"/>
              </a:ext>
            </a:extLst>
          </p:cNvPr>
          <p:cNvGrpSpPr/>
          <p:nvPr/>
        </p:nvGrpSpPr>
        <p:grpSpPr>
          <a:xfrm>
            <a:off x="6587198" y="2921181"/>
            <a:ext cx="1902088" cy="1015663"/>
            <a:chOff x="1253862" y="3335775"/>
            <a:chExt cx="1902088" cy="101566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DA73266-EAF1-42BC-A252-9840B0D663BA}"/>
                </a:ext>
              </a:extLst>
            </p:cNvPr>
            <p:cNvSpPr/>
            <p:nvPr/>
          </p:nvSpPr>
          <p:spPr>
            <a:xfrm>
              <a:off x="1510779" y="3335775"/>
              <a:ext cx="1388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baseline="30000" dirty="0">
                  <a:solidFill>
                    <a:schemeClr val="bg1"/>
                  </a:solidFill>
                  <a:cs typeface="+mn-ea"/>
                  <a:sym typeface="+mn-lt"/>
                </a:rPr>
                <a:t>90%</a:t>
              </a:r>
              <a:endParaRPr 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4FA9687-E712-4F9A-8B75-91B978A6716E}"/>
                </a:ext>
              </a:extLst>
            </p:cNvPr>
            <p:cNvSpPr/>
            <p:nvPr/>
          </p:nvSpPr>
          <p:spPr>
            <a:xfrm>
              <a:off x="1253862" y="3990742"/>
              <a:ext cx="1902088" cy="343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Monthly Report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C7CC1CD8-A734-4D7D-9011-97CCC2CEA3BC}"/>
              </a:ext>
            </a:extLst>
          </p:cNvPr>
          <p:cNvSpPr/>
          <p:nvPr/>
        </p:nvSpPr>
        <p:spPr>
          <a:xfrm>
            <a:off x="1407886" y="5300608"/>
            <a:ext cx="9376228" cy="520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 my whole heart. I am alone, and feel the charm of existence in this spot, which was created for the bliss of souls like mine. I am so happy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6B73931-F645-456F-8CBD-4DEB1B38C734}"/>
              </a:ext>
            </a:extLst>
          </p:cNvPr>
          <p:cNvSpPr txBox="1">
            <a:spLocks/>
          </p:cNvSpPr>
          <p:nvPr/>
        </p:nvSpPr>
        <p:spPr>
          <a:xfrm>
            <a:off x="3209926" y="1123630"/>
            <a:ext cx="5772150" cy="708627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solidFill>
                  <a:srgbClr val="B3748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FFE7494-5839-4E90-A159-8FF7E5ACAF7D}"/>
              </a:ext>
            </a:extLst>
          </p:cNvPr>
          <p:cNvSpPr txBox="1"/>
          <p:nvPr/>
        </p:nvSpPr>
        <p:spPr>
          <a:xfrm>
            <a:off x="4692486" y="862020"/>
            <a:ext cx="2807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EDIT TITLE HERE</a:t>
            </a:r>
            <a:endParaRPr lang="id-ID" sz="1200" spc="3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19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37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9" grpId="0"/>
          <p:bldP spid="6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37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9" grpId="0"/>
          <p:bldP spid="6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占位符 31">
            <a:extLst>
              <a:ext uri="{FF2B5EF4-FFF2-40B4-BE49-F238E27FC236}">
                <a16:creationId xmlns:a16="http://schemas.microsoft.com/office/drawing/2014/main" id="{14915DF0-44C6-471D-9D3D-5D2FC60EF0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2850729 w 5731308"/>
              <a:gd name="connsiteY0" fmla="*/ 0 h 6282968"/>
              <a:gd name="connsiteX1" fmla="*/ 3343263 w 5731308"/>
              <a:gd name="connsiteY1" fmla="*/ 133997 h 6282968"/>
              <a:gd name="connsiteX2" fmla="*/ 5223849 w 5731308"/>
              <a:gd name="connsiteY2" fmla="*/ 1205973 h 6282968"/>
              <a:gd name="connsiteX3" fmla="*/ 5731308 w 5731308"/>
              <a:gd name="connsiteY3" fmla="*/ 2069508 h 6282968"/>
              <a:gd name="connsiteX4" fmla="*/ 5731308 w 5731308"/>
              <a:gd name="connsiteY4" fmla="*/ 4213460 h 6282968"/>
              <a:gd name="connsiteX5" fmla="*/ 5223849 w 5731308"/>
              <a:gd name="connsiteY5" fmla="*/ 5076996 h 6282968"/>
              <a:gd name="connsiteX6" fmla="*/ 3343263 w 5731308"/>
              <a:gd name="connsiteY6" fmla="*/ 6148972 h 6282968"/>
              <a:gd name="connsiteX7" fmla="*/ 2358195 w 5731308"/>
              <a:gd name="connsiteY7" fmla="*/ 6148972 h 6282968"/>
              <a:gd name="connsiteX8" fmla="*/ 477609 w 5731308"/>
              <a:gd name="connsiteY8" fmla="*/ 5076996 h 6282968"/>
              <a:gd name="connsiteX9" fmla="*/ 0 w 5731308"/>
              <a:gd name="connsiteY9" fmla="*/ 4213460 h 6282968"/>
              <a:gd name="connsiteX10" fmla="*/ 0 w 5731308"/>
              <a:gd name="connsiteY10" fmla="*/ 2069508 h 6282968"/>
              <a:gd name="connsiteX11" fmla="*/ 477609 w 5731308"/>
              <a:gd name="connsiteY11" fmla="*/ 1205973 h 6282968"/>
              <a:gd name="connsiteX12" fmla="*/ 2358195 w 5731308"/>
              <a:gd name="connsiteY12" fmla="*/ 133997 h 6282968"/>
              <a:gd name="connsiteX13" fmla="*/ 2850729 w 5731308"/>
              <a:gd name="connsiteY13" fmla="*/ 0 h 62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31308" h="6282968">
                <a:moveTo>
                  <a:pt x="2850729" y="0"/>
                </a:moveTo>
                <a:cubicBezTo>
                  <a:pt x="3022370" y="0"/>
                  <a:pt x="3194010" y="44665"/>
                  <a:pt x="3343263" y="133997"/>
                </a:cubicBezTo>
                <a:cubicBezTo>
                  <a:pt x="3343263" y="133997"/>
                  <a:pt x="3343263" y="133997"/>
                  <a:pt x="5223849" y="1205973"/>
                </a:cubicBezTo>
                <a:cubicBezTo>
                  <a:pt x="5522354" y="1384635"/>
                  <a:pt x="5731308" y="1712183"/>
                  <a:pt x="5731308" y="2069508"/>
                </a:cubicBezTo>
                <a:cubicBezTo>
                  <a:pt x="5731308" y="2069508"/>
                  <a:pt x="5731308" y="2069508"/>
                  <a:pt x="5731308" y="4213460"/>
                </a:cubicBezTo>
                <a:cubicBezTo>
                  <a:pt x="5731308" y="4570785"/>
                  <a:pt x="5522354" y="4898333"/>
                  <a:pt x="5223849" y="5076996"/>
                </a:cubicBezTo>
                <a:cubicBezTo>
                  <a:pt x="5223849" y="5076996"/>
                  <a:pt x="5223849" y="5076996"/>
                  <a:pt x="3343263" y="6148972"/>
                </a:cubicBezTo>
                <a:cubicBezTo>
                  <a:pt x="3044758" y="6327634"/>
                  <a:pt x="2656700" y="6327634"/>
                  <a:pt x="2358195" y="6148972"/>
                </a:cubicBezTo>
                <a:cubicBezTo>
                  <a:pt x="2358195" y="6148972"/>
                  <a:pt x="2358195" y="6148972"/>
                  <a:pt x="477609" y="5076996"/>
                </a:cubicBezTo>
                <a:cubicBezTo>
                  <a:pt x="179104" y="4898333"/>
                  <a:pt x="0" y="4570785"/>
                  <a:pt x="0" y="4213460"/>
                </a:cubicBezTo>
                <a:cubicBezTo>
                  <a:pt x="0" y="4213460"/>
                  <a:pt x="0" y="4213460"/>
                  <a:pt x="0" y="2069508"/>
                </a:cubicBezTo>
                <a:cubicBezTo>
                  <a:pt x="0" y="1712183"/>
                  <a:pt x="179104" y="1384635"/>
                  <a:pt x="477609" y="1205973"/>
                </a:cubicBezTo>
                <a:cubicBezTo>
                  <a:pt x="477609" y="1205973"/>
                  <a:pt x="477609" y="1205973"/>
                  <a:pt x="2358195" y="133997"/>
                </a:cubicBezTo>
                <a:cubicBezTo>
                  <a:pt x="2507448" y="44665"/>
                  <a:pt x="2679088" y="0"/>
                  <a:pt x="2850729" y="0"/>
                </a:cubicBezTo>
                <a:close/>
              </a:path>
            </a:pathLst>
          </a:custGeom>
        </p:spPr>
      </p:pic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01F78003-087E-4AF4-BA29-CCDBFCB06F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7516"/>
            <a:ext cx="5731308" cy="6282968"/>
          </a:xfrm>
        </p:spPr>
      </p:pic>
      <p:sp>
        <p:nvSpPr>
          <p:cNvPr id="7" name="Freeform 90"/>
          <p:cNvSpPr>
            <a:spLocks/>
          </p:cNvSpPr>
          <p:nvPr/>
        </p:nvSpPr>
        <p:spPr bwMode="auto">
          <a:xfrm>
            <a:off x="-1111066" y="1428279"/>
            <a:ext cx="2920747" cy="3247405"/>
          </a:xfrm>
          <a:custGeom>
            <a:avLst/>
            <a:gdLst>
              <a:gd name="T0" fmla="*/ 175 w 192"/>
              <a:gd name="T1" fmla="*/ 42 h 214"/>
              <a:gd name="T2" fmla="*/ 112 w 192"/>
              <a:gd name="T3" fmla="*/ 6 h 214"/>
              <a:gd name="T4" fmla="*/ 79 w 192"/>
              <a:gd name="T5" fmla="*/ 6 h 214"/>
              <a:gd name="T6" fmla="*/ 16 w 192"/>
              <a:gd name="T7" fmla="*/ 42 h 214"/>
              <a:gd name="T8" fmla="*/ 0 w 192"/>
              <a:gd name="T9" fmla="*/ 71 h 214"/>
              <a:gd name="T10" fmla="*/ 0 w 192"/>
              <a:gd name="T11" fmla="*/ 143 h 214"/>
              <a:gd name="T12" fmla="*/ 16 w 192"/>
              <a:gd name="T13" fmla="*/ 172 h 214"/>
              <a:gd name="T14" fmla="*/ 79 w 192"/>
              <a:gd name="T15" fmla="*/ 208 h 214"/>
              <a:gd name="T16" fmla="*/ 112 w 192"/>
              <a:gd name="T17" fmla="*/ 208 h 214"/>
              <a:gd name="T18" fmla="*/ 175 w 192"/>
              <a:gd name="T19" fmla="*/ 172 h 214"/>
              <a:gd name="T20" fmla="*/ 192 w 192"/>
              <a:gd name="T21" fmla="*/ 143 h 214"/>
              <a:gd name="T22" fmla="*/ 192 w 192"/>
              <a:gd name="T23" fmla="*/ 71 h 214"/>
              <a:gd name="T24" fmla="*/ 175 w 192"/>
              <a:gd name="T25" fmla="*/ 42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2" h="214">
                <a:moveTo>
                  <a:pt x="175" y="42"/>
                </a:moveTo>
                <a:cubicBezTo>
                  <a:pt x="112" y="6"/>
                  <a:pt x="112" y="6"/>
                  <a:pt x="112" y="6"/>
                </a:cubicBezTo>
                <a:cubicBezTo>
                  <a:pt x="102" y="0"/>
                  <a:pt x="89" y="0"/>
                  <a:pt x="79" y="6"/>
                </a:cubicBezTo>
                <a:cubicBezTo>
                  <a:pt x="16" y="42"/>
                  <a:pt x="16" y="42"/>
                  <a:pt x="16" y="42"/>
                </a:cubicBezTo>
                <a:cubicBezTo>
                  <a:pt x="6" y="48"/>
                  <a:pt x="0" y="59"/>
                  <a:pt x="0" y="71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55"/>
                  <a:pt x="6" y="166"/>
                  <a:pt x="16" y="172"/>
                </a:cubicBezTo>
                <a:cubicBezTo>
                  <a:pt x="79" y="208"/>
                  <a:pt x="79" y="208"/>
                  <a:pt x="79" y="208"/>
                </a:cubicBezTo>
                <a:cubicBezTo>
                  <a:pt x="89" y="214"/>
                  <a:pt x="102" y="214"/>
                  <a:pt x="112" y="208"/>
                </a:cubicBezTo>
                <a:cubicBezTo>
                  <a:pt x="175" y="172"/>
                  <a:pt x="175" y="172"/>
                  <a:pt x="175" y="172"/>
                </a:cubicBezTo>
                <a:cubicBezTo>
                  <a:pt x="185" y="166"/>
                  <a:pt x="192" y="155"/>
                  <a:pt x="192" y="143"/>
                </a:cubicBezTo>
                <a:cubicBezTo>
                  <a:pt x="192" y="71"/>
                  <a:pt x="192" y="71"/>
                  <a:pt x="192" y="71"/>
                </a:cubicBezTo>
                <a:cubicBezTo>
                  <a:pt x="192" y="59"/>
                  <a:pt x="185" y="48"/>
                  <a:pt x="175" y="42"/>
                </a:cubicBezTo>
                <a:close/>
              </a:path>
            </a:pathLst>
          </a:custGeom>
          <a:solidFill>
            <a:srgbClr val="E5C3D5">
              <a:alpha val="4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9308" y="325925"/>
            <a:ext cx="11493385" cy="6246796"/>
            <a:chOff x="349308" y="325925"/>
            <a:chExt cx="11493385" cy="624679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49308" y="325925"/>
              <a:ext cx="0" cy="624679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49309" y="6572721"/>
              <a:ext cx="11493384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349308" y="325925"/>
              <a:ext cx="11493385" cy="0"/>
              <a:chOff x="289560" y="325925"/>
              <a:chExt cx="11493385" cy="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H="1">
                <a:off x="289560" y="325925"/>
                <a:ext cx="4409191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7373754" y="325925"/>
                <a:ext cx="4409191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11842693" y="325925"/>
              <a:ext cx="0" cy="624679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reeform 90"/>
          <p:cNvSpPr>
            <a:spLocks/>
          </p:cNvSpPr>
          <p:nvPr/>
        </p:nvSpPr>
        <p:spPr bwMode="auto">
          <a:xfrm>
            <a:off x="10972893" y="132742"/>
            <a:ext cx="1076291" cy="1196664"/>
          </a:xfrm>
          <a:custGeom>
            <a:avLst/>
            <a:gdLst>
              <a:gd name="T0" fmla="*/ 175 w 192"/>
              <a:gd name="T1" fmla="*/ 42 h 214"/>
              <a:gd name="T2" fmla="*/ 112 w 192"/>
              <a:gd name="T3" fmla="*/ 6 h 214"/>
              <a:gd name="T4" fmla="*/ 79 w 192"/>
              <a:gd name="T5" fmla="*/ 6 h 214"/>
              <a:gd name="T6" fmla="*/ 16 w 192"/>
              <a:gd name="T7" fmla="*/ 42 h 214"/>
              <a:gd name="T8" fmla="*/ 0 w 192"/>
              <a:gd name="T9" fmla="*/ 71 h 214"/>
              <a:gd name="T10" fmla="*/ 0 w 192"/>
              <a:gd name="T11" fmla="*/ 143 h 214"/>
              <a:gd name="T12" fmla="*/ 16 w 192"/>
              <a:gd name="T13" fmla="*/ 172 h 214"/>
              <a:gd name="T14" fmla="*/ 79 w 192"/>
              <a:gd name="T15" fmla="*/ 208 h 214"/>
              <a:gd name="T16" fmla="*/ 112 w 192"/>
              <a:gd name="T17" fmla="*/ 208 h 214"/>
              <a:gd name="T18" fmla="*/ 175 w 192"/>
              <a:gd name="T19" fmla="*/ 172 h 214"/>
              <a:gd name="T20" fmla="*/ 192 w 192"/>
              <a:gd name="T21" fmla="*/ 143 h 214"/>
              <a:gd name="T22" fmla="*/ 192 w 192"/>
              <a:gd name="T23" fmla="*/ 71 h 214"/>
              <a:gd name="T24" fmla="*/ 175 w 192"/>
              <a:gd name="T25" fmla="*/ 42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2" h="214">
                <a:moveTo>
                  <a:pt x="175" y="42"/>
                </a:moveTo>
                <a:cubicBezTo>
                  <a:pt x="112" y="6"/>
                  <a:pt x="112" y="6"/>
                  <a:pt x="112" y="6"/>
                </a:cubicBezTo>
                <a:cubicBezTo>
                  <a:pt x="102" y="0"/>
                  <a:pt x="89" y="0"/>
                  <a:pt x="79" y="6"/>
                </a:cubicBezTo>
                <a:cubicBezTo>
                  <a:pt x="16" y="42"/>
                  <a:pt x="16" y="42"/>
                  <a:pt x="16" y="42"/>
                </a:cubicBezTo>
                <a:cubicBezTo>
                  <a:pt x="6" y="48"/>
                  <a:pt x="0" y="59"/>
                  <a:pt x="0" y="71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55"/>
                  <a:pt x="6" y="166"/>
                  <a:pt x="16" y="172"/>
                </a:cubicBezTo>
                <a:cubicBezTo>
                  <a:pt x="79" y="208"/>
                  <a:pt x="79" y="208"/>
                  <a:pt x="79" y="208"/>
                </a:cubicBezTo>
                <a:cubicBezTo>
                  <a:pt x="89" y="214"/>
                  <a:pt x="102" y="214"/>
                  <a:pt x="112" y="208"/>
                </a:cubicBezTo>
                <a:cubicBezTo>
                  <a:pt x="175" y="172"/>
                  <a:pt x="175" y="172"/>
                  <a:pt x="175" y="172"/>
                </a:cubicBezTo>
                <a:cubicBezTo>
                  <a:pt x="185" y="166"/>
                  <a:pt x="192" y="155"/>
                  <a:pt x="192" y="143"/>
                </a:cubicBezTo>
                <a:cubicBezTo>
                  <a:pt x="192" y="71"/>
                  <a:pt x="192" y="71"/>
                  <a:pt x="192" y="71"/>
                </a:cubicBezTo>
                <a:cubicBezTo>
                  <a:pt x="192" y="59"/>
                  <a:pt x="185" y="48"/>
                  <a:pt x="175" y="42"/>
                </a:cubicBezTo>
                <a:close/>
              </a:path>
            </a:pathLst>
          </a:custGeom>
          <a:solidFill>
            <a:srgbClr val="E5C3D5">
              <a:alpha val="4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D218DBDB-E8EB-48C4-A5B5-478527FF0192}"/>
              </a:ext>
            </a:extLst>
          </p:cNvPr>
          <p:cNvSpPr txBox="1">
            <a:spLocks/>
          </p:cNvSpPr>
          <p:nvPr/>
        </p:nvSpPr>
        <p:spPr>
          <a:xfrm>
            <a:off x="1367329" y="3010603"/>
            <a:ext cx="4467224" cy="2981325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E5C3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id-ID" sz="5400" b="1" dirty="0">
              <a:solidFill>
                <a:srgbClr val="E5C3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5" name="Group 19">
            <a:extLst>
              <a:ext uri="{FF2B5EF4-FFF2-40B4-BE49-F238E27FC236}">
                <a16:creationId xmlns:a16="http://schemas.microsoft.com/office/drawing/2014/main" id="{0C0DF08D-A1E8-4914-8ED9-7DC08ED1AC63}"/>
              </a:ext>
            </a:extLst>
          </p:cNvPr>
          <p:cNvGrpSpPr/>
          <p:nvPr/>
        </p:nvGrpSpPr>
        <p:grpSpPr>
          <a:xfrm>
            <a:off x="6910388" y="1186689"/>
            <a:ext cx="3770864" cy="905883"/>
            <a:chOff x="7179215" y="1855993"/>
            <a:chExt cx="3770864" cy="905883"/>
          </a:xfrm>
        </p:grpSpPr>
        <p:sp>
          <p:nvSpPr>
            <p:cNvPr id="40" name="Rectangle 20">
              <a:extLst>
                <a:ext uri="{FF2B5EF4-FFF2-40B4-BE49-F238E27FC236}">
                  <a16:creationId xmlns:a16="http://schemas.microsoft.com/office/drawing/2014/main" id="{13C82C20-671D-49B4-B574-0B7DF288F456}"/>
                </a:ext>
              </a:extLst>
            </p:cNvPr>
            <p:cNvSpPr/>
            <p:nvPr/>
          </p:nvSpPr>
          <p:spPr>
            <a:xfrm>
              <a:off x="7179216" y="2169726"/>
              <a:ext cx="3770863" cy="592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41" name="Text Placeholder 2">
              <a:extLst>
                <a:ext uri="{FF2B5EF4-FFF2-40B4-BE49-F238E27FC236}">
                  <a16:creationId xmlns:a16="http://schemas.microsoft.com/office/drawing/2014/main" id="{01867BB1-F525-4F18-9901-0913E71E051E}"/>
                </a:ext>
              </a:extLst>
            </p:cNvPr>
            <p:cNvSpPr txBox="1">
              <a:spLocks/>
            </p:cNvSpPr>
            <p:nvPr/>
          </p:nvSpPr>
          <p:spPr>
            <a:xfrm>
              <a:off x="7179215" y="1855993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400" dirty="0">
                  <a:solidFill>
                    <a:srgbClr val="B3748F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42" name="Group 22">
            <a:extLst>
              <a:ext uri="{FF2B5EF4-FFF2-40B4-BE49-F238E27FC236}">
                <a16:creationId xmlns:a16="http://schemas.microsoft.com/office/drawing/2014/main" id="{D6B990E1-2842-488A-9F46-B5F7622D8F61}"/>
              </a:ext>
            </a:extLst>
          </p:cNvPr>
          <p:cNvGrpSpPr/>
          <p:nvPr/>
        </p:nvGrpSpPr>
        <p:grpSpPr>
          <a:xfrm>
            <a:off x="6910388" y="2900173"/>
            <a:ext cx="3914283" cy="905883"/>
            <a:chOff x="7179215" y="1855993"/>
            <a:chExt cx="3914283" cy="905883"/>
          </a:xfrm>
        </p:grpSpPr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id="{DEE9A484-CD0E-4744-9BAB-B14A7169DD70}"/>
                </a:ext>
              </a:extLst>
            </p:cNvPr>
            <p:cNvSpPr/>
            <p:nvPr/>
          </p:nvSpPr>
          <p:spPr>
            <a:xfrm>
              <a:off x="7179216" y="2169726"/>
              <a:ext cx="3914282" cy="592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52" name="Text Placeholder 2">
              <a:extLst>
                <a:ext uri="{FF2B5EF4-FFF2-40B4-BE49-F238E27FC236}">
                  <a16:creationId xmlns:a16="http://schemas.microsoft.com/office/drawing/2014/main" id="{73FED68B-9C8C-4503-BA6C-A5D6F9B9A5D1}"/>
                </a:ext>
              </a:extLst>
            </p:cNvPr>
            <p:cNvSpPr txBox="1">
              <a:spLocks/>
            </p:cNvSpPr>
            <p:nvPr/>
          </p:nvSpPr>
          <p:spPr>
            <a:xfrm>
              <a:off x="7179215" y="1855993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400" dirty="0">
                  <a:solidFill>
                    <a:srgbClr val="B3748F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B3748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Group 25">
            <a:extLst>
              <a:ext uri="{FF2B5EF4-FFF2-40B4-BE49-F238E27FC236}">
                <a16:creationId xmlns:a16="http://schemas.microsoft.com/office/drawing/2014/main" id="{9FE97831-D2EE-42B6-9F5D-6A6EDC807326}"/>
              </a:ext>
            </a:extLst>
          </p:cNvPr>
          <p:cNvGrpSpPr/>
          <p:nvPr/>
        </p:nvGrpSpPr>
        <p:grpSpPr>
          <a:xfrm>
            <a:off x="6910388" y="4613656"/>
            <a:ext cx="3770863" cy="905883"/>
            <a:chOff x="7179215" y="1855993"/>
            <a:chExt cx="3770863" cy="905883"/>
          </a:xfrm>
        </p:grpSpPr>
        <p:sp>
          <p:nvSpPr>
            <p:cNvPr id="54" name="Rectangle 26">
              <a:extLst>
                <a:ext uri="{FF2B5EF4-FFF2-40B4-BE49-F238E27FC236}">
                  <a16:creationId xmlns:a16="http://schemas.microsoft.com/office/drawing/2014/main" id="{240EF016-CEB8-48A9-BEBB-43CCB730CCC1}"/>
                </a:ext>
              </a:extLst>
            </p:cNvPr>
            <p:cNvSpPr/>
            <p:nvPr/>
          </p:nvSpPr>
          <p:spPr>
            <a:xfrm>
              <a:off x="7179216" y="2169726"/>
              <a:ext cx="3770862" cy="592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55" name="Text Placeholder 2">
              <a:extLst>
                <a:ext uri="{FF2B5EF4-FFF2-40B4-BE49-F238E27FC236}">
                  <a16:creationId xmlns:a16="http://schemas.microsoft.com/office/drawing/2014/main" id="{FB640985-DF24-4195-A430-709E7E91A638}"/>
                </a:ext>
              </a:extLst>
            </p:cNvPr>
            <p:cNvSpPr txBox="1">
              <a:spLocks/>
            </p:cNvSpPr>
            <p:nvPr/>
          </p:nvSpPr>
          <p:spPr>
            <a:xfrm>
              <a:off x="7179215" y="1855993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400" dirty="0">
                  <a:solidFill>
                    <a:srgbClr val="B3748F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B3748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63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占位符 31">
            <a:extLst>
              <a:ext uri="{FF2B5EF4-FFF2-40B4-BE49-F238E27FC236}">
                <a16:creationId xmlns:a16="http://schemas.microsoft.com/office/drawing/2014/main" id="{D5D9FB4C-3AED-49C5-91EA-102275DCF0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0" y="-1703069"/>
            <a:ext cx="1202743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20800" b="1" dirty="0">
                <a:solidFill>
                  <a:srgbClr val="F6E9F1"/>
                </a:solidFill>
                <a:cs typeface="+mn-ea"/>
                <a:sym typeface="+mn-lt"/>
              </a:rPr>
              <a:t>Creative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564" y="887470"/>
            <a:ext cx="94288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E5C3D5"/>
                </a:solidFill>
                <a:cs typeface="+mn-ea"/>
                <a:sym typeface="+mn-lt"/>
              </a:rPr>
              <a:t>2</a:t>
            </a:r>
          </a:p>
          <a:p>
            <a:r>
              <a:rPr lang="en-US" sz="9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</a:t>
            </a:r>
          </a:p>
          <a:p>
            <a:r>
              <a:rPr lang="en-US" sz="9600" b="1" dirty="0">
                <a:solidFill>
                  <a:srgbClr val="E5C3D5"/>
                </a:solidFill>
                <a:cs typeface="+mn-ea"/>
                <a:sym typeface="+mn-lt"/>
              </a:rPr>
              <a:t>2</a:t>
            </a:r>
          </a:p>
          <a:p>
            <a:r>
              <a:rPr lang="en-US" sz="9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X</a:t>
            </a:r>
          </a:p>
        </p:txBody>
      </p:sp>
      <p:pic>
        <p:nvPicPr>
          <p:cNvPr id="9" name="图片占位符 2">
            <a:extLst>
              <a:ext uri="{FF2B5EF4-FFF2-40B4-BE49-F238E27FC236}">
                <a16:creationId xmlns:a16="http://schemas.microsoft.com/office/drawing/2014/main" id="{31806154-6CB1-432A-83ED-1A2DD0C1D2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2937" y="4764505"/>
            <a:ext cx="1094874" cy="1106906"/>
          </a:xfrm>
          <a:prstGeom prst="ellipse">
            <a:avLst/>
          </a:prstGeom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B651534-FD7A-46AC-A432-F6AF10CF2898}"/>
              </a:ext>
            </a:extLst>
          </p:cNvPr>
          <p:cNvSpPr/>
          <p:nvPr/>
        </p:nvSpPr>
        <p:spPr>
          <a:xfrm>
            <a:off x="4417767" y="526612"/>
            <a:ext cx="2836033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1300" b="1" dirty="0">
                <a:solidFill>
                  <a:srgbClr val="F6E9F1"/>
                </a:solidFill>
                <a:cs typeface="+mn-ea"/>
                <a:sym typeface="+mn-lt"/>
              </a:rPr>
              <a:t>4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0577" y="2410629"/>
            <a:ext cx="61508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B37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en-US" sz="8800" dirty="0">
              <a:solidFill>
                <a:srgbClr val="B37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3853" y="3888292"/>
            <a:ext cx="48366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3193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3497D-C1AA-4507-8C57-E4F108F4E9DE}"/>
              </a:ext>
            </a:extLst>
          </p:cNvPr>
          <p:cNvSpPr txBox="1">
            <a:spLocks/>
          </p:cNvSpPr>
          <p:nvPr/>
        </p:nvSpPr>
        <p:spPr>
          <a:xfrm>
            <a:off x="3209926" y="1123630"/>
            <a:ext cx="5772150" cy="708627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solidFill>
                  <a:srgbClr val="B3748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812B3A-4C32-4BBF-8B53-79D59AC9FE7C}"/>
              </a:ext>
            </a:extLst>
          </p:cNvPr>
          <p:cNvSpPr txBox="1"/>
          <p:nvPr/>
        </p:nvSpPr>
        <p:spPr>
          <a:xfrm>
            <a:off x="4692486" y="862020"/>
            <a:ext cx="2807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EDIT TITLE HERE</a:t>
            </a:r>
            <a:endParaRPr lang="id-ID" sz="1200" spc="3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72AF57-A429-4D79-9596-65677E2A096A}"/>
              </a:ext>
            </a:extLst>
          </p:cNvPr>
          <p:cNvCxnSpPr/>
          <p:nvPr/>
        </p:nvCxnSpPr>
        <p:spPr>
          <a:xfrm>
            <a:off x="1348932" y="4077814"/>
            <a:ext cx="95801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BB81D2BD-1236-4789-AF05-71651526001A}"/>
              </a:ext>
            </a:extLst>
          </p:cNvPr>
          <p:cNvSpPr/>
          <p:nvPr/>
        </p:nvSpPr>
        <p:spPr>
          <a:xfrm>
            <a:off x="1227213" y="3997965"/>
            <a:ext cx="159698" cy="1596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B3A641-96DD-4490-A501-E5BE6072CACF}"/>
              </a:ext>
            </a:extLst>
          </p:cNvPr>
          <p:cNvSpPr/>
          <p:nvPr/>
        </p:nvSpPr>
        <p:spPr>
          <a:xfrm>
            <a:off x="10805090" y="3997965"/>
            <a:ext cx="159698" cy="1596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910907-916C-4002-A1C9-9461193E1FF9}"/>
              </a:ext>
            </a:extLst>
          </p:cNvPr>
          <p:cNvGrpSpPr/>
          <p:nvPr/>
        </p:nvGrpSpPr>
        <p:grpSpPr>
          <a:xfrm>
            <a:off x="1823884" y="2179557"/>
            <a:ext cx="2850164" cy="1680907"/>
            <a:chOff x="1823884" y="2179557"/>
            <a:chExt cx="2850164" cy="16809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466237-3E5F-44FE-BA81-2246E3A79813}"/>
                </a:ext>
              </a:extLst>
            </p:cNvPr>
            <p:cNvSpPr/>
            <p:nvPr/>
          </p:nvSpPr>
          <p:spPr>
            <a:xfrm>
              <a:off x="1823884" y="2179557"/>
              <a:ext cx="730774" cy="15077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4AEF10-14A5-4354-A6F5-8B2EDD9B3C7E}"/>
                </a:ext>
              </a:extLst>
            </p:cNvPr>
            <p:cNvGrpSpPr/>
            <p:nvPr/>
          </p:nvGrpSpPr>
          <p:grpSpPr>
            <a:xfrm>
              <a:off x="2554657" y="2179557"/>
              <a:ext cx="2119391" cy="1680907"/>
              <a:chOff x="4018948" y="2594428"/>
              <a:chExt cx="2346325" cy="1860891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0C509014-336F-407D-A5BB-C3BEA734EFA8}"/>
                  </a:ext>
                </a:extLst>
              </p:cNvPr>
              <p:cNvSpPr/>
              <p:nvPr/>
            </p:nvSpPr>
            <p:spPr>
              <a:xfrm rot="5400000">
                <a:off x="4357539" y="2255837"/>
                <a:ext cx="1669143" cy="2346325"/>
              </a:xfrm>
              <a:prstGeom prst="round2SameRect">
                <a:avLst>
                  <a:gd name="adj1" fmla="val 6966"/>
                  <a:gd name="adj2" fmla="val 0"/>
                </a:avLst>
              </a:prstGeom>
              <a:gradFill>
                <a:gsLst>
                  <a:gs pos="100000">
                    <a:srgbClr val="E5C3D5"/>
                  </a:gs>
                  <a:gs pos="0">
                    <a:srgbClr val="CF9AB3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46E99671-2A87-44C4-8F10-24E25E04CC60}"/>
                  </a:ext>
                </a:extLst>
              </p:cNvPr>
              <p:cNvSpPr/>
              <p:nvPr/>
            </p:nvSpPr>
            <p:spPr>
              <a:xfrm flipV="1">
                <a:off x="5688857" y="4263571"/>
                <a:ext cx="350787" cy="191748"/>
              </a:xfrm>
              <a:prstGeom prst="triangle">
                <a:avLst/>
              </a:prstGeom>
              <a:solidFill>
                <a:srgbClr val="CF9A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31" name="AutoShape 117">
              <a:extLst>
                <a:ext uri="{FF2B5EF4-FFF2-40B4-BE49-F238E27FC236}">
                  <a16:creationId xmlns:a16="http://schemas.microsoft.com/office/drawing/2014/main" id="{FB1FC554-0B57-46BB-B04F-2860D2F25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358" y="2802150"/>
              <a:ext cx="349826" cy="262518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30E709E-E59E-47B3-ABBE-C81FA5D56E25}"/>
                </a:ext>
              </a:extLst>
            </p:cNvPr>
            <p:cNvGrpSpPr/>
            <p:nvPr/>
          </p:nvGrpSpPr>
          <p:grpSpPr>
            <a:xfrm>
              <a:off x="2689676" y="2397977"/>
              <a:ext cx="1923138" cy="1070863"/>
              <a:chOff x="7179215" y="1855993"/>
              <a:chExt cx="1923138" cy="1070863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DAE07D4-CB33-4041-86B2-BDA36EE4492B}"/>
                  </a:ext>
                </a:extLst>
              </p:cNvPr>
              <p:cNvSpPr/>
              <p:nvPr/>
            </p:nvSpPr>
            <p:spPr>
              <a:xfrm>
                <a:off x="7179217" y="2169726"/>
                <a:ext cx="1923136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 of my entire soul</a:t>
                </a:r>
              </a:p>
            </p:txBody>
          </p:sp>
          <p:sp>
            <p:nvSpPr>
              <p:cNvPr id="38" name="Text Placeholder 2">
                <a:extLst>
                  <a:ext uri="{FF2B5EF4-FFF2-40B4-BE49-F238E27FC236}">
                    <a16:creationId xmlns:a16="http://schemas.microsoft.com/office/drawing/2014/main" id="{3764A199-6205-4462-9639-5A394AA114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79215" y="1855993"/>
                <a:ext cx="1843557" cy="475747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Your Title Here</a:t>
                </a:r>
                <a:endParaRPr lang="id-ID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322C61-4D82-46AA-82D6-B70BC6DFA231}"/>
              </a:ext>
            </a:extLst>
          </p:cNvPr>
          <p:cNvGrpSpPr/>
          <p:nvPr/>
        </p:nvGrpSpPr>
        <p:grpSpPr>
          <a:xfrm>
            <a:off x="7517952" y="2179557"/>
            <a:ext cx="2850164" cy="1680907"/>
            <a:chOff x="7517952" y="2179557"/>
            <a:chExt cx="2850164" cy="168090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B0C949-3317-4431-AC6B-91B8FEB1851F}"/>
                </a:ext>
              </a:extLst>
            </p:cNvPr>
            <p:cNvSpPr/>
            <p:nvPr/>
          </p:nvSpPr>
          <p:spPr>
            <a:xfrm>
              <a:off x="7517952" y="2179557"/>
              <a:ext cx="730774" cy="15077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5AB9BBA-2EE2-44A4-B55C-66ABCDEA8C2D}"/>
                </a:ext>
              </a:extLst>
            </p:cNvPr>
            <p:cNvGrpSpPr/>
            <p:nvPr/>
          </p:nvGrpSpPr>
          <p:grpSpPr>
            <a:xfrm>
              <a:off x="8248725" y="2179557"/>
              <a:ext cx="2119391" cy="1680907"/>
              <a:chOff x="4018948" y="2594428"/>
              <a:chExt cx="2346325" cy="1860891"/>
            </a:xfrm>
            <a:gradFill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</a:gradFill>
          </p:grpSpPr>
          <p:sp>
            <p:nvSpPr>
              <p:cNvPr id="20" name="Rectangle: Top Corners Rounded 19">
                <a:extLst>
                  <a:ext uri="{FF2B5EF4-FFF2-40B4-BE49-F238E27FC236}">
                    <a16:creationId xmlns:a16="http://schemas.microsoft.com/office/drawing/2014/main" id="{C1305742-B515-4230-9138-17DE287F67AE}"/>
                  </a:ext>
                </a:extLst>
              </p:cNvPr>
              <p:cNvSpPr/>
              <p:nvPr/>
            </p:nvSpPr>
            <p:spPr>
              <a:xfrm rot="5400000">
                <a:off x="4357539" y="2255837"/>
                <a:ext cx="1669143" cy="2346325"/>
              </a:xfrm>
              <a:prstGeom prst="round2SameRect">
                <a:avLst>
                  <a:gd name="adj1" fmla="val 6966"/>
                  <a:gd name="adj2" fmla="val 0"/>
                </a:avLst>
              </a:prstGeom>
              <a:gradFill>
                <a:gsLst>
                  <a:gs pos="100000">
                    <a:srgbClr val="E5C3D5"/>
                  </a:gs>
                  <a:gs pos="0">
                    <a:srgbClr val="CF9AB3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238B866E-424F-468D-A846-72D6CAA8F70E}"/>
                  </a:ext>
                </a:extLst>
              </p:cNvPr>
              <p:cNvSpPr/>
              <p:nvPr/>
            </p:nvSpPr>
            <p:spPr>
              <a:xfrm flipV="1">
                <a:off x="5688857" y="4263571"/>
                <a:ext cx="350787" cy="191748"/>
              </a:xfrm>
              <a:prstGeom prst="triangle">
                <a:avLst/>
              </a:prstGeom>
              <a:solidFill>
                <a:srgbClr val="CF9A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0C84785-E591-4D0F-924B-10E6277BCC6F}"/>
                </a:ext>
              </a:extLst>
            </p:cNvPr>
            <p:cNvGrpSpPr/>
            <p:nvPr/>
          </p:nvGrpSpPr>
          <p:grpSpPr>
            <a:xfrm>
              <a:off x="7763142" y="2758197"/>
              <a:ext cx="240394" cy="350424"/>
              <a:chOff x="3582988" y="3510757"/>
              <a:chExt cx="319088" cy="465138"/>
            </a:xfrm>
            <a:gradFill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</a:gradFill>
          </p:grpSpPr>
          <p:sp>
            <p:nvSpPr>
              <p:cNvPr id="26" name="AutoShape 113">
                <a:extLst>
                  <a:ext uri="{FF2B5EF4-FFF2-40B4-BE49-F238E27FC236}">
                    <a16:creationId xmlns:a16="http://schemas.microsoft.com/office/drawing/2014/main" id="{9C17C873-3B47-4E68-A566-D3EA996B8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7" name="AutoShape 114">
                <a:extLst>
                  <a:ext uri="{FF2B5EF4-FFF2-40B4-BE49-F238E27FC236}">
                    <a16:creationId xmlns:a16="http://schemas.microsoft.com/office/drawing/2014/main" id="{18F95181-DA94-4AE2-8493-A8DEDBC4C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25B7C66-BFF3-41C0-9C9E-404A2656A487}"/>
                </a:ext>
              </a:extLst>
            </p:cNvPr>
            <p:cNvGrpSpPr/>
            <p:nvPr/>
          </p:nvGrpSpPr>
          <p:grpSpPr>
            <a:xfrm>
              <a:off x="8346852" y="2397977"/>
              <a:ext cx="1923138" cy="1070863"/>
              <a:chOff x="7179215" y="1855993"/>
              <a:chExt cx="1923138" cy="107086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438D675-070C-4E28-BCB8-085CF74E1613}"/>
                  </a:ext>
                </a:extLst>
              </p:cNvPr>
              <p:cNvSpPr/>
              <p:nvPr/>
            </p:nvSpPr>
            <p:spPr>
              <a:xfrm>
                <a:off x="7179217" y="2169726"/>
                <a:ext cx="1923136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 of my entire soul</a:t>
                </a:r>
              </a:p>
            </p:txBody>
          </p:sp>
          <p:sp>
            <p:nvSpPr>
              <p:cNvPr id="41" name="Text Placeholder 2">
                <a:extLst>
                  <a:ext uri="{FF2B5EF4-FFF2-40B4-BE49-F238E27FC236}">
                    <a16:creationId xmlns:a16="http://schemas.microsoft.com/office/drawing/2014/main" id="{A9BEBEFE-2458-4F74-90F1-735337F062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79215" y="1855993"/>
                <a:ext cx="1843557" cy="475747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Your Title Here</a:t>
                </a:r>
                <a:endParaRPr lang="id-ID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30AED6-6E05-40FB-8F46-2A3BDC33AC46}"/>
              </a:ext>
            </a:extLst>
          </p:cNvPr>
          <p:cNvGrpSpPr/>
          <p:nvPr/>
        </p:nvGrpSpPr>
        <p:grpSpPr>
          <a:xfrm>
            <a:off x="4670918" y="4295164"/>
            <a:ext cx="2850164" cy="1680907"/>
            <a:chOff x="4670918" y="4295164"/>
            <a:chExt cx="2850164" cy="16809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4F6841-431C-4BEC-834B-6A0A5EEAFE00}"/>
                </a:ext>
              </a:extLst>
            </p:cNvPr>
            <p:cNvSpPr/>
            <p:nvPr/>
          </p:nvSpPr>
          <p:spPr>
            <a:xfrm flipV="1">
              <a:off x="4670918" y="4468366"/>
              <a:ext cx="730774" cy="15077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EA5CB32-855F-42CD-92CC-EE6F7BFC6997}"/>
                </a:ext>
              </a:extLst>
            </p:cNvPr>
            <p:cNvGrpSpPr/>
            <p:nvPr/>
          </p:nvGrpSpPr>
          <p:grpSpPr>
            <a:xfrm flipV="1">
              <a:off x="5401691" y="4295164"/>
              <a:ext cx="2119391" cy="1680907"/>
              <a:chOff x="4018948" y="2594428"/>
              <a:chExt cx="2346325" cy="1860891"/>
            </a:xfr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2700000" scaled="1"/>
            </a:gradFill>
          </p:grpSpPr>
          <p:sp>
            <p:nvSpPr>
              <p:cNvPr id="15" name="Rectangle: Top Corners Rounded 14">
                <a:extLst>
                  <a:ext uri="{FF2B5EF4-FFF2-40B4-BE49-F238E27FC236}">
                    <a16:creationId xmlns:a16="http://schemas.microsoft.com/office/drawing/2014/main" id="{7E492DEF-015C-4A24-BEBC-9C2733DB96BD}"/>
                  </a:ext>
                </a:extLst>
              </p:cNvPr>
              <p:cNvSpPr/>
              <p:nvPr/>
            </p:nvSpPr>
            <p:spPr>
              <a:xfrm rot="5400000">
                <a:off x="4357539" y="2255837"/>
                <a:ext cx="1669143" cy="2346325"/>
              </a:xfrm>
              <a:prstGeom prst="round2SameRect">
                <a:avLst>
                  <a:gd name="adj1" fmla="val 6966"/>
                  <a:gd name="adj2" fmla="val 0"/>
                </a:avLst>
              </a:prstGeom>
              <a:gradFill>
                <a:gsLst>
                  <a:gs pos="100000">
                    <a:srgbClr val="E5C3D5"/>
                  </a:gs>
                  <a:gs pos="0">
                    <a:srgbClr val="CF9AB3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CC4CF863-0D68-42DA-86C9-E1F3C841523D}"/>
                  </a:ext>
                </a:extLst>
              </p:cNvPr>
              <p:cNvSpPr/>
              <p:nvPr/>
            </p:nvSpPr>
            <p:spPr>
              <a:xfrm flipV="1">
                <a:off x="5688857" y="4263571"/>
                <a:ext cx="350787" cy="191748"/>
              </a:xfrm>
              <a:prstGeom prst="triangle">
                <a:avLst/>
              </a:prstGeom>
              <a:gradFill>
                <a:gsLst>
                  <a:gs pos="100000">
                    <a:srgbClr val="E5C3D5"/>
                  </a:gs>
                  <a:gs pos="0">
                    <a:srgbClr val="CF9AB3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690B572-C5DC-414A-9AEC-EC7A1DF50738}"/>
                </a:ext>
              </a:extLst>
            </p:cNvPr>
            <p:cNvGrpSpPr/>
            <p:nvPr/>
          </p:nvGrpSpPr>
          <p:grpSpPr>
            <a:xfrm>
              <a:off x="4905046" y="5047006"/>
              <a:ext cx="262518" cy="350424"/>
              <a:chOff x="2639219" y="3510757"/>
              <a:chExt cx="348456" cy="465138"/>
            </a:xfr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2700000" scaled="1"/>
            </a:gradFill>
          </p:grpSpPr>
          <p:sp>
            <p:nvSpPr>
              <p:cNvPr id="29" name="AutoShape 115">
                <a:extLst>
                  <a:ext uri="{FF2B5EF4-FFF2-40B4-BE49-F238E27FC236}">
                    <a16:creationId xmlns:a16="http://schemas.microsoft.com/office/drawing/2014/main" id="{79732FC3-677F-4D34-A8F8-DDA8BDD56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219" y="3510757"/>
                <a:ext cx="348456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rgbClr val="B3748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0" name="AutoShape 116">
                <a:extLst>
                  <a:ext uri="{FF2B5EF4-FFF2-40B4-BE49-F238E27FC236}">
                    <a16:creationId xmlns:a16="http://schemas.microsoft.com/office/drawing/2014/main" id="{4DBD3CAC-7EB6-4545-AB90-82B648195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53708CB-9220-40E1-9833-8F2DA1E139CB}"/>
                </a:ext>
              </a:extLst>
            </p:cNvPr>
            <p:cNvGrpSpPr/>
            <p:nvPr/>
          </p:nvGrpSpPr>
          <p:grpSpPr>
            <a:xfrm>
              <a:off x="5576376" y="4686786"/>
              <a:ext cx="1923138" cy="1070863"/>
              <a:chOff x="7179215" y="1855993"/>
              <a:chExt cx="1923138" cy="10708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6845B5F-47F3-435A-841C-118ED8CEB5FD}"/>
                  </a:ext>
                </a:extLst>
              </p:cNvPr>
              <p:cNvSpPr/>
              <p:nvPr/>
            </p:nvSpPr>
            <p:spPr>
              <a:xfrm>
                <a:off x="7179217" y="2169726"/>
                <a:ext cx="1923136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 of my entire soul</a:t>
                </a:r>
              </a:p>
            </p:txBody>
          </p:sp>
          <p:sp>
            <p:nvSpPr>
              <p:cNvPr id="44" name="Text Placeholder 2">
                <a:extLst>
                  <a:ext uri="{FF2B5EF4-FFF2-40B4-BE49-F238E27FC236}">
                    <a16:creationId xmlns:a16="http://schemas.microsoft.com/office/drawing/2014/main" id="{E897DDE0-56C9-4EAE-8FDE-EB9120B73B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79215" y="1855993"/>
                <a:ext cx="1843557" cy="475747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Your Title Here</a:t>
                </a:r>
                <a:endParaRPr lang="id-ID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5D6DC78-80AD-4349-929C-99468D93D792}"/>
              </a:ext>
            </a:extLst>
          </p:cNvPr>
          <p:cNvGrpSpPr/>
          <p:nvPr/>
        </p:nvGrpSpPr>
        <p:grpSpPr>
          <a:xfrm>
            <a:off x="1832107" y="4492687"/>
            <a:ext cx="2316652" cy="1015663"/>
            <a:chOff x="1792402" y="4381767"/>
            <a:chExt cx="2316652" cy="101566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17F2E59-16B2-4430-85A8-8206302D7BAB}"/>
                </a:ext>
              </a:extLst>
            </p:cNvPr>
            <p:cNvSpPr/>
            <p:nvPr/>
          </p:nvSpPr>
          <p:spPr>
            <a:xfrm>
              <a:off x="2256601" y="4381767"/>
              <a:ext cx="1388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baseline="30000" dirty="0">
                  <a:gradFill>
                    <a:gsLst>
                      <a:gs pos="100000">
                        <a:schemeClr val="accent1">
                          <a:lumMod val="75000"/>
                        </a:schemeClr>
                      </a:gs>
                      <a:gs pos="0">
                        <a:schemeClr val="accent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30%</a:t>
              </a:r>
              <a:endParaRPr lang="en-US" sz="6000" b="1" dirty="0"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3E46C77-5EB7-4D77-A6AE-EEBEA13E3D6D}"/>
                </a:ext>
              </a:extLst>
            </p:cNvPr>
            <p:cNvSpPr/>
            <p:nvPr/>
          </p:nvSpPr>
          <p:spPr>
            <a:xfrm>
              <a:off x="1792402" y="5036734"/>
              <a:ext cx="2316652" cy="343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Monthly Report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49DE96D-992F-46BB-BD86-CDE3C034E850}"/>
              </a:ext>
            </a:extLst>
          </p:cNvPr>
          <p:cNvGrpSpPr/>
          <p:nvPr/>
        </p:nvGrpSpPr>
        <p:grpSpPr>
          <a:xfrm>
            <a:off x="8043241" y="4492687"/>
            <a:ext cx="2316652" cy="1015663"/>
            <a:chOff x="1792402" y="4381767"/>
            <a:chExt cx="2316652" cy="101566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A9B7E31-3CA6-48F0-82BD-50FA1B1C5BAC}"/>
                </a:ext>
              </a:extLst>
            </p:cNvPr>
            <p:cNvSpPr/>
            <p:nvPr/>
          </p:nvSpPr>
          <p:spPr>
            <a:xfrm>
              <a:off x="2256601" y="4381767"/>
              <a:ext cx="1388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baseline="30000" dirty="0">
                  <a:gradFill>
                    <a:gsLst>
                      <a:gs pos="100000">
                        <a:schemeClr val="accent3">
                          <a:lumMod val="75000"/>
                        </a:schemeClr>
                      </a:gs>
                      <a:gs pos="0">
                        <a:schemeClr val="accent3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60%</a:t>
              </a:r>
              <a:endParaRPr lang="en-US" sz="6000" b="1" dirty="0">
                <a:gradFill>
                  <a:gsLst>
                    <a:gs pos="100000">
                      <a:schemeClr val="accent3">
                        <a:lumMod val="75000"/>
                      </a:schemeClr>
                    </a:gs>
                    <a:gs pos="0">
                      <a:schemeClr val="accent3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6A64B8C-B845-4015-A71D-1F4AFF36BA04}"/>
                </a:ext>
              </a:extLst>
            </p:cNvPr>
            <p:cNvSpPr/>
            <p:nvPr/>
          </p:nvSpPr>
          <p:spPr>
            <a:xfrm>
              <a:off x="1792402" y="5036734"/>
              <a:ext cx="2316652" cy="343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Monthly Report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3DDCC63-617B-4E54-AB98-21A476C835F6}"/>
              </a:ext>
            </a:extLst>
          </p:cNvPr>
          <p:cNvGrpSpPr/>
          <p:nvPr/>
        </p:nvGrpSpPr>
        <p:grpSpPr>
          <a:xfrm>
            <a:off x="4937674" y="2512179"/>
            <a:ext cx="2316652" cy="1015663"/>
            <a:chOff x="1792402" y="4381767"/>
            <a:chExt cx="2316652" cy="101566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2AE6F69-5672-42D2-B114-083E84176C11}"/>
                </a:ext>
              </a:extLst>
            </p:cNvPr>
            <p:cNvSpPr/>
            <p:nvPr/>
          </p:nvSpPr>
          <p:spPr>
            <a:xfrm>
              <a:off x="2256601" y="4381767"/>
              <a:ext cx="1388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baseline="30000" dirty="0">
                  <a:solidFill>
                    <a:srgbClr val="CF9AB3"/>
                  </a:solidFill>
                  <a:cs typeface="+mn-ea"/>
                  <a:sym typeface="+mn-lt"/>
                </a:rPr>
                <a:t>70%</a:t>
              </a:r>
              <a:endParaRPr lang="en-US" sz="6000" b="1" dirty="0">
                <a:solidFill>
                  <a:srgbClr val="CF9AB3"/>
                </a:solidFill>
                <a:cs typeface="+mn-ea"/>
                <a:sym typeface="+mn-l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5E6101A-693E-4CE9-B732-C8B795DFE661}"/>
                </a:ext>
              </a:extLst>
            </p:cNvPr>
            <p:cNvSpPr/>
            <p:nvPr/>
          </p:nvSpPr>
          <p:spPr>
            <a:xfrm>
              <a:off x="1792402" y="5036734"/>
              <a:ext cx="2316652" cy="343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Monthly Report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27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50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23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23" grpId="0" animBg="1"/>
          <p:bldP spid="24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82C3BA65-73AF-4B81-8E32-9F3EC02A0A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757" y="701040"/>
            <a:ext cx="5947635" cy="5943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A1970D3-C0B9-43C3-A2E8-AC6E0C0BE738}"/>
              </a:ext>
            </a:extLst>
          </p:cNvPr>
          <p:cNvGrpSpPr/>
          <p:nvPr/>
        </p:nvGrpSpPr>
        <p:grpSpPr>
          <a:xfrm>
            <a:off x="719289" y="2643450"/>
            <a:ext cx="3064785" cy="1571101"/>
            <a:chOff x="1441101" y="1418670"/>
            <a:chExt cx="3585792" cy="1838185"/>
          </a:xfrm>
        </p:grpSpPr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C7AB6292-1964-46A1-B9AB-8AB39935F64F}"/>
                </a:ext>
              </a:extLst>
            </p:cNvPr>
            <p:cNvSpPr txBox="1">
              <a:spLocks/>
            </p:cNvSpPr>
            <p:nvPr/>
          </p:nvSpPr>
          <p:spPr>
            <a:xfrm>
              <a:off x="1441101" y="1868406"/>
              <a:ext cx="3585792" cy="1388449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>
                  <a:solidFill>
                    <a:srgbClr val="B3748F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BD600C-D4FA-4A1C-AD34-08D60A961CCB}"/>
                </a:ext>
              </a:extLst>
            </p:cNvPr>
            <p:cNvSpPr txBox="1"/>
            <p:nvPr/>
          </p:nvSpPr>
          <p:spPr>
            <a:xfrm>
              <a:off x="1441101" y="1418670"/>
              <a:ext cx="2807029" cy="306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pc="3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EDIT TITLE HERE</a:t>
              </a:r>
              <a:endParaRPr lang="id-ID" sz="1100" b="1" spc="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F14EA9-55DF-4DA2-AB05-D5996E6C62CD}"/>
              </a:ext>
            </a:extLst>
          </p:cNvPr>
          <p:cNvGrpSpPr/>
          <p:nvPr/>
        </p:nvGrpSpPr>
        <p:grpSpPr>
          <a:xfrm>
            <a:off x="4003418" y="1189114"/>
            <a:ext cx="3640325" cy="1835506"/>
            <a:chOff x="1177769" y="3147684"/>
            <a:chExt cx="3640325" cy="18355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D943A9-144C-434D-9113-E37D1F651A75}"/>
                </a:ext>
              </a:extLst>
            </p:cNvPr>
            <p:cNvSpPr/>
            <p:nvPr/>
          </p:nvSpPr>
          <p:spPr>
            <a:xfrm>
              <a:off x="1177770" y="4019208"/>
              <a:ext cx="3640324" cy="963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 my whole heart. I am alone, and feel the charm of existence in this spot, which was created for the bliss of souls like mine. I am so happy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F54CBC4-3755-4053-9611-1C6A423CDD27}"/>
                </a:ext>
              </a:extLst>
            </p:cNvPr>
            <p:cNvSpPr/>
            <p:nvPr/>
          </p:nvSpPr>
          <p:spPr>
            <a:xfrm>
              <a:off x="1271505" y="3147684"/>
              <a:ext cx="1414545" cy="333375"/>
            </a:xfrm>
            <a:prstGeom prst="roundRect">
              <a:avLst>
                <a:gd name="adj" fmla="val 11905"/>
              </a:avLst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cs typeface="+mn-ea"/>
                  <a:sym typeface="+mn-lt"/>
                </a:rPr>
                <a:t>27 Sep 20XX</a:t>
              </a:r>
              <a:endParaRPr lang="id-ID" sz="1400" dirty="0">
                <a:cs typeface="+mn-ea"/>
                <a:sym typeface="+mn-lt"/>
              </a:endParaRPr>
            </a:p>
          </p:txBody>
        </p:sp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B072507B-4628-4C57-89D1-1BEA798B4257}"/>
                </a:ext>
              </a:extLst>
            </p:cNvPr>
            <p:cNvSpPr txBox="1">
              <a:spLocks/>
            </p:cNvSpPr>
            <p:nvPr/>
          </p:nvSpPr>
          <p:spPr>
            <a:xfrm>
              <a:off x="1177769" y="3705475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 #1</a:t>
              </a:r>
              <a:endParaRPr lang="id-ID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7A1A3A-4756-4D51-B82B-11DF075B17BA}"/>
              </a:ext>
            </a:extLst>
          </p:cNvPr>
          <p:cNvGrpSpPr/>
          <p:nvPr/>
        </p:nvGrpSpPr>
        <p:grpSpPr>
          <a:xfrm>
            <a:off x="4003418" y="3597034"/>
            <a:ext cx="3640325" cy="1835506"/>
            <a:chOff x="1177769" y="3147684"/>
            <a:chExt cx="3640325" cy="18355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1B6FFE-205D-4560-8FA7-61E967278E6E}"/>
                </a:ext>
              </a:extLst>
            </p:cNvPr>
            <p:cNvSpPr/>
            <p:nvPr/>
          </p:nvSpPr>
          <p:spPr>
            <a:xfrm>
              <a:off x="1177770" y="4019208"/>
              <a:ext cx="3640324" cy="963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 my whole heart. I am alone, and feel the charm of existence in this spot, which was created for the bliss of souls like mine. I am so happy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BD9D213-79FA-41F3-9504-E569FB695792}"/>
                </a:ext>
              </a:extLst>
            </p:cNvPr>
            <p:cNvSpPr/>
            <p:nvPr/>
          </p:nvSpPr>
          <p:spPr>
            <a:xfrm>
              <a:off x="1271505" y="3147684"/>
              <a:ext cx="1414545" cy="333375"/>
            </a:xfrm>
            <a:prstGeom prst="roundRect">
              <a:avLst>
                <a:gd name="adj" fmla="val 11905"/>
              </a:avLst>
            </a:prstGeom>
            <a:gradFill>
              <a:gsLst>
                <a:gs pos="100000">
                  <a:srgbClr val="E5C3D5"/>
                </a:gs>
                <a:gs pos="0">
                  <a:srgbClr val="CF9AB3"/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cs typeface="+mn-ea"/>
                  <a:sym typeface="+mn-lt"/>
                </a:rPr>
                <a:t>27 Oct 20XX</a:t>
              </a:r>
              <a:endParaRPr lang="id-ID" sz="1400" dirty="0">
                <a:cs typeface="+mn-ea"/>
                <a:sym typeface="+mn-lt"/>
              </a:endParaRPr>
            </a:p>
          </p:txBody>
        </p:sp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76F954DC-92F6-4C1F-8634-A4B59A06E461}"/>
                </a:ext>
              </a:extLst>
            </p:cNvPr>
            <p:cNvSpPr txBox="1">
              <a:spLocks/>
            </p:cNvSpPr>
            <p:nvPr/>
          </p:nvSpPr>
          <p:spPr>
            <a:xfrm>
              <a:off x="1177769" y="3705475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 #2</a:t>
              </a:r>
              <a:endParaRPr lang="id-ID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38AEE832-3EA6-4CA7-A6FB-6AA05DD0E10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14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475478" y="132742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Cleira</a:t>
            </a:r>
            <a:endParaRPr lang="en-US" sz="28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5865" y="651021"/>
            <a:ext cx="2620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B3748F"/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49308" y="325925"/>
            <a:ext cx="11493385" cy="6246796"/>
            <a:chOff x="349308" y="325925"/>
            <a:chExt cx="11493385" cy="6246796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49308" y="325925"/>
              <a:ext cx="0" cy="624679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49309" y="6572721"/>
              <a:ext cx="11493384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349308" y="325925"/>
              <a:ext cx="11493385" cy="0"/>
              <a:chOff x="289560" y="325925"/>
              <a:chExt cx="11493385" cy="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H="1">
                <a:off x="289560" y="325925"/>
                <a:ext cx="4409191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7373754" y="325925"/>
                <a:ext cx="4409191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11842693" y="325925"/>
              <a:ext cx="0" cy="624679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1089635" y="5833559"/>
            <a:ext cx="5311659" cy="1866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66" name="Straight Connector 65"/>
          <p:cNvCxnSpPr>
            <a:stCxn id="45" idx="6"/>
            <a:endCxn id="48" idx="1"/>
          </p:cNvCxnSpPr>
          <p:nvPr/>
        </p:nvCxnSpPr>
        <p:spPr>
          <a:xfrm>
            <a:off x="1542601" y="2577675"/>
            <a:ext cx="994119" cy="71099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8" idx="7"/>
            <a:endCxn id="51" idx="2"/>
          </p:cNvCxnSpPr>
          <p:nvPr/>
        </p:nvCxnSpPr>
        <p:spPr>
          <a:xfrm flipV="1">
            <a:off x="2662444" y="2763943"/>
            <a:ext cx="994119" cy="52472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1" idx="6"/>
            <a:endCxn id="54" idx="1"/>
          </p:cNvCxnSpPr>
          <p:nvPr/>
        </p:nvCxnSpPr>
        <p:spPr>
          <a:xfrm>
            <a:off x="3834363" y="2763943"/>
            <a:ext cx="994119" cy="860002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4" idx="6"/>
            <a:endCxn id="57" idx="2"/>
          </p:cNvCxnSpPr>
          <p:nvPr/>
        </p:nvCxnSpPr>
        <p:spPr>
          <a:xfrm flipV="1">
            <a:off x="4980244" y="3141983"/>
            <a:ext cx="968083" cy="54482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1089635" y="2368125"/>
            <a:ext cx="728133" cy="3378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244151" y="2368125"/>
            <a:ext cx="419100" cy="419100"/>
            <a:chOff x="3917950" y="4972050"/>
            <a:chExt cx="419100" cy="419100"/>
          </a:xfrm>
        </p:grpSpPr>
        <p:sp>
          <p:nvSpPr>
            <p:cNvPr id="44" name="Oval 43"/>
            <p:cNvSpPr/>
            <p:nvPr/>
          </p:nvSpPr>
          <p:spPr>
            <a:xfrm>
              <a:off x="3917950" y="4972050"/>
              <a:ext cx="419100" cy="41910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2159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038600" y="5092700"/>
              <a:ext cx="177800" cy="1778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 rot="16200000">
            <a:off x="781081" y="4793765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Sample Text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87001" y="1990129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4.5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235516" y="3147057"/>
            <a:ext cx="728133" cy="259926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390032" y="3141983"/>
            <a:ext cx="419100" cy="419100"/>
            <a:chOff x="3917950" y="4972050"/>
            <a:chExt cx="419100" cy="419100"/>
          </a:xfrm>
        </p:grpSpPr>
        <p:sp>
          <p:nvSpPr>
            <p:cNvPr id="47" name="Oval 46"/>
            <p:cNvSpPr/>
            <p:nvPr/>
          </p:nvSpPr>
          <p:spPr>
            <a:xfrm>
              <a:off x="3917950" y="4972050"/>
              <a:ext cx="419100" cy="41910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2159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038600" y="5092700"/>
              <a:ext cx="177800" cy="177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 rot="16200000">
            <a:off x="1926962" y="4793765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Sample Text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332882" y="279564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4.5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381397" y="2554393"/>
            <a:ext cx="728133" cy="319193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535913" y="2554393"/>
            <a:ext cx="419100" cy="419100"/>
            <a:chOff x="3917950" y="4972050"/>
            <a:chExt cx="419100" cy="419100"/>
          </a:xfrm>
        </p:grpSpPr>
        <p:sp>
          <p:nvSpPr>
            <p:cNvPr id="50" name="Oval 49"/>
            <p:cNvSpPr/>
            <p:nvPr/>
          </p:nvSpPr>
          <p:spPr>
            <a:xfrm>
              <a:off x="3917950" y="4972050"/>
              <a:ext cx="419100" cy="41910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2159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038600" y="5092700"/>
              <a:ext cx="177800" cy="17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 rot="16200000">
            <a:off x="3072843" y="4793765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Sample Text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475826" y="217917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4.5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527278" y="3477257"/>
            <a:ext cx="728133" cy="22690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681794" y="3477257"/>
            <a:ext cx="419100" cy="419100"/>
            <a:chOff x="3917950" y="4972050"/>
            <a:chExt cx="419100" cy="419100"/>
          </a:xfrm>
        </p:grpSpPr>
        <p:sp>
          <p:nvSpPr>
            <p:cNvPr id="53" name="Oval 52"/>
            <p:cNvSpPr/>
            <p:nvPr/>
          </p:nvSpPr>
          <p:spPr>
            <a:xfrm>
              <a:off x="3917950" y="4972050"/>
              <a:ext cx="419100" cy="41910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2159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038600" y="5092700"/>
              <a:ext cx="177800" cy="17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 rot="16200000">
            <a:off x="4218724" y="4793765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Sample Text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615090" y="3095134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4.5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673161" y="2935393"/>
            <a:ext cx="728133" cy="28109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827677" y="2932433"/>
            <a:ext cx="419100" cy="419100"/>
            <a:chOff x="3917950" y="4972050"/>
            <a:chExt cx="419100" cy="419100"/>
          </a:xfrm>
        </p:grpSpPr>
        <p:sp>
          <p:nvSpPr>
            <p:cNvPr id="56" name="Oval 55"/>
            <p:cNvSpPr/>
            <p:nvPr/>
          </p:nvSpPr>
          <p:spPr>
            <a:xfrm>
              <a:off x="3917950" y="4972050"/>
              <a:ext cx="419100" cy="41910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2159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038600" y="5092700"/>
              <a:ext cx="177800" cy="17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 rot="16200000">
            <a:off x="5364607" y="4793766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Sample Text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770527" y="2558672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4.5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292696" y="4036962"/>
            <a:ext cx="380966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287561" y="3118833"/>
            <a:ext cx="182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93%</a:t>
            </a:r>
          </a:p>
        </p:txBody>
      </p:sp>
    </p:spTree>
    <p:extLst>
      <p:ext uri="{BB962C8B-B14F-4D97-AF65-F5344CB8AC3E}">
        <p14:creationId xmlns:p14="http://schemas.microsoft.com/office/powerpoint/2010/main" val="38719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9D9CD589-40F2-461A-82AD-EA7927139D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7337" y="1622447"/>
            <a:ext cx="6980737" cy="5235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5478" y="132742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Cleira</a:t>
            </a:r>
            <a:endParaRPr lang="en-US" sz="28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6890" y="651021"/>
            <a:ext cx="2620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B3748F"/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9308" y="325925"/>
            <a:ext cx="11493385" cy="6246796"/>
            <a:chOff x="349308" y="325925"/>
            <a:chExt cx="11493385" cy="62467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49308" y="325925"/>
              <a:ext cx="0" cy="624679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349309" y="6572721"/>
              <a:ext cx="11493384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49308" y="325925"/>
              <a:ext cx="11493385" cy="0"/>
              <a:chOff x="289560" y="325925"/>
              <a:chExt cx="11493385" cy="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289560" y="325925"/>
                <a:ext cx="4409191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7373754" y="325925"/>
                <a:ext cx="4409191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>
              <a:off x="11842693" y="325925"/>
              <a:ext cx="0" cy="624679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064218" y="4706050"/>
            <a:ext cx="136928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quam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felis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ultricies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pellentesque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pretium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sem. </a:t>
            </a:r>
          </a:p>
        </p:txBody>
      </p:sp>
      <p:sp>
        <p:nvSpPr>
          <p:cNvPr id="14" name="Chevron 13"/>
          <p:cNvSpPr/>
          <p:nvPr/>
        </p:nvSpPr>
        <p:spPr>
          <a:xfrm>
            <a:off x="6189880" y="3722562"/>
            <a:ext cx="769686" cy="769686"/>
          </a:xfrm>
          <a:prstGeom prst="chevron">
            <a:avLst/>
          </a:prstGeom>
          <a:solidFill>
            <a:srgbClr val="E5C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03682" y="3936364"/>
            <a:ext cx="342082" cy="3420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sx="122000" sy="12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7469043" y="3722562"/>
            <a:ext cx="769686" cy="769686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682845" y="3936364"/>
            <a:ext cx="342082" cy="3420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sx="122000" sy="12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748206" y="3722562"/>
            <a:ext cx="769686" cy="76968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962008" y="3936364"/>
            <a:ext cx="342082" cy="3420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sx="122000" sy="12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10027370" y="3722562"/>
            <a:ext cx="769686" cy="76968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241172" y="3936364"/>
            <a:ext cx="342082" cy="3420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sx="122000" sy="12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40428" y="1815631"/>
            <a:ext cx="140777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quam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felis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ultricies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pellentesque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pretium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sem.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595345" y="4706050"/>
            <a:ext cx="14320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quam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felis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ultricies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pellentesque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pretium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sem.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927065" y="1815631"/>
            <a:ext cx="144949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quam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felis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ultricies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pellentesque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pretium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sem. 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7760388" y="4016829"/>
            <a:ext cx="186996" cy="181152"/>
            <a:chOff x="2055813" y="3116263"/>
            <a:chExt cx="558800" cy="541337"/>
          </a:xfrm>
          <a:solidFill>
            <a:schemeClr val="tx2"/>
          </a:solidFill>
        </p:grpSpPr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2055813" y="3340100"/>
              <a:ext cx="558800" cy="317500"/>
            </a:xfrm>
            <a:custGeom>
              <a:avLst/>
              <a:gdLst>
                <a:gd name="T0" fmla="*/ 250 w 3521"/>
                <a:gd name="T1" fmla="*/ 0 h 1996"/>
                <a:gd name="T2" fmla="*/ 947 w 3521"/>
                <a:gd name="T3" fmla="*/ 0 h 1996"/>
                <a:gd name="T4" fmla="*/ 967 w 3521"/>
                <a:gd name="T5" fmla="*/ 3 h 1996"/>
                <a:gd name="T6" fmla="*/ 984 w 3521"/>
                <a:gd name="T7" fmla="*/ 13 h 1996"/>
                <a:gd name="T8" fmla="*/ 998 w 3521"/>
                <a:gd name="T9" fmla="*/ 26 h 1996"/>
                <a:gd name="T10" fmla="*/ 1007 w 3521"/>
                <a:gd name="T11" fmla="*/ 44 h 1996"/>
                <a:gd name="T12" fmla="*/ 1010 w 3521"/>
                <a:gd name="T13" fmla="*/ 65 h 1996"/>
                <a:gd name="T14" fmla="*/ 1007 w 3521"/>
                <a:gd name="T15" fmla="*/ 85 h 1996"/>
                <a:gd name="T16" fmla="*/ 998 w 3521"/>
                <a:gd name="T17" fmla="*/ 103 h 1996"/>
                <a:gd name="T18" fmla="*/ 984 w 3521"/>
                <a:gd name="T19" fmla="*/ 116 h 1996"/>
                <a:gd name="T20" fmla="*/ 967 w 3521"/>
                <a:gd name="T21" fmla="*/ 126 h 1996"/>
                <a:gd name="T22" fmla="*/ 947 w 3521"/>
                <a:gd name="T23" fmla="*/ 129 h 1996"/>
                <a:gd name="T24" fmla="*/ 363 w 3521"/>
                <a:gd name="T25" fmla="*/ 129 h 1996"/>
                <a:gd name="T26" fmla="*/ 145 w 3521"/>
                <a:gd name="T27" fmla="*/ 1868 h 1996"/>
                <a:gd name="T28" fmla="*/ 3379 w 3521"/>
                <a:gd name="T29" fmla="*/ 1868 h 1996"/>
                <a:gd name="T30" fmla="*/ 3193 w 3521"/>
                <a:gd name="T31" fmla="*/ 129 h 1996"/>
                <a:gd name="T32" fmla="*/ 2611 w 3521"/>
                <a:gd name="T33" fmla="*/ 129 h 1996"/>
                <a:gd name="T34" fmla="*/ 2590 w 3521"/>
                <a:gd name="T35" fmla="*/ 126 h 1996"/>
                <a:gd name="T36" fmla="*/ 2572 w 3521"/>
                <a:gd name="T37" fmla="*/ 116 h 1996"/>
                <a:gd name="T38" fmla="*/ 2559 w 3521"/>
                <a:gd name="T39" fmla="*/ 103 h 1996"/>
                <a:gd name="T40" fmla="*/ 2549 w 3521"/>
                <a:gd name="T41" fmla="*/ 85 h 1996"/>
                <a:gd name="T42" fmla="*/ 2546 w 3521"/>
                <a:gd name="T43" fmla="*/ 65 h 1996"/>
                <a:gd name="T44" fmla="*/ 2549 w 3521"/>
                <a:gd name="T45" fmla="*/ 44 h 1996"/>
                <a:gd name="T46" fmla="*/ 2559 w 3521"/>
                <a:gd name="T47" fmla="*/ 26 h 1996"/>
                <a:gd name="T48" fmla="*/ 2572 w 3521"/>
                <a:gd name="T49" fmla="*/ 13 h 1996"/>
                <a:gd name="T50" fmla="*/ 2590 w 3521"/>
                <a:gd name="T51" fmla="*/ 3 h 1996"/>
                <a:gd name="T52" fmla="*/ 2611 w 3521"/>
                <a:gd name="T53" fmla="*/ 0 h 1996"/>
                <a:gd name="T54" fmla="*/ 3308 w 3521"/>
                <a:gd name="T55" fmla="*/ 0 h 1996"/>
                <a:gd name="T56" fmla="*/ 3521 w 3521"/>
                <a:gd name="T57" fmla="*/ 1996 h 1996"/>
                <a:gd name="T58" fmla="*/ 0 w 3521"/>
                <a:gd name="T59" fmla="*/ 1996 h 1996"/>
                <a:gd name="T60" fmla="*/ 250 w 3521"/>
                <a:gd name="T61" fmla="*/ 0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21" h="1996">
                  <a:moveTo>
                    <a:pt x="250" y="0"/>
                  </a:moveTo>
                  <a:lnTo>
                    <a:pt x="947" y="0"/>
                  </a:lnTo>
                  <a:lnTo>
                    <a:pt x="967" y="3"/>
                  </a:lnTo>
                  <a:lnTo>
                    <a:pt x="984" y="13"/>
                  </a:lnTo>
                  <a:lnTo>
                    <a:pt x="998" y="26"/>
                  </a:lnTo>
                  <a:lnTo>
                    <a:pt x="1007" y="44"/>
                  </a:lnTo>
                  <a:lnTo>
                    <a:pt x="1010" y="65"/>
                  </a:lnTo>
                  <a:lnTo>
                    <a:pt x="1007" y="85"/>
                  </a:lnTo>
                  <a:lnTo>
                    <a:pt x="998" y="103"/>
                  </a:lnTo>
                  <a:lnTo>
                    <a:pt x="984" y="116"/>
                  </a:lnTo>
                  <a:lnTo>
                    <a:pt x="967" y="126"/>
                  </a:lnTo>
                  <a:lnTo>
                    <a:pt x="947" y="129"/>
                  </a:lnTo>
                  <a:lnTo>
                    <a:pt x="363" y="129"/>
                  </a:lnTo>
                  <a:lnTo>
                    <a:pt x="145" y="1868"/>
                  </a:lnTo>
                  <a:lnTo>
                    <a:pt x="3379" y="1868"/>
                  </a:lnTo>
                  <a:lnTo>
                    <a:pt x="3193" y="129"/>
                  </a:lnTo>
                  <a:lnTo>
                    <a:pt x="2611" y="129"/>
                  </a:lnTo>
                  <a:lnTo>
                    <a:pt x="2590" y="126"/>
                  </a:lnTo>
                  <a:lnTo>
                    <a:pt x="2572" y="116"/>
                  </a:lnTo>
                  <a:lnTo>
                    <a:pt x="2559" y="103"/>
                  </a:lnTo>
                  <a:lnTo>
                    <a:pt x="2549" y="85"/>
                  </a:lnTo>
                  <a:lnTo>
                    <a:pt x="2546" y="65"/>
                  </a:lnTo>
                  <a:lnTo>
                    <a:pt x="2549" y="44"/>
                  </a:lnTo>
                  <a:lnTo>
                    <a:pt x="2559" y="26"/>
                  </a:lnTo>
                  <a:lnTo>
                    <a:pt x="2572" y="13"/>
                  </a:lnTo>
                  <a:lnTo>
                    <a:pt x="2590" y="3"/>
                  </a:lnTo>
                  <a:lnTo>
                    <a:pt x="2611" y="0"/>
                  </a:lnTo>
                  <a:lnTo>
                    <a:pt x="3308" y="0"/>
                  </a:lnTo>
                  <a:lnTo>
                    <a:pt x="3521" y="1996"/>
                  </a:lnTo>
                  <a:lnTo>
                    <a:pt x="0" y="1996"/>
                  </a:lnTo>
                  <a:lnTo>
                    <a:pt x="2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Freeform 7"/>
            <p:cNvSpPr>
              <a:spLocks noEditPoints="1"/>
            </p:cNvSpPr>
            <p:nvPr/>
          </p:nvSpPr>
          <p:spPr bwMode="auto">
            <a:xfrm>
              <a:off x="2216151" y="3116263"/>
              <a:ext cx="242888" cy="412750"/>
            </a:xfrm>
            <a:custGeom>
              <a:avLst/>
              <a:gdLst>
                <a:gd name="T0" fmla="*/ 573 w 1532"/>
                <a:gd name="T1" fmla="*/ 147 h 2605"/>
                <a:gd name="T2" fmla="*/ 369 w 1532"/>
                <a:gd name="T3" fmla="*/ 231 h 2605"/>
                <a:gd name="T4" fmla="*/ 228 w 1532"/>
                <a:gd name="T5" fmla="*/ 381 h 2605"/>
                <a:gd name="T6" fmla="*/ 147 w 1532"/>
                <a:gd name="T7" fmla="*/ 598 h 2605"/>
                <a:gd name="T8" fmla="*/ 133 w 1532"/>
                <a:gd name="T9" fmla="*/ 899 h 2605"/>
                <a:gd name="T10" fmla="*/ 206 w 1532"/>
                <a:gd name="T11" fmla="*/ 1267 h 2605"/>
                <a:gd name="T12" fmla="*/ 331 w 1532"/>
                <a:gd name="T13" fmla="*/ 1619 h 2605"/>
                <a:gd name="T14" fmla="*/ 473 w 1532"/>
                <a:gd name="T15" fmla="*/ 1908 h 2605"/>
                <a:gd name="T16" fmla="*/ 610 w 1532"/>
                <a:gd name="T17" fmla="*/ 2130 h 2605"/>
                <a:gd name="T18" fmla="*/ 725 w 1532"/>
                <a:gd name="T19" fmla="*/ 2282 h 2605"/>
                <a:gd name="T20" fmla="*/ 807 w 1532"/>
                <a:gd name="T21" fmla="*/ 2282 h 2605"/>
                <a:gd name="T22" fmla="*/ 922 w 1532"/>
                <a:gd name="T23" fmla="*/ 2130 h 2605"/>
                <a:gd name="T24" fmla="*/ 1061 w 1532"/>
                <a:gd name="T25" fmla="*/ 1908 h 2605"/>
                <a:gd name="T26" fmla="*/ 1202 w 1532"/>
                <a:gd name="T27" fmla="*/ 1620 h 2605"/>
                <a:gd name="T28" fmla="*/ 1326 w 1532"/>
                <a:gd name="T29" fmla="*/ 1267 h 2605"/>
                <a:gd name="T30" fmla="*/ 1400 w 1532"/>
                <a:gd name="T31" fmla="*/ 899 h 2605"/>
                <a:gd name="T32" fmla="*/ 1385 w 1532"/>
                <a:gd name="T33" fmla="*/ 598 h 2605"/>
                <a:gd name="T34" fmla="*/ 1305 w 1532"/>
                <a:gd name="T35" fmla="*/ 381 h 2605"/>
                <a:gd name="T36" fmla="*/ 1163 w 1532"/>
                <a:gd name="T37" fmla="*/ 231 h 2605"/>
                <a:gd name="T38" fmla="*/ 960 w 1532"/>
                <a:gd name="T39" fmla="*/ 147 h 2605"/>
                <a:gd name="T40" fmla="*/ 766 w 1532"/>
                <a:gd name="T41" fmla="*/ 0 h 2605"/>
                <a:gd name="T42" fmla="*/ 1046 w 1532"/>
                <a:gd name="T43" fmla="*/ 37 h 2605"/>
                <a:gd name="T44" fmla="*/ 1266 w 1532"/>
                <a:gd name="T45" fmla="*/ 146 h 2605"/>
                <a:gd name="T46" fmla="*/ 1421 w 1532"/>
                <a:gd name="T47" fmla="*/ 326 h 2605"/>
                <a:gd name="T48" fmla="*/ 1510 w 1532"/>
                <a:gd name="T49" fmla="*/ 574 h 2605"/>
                <a:gd name="T50" fmla="*/ 1527 w 1532"/>
                <a:gd name="T51" fmla="*/ 909 h 2605"/>
                <a:gd name="T52" fmla="*/ 1449 w 1532"/>
                <a:gd name="T53" fmla="*/ 1304 h 2605"/>
                <a:gd name="T54" fmla="*/ 1318 w 1532"/>
                <a:gd name="T55" fmla="*/ 1677 h 2605"/>
                <a:gd name="T56" fmla="*/ 1169 w 1532"/>
                <a:gd name="T57" fmla="*/ 1980 h 2605"/>
                <a:gd name="T58" fmla="*/ 1021 w 1532"/>
                <a:gd name="T59" fmla="*/ 2214 h 2605"/>
                <a:gd name="T60" fmla="*/ 898 w 1532"/>
                <a:gd name="T61" fmla="*/ 2375 h 2605"/>
                <a:gd name="T62" fmla="*/ 833 w 1532"/>
                <a:gd name="T63" fmla="*/ 2449 h 2605"/>
                <a:gd name="T64" fmla="*/ 833 w 1532"/>
                <a:gd name="T65" fmla="*/ 2497 h 2605"/>
                <a:gd name="T66" fmla="*/ 768 w 1532"/>
                <a:gd name="T67" fmla="*/ 2549 h 2605"/>
                <a:gd name="T68" fmla="*/ 678 w 1532"/>
                <a:gd name="T69" fmla="*/ 2604 h 2605"/>
                <a:gd name="T70" fmla="*/ 623 w 1532"/>
                <a:gd name="T71" fmla="*/ 2591 h 2605"/>
                <a:gd name="T72" fmla="*/ 600 w 1532"/>
                <a:gd name="T73" fmla="*/ 2532 h 2605"/>
                <a:gd name="T74" fmla="*/ 668 w 1532"/>
                <a:gd name="T75" fmla="*/ 2460 h 2605"/>
                <a:gd name="T76" fmla="*/ 655 w 1532"/>
                <a:gd name="T77" fmla="*/ 2399 h 2605"/>
                <a:gd name="T78" fmla="*/ 540 w 1532"/>
                <a:gd name="T79" fmla="*/ 2253 h 2605"/>
                <a:gd name="T80" fmla="*/ 398 w 1532"/>
                <a:gd name="T81" fmla="*/ 2038 h 2605"/>
                <a:gd name="T82" fmla="*/ 249 w 1532"/>
                <a:gd name="T83" fmla="*/ 1754 h 2605"/>
                <a:gd name="T84" fmla="*/ 113 w 1532"/>
                <a:gd name="T85" fmla="*/ 1400 h 2605"/>
                <a:gd name="T86" fmla="*/ 15 w 1532"/>
                <a:gd name="T87" fmla="*/ 1000 h 2605"/>
                <a:gd name="T88" fmla="*/ 10 w 1532"/>
                <a:gd name="T89" fmla="*/ 648 h 2605"/>
                <a:gd name="T90" fmla="*/ 83 w 1532"/>
                <a:gd name="T91" fmla="*/ 382 h 2605"/>
                <a:gd name="T92" fmla="*/ 223 w 1532"/>
                <a:gd name="T93" fmla="*/ 185 h 2605"/>
                <a:gd name="T94" fmla="*/ 426 w 1532"/>
                <a:gd name="T95" fmla="*/ 57 h 2605"/>
                <a:gd name="T96" fmla="*/ 691 w 1532"/>
                <a:gd name="T97" fmla="*/ 2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2" h="2605">
                  <a:moveTo>
                    <a:pt x="766" y="129"/>
                  </a:moveTo>
                  <a:lnTo>
                    <a:pt x="697" y="131"/>
                  </a:lnTo>
                  <a:lnTo>
                    <a:pt x="633" y="137"/>
                  </a:lnTo>
                  <a:lnTo>
                    <a:pt x="573" y="147"/>
                  </a:lnTo>
                  <a:lnTo>
                    <a:pt x="516" y="163"/>
                  </a:lnTo>
                  <a:lnTo>
                    <a:pt x="463" y="181"/>
                  </a:lnTo>
                  <a:lnTo>
                    <a:pt x="415" y="203"/>
                  </a:lnTo>
                  <a:lnTo>
                    <a:pt x="369" y="231"/>
                  </a:lnTo>
                  <a:lnTo>
                    <a:pt x="329" y="261"/>
                  </a:lnTo>
                  <a:lnTo>
                    <a:pt x="291" y="298"/>
                  </a:lnTo>
                  <a:lnTo>
                    <a:pt x="258" y="337"/>
                  </a:lnTo>
                  <a:lnTo>
                    <a:pt x="228" y="381"/>
                  </a:lnTo>
                  <a:lnTo>
                    <a:pt x="202" y="428"/>
                  </a:lnTo>
                  <a:lnTo>
                    <a:pt x="180" y="481"/>
                  </a:lnTo>
                  <a:lnTo>
                    <a:pt x="163" y="538"/>
                  </a:lnTo>
                  <a:lnTo>
                    <a:pt x="147" y="598"/>
                  </a:lnTo>
                  <a:lnTo>
                    <a:pt x="138" y="664"/>
                  </a:lnTo>
                  <a:lnTo>
                    <a:pt x="130" y="740"/>
                  </a:lnTo>
                  <a:lnTo>
                    <a:pt x="129" y="819"/>
                  </a:lnTo>
                  <a:lnTo>
                    <a:pt x="133" y="899"/>
                  </a:lnTo>
                  <a:lnTo>
                    <a:pt x="142" y="982"/>
                  </a:lnTo>
                  <a:lnTo>
                    <a:pt x="157" y="1066"/>
                  </a:lnTo>
                  <a:lnTo>
                    <a:pt x="180" y="1168"/>
                  </a:lnTo>
                  <a:lnTo>
                    <a:pt x="206" y="1267"/>
                  </a:lnTo>
                  <a:lnTo>
                    <a:pt x="235" y="1360"/>
                  </a:lnTo>
                  <a:lnTo>
                    <a:pt x="265" y="1451"/>
                  </a:lnTo>
                  <a:lnTo>
                    <a:pt x="297" y="1536"/>
                  </a:lnTo>
                  <a:lnTo>
                    <a:pt x="331" y="1619"/>
                  </a:lnTo>
                  <a:lnTo>
                    <a:pt x="366" y="1698"/>
                  </a:lnTo>
                  <a:lnTo>
                    <a:pt x="401" y="1771"/>
                  </a:lnTo>
                  <a:lnTo>
                    <a:pt x="437" y="1842"/>
                  </a:lnTo>
                  <a:lnTo>
                    <a:pt x="473" y="1908"/>
                  </a:lnTo>
                  <a:lnTo>
                    <a:pt x="507" y="1970"/>
                  </a:lnTo>
                  <a:lnTo>
                    <a:pt x="543" y="2027"/>
                  </a:lnTo>
                  <a:lnTo>
                    <a:pt x="577" y="2081"/>
                  </a:lnTo>
                  <a:lnTo>
                    <a:pt x="610" y="2130"/>
                  </a:lnTo>
                  <a:lnTo>
                    <a:pt x="642" y="2174"/>
                  </a:lnTo>
                  <a:lnTo>
                    <a:pt x="672" y="2215"/>
                  </a:lnTo>
                  <a:lnTo>
                    <a:pt x="699" y="2251"/>
                  </a:lnTo>
                  <a:lnTo>
                    <a:pt x="725" y="2282"/>
                  </a:lnTo>
                  <a:lnTo>
                    <a:pt x="747" y="2309"/>
                  </a:lnTo>
                  <a:lnTo>
                    <a:pt x="766" y="2331"/>
                  </a:lnTo>
                  <a:lnTo>
                    <a:pt x="786" y="2309"/>
                  </a:lnTo>
                  <a:lnTo>
                    <a:pt x="807" y="2282"/>
                  </a:lnTo>
                  <a:lnTo>
                    <a:pt x="834" y="2251"/>
                  </a:lnTo>
                  <a:lnTo>
                    <a:pt x="861" y="2215"/>
                  </a:lnTo>
                  <a:lnTo>
                    <a:pt x="890" y="2174"/>
                  </a:lnTo>
                  <a:lnTo>
                    <a:pt x="922" y="2130"/>
                  </a:lnTo>
                  <a:lnTo>
                    <a:pt x="955" y="2081"/>
                  </a:lnTo>
                  <a:lnTo>
                    <a:pt x="990" y="2028"/>
                  </a:lnTo>
                  <a:lnTo>
                    <a:pt x="1025" y="1970"/>
                  </a:lnTo>
                  <a:lnTo>
                    <a:pt x="1061" y="1908"/>
                  </a:lnTo>
                  <a:lnTo>
                    <a:pt x="1097" y="1843"/>
                  </a:lnTo>
                  <a:lnTo>
                    <a:pt x="1131" y="1772"/>
                  </a:lnTo>
                  <a:lnTo>
                    <a:pt x="1167" y="1698"/>
                  </a:lnTo>
                  <a:lnTo>
                    <a:pt x="1202" y="1620"/>
                  </a:lnTo>
                  <a:lnTo>
                    <a:pt x="1235" y="1538"/>
                  </a:lnTo>
                  <a:lnTo>
                    <a:pt x="1268" y="1451"/>
                  </a:lnTo>
                  <a:lnTo>
                    <a:pt x="1297" y="1361"/>
                  </a:lnTo>
                  <a:lnTo>
                    <a:pt x="1326" y="1267"/>
                  </a:lnTo>
                  <a:lnTo>
                    <a:pt x="1352" y="1168"/>
                  </a:lnTo>
                  <a:lnTo>
                    <a:pt x="1376" y="1066"/>
                  </a:lnTo>
                  <a:lnTo>
                    <a:pt x="1390" y="982"/>
                  </a:lnTo>
                  <a:lnTo>
                    <a:pt x="1400" y="899"/>
                  </a:lnTo>
                  <a:lnTo>
                    <a:pt x="1404" y="819"/>
                  </a:lnTo>
                  <a:lnTo>
                    <a:pt x="1402" y="740"/>
                  </a:lnTo>
                  <a:lnTo>
                    <a:pt x="1395" y="664"/>
                  </a:lnTo>
                  <a:lnTo>
                    <a:pt x="1385" y="598"/>
                  </a:lnTo>
                  <a:lnTo>
                    <a:pt x="1370" y="538"/>
                  </a:lnTo>
                  <a:lnTo>
                    <a:pt x="1352" y="481"/>
                  </a:lnTo>
                  <a:lnTo>
                    <a:pt x="1330" y="428"/>
                  </a:lnTo>
                  <a:lnTo>
                    <a:pt x="1305" y="381"/>
                  </a:lnTo>
                  <a:lnTo>
                    <a:pt x="1275" y="337"/>
                  </a:lnTo>
                  <a:lnTo>
                    <a:pt x="1242" y="298"/>
                  </a:lnTo>
                  <a:lnTo>
                    <a:pt x="1205" y="261"/>
                  </a:lnTo>
                  <a:lnTo>
                    <a:pt x="1163" y="231"/>
                  </a:lnTo>
                  <a:lnTo>
                    <a:pt x="1118" y="203"/>
                  </a:lnTo>
                  <a:lnTo>
                    <a:pt x="1069" y="181"/>
                  </a:lnTo>
                  <a:lnTo>
                    <a:pt x="1017" y="163"/>
                  </a:lnTo>
                  <a:lnTo>
                    <a:pt x="960" y="147"/>
                  </a:lnTo>
                  <a:lnTo>
                    <a:pt x="899" y="137"/>
                  </a:lnTo>
                  <a:lnTo>
                    <a:pt x="835" y="131"/>
                  </a:lnTo>
                  <a:lnTo>
                    <a:pt x="766" y="129"/>
                  </a:lnTo>
                  <a:close/>
                  <a:moveTo>
                    <a:pt x="766" y="0"/>
                  </a:moveTo>
                  <a:lnTo>
                    <a:pt x="842" y="2"/>
                  </a:lnTo>
                  <a:lnTo>
                    <a:pt x="914" y="9"/>
                  </a:lnTo>
                  <a:lnTo>
                    <a:pt x="982" y="21"/>
                  </a:lnTo>
                  <a:lnTo>
                    <a:pt x="1046" y="37"/>
                  </a:lnTo>
                  <a:lnTo>
                    <a:pt x="1107" y="57"/>
                  </a:lnTo>
                  <a:lnTo>
                    <a:pt x="1164" y="82"/>
                  </a:lnTo>
                  <a:lnTo>
                    <a:pt x="1217" y="112"/>
                  </a:lnTo>
                  <a:lnTo>
                    <a:pt x="1266" y="146"/>
                  </a:lnTo>
                  <a:lnTo>
                    <a:pt x="1310" y="185"/>
                  </a:lnTo>
                  <a:lnTo>
                    <a:pt x="1352" y="227"/>
                  </a:lnTo>
                  <a:lnTo>
                    <a:pt x="1388" y="275"/>
                  </a:lnTo>
                  <a:lnTo>
                    <a:pt x="1421" y="326"/>
                  </a:lnTo>
                  <a:lnTo>
                    <a:pt x="1450" y="382"/>
                  </a:lnTo>
                  <a:lnTo>
                    <a:pt x="1474" y="441"/>
                  </a:lnTo>
                  <a:lnTo>
                    <a:pt x="1495" y="506"/>
                  </a:lnTo>
                  <a:lnTo>
                    <a:pt x="1510" y="574"/>
                  </a:lnTo>
                  <a:lnTo>
                    <a:pt x="1522" y="648"/>
                  </a:lnTo>
                  <a:lnTo>
                    <a:pt x="1530" y="732"/>
                  </a:lnTo>
                  <a:lnTo>
                    <a:pt x="1532" y="819"/>
                  </a:lnTo>
                  <a:lnTo>
                    <a:pt x="1527" y="909"/>
                  </a:lnTo>
                  <a:lnTo>
                    <a:pt x="1517" y="1000"/>
                  </a:lnTo>
                  <a:lnTo>
                    <a:pt x="1500" y="1092"/>
                  </a:lnTo>
                  <a:lnTo>
                    <a:pt x="1476" y="1201"/>
                  </a:lnTo>
                  <a:lnTo>
                    <a:pt x="1449" y="1304"/>
                  </a:lnTo>
                  <a:lnTo>
                    <a:pt x="1418" y="1404"/>
                  </a:lnTo>
                  <a:lnTo>
                    <a:pt x="1387" y="1499"/>
                  </a:lnTo>
                  <a:lnTo>
                    <a:pt x="1353" y="1590"/>
                  </a:lnTo>
                  <a:lnTo>
                    <a:pt x="1318" y="1677"/>
                  </a:lnTo>
                  <a:lnTo>
                    <a:pt x="1281" y="1759"/>
                  </a:lnTo>
                  <a:lnTo>
                    <a:pt x="1244" y="1837"/>
                  </a:lnTo>
                  <a:lnTo>
                    <a:pt x="1207" y="1911"/>
                  </a:lnTo>
                  <a:lnTo>
                    <a:pt x="1169" y="1980"/>
                  </a:lnTo>
                  <a:lnTo>
                    <a:pt x="1130" y="2045"/>
                  </a:lnTo>
                  <a:lnTo>
                    <a:pt x="1093" y="2106"/>
                  </a:lnTo>
                  <a:lnTo>
                    <a:pt x="1057" y="2162"/>
                  </a:lnTo>
                  <a:lnTo>
                    <a:pt x="1021" y="2214"/>
                  </a:lnTo>
                  <a:lnTo>
                    <a:pt x="987" y="2261"/>
                  </a:lnTo>
                  <a:lnTo>
                    <a:pt x="956" y="2303"/>
                  </a:lnTo>
                  <a:lnTo>
                    <a:pt x="925" y="2341"/>
                  </a:lnTo>
                  <a:lnTo>
                    <a:pt x="898" y="2375"/>
                  </a:lnTo>
                  <a:lnTo>
                    <a:pt x="873" y="2403"/>
                  </a:lnTo>
                  <a:lnTo>
                    <a:pt x="851" y="2429"/>
                  </a:lnTo>
                  <a:lnTo>
                    <a:pt x="833" y="2448"/>
                  </a:lnTo>
                  <a:lnTo>
                    <a:pt x="833" y="2449"/>
                  </a:lnTo>
                  <a:lnTo>
                    <a:pt x="831" y="2449"/>
                  </a:lnTo>
                  <a:lnTo>
                    <a:pt x="836" y="2466"/>
                  </a:lnTo>
                  <a:lnTo>
                    <a:pt x="836" y="2481"/>
                  </a:lnTo>
                  <a:lnTo>
                    <a:pt x="833" y="2497"/>
                  </a:lnTo>
                  <a:lnTo>
                    <a:pt x="826" y="2511"/>
                  </a:lnTo>
                  <a:lnTo>
                    <a:pt x="815" y="2522"/>
                  </a:lnTo>
                  <a:lnTo>
                    <a:pt x="802" y="2532"/>
                  </a:lnTo>
                  <a:lnTo>
                    <a:pt x="768" y="2549"/>
                  </a:lnTo>
                  <a:lnTo>
                    <a:pt x="737" y="2569"/>
                  </a:lnTo>
                  <a:lnTo>
                    <a:pt x="702" y="2593"/>
                  </a:lnTo>
                  <a:lnTo>
                    <a:pt x="690" y="2600"/>
                  </a:lnTo>
                  <a:lnTo>
                    <a:pt x="678" y="2604"/>
                  </a:lnTo>
                  <a:lnTo>
                    <a:pt x="665" y="2605"/>
                  </a:lnTo>
                  <a:lnTo>
                    <a:pt x="649" y="2604"/>
                  </a:lnTo>
                  <a:lnTo>
                    <a:pt x="635" y="2599"/>
                  </a:lnTo>
                  <a:lnTo>
                    <a:pt x="623" y="2591"/>
                  </a:lnTo>
                  <a:lnTo>
                    <a:pt x="612" y="2579"/>
                  </a:lnTo>
                  <a:lnTo>
                    <a:pt x="605" y="2565"/>
                  </a:lnTo>
                  <a:lnTo>
                    <a:pt x="600" y="2548"/>
                  </a:lnTo>
                  <a:lnTo>
                    <a:pt x="600" y="2532"/>
                  </a:lnTo>
                  <a:lnTo>
                    <a:pt x="606" y="2515"/>
                  </a:lnTo>
                  <a:lnTo>
                    <a:pt x="613" y="2501"/>
                  </a:lnTo>
                  <a:lnTo>
                    <a:pt x="626" y="2489"/>
                  </a:lnTo>
                  <a:lnTo>
                    <a:pt x="668" y="2460"/>
                  </a:lnTo>
                  <a:lnTo>
                    <a:pt x="682" y="2453"/>
                  </a:lnTo>
                  <a:lnTo>
                    <a:pt x="696" y="2444"/>
                  </a:lnTo>
                  <a:lnTo>
                    <a:pt x="677" y="2423"/>
                  </a:lnTo>
                  <a:lnTo>
                    <a:pt x="655" y="2399"/>
                  </a:lnTo>
                  <a:lnTo>
                    <a:pt x="630" y="2369"/>
                  </a:lnTo>
                  <a:lnTo>
                    <a:pt x="602" y="2335"/>
                  </a:lnTo>
                  <a:lnTo>
                    <a:pt x="572" y="2297"/>
                  </a:lnTo>
                  <a:lnTo>
                    <a:pt x="540" y="2253"/>
                  </a:lnTo>
                  <a:lnTo>
                    <a:pt x="506" y="2206"/>
                  </a:lnTo>
                  <a:lnTo>
                    <a:pt x="471" y="2154"/>
                  </a:lnTo>
                  <a:lnTo>
                    <a:pt x="434" y="2098"/>
                  </a:lnTo>
                  <a:lnTo>
                    <a:pt x="398" y="2038"/>
                  </a:lnTo>
                  <a:lnTo>
                    <a:pt x="360" y="1973"/>
                  </a:lnTo>
                  <a:lnTo>
                    <a:pt x="323" y="1904"/>
                  </a:lnTo>
                  <a:lnTo>
                    <a:pt x="286" y="1831"/>
                  </a:lnTo>
                  <a:lnTo>
                    <a:pt x="249" y="1754"/>
                  </a:lnTo>
                  <a:lnTo>
                    <a:pt x="213" y="1671"/>
                  </a:lnTo>
                  <a:lnTo>
                    <a:pt x="178" y="1586"/>
                  </a:lnTo>
                  <a:lnTo>
                    <a:pt x="144" y="1496"/>
                  </a:lnTo>
                  <a:lnTo>
                    <a:pt x="113" y="1400"/>
                  </a:lnTo>
                  <a:lnTo>
                    <a:pt x="83" y="1303"/>
                  </a:lnTo>
                  <a:lnTo>
                    <a:pt x="57" y="1200"/>
                  </a:lnTo>
                  <a:lnTo>
                    <a:pt x="32" y="1092"/>
                  </a:lnTo>
                  <a:lnTo>
                    <a:pt x="15" y="1000"/>
                  </a:lnTo>
                  <a:lnTo>
                    <a:pt x="5" y="909"/>
                  </a:lnTo>
                  <a:lnTo>
                    <a:pt x="0" y="819"/>
                  </a:lnTo>
                  <a:lnTo>
                    <a:pt x="2" y="732"/>
                  </a:lnTo>
                  <a:lnTo>
                    <a:pt x="10" y="648"/>
                  </a:lnTo>
                  <a:lnTo>
                    <a:pt x="22" y="574"/>
                  </a:lnTo>
                  <a:lnTo>
                    <a:pt x="38" y="506"/>
                  </a:lnTo>
                  <a:lnTo>
                    <a:pt x="59" y="441"/>
                  </a:lnTo>
                  <a:lnTo>
                    <a:pt x="83" y="382"/>
                  </a:lnTo>
                  <a:lnTo>
                    <a:pt x="111" y="326"/>
                  </a:lnTo>
                  <a:lnTo>
                    <a:pt x="144" y="275"/>
                  </a:lnTo>
                  <a:lnTo>
                    <a:pt x="181" y="227"/>
                  </a:lnTo>
                  <a:lnTo>
                    <a:pt x="223" y="185"/>
                  </a:lnTo>
                  <a:lnTo>
                    <a:pt x="267" y="146"/>
                  </a:lnTo>
                  <a:lnTo>
                    <a:pt x="315" y="112"/>
                  </a:lnTo>
                  <a:lnTo>
                    <a:pt x="369" y="82"/>
                  </a:lnTo>
                  <a:lnTo>
                    <a:pt x="426" y="57"/>
                  </a:lnTo>
                  <a:lnTo>
                    <a:pt x="486" y="37"/>
                  </a:lnTo>
                  <a:lnTo>
                    <a:pt x="550" y="21"/>
                  </a:lnTo>
                  <a:lnTo>
                    <a:pt x="619" y="9"/>
                  </a:lnTo>
                  <a:lnTo>
                    <a:pt x="691" y="2"/>
                  </a:lnTo>
                  <a:lnTo>
                    <a:pt x="7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Freeform 8"/>
            <p:cNvSpPr>
              <a:spLocks noEditPoints="1"/>
            </p:cNvSpPr>
            <p:nvPr/>
          </p:nvSpPr>
          <p:spPr bwMode="auto">
            <a:xfrm>
              <a:off x="2263776" y="3159125"/>
              <a:ext cx="149225" cy="150813"/>
            </a:xfrm>
            <a:custGeom>
              <a:avLst/>
              <a:gdLst>
                <a:gd name="T0" fmla="*/ 424 w 940"/>
                <a:gd name="T1" fmla="*/ 132 h 946"/>
                <a:gd name="T2" fmla="*/ 337 w 940"/>
                <a:gd name="T3" fmla="*/ 156 h 946"/>
                <a:gd name="T4" fmla="*/ 262 w 940"/>
                <a:gd name="T5" fmla="*/ 201 h 946"/>
                <a:gd name="T6" fmla="*/ 199 w 940"/>
                <a:gd name="T7" fmla="*/ 264 h 946"/>
                <a:gd name="T8" fmla="*/ 155 w 940"/>
                <a:gd name="T9" fmla="*/ 339 h 946"/>
                <a:gd name="T10" fmla="*/ 131 w 940"/>
                <a:gd name="T11" fmla="*/ 427 h 946"/>
                <a:gd name="T12" fmla="*/ 131 w 940"/>
                <a:gd name="T13" fmla="*/ 520 h 946"/>
                <a:gd name="T14" fmla="*/ 155 w 940"/>
                <a:gd name="T15" fmla="*/ 607 h 946"/>
                <a:gd name="T16" fmla="*/ 199 w 940"/>
                <a:gd name="T17" fmla="*/ 684 h 946"/>
                <a:gd name="T18" fmla="*/ 262 w 940"/>
                <a:gd name="T19" fmla="*/ 745 h 946"/>
                <a:gd name="T20" fmla="*/ 337 w 940"/>
                <a:gd name="T21" fmla="*/ 790 h 946"/>
                <a:gd name="T22" fmla="*/ 424 w 940"/>
                <a:gd name="T23" fmla="*/ 815 h 946"/>
                <a:gd name="T24" fmla="*/ 517 w 940"/>
                <a:gd name="T25" fmla="*/ 815 h 946"/>
                <a:gd name="T26" fmla="*/ 603 w 940"/>
                <a:gd name="T27" fmla="*/ 790 h 946"/>
                <a:gd name="T28" fmla="*/ 679 w 940"/>
                <a:gd name="T29" fmla="*/ 745 h 946"/>
                <a:gd name="T30" fmla="*/ 741 w 940"/>
                <a:gd name="T31" fmla="*/ 684 h 946"/>
                <a:gd name="T32" fmla="*/ 785 w 940"/>
                <a:gd name="T33" fmla="*/ 607 h 946"/>
                <a:gd name="T34" fmla="*/ 809 w 940"/>
                <a:gd name="T35" fmla="*/ 520 h 946"/>
                <a:gd name="T36" fmla="*/ 809 w 940"/>
                <a:gd name="T37" fmla="*/ 427 h 946"/>
                <a:gd name="T38" fmla="*/ 785 w 940"/>
                <a:gd name="T39" fmla="*/ 339 h 946"/>
                <a:gd name="T40" fmla="*/ 741 w 940"/>
                <a:gd name="T41" fmla="*/ 264 h 946"/>
                <a:gd name="T42" fmla="*/ 679 w 940"/>
                <a:gd name="T43" fmla="*/ 201 h 946"/>
                <a:gd name="T44" fmla="*/ 603 w 940"/>
                <a:gd name="T45" fmla="*/ 156 h 946"/>
                <a:gd name="T46" fmla="*/ 517 w 940"/>
                <a:gd name="T47" fmla="*/ 132 h 946"/>
                <a:gd name="T48" fmla="*/ 470 w 940"/>
                <a:gd name="T49" fmla="*/ 0 h 946"/>
                <a:gd name="T50" fmla="*/ 578 w 940"/>
                <a:gd name="T51" fmla="*/ 13 h 946"/>
                <a:gd name="T52" fmla="*/ 677 w 940"/>
                <a:gd name="T53" fmla="*/ 49 h 946"/>
                <a:gd name="T54" fmla="*/ 765 w 940"/>
                <a:gd name="T55" fmla="*/ 105 h 946"/>
                <a:gd name="T56" fmla="*/ 838 w 940"/>
                <a:gd name="T57" fmla="*/ 178 h 946"/>
                <a:gd name="T58" fmla="*/ 892 w 940"/>
                <a:gd name="T59" fmla="*/ 266 h 946"/>
                <a:gd name="T60" fmla="*/ 928 w 940"/>
                <a:gd name="T61" fmla="*/ 365 h 946"/>
                <a:gd name="T62" fmla="*/ 940 w 940"/>
                <a:gd name="T63" fmla="*/ 473 h 946"/>
                <a:gd name="T64" fmla="*/ 928 w 940"/>
                <a:gd name="T65" fmla="*/ 582 h 946"/>
                <a:gd name="T66" fmla="*/ 892 w 940"/>
                <a:gd name="T67" fmla="*/ 682 h 946"/>
                <a:gd name="T68" fmla="*/ 838 w 940"/>
                <a:gd name="T69" fmla="*/ 770 h 946"/>
                <a:gd name="T70" fmla="*/ 765 w 940"/>
                <a:gd name="T71" fmla="*/ 842 h 946"/>
                <a:gd name="T72" fmla="*/ 677 w 940"/>
                <a:gd name="T73" fmla="*/ 898 h 946"/>
                <a:gd name="T74" fmla="*/ 578 w 940"/>
                <a:gd name="T75" fmla="*/ 934 h 946"/>
                <a:gd name="T76" fmla="*/ 470 w 940"/>
                <a:gd name="T77" fmla="*/ 946 h 946"/>
                <a:gd name="T78" fmla="*/ 363 w 940"/>
                <a:gd name="T79" fmla="*/ 934 h 946"/>
                <a:gd name="T80" fmla="*/ 264 w 940"/>
                <a:gd name="T81" fmla="*/ 898 h 946"/>
                <a:gd name="T82" fmla="*/ 177 w 940"/>
                <a:gd name="T83" fmla="*/ 842 h 946"/>
                <a:gd name="T84" fmla="*/ 103 w 940"/>
                <a:gd name="T85" fmla="*/ 770 h 946"/>
                <a:gd name="T86" fmla="*/ 48 w 940"/>
                <a:gd name="T87" fmla="*/ 682 h 946"/>
                <a:gd name="T88" fmla="*/ 13 w 940"/>
                <a:gd name="T89" fmla="*/ 582 h 946"/>
                <a:gd name="T90" fmla="*/ 0 w 940"/>
                <a:gd name="T91" fmla="*/ 473 h 946"/>
                <a:gd name="T92" fmla="*/ 13 w 940"/>
                <a:gd name="T93" fmla="*/ 365 h 946"/>
                <a:gd name="T94" fmla="*/ 48 w 940"/>
                <a:gd name="T95" fmla="*/ 266 h 946"/>
                <a:gd name="T96" fmla="*/ 103 w 940"/>
                <a:gd name="T97" fmla="*/ 178 h 946"/>
                <a:gd name="T98" fmla="*/ 177 w 940"/>
                <a:gd name="T99" fmla="*/ 105 h 946"/>
                <a:gd name="T100" fmla="*/ 264 w 940"/>
                <a:gd name="T101" fmla="*/ 49 h 946"/>
                <a:gd name="T102" fmla="*/ 363 w 940"/>
                <a:gd name="T103" fmla="*/ 13 h 946"/>
                <a:gd name="T104" fmla="*/ 470 w 940"/>
                <a:gd name="T105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0" h="946">
                  <a:moveTo>
                    <a:pt x="470" y="130"/>
                  </a:moveTo>
                  <a:lnTo>
                    <a:pt x="424" y="132"/>
                  </a:lnTo>
                  <a:lnTo>
                    <a:pt x="379" y="142"/>
                  </a:lnTo>
                  <a:lnTo>
                    <a:pt x="337" y="156"/>
                  </a:lnTo>
                  <a:lnTo>
                    <a:pt x="298" y="176"/>
                  </a:lnTo>
                  <a:lnTo>
                    <a:pt x="262" y="201"/>
                  </a:lnTo>
                  <a:lnTo>
                    <a:pt x="229" y="231"/>
                  </a:lnTo>
                  <a:lnTo>
                    <a:pt x="199" y="264"/>
                  </a:lnTo>
                  <a:lnTo>
                    <a:pt x="175" y="300"/>
                  </a:lnTo>
                  <a:lnTo>
                    <a:pt x="155" y="339"/>
                  </a:lnTo>
                  <a:lnTo>
                    <a:pt x="141" y="382"/>
                  </a:lnTo>
                  <a:lnTo>
                    <a:pt x="131" y="427"/>
                  </a:lnTo>
                  <a:lnTo>
                    <a:pt x="129" y="473"/>
                  </a:lnTo>
                  <a:lnTo>
                    <a:pt x="131" y="520"/>
                  </a:lnTo>
                  <a:lnTo>
                    <a:pt x="141" y="565"/>
                  </a:lnTo>
                  <a:lnTo>
                    <a:pt x="155" y="607"/>
                  </a:lnTo>
                  <a:lnTo>
                    <a:pt x="174" y="647"/>
                  </a:lnTo>
                  <a:lnTo>
                    <a:pt x="199" y="684"/>
                  </a:lnTo>
                  <a:lnTo>
                    <a:pt x="229" y="717"/>
                  </a:lnTo>
                  <a:lnTo>
                    <a:pt x="262" y="745"/>
                  </a:lnTo>
                  <a:lnTo>
                    <a:pt x="298" y="771"/>
                  </a:lnTo>
                  <a:lnTo>
                    <a:pt x="337" y="790"/>
                  </a:lnTo>
                  <a:lnTo>
                    <a:pt x="379" y="806"/>
                  </a:lnTo>
                  <a:lnTo>
                    <a:pt x="424" y="815"/>
                  </a:lnTo>
                  <a:lnTo>
                    <a:pt x="470" y="818"/>
                  </a:lnTo>
                  <a:lnTo>
                    <a:pt x="517" y="815"/>
                  </a:lnTo>
                  <a:lnTo>
                    <a:pt x="562" y="806"/>
                  </a:lnTo>
                  <a:lnTo>
                    <a:pt x="603" y="790"/>
                  </a:lnTo>
                  <a:lnTo>
                    <a:pt x="642" y="771"/>
                  </a:lnTo>
                  <a:lnTo>
                    <a:pt x="679" y="745"/>
                  </a:lnTo>
                  <a:lnTo>
                    <a:pt x="712" y="717"/>
                  </a:lnTo>
                  <a:lnTo>
                    <a:pt x="741" y="684"/>
                  </a:lnTo>
                  <a:lnTo>
                    <a:pt x="766" y="647"/>
                  </a:lnTo>
                  <a:lnTo>
                    <a:pt x="785" y="607"/>
                  </a:lnTo>
                  <a:lnTo>
                    <a:pt x="801" y="565"/>
                  </a:lnTo>
                  <a:lnTo>
                    <a:pt x="809" y="520"/>
                  </a:lnTo>
                  <a:lnTo>
                    <a:pt x="813" y="473"/>
                  </a:lnTo>
                  <a:lnTo>
                    <a:pt x="809" y="427"/>
                  </a:lnTo>
                  <a:lnTo>
                    <a:pt x="801" y="382"/>
                  </a:lnTo>
                  <a:lnTo>
                    <a:pt x="785" y="339"/>
                  </a:lnTo>
                  <a:lnTo>
                    <a:pt x="766" y="300"/>
                  </a:lnTo>
                  <a:lnTo>
                    <a:pt x="741" y="264"/>
                  </a:lnTo>
                  <a:lnTo>
                    <a:pt x="712" y="231"/>
                  </a:lnTo>
                  <a:lnTo>
                    <a:pt x="679" y="201"/>
                  </a:lnTo>
                  <a:lnTo>
                    <a:pt x="642" y="176"/>
                  </a:lnTo>
                  <a:lnTo>
                    <a:pt x="603" y="156"/>
                  </a:lnTo>
                  <a:lnTo>
                    <a:pt x="562" y="142"/>
                  </a:lnTo>
                  <a:lnTo>
                    <a:pt x="517" y="132"/>
                  </a:lnTo>
                  <a:lnTo>
                    <a:pt x="470" y="130"/>
                  </a:lnTo>
                  <a:close/>
                  <a:moveTo>
                    <a:pt x="470" y="0"/>
                  </a:moveTo>
                  <a:lnTo>
                    <a:pt x="525" y="4"/>
                  </a:lnTo>
                  <a:lnTo>
                    <a:pt x="578" y="13"/>
                  </a:lnTo>
                  <a:lnTo>
                    <a:pt x="628" y="29"/>
                  </a:lnTo>
                  <a:lnTo>
                    <a:pt x="677" y="49"/>
                  </a:lnTo>
                  <a:lnTo>
                    <a:pt x="722" y="75"/>
                  </a:lnTo>
                  <a:lnTo>
                    <a:pt x="765" y="105"/>
                  </a:lnTo>
                  <a:lnTo>
                    <a:pt x="803" y="140"/>
                  </a:lnTo>
                  <a:lnTo>
                    <a:pt x="838" y="178"/>
                  </a:lnTo>
                  <a:lnTo>
                    <a:pt x="867" y="220"/>
                  </a:lnTo>
                  <a:lnTo>
                    <a:pt x="892" y="266"/>
                  </a:lnTo>
                  <a:lnTo>
                    <a:pt x="913" y="314"/>
                  </a:lnTo>
                  <a:lnTo>
                    <a:pt x="928" y="365"/>
                  </a:lnTo>
                  <a:lnTo>
                    <a:pt x="937" y="418"/>
                  </a:lnTo>
                  <a:lnTo>
                    <a:pt x="940" y="473"/>
                  </a:lnTo>
                  <a:lnTo>
                    <a:pt x="937" y="528"/>
                  </a:lnTo>
                  <a:lnTo>
                    <a:pt x="928" y="582"/>
                  </a:lnTo>
                  <a:lnTo>
                    <a:pt x="913" y="632"/>
                  </a:lnTo>
                  <a:lnTo>
                    <a:pt x="892" y="682"/>
                  </a:lnTo>
                  <a:lnTo>
                    <a:pt x="867" y="727"/>
                  </a:lnTo>
                  <a:lnTo>
                    <a:pt x="838" y="770"/>
                  </a:lnTo>
                  <a:lnTo>
                    <a:pt x="803" y="808"/>
                  </a:lnTo>
                  <a:lnTo>
                    <a:pt x="765" y="842"/>
                  </a:lnTo>
                  <a:lnTo>
                    <a:pt x="722" y="873"/>
                  </a:lnTo>
                  <a:lnTo>
                    <a:pt x="677" y="898"/>
                  </a:lnTo>
                  <a:lnTo>
                    <a:pt x="628" y="919"/>
                  </a:lnTo>
                  <a:lnTo>
                    <a:pt x="578" y="934"/>
                  </a:lnTo>
                  <a:lnTo>
                    <a:pt x="525" y="943"/>
                  </a:lnTo>
                  <a:lnTo>
                    <a:pt x="470" y="946"/>
                  </a:lnTo>
                  <a:lnTo>
                    <a:pt x="415" y="943"/>
                  </a:lnTo>
                  <a:lnTo>
                    <a:pt x="363" y="934"/>
                  </a:lnTo>
                  <a:lnTo>
                    <a:pt x="312" y="919"/>
                  </a:lnTo>
                  <a:lnTo>
                    <a:pt x="264" y="898"/>
                  </a:lnTo>
                  <a:lnTo>
                    <a:pt x="218" y="873"/>
                  </a:lnTo>
                  <a:lnTo>
                    <a:pt x="177" y="842"/>
                  </a:lnTo>
                  <a:lnTo>
                    <a:pt x="138" y="808"/>
                  </a:lnTo>
                  <a:lnTo>
                    <a:pt x="103" y="770"/>
                  </a:lnTo>
                  <a:lnTo>
                    <a:pt x="74" y="727"/>
                  </a:lnTo>
                  <a:lnTo>
                    <a:pt x="48" y="682"/>
                  </a:lnTo>
                  <a:lnTo>
                    <a:pt x="28" y="632"/>
                  </a:lnTo>
                  <a:lnTo>
                    <a:pt x="13" y="582"/>
                  </a:lnTo>
                  <a:lnTo>
                    <a:pt x="3" y="528"/>
                  </a:lnTo>
                  <a:lnTo>
                    <a:pt x="0" y="473"/>
                  </a:lnTo>
                  <a:lnTo>
                    <a:pt x="3" y="418"/>
                  </a:lnTo>
                  <a:lnTo>
                    <a:pt x="13" y="365"/>
                  </a:lnTo>
                  <a:lnTo>
                    <a:pt x="28" y="314"/>
                  </a:lnTo>
                  <a:lnTo>
                    <a:pt x="48" y="266"/>
                  </a:lnTo>
                  <a:lnTo>
                    <a:pt x="74" y="220"/>
                  </a:lnTo>
                  <a:lnTo>
                    <a:pt x="103" y="178"/>
                  </a:lnTo>
                  <a:lnTo>
                    <a:pt x="138" y="140"/>
                  </a:lnTo>
                  <a:lnTo>
                    <a:pt x="177" y="105"/>
                  </a:lnTo>
                  <a:lnTo>
                    <a:pt x="218" y="75"/>
                  </a:lnTo>
                  <a:lnTo>
                    <a:pt x="264" y="49"/>
                  </a:lnTo>
                  <a:lnTo>
                    <a:pt x="312" y="29"/>
                  </a:lnTo>
                  <a:lnTo>
                    <a:pt x="363" y="13"/>
                  </a:lnTo>
                  <a:lnTo>
                    <a:pt x="415" y="4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2366963" y="3481388"/>
              <a:ext cx="39688" cy="23813"/>
            </a:xfrm>
            <a:custGeom>
              <a:avLst/>
              <a:gdLst>
                <a:gd name="T0" fmla="*/ 184 w 255"/>
                <a:gd name="T1" fmla="*/ 0 h 149"/>
                <a:gd name="T2" fmla="*/ 200 w 255"/>
                <a:gd name="T3" fmla="*/ 0 h 149"/>
                <a:gd name="T4" fmla="*/ 216 w 255"/>
                <a:gd name="T5" fmla="*/ 4 h 149"/>
                <a:gd name="T6" fmla="*/ 231 w 255"/>
                <a:gd name="T7" fmla="*/ 13 h 149"/>
                <a:gd name="T8" fmla="*/ 241 w 255"/>
                <a:gd name="T9" fmla="*/ 24 h 149"/>
                <a:gd name="T10" fmla="*/ 250 w 255"/>
                <a:gd name="T11" fmla="*/ 39 h 149"/>
                <a:gd name="T12" fmla="*/ 255 w 255"/>
                <a:gd name="T13" fmla="*/ 56 h 149"/>
                <a:gd name="T14" fmla="*/ 255 w 255"/>
                <a:gd name="T15" fmla="*/ 73 h 149"/>
                <a:gd name="T16" fmla="*/ 250 w 255"/>
                <a:gd name="T17" fmla="*/ 89 h 149"/>
                <a:gd name="T18" fmla="*/ 241 w 255"/>
                <a:gd name="T19" fmla="*/ 103 h 149"/>
                <a:gd name="T20" fmla="*/ 229 w 255"/>
                <a:gd name="T21" fmla="*/ 115 h 149"/>
                <a:gd name="T22" fmla="*/ 215 w 255"/>
                <a:gd name="T23" fmla="*/ 123 h 149"/>
                <a:gd name="T24" fmla="*/ 199 w 255"/>
                <a:gd name="T25" fmla="*/ 127 h 149"/>
                <a:gd name="T26" fmla="*/ 137 w 255"/>
                <a:gd name="T27" fmla="*/ 137 h 149"/>
                <a:gd name="T28" fmla="*/ 78 w 255"/>
                <a:gd name="T29" fmla="*/ 148 h 149"/>
                <a:gd name="T30" fmla="*/ 71 w 255"/>
                <a:gd name="T31" fmla="*/ 149 h 149"/>
                <a:gd name="T32" fmla="*/ 65 w 255"/>
                <a:gd name="T33" fmla="*/ 149 h 149"/>
                <a:gd name="T34" fmla="*/ 47 w 255"/>
                <a:gd name="T35" fmla="*/ 147 h 149"/>
                <a:gd name="T36" fmla="*/ 32 w 255"/>
                <a:gd name="T37" fmla="*/ 140 h 149"/>
                <a:gd name="T38" fmla="*/ 18 w 255"/>
                <a:gd name="T39" fmla="*/ 129 h 149"/>
                <a:gd name="T40" fmla="*/ 8 w 255"/>
                <a:gd name="T41" fmla="*/ 115 h 149"/>
                <a:gd name="T42" fmla="*/ 3 w 255"/>
                <a:gd name="T43" fmla="*/ 97 h 149"/>
                <a:gd name="T44" fmla="*/ 0 w 255"/>
                <a:gd name="T45" fmla="*/ 81 h 149"/>
                <a:gd name="T46" fmla="*/ 4 w 255"/>
                <a:gd name="T47" fmla="*/ 65 h 149"/>
                <a:gd name="T48" fmla="*/ 11 w 255"/>
                <a:gd name="T49" fmla="*/ 49 h 149"/>
                <a:gd name="T50" fmla="*/ 21 w 255"/>
                <a:gd name="T51" fmla="*/ 37 h 149"/>
                <a:gd name="T52" fmla="*/ 35 w 255"/>
                <a:gd name="T53" fmla="*/ 27 h 149"/>
                <a:gd name="T54" fmla="*/ 52 w 255"/>
                <a:gd name="T55" fmla="*/ 22 h 149"/>
                <a:gd name="T56" fmla="*/ 115 w 255"/>
                <a:gd name="T57" fmla="*/ 10 h 149"/>
                <a:gd name="T58" fmla="*/ 184 w 255"/>
                <a:gd name="T5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5" h="149">
                  <a:moveTo>
                    <a:pt x="184" y="0"/>
                  </a:moveTo>
                  <a:lnTo>
                    <a:pt x="200" y="0"/>
                  </a:lnTo>
                  <a:lnTo>
                    <a:pt x="216" y="4"/>
                  </a:lnTo>
                  <a:lnTo>
                    <a:pt x="231" y="13"/>
                  </a:lnTo>
                  <a:lnTo>
                    <a:pt x="241" y="24"/>
                  </a:lnTo>
                  <a:lnTo>
                    <a:pt x="250" y="39"/>
                  </a:lnTo>
                  <a:lnTo>
                    <a:pt x="255" y="56"/>
                  </a:lnTo>
                  <a:lnTo>
                    <a:pt x="255" y="73"/>
                  </a:lnTo>
                  <a:lnTo>
                    <a:pt x="250" y="89"/>
                  </a:lnTo>
                  <a:lnTo>
                    <a:pt x="241" y="103"/>
                  </a:lnTo>
                  <a:lnTo>
                    <a:pt x="229" y="115"/>
                  </a:lnTo>
                  <a:lnTo>
                    <a:pt x="215" y="123"/>
                  </a:lnTo>
                  <a:lnTo>
                    <a:pt x="199" y="127"/>
                  </a:lnTo>
                  <a:lnTo>
                    <a:pt x="137" y="137"/>
                  </a:lnTo>
                  <a:lnTo>
                    <a:pt x="78" y="148"/>
                  </a:lnTo>
                  <a:lnTo>
                    <a:pt x="71" y="149"/>
                  </a:lnTo>
                  <a:lnTo>
                    <a:pt x="65" y="149"/>
                  </a:lnTo>
                  <a:lnTo>
                    <a:pt x="47" y="147"/>
                  </a:lnTo>
                  <a:lnTo>
                    <a:pt x="32" y="140"/>
                  </a:lnTo>
                  <a:lnTo>
                    <a:pt x="18" y="129"/>
                  </a:lnTo>
                  <a:lnTo>
                    <a:pt x="8" y="115"/>
                  </a:lnTo>
                  <a:lnTo>
                    <a:pt x="3" y="97"/>
                  </a:lnTo>
                  <a:lnTo>
                    <a:pt x="0" y="81"/>
                  </a:lnTo>
                  <a:lnTo>
                    <a:pt x="4" y="65"/>
                  </a:lnTo>
                  <a:lnTo>
                    <a:pt x="11" y="49"/>
                  </a:lnTo>
                  <a:lnTo>
                    <a:pt x="21" y="37"/>
                  </a:lnTo>
                  <a:lnTo>
                    <a:pt x="35" y="27"/>
                  </a:lnTo>
                  <a:lnTo>
                    <a:pt x="52" y="22"/>
                  </a:lnTo>
                  <a:lnTo>
                    <a:pt x="115" y="10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2427288" y="3478213"/>
              <a:ext cx="41275" cy="20638"/>
            </a:xfrm>
            <a:custGeom>
              <a:avLst/>
              <a:gdLst>
                <a:gd name="T0" fmla="*/ 189 w 257"/>
                <a:gd name="T1" fmla="*/ 0 h 134"/>
                <a:gd name="T2" fmla="*/ 205 w 257"/>
                <a:gd name="T3" fmla="*/ 1 h 134"/>
                <a:gd name="T4" fmla="*/ 221 w 257"/>
                <a:gd name="T5" fmla="*/ 6 h 134"/>
                <a:gd name="T6" fmla="*/ 234 w 257"/>
                <a:gd name="T7" fmla="*/ 16 h 134"/>
                <a:gd name="T8" fmla="*/ 246 w 257"/>
                <a:gd name="T9" fmla="*/ 28 h 134"/>
                <a:gd name="T10" fmla="*/ 253 w 257"/>
                <a:gd name="T11" fmla="*/ 44 h 134"/>
                <a:gd name="T12" fmla="*/ 257 w 257"/>
                <a:gd name="T13" fmla="*/ 61 h 134"/>
                <a:gd name="T14" fmla="*/ 254 w 257"/>
                <a:gd name="T15" fmla="*/ 78 h 134"/>
                <a:gd name="T16" fmla="*/ 249 w 257"/>
                <a:gd name="T17" fmla="*/ 94 h 134"/>
                <a:gd name="T18" fmla="*/ 239 w 257"/>
                <a:gd name="T19" fmla="*/ 107 h 134"/>
                <a:gd name="T20" fmla="*/ 227 w 257"/>
                <a:gd name="T21" fmla="*/ 118 h 134"/>
                <a:gd name="T22" fmla="*/ 212 w 257"/>
                <a:gd name="T23" fmla="*/ 125 h 134"/>
                <a:gd name="T24" fmla="*/ 195 w 257"/>
                <a:gd name="T25" fmla="*/ 128 h 134"/>
                <a:gd name="T26" fmla="*/ 67 w 257"/>
                <a:gd name="T27" fmla="*/ 134 h 134"/>
                <a:gd name="T28" fmla="*/ 65 w 257"/>
                <a:gd name="T29" fmla="*/ 134 h 134"/>
                <a:gd name="T30" fmla="*/ 45 w 257"/>
                <a:gd name="T31" fmla="*/ 130 h 134"/>
                <a:gd name="T32" fmla="*/ 27 w 257"/>
                <a:gd name="T33" fmla="*/ 121 h 134"/>
                <a:gd name="T34" fmla="*/ 13 w 257"/>
                <a:gd name="T35" fmla="*/ 108 h 134"/>
                <a:gd name="T36" fmla="*/ 5 w 257"/>
                <a:gd name="T37" fmla="*/ 92 h 134"/>
                <a:gd name="T38" fmla="*/ 0 w 257"/>
                <a:gd name="T39" fmla="*/ 72 h 134"/>
                <a:gd name="T40" fmla="*/ 2 w 257"/>
                <a:gd name="T41" fmla="*/ 51 h 134"/>
                <a:gd name="T42" fmla="*/ 11 w 257"/>
                <a:gd name="T43" fmla="*/ 34 h 134"/>
                <a:gd name="T44" fmla="*/ 24 w 257"/>
                <a:gd name="T45" fmla="*/ 18 h 134"/>
                <a:gd name="T46" fmla="*/ 42 w 257"/>
                <a:gd name="T47" fmla="*/ 8 h 134"/>
                <a:gd name="T48" fmla="*/ 61 w 257"/>
                <a:gd name="T49" fmla="*/ 5 h 134"/>
                <a:gd name="T50" fmla="*/ 189 w 257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7" h="134">
                  <a:moveTo>
                    <a:pt x="189" y="0"/>
                  </a:moveTo>
                  <a:lnTo>
                    <a:pt x="205" y="1"/>
                  </a:lnTo>
                  <a:lnTo>
                    <a:pt x="221" y="6"/>
                  </a:lnTo>
                  <a:lnTo>
                    <a:pt x="234" y="16"/>
                  </a:lnTo>
                  <a:lnTo>
                    <a:pt x="246" y="28"/>
                  </a:lnTo>
                  <a:lnTo>
                    <a:pt x="253" y="44"/>
                  </a:lnTo>
                  <a:lnTo>
                    <a:pt x="257" y="61"/>
                  </a:lnTo>
                  <a:lnTo>
                    <a:pt x="254" y="78"/>
                  </a:lnTo>
                  <a:lnTo>
                    <a:pt x="249" y="94"/>
                  </a:lnTo>
                  <a:lnTo>
                    <a:pt x="239" y="107"/>
                  </a:lnTo>
                  <a:lnTo>
                    <a:pt x="227" y="118"/>
                  </a:lnTo>
                  <a:lnTo>
                    <a:pt x="212" y="125"/>
                  </a:lnTo>
                  <a:lnTo>
                    <a:pt x="195" y="128"/>
                  </a:lnTo>
                  <a:lnTo>
                    <a:pt x="67" y="134"/>
                  </a:lnTo>
                  <a:lnTo>
                    <a:pt x="65" y="134"/>
                  </a:lnTo>
                  <a:lnTo>
                    <a:pt x="45" y="130"/>
                  </a:lnTo>
                  <a:lnTo>
                    <a:pt x="27" y="121"/>
                  </a:lnTo>
                  <a:lnTo>
                    <a:pt x="13" y="108"/>
                  </a:lnTo>
                  <a:lnTo>
                    <a:pt x="5" y="92"/>
                  </a:lnTo>
                  <a:lnTo>
                    <a:pt x="0" y="72"/>
                  </a:lnTo>
                  <a:lnTo>
                    <a:pt x="2" y="51"/>
                  </a:lnTo>
                  <a:lnTo>
                    <a:pt x="11" y="34"/>
                  </a:lnTo>
                  <a:lnTo>
                    <a:pt x="24" y="18"/>
                  </a:lnTo>
                  <a:lnTo>
                    <a:pt x="42" y="8"/>
                  </a:lnTo>
                  <a:lnTo>
                    <a:pt x="61" y="5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2263776" y="3535363"/>
              <a:ext cx="36513" cy="31750"/>
            </a:xfrm>
            <a:custGeom>
              <a:avLst/>
              <a:gdLst>
                <a:gd name="T0" fmla="*/ 161 w 232"/>
                <a:gd name="T1" fmla="*/ 0 h 202"/>
                <a:gd name="T2" fmla="*/ 178 w 232"/>
                <a:gd name="T3" fmla="*/ 0 h 202"/>
                <a:gd name="T4" fmla="*/ 193 w 232"/>
                <a:gd name="T5" fmla="*/ 5 h 202"/>
                <a:gd name="T6" fmla="*/ 207 w 232"/>
                <a:gd name="T7" fmla="*/ 13 h 202"/>
                <a:gd name="T8" fmla="*/ 219 w 232"/>
                <a:gd name="T9" fmla="*/ 25 h 202"/>
                <a:gd name="T10" fmla="*/ 228 w 232"/>
                <a:gd name="T11" fmla="*/ 41 h 202"/>
                <a:gd name="T12" fmla="*/ 232 w 232"/>
                <a:gd name="T13" fmla="*/ 57 h 202"/>
                <a:gd name="T14" fmla="*/ 231 w 232"/>
                <a:gd name="T15" fmla="*/ 74 h 202"/>
                <a:gd name="T16" fmla="*/ 228 w 232"/>
                <a:gd name="T17" fmla="*/ 89 h 202"/>
                <a:gd name="T18" fmla="*/ 219 w 232"/>
                <a:gd name="T19" fmla="*/ 103 h 202"/>
                <a:gd name="T20" fmla="*/ 207 w 232"/>
                <a:gd name="T21" fmla="*/ 115 h 202"/>
                <a:gd name="T22" fmla="*/ 153 w 232"/>
                <a:gd name="T23" fmla="*/ 155 h 202"/>
                <a:gd name="T24" fmla="*/ 98 w 232"/>
                <a:gd name="T25" fmla="*/ 192 h 202"/>
                <a:gd name="T26" fmla="*/ 82 w 232"/>
                <a:gd name="T27" fmla="*/ 200 h 202"/>
                <a:gd name="T28" fmla="*/ 64 w 232"/>
                <a:gd name="T29" fmla="*/ 202 h 202"/>
                <a:gd name="T30" fmla="*/ 48 w 232"/>
                <a:gd name="T31" fmla="*/ 201 h 202"/>
                <a:gd name="T32" fmla="*/ 34 w 232"/>
                <a:gd name="T33" fmla="*/ 196 h 202"/>
                <a:gd name="T34" fmla="*/ 21 w 232"/>
                <a:gd name="T35" fmla="*/ 186 h 202"/>
                <a:gd name="T36" fmla="*/ 10 w 232"/>
                <a:gd name="T37" fmla="*/ 174 h 202"/>
                <a:gd name="T38" fmla="*/ 2 w 232"/>
                <a:gd name="T39" fmla="*/ 158 h 202"/>
                <a:gd name="T40" fmla="*/ 0 w 232"/>
                <a:gd name="T41" fmla="*/ 142 h 202"/>
                <a:gd name="T42" fmla="*/ 1 w 232"/>
                <a:gd name="T43" fmla="*/ 125 h 202"/>
                <a:gd name="T44" fmla="*/ 6 w 232"/>
                <a:gd name="T45" fmla="*/ 109 h 202"/>
                <a:gd name="T46" fmla="*/ 16 w 232"/>
                <a:gd name="T47" fmla="*/ 96 h 202"/>
                <a:gd name="T48" fmla="*/ 28 w 232"/>
                <a:gd name="T49" fmla="*/ 84 h 202"/>
                <a:gd name="T50" fmla="*/ 79 w 232"/>
                <a:gd name="T51" fmla="*/ 50 h 202"/>
                <a:gd name="T52" fmla="*/ 130 w 232"/>
                <a:gd name="T53" fmla="*/ 13 h 202"/>
                <a:gd name="T54" fmla="*/ 145 w 232"/>
                <a:gd name="T55" fmla="*/ 5 h 202"/>
                <a:gd name="T56" fmla="*/ 161 w 232"/>
                <a:gd name="T5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202">
                  <a:moveTo>
                    <a:pt x="161" y="0"/>
                  </a:moveTo>
                  <a:lnTo>
                    <a:pt x="178" y="0"/>
                  </a:lnTo>
                  <a:lnTo>
                    <a:pt x="193" y="5"/>
                  </a:lnTo>
                  <a:lnTo>
                    <a:pt x="207" y="13"/>
                  </a:lnTo>
                  <a:lnTo>
                    <a:pt x="219" y="25"/>
                  </a:lnTo>
                  <a:lnTo>
                    <a:pt x="228" y="41"/>
                  </a:lnTo>
                  <a:lnTo>
                    <a:pt x="232" y="57"/>
                  </a:lnTo>
                  <a:lnTo>
                    <a:pt x="231" y="74"/>
                  </a:lnTo>
                  <a:lnTo>
                    <a:pt x="228" y="89"/>
                  </a:lnTo>
                  <a:lnTo>
                    <a:pt x="219" y="103"/>
                  </a:lnTo>
                  <a:lnTo>
                    <a:pt x="207" y="115"/>
                  </a:lnTo>
                  <a:lnTo>
                    <a:pt x="153" y="155"/>
                  </a:lnTo>
                  <a:lnTo>
                    <a:pt x="98" y="192"/>
                  </a:lnTo>
                  <a:lnTo>
                    <a:pt x="82" y="200"/>
                  </a:lnTo>
                  <a:lnTo>
                    <a:pt x="64" y="202"/>
                  </a:lnTo>
                  <a:lnTo>
                    <a:pt x="48" y="201"/>
                  </a:lnTo>
                  <a:lnTo>
                    <a:pt x="34" y="196"/>
                  </a:lnTo>
                  <a:lnTo>
                    <a:pt x="21" y="186"/>
                  </a:lnTo>
                  <a:lnTo>
                    <a:pt x="10" y="174"/>
                  </a:lnTo>
                  <a:lnTo>
                    <a:pt x="2" y="158"/>
                  </a:lnTo>
                  <a:lnTo>
                    <a:pt x="0" y="142"/>
                  </a:lnTo>
                  <a:lnTo>
                    <a:pt x="1" y="125"/>
                  </a:lnTo>
                  <a:lnTo>
                    <a:pt x="6" y="109"/>
                  </a:lnTo>
                  <a:lnTo>
                    <a:pt x="16" y="96"/>
                  </a:lnTo>
                  <a:lnTo>
                    <a:pt x="28" y="84"/>
                  </a:lnTo>
                  <a:lnTo>
                    <a:pt x="79" y="50"/>
                  </a:lnTo>
                  <a:lnTo>
                    <a:pt x="130" y="13"/>
                  </a:lnTo>
                  <a:lnTo>
                    <a:pt x="145" y="5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2489201" y="3467100"/>
              <a:ext cx="38100" cy="26988"/>
            </a:xfrm>
            <a:custGeom>
              <a:avLst/>
              <a:gdLst>
                <a:gd name="T0" fmla="*/ 174 w 244"/>
                <a:gd name="T1" fmla="*/ 0 h 178"/>
                <a:gd name="T2" fmla="*/ 190 w 244"/>
                <a:gd name="T3" fmla="*/ 0 h 178"/>
                <a:gd name="T4" fmla="*/ 205 w 244"/>
                <a:gd name="T5" fmla="*/ 5 h 178"/>
                <a:gd name="T6" fmla="*/ 219 w 244"/>
                <a:gd name="T7" fmla="*/ 12 h 178"/>
                <a:gd name="T8" fmla="*/ 231 w 244"/>
                <a:gd name="T9" fmla="*/ 24 h 178"/>
                <a:gd name="T10" fmla="*/ 240 w 244"/>
                <a:gd name="T11" fmla="*/ 40 h 178"/>
                <a:gd name="T12" fmla="*/ 244 w 244"/>
                <a:gd name="T13" fmla="*/ 56 h 178"/>
                <a:gd name="T14" fmla="*/ 244 w 244"/>
                <a:gd name="T15" fmla="*/ 73 h 178"/>
                <a:gd name="T16" fmla="*/ 240 w 244"/>
                <a:gd name="T17" fmla="*/ 88 h 178"/>
                <a:gd name="T18" fmla="*/ 231 w 244"/>
                <a:gd name="T19" fmla="*/ 103 h 178"/>
                <a:gd name="T20" fmla="*/ 219 w 244"/>
                <a:gd name="T21" fmla="*/ 115 h 178"/>
                <a:gd name="T22" fmla="*/ 211 w 244"/>
                <a:gd name="T23" fmla="*/ 121 h 178"/>
                <a:gd name="T24" fmla="*/ 182 w 244"/>
                <a:gd name="T25" fmla="*/ 140 h 178"/>
                <a:gd name="T26" fmla="*/ 151 w 244"/>
                <a:gd name="T27" fmla="*/ 155 h 178"/>
                <a:gd name="T28" fmla="*/ 116 w 244"/>
                <a:gd name="T29" fmla="*/ 167 h 178"/>
                <a:gd name="T30" fmla="*/ 76 w 244"/>
                <a:gd name="T31" fmla="*/ 177 h 178"/>
                <a:gd name="T32" fmla="*/ 70 w 244"/>
                <a:gd name="T33" fmla="*/ 177 h 178"/>
                <a:gd name="T34" fmla="*/ 63 w 244"/>
                <a:gd name="T35" fmla="*/ 178 h 178"/>
                <a:gd name="T36" fmla="*/ 46 w 244"/>
                <a:gd name="T37" fmla="*/ 175 h 178"/>
                <a:gd name="T38" fmla="*/ 31 w 244"/>
                <a:gd name="T39" fmla="*/ 168 h 178"/>
                <a:gd name="T40" fmla="*/ 18 w 244"/>
                <a:gd name="T41" fmla="*/ 157 h 178"/>
                <a:gd name="T42" fmla="*/ 8 w 244"/>
                <a:gd name="T43" fmla="*/ 143 h 178"/>
                <a:gd name="T44" fmla="*/ 1 w 244"/>
                <a:gd name="T45" fmla="*/ 126 h 178"/>
                <a:gd name="T46" fmla="*/ 0 w 244"/>
                <a:gd name="T47" fmla="*/ 109 h 178"/>
                <a:gd name="T48" fmla="*/ 3 w 244"/>
                <a:gd name="T49" fmla="*/ 92 h 178"/>
                <a:gd name="T50" fmla="*/ 10 w 244"/>
                <a:gd name="T51" fmla="*/ 78 h 178"/>
                <a:gd name="T52" fmla="*/ 21 w 244"/>
                <a:gd name="T53" fmla="*/ 65 h 178"/>
                <a:gd name="T54" fmla="*/ 35 w 244"/>
                <a:gd name="T55" fmla="*/ 56 h 178"/>
                <a:gd name="T56" fmla="*/ 51 w 244"/>
                <a:gd name="T57" fmla="*/ 51 h 178"/>
                <a:gd name="T58" fmla="*/ 85 w 244"/>
                <a:gd name="T59" fmla="*/ 42 h 178"/>
                <a:gd name="T60" fmla="*/ 114 w 244"/>
                <a:gd name="T61" fmla="*/ 30 h 178"/>
                <a:gd name="T62" fmla="*/ 138 w 244"/>
                <a:gd name="T63" fmla="*/ 17 h 178"/>
                <a:gd name="T64" fmla="*/ 142 w 244"/>
                <a:gd name="T65" fmla="*/ 12 h 178"/>
                <a:gd name="T66" fmla="*/ 157 w 244"/>
                <a:gd name="T67" fmla="*/ 5 h 178"/>
                <a:gd name="T68" fmla="*/ 174 w 244"/>
                <a:gd name="T6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4" h="178">
                  <a:moveTo>
                    <a:pt x="174" y="0"/>
                  </a:moveTo>
                  <a:lnTo>
                    <a:pt x="190" y="0"/>
                  </a:lnTo>
                  <a:lnTo>
                    <a:pt x="205" y="5"/>
                  </a:lnTo>
                  <a:lnTo>
                    <a:pt x="219" y="12"/>
                  </a:lnTo>
                  <a:lnTo>
                    <a:pt x="231" y="24"/>
                  </a:lnTo>
                  <a:lnTo>
                    <a:pt x="240" y="40"/>
                  </a:lnTo>
                  <a:lnTo>
                    <a:pt x="244" y="56"/>
                  </a:lnTo>
                  <a:lnTo>
                    <a:pt x="244" y="73"/>
                  </a:lnTo>
                  <a:lnTo>
                    <a:pt x="240" y="88"/>
                  </a:lnTo>
                  <a:lnTo>
                    <a:pt x="231" y="103"/>
                  </a:lnTo>
                  <a:lnTo>
                    <a:pt x="219" y="115"/>
                  </a:lnTo>
                  <a:lnTo>
                    <a:pt x="211" y="121"/>
                  </a:lnTo>
                  <a:lnTo>
                    <a:pt x="182" y="140"/>
                  </a:lnTo>
                  <a:lnTo>
                    <a:pt x="151" y="155"/>
                  </a:lnTo>
                  <a:lnTo>
                    <a:pt x="116" y="167"/>
                  </a:lnTo>
                  <a:lnTo>
                    <a:pt x="76" y="177"/>
                  </a:lnTo>
                  <a:lnTo>
                    <a:pt x="70" y="177"/>
                  </a:lnTo>
                  <a:lnTo>
                    <a:pt x="63" y="178"/>
                  </a:lnTo>
                  <a:lnTo>
                    <a:pt x="46" y="175"/>
                  </a:lnTo>
                  <a:lnTo>
                    <a:pt x="31" y="168"/>
                  </a:lnTo>
                  <a:lnTo>
                    <a:pt x="18" y="157"/>
                  </a:lnTo>
                  <a:lnTo>
                    <a:pt x="8" y="143"/>
                  </a:lnTo>
                  <a:lnTo>
                    <a:pt x="1" y="126"/>
                  </a:lnTo>
                  <a:lnTo>
                    <a:pt x="0" y="109"/>
                  </a:lnTo>
                  <a:lnTo>
                    <a:pt x="3" y="92"/>
                  </a:lnTo>
                  <a:lnTo>
                    <a:pt x="10" y="78"/>
                  </a:lnTo>
                  <a:lnTo>
                    <a:pt x="21" y="65"/>
                  </a:lnTo>
                  <a:lnTo>
                    <a:pt x="35" y="56"/>
                  </a:lnTo>
                  <a:lnTo>
                    <a:pt x="51" y="51"/>
                  </a:lnTo>
                  <a:lnTo>
                    <a:pt x="85" y="42"/>
                  </a:lnTo>
                  <a:lnTo>
                    <a:pt x="114" y="30"/>
                  </a:lnTo>
                  <a:lnTo>
                    <a:pt x="138" y="17"/>
                  </a:lnTo>
                  <a:lnTo>
                    <a:pt x="142" y="12"/>
                  </a:lnTo>
                  <a:lnTo>
                    <a:pt x="157" y="5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2124076" y="3536950"/>
              <a:ext cx="22225" cy="39688"/>
            </a:xfrm>
            <a:custGeom>
              <a:avLst/>
              <a:gdLst>
                <a:gd name="T0" fmla="*/ 76 w 140"/>
                <a:gd name="T1" fmla="*/ 0 h 257"/>
                <a:gd name="T2" fmla="*/ 92 w 140"/>
                <a:gd name="T3" fmla="*/ 2 h 257"/>
                <a:gd name="T4" fmla="*/ 109 w 140"/>
                <a:gd name="T5" fmla="*/ 10 h 257"/>
                <a:gd name="T6" fmla="*/ 122 w 140"/>
                <a:gd name="T7" fmla="*/ 20 h 257"/>
                <a:gd name="T8" fmla="*/ 132 w 140"/>
                <a:gd name="T9" fmla="*/ 33 h 257"/>
                <a:gd name="T10" fmla="*/ 138 w 140"/>
                <a:gd name="T11" fmla="*/ 48 h 257"/>
                <a:gd name="T12" fmla="*/ 140 w 140"/>
                <a:gd name="T13" fmla="*/ 65 h 257"/>
                <a:gd name="T14" fmla="*/ 138 w 140"/>
                <a:gd name="T15" fmla="*/ 82 h 257"/>
                <a:gd name="T16" fmla="*/ 132 w 140"/>
                <a:gd name="T17" fmla="*/ 113 h 257"/>
                <a:gd name="T18" fmla="*/ 128 w 140"/>
                <a:gd name="T19" fmla="*/ 145 h 257"/>
                <a:gd name="T20" fmla="*/ 127 w 140"/>
                <a:gd name="T21" fmla="*/ 153 h 257"/>
                <a:gd name="T22" fmla="*/ 127 w 140"/>
                <a:gd name="T23" fmla="*/ 161 h 257"/>
                <a:gd name="T24" fmla="*/ 128 w 140"/>
                <a:gd name="T25" fmla="*/ 186 h 257"/>
                <a:gd name="T26" fmla="*/ 128 w 140"/>
                <a:gd name="T27" fmla="*/ 203 h 257"/>
                <a:gd name="T28" fmla="*/ 123 w 140"/>
                <a:gd name="T29" fmla="*/ 220 h 257"/>
                <a:gd name="T30" fmla="*/ 115 w 140"/>
                <a:gd name="T31" fmla="*/ 234 h 257"/>
                <a:gd name="T32" fmla="*/ 103 w 140"/>
                <a:gd name="T33" fmla="*/ 245 h 257"/>
                <a:gd name="T34" fmla="*/ 88 w 140"/>
                <a:gd name="T35" fmla="*/ 252 h 257"/>
                <a:gd name="T36" fmla="*/ 72 w 140"/>
                <a:gd name="T37" fmla="*/ 257 h 257"/>
                <a:gd name="T38" fmla="*/ 68 w 140"/>
                <a:gd name="T39" fmla="*/ 257 h 257"/>
                <a:gd name="T40" fmla="*/ 65 w 140"/>
                <a:gd name="T41" fmla="*/ 257 h 257"/>
                <a:gd name="T42" fmla="*/ 47 w 140"/>
                <a:gd name="T43" fmla="*/ 255 h 257"/>
                <a:gd name="T44" fmla="*/ 29 w 140"/>
                <a:gd name="T45" fmla="*/ 246 h 257"/>
                <a:gd name="T46" fmla="*/ 16 w 140"/>
                <a:gd name="T47" fmla="*/ 234 h 257"/>
                <a:gd name="T48" fmla="*/ 6 w 140"/>
                <a:gd name="T49" fmla="*/ 217 h 257"/>
                <a:gd name="T50" fmla="*/ 1 w 140"/>
                <a:gd name="T51" fmla="*/ 199 h 257"/>
                <a:gd name="T52" fmla="*/ 0 w 140"/>
                <a:gd name="T53" fmla="*/ 161 h 257"/>
                <a:gd name="T54" fmla="*/ 0 w 140"/>
                <a:gd name="T55" fmla="*/ 138 h 257"/>
                <a:gd name="T56" fmla="*/ 5 w 140"/>
                <a:gd name="T57" fmla="*/ 93 h 257"/>
                <a:gd name="T58" fmla="*/ 14 w 140"/>
                <a:gd name="T59" fmla="*/ 48 h 257"/>
                <a:gd name="T60" fmla="*/ 22 w 140"/>
                <a:gd name="T61" fmla="*/ 32 h 257"/>
                <a:gd name="T62" fmla="*/ 31 w 140"/>
                <a:gd name="T63" fmla="*/ 19 h 257"/>
                <a:gd name="T64" fmla="*/ 44 w 140"/>
                <a:gd name="T65" fmla="*/ 9 h 257"/>
                <a:gd name="T66" fmla="*/ 60 w 140"/>
                <a:gd name="T67" fmla="*/ 2 h 257"/>
                <a:gd name="T68" fmla="*/ 76 w 140"/>
                <a:gd name="T6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0" h="257">
                  <a:moveTo>
                    <a:pt x="76" y="0"/>
                  </a:moveTo>
                  <a:lnTo>
                    <a:pt x="92" y="2"/>
                  </a:lnTo>
                  <a:lnTo>
                    <a:pt x="109" y="10"/>
                  </a:lnTo>
                  <a:lnTo>
                    <a:pt x="122" y="20"/>
                  </a:lnTo>
                  <a:lnTo>
                    <a:pt x="132" y="33"/>
                  </a:lnTo>
                  <a:lnTo>
                    <a:pt x="138" y="48"/>
                  </a:lnTo>
                  <a:lnTo>
                    <a:pt x="140" y="65"/>
                  </a:lnTo>
                  <a:lnTo>
                    <a:pt x="138" y="82"/>
                  </a:lnTo>
                  <a:lnTo>
                    <a:pt x="132" y="113"/>
                  </a:lnTo>
                  <a:lnTo>
                    <a:pt x="128" y="145"/>
                  </a:lnTo>
                  <a:lnTo>
                    <a:pt x="127" y="153"/>
                  </a:lnTo>
                  <a:lnTo>
                    <a:pt x="127" y="161"/>
                  </a:lnTo>
                  <a:lnTo>
                    <a:pt x="128" y="186"/>
                  </a:lnTo>
                  <a:lnTo>
                    <a:pt x="128" y="203"/>
                  </a:lnTo>
                  <a:lnTo>
                    <a:pt x="123" y="220"/>
                  </a:lnTo>
                  <a:lnTo>
                    <a:pt x="115" y="234"/>
                  </a:lnTo>
                  <a:lnTo>
                    <a:pt x="103" y="245"/>
                  </a:lnTo>
                  <a:lnTo>
                    <a:pt x="88" y="252"/>
                  </a:lnTo>
                  <a:lnTo>
                    <a:pt x="72" y="257"/>
                  </a:lnTo>
                  <a:lnTo>
                    <a:pt x="68" y="257"/>
                  </a:lnTo>
                  <a:lnTo>
                    <a:pt x="65" y="257"/>
                  </a:lnTo>
                  <a:lnTo>
                    <a:pt x="47" y="255"/>
                  </a:lnTo>
                  <a:lnTo>
                    <a:pt x="29" y="246"/>
                  </a:lnTo>
                  <a:lnTo>
                    <a:pt x="16" y="234"/>
                  </a:lnTo>
                  <a:lnTo>
                    <a:pt x="6" y="217"/>
                  </a:lnTo>
                  <a:lnTo>
                    <a:pt x="1" y="199"/>
                  </a:lnTo>
                  <a:lnTo>
                    <a:pt x="0" y="161"/>
                  </a:lnTo>
                  <a:lnTo>
                    <a:pt x="0" y="138"/>
                  </a:lnTo>
                  <a:lnTo>
                    <a:pt x="5" y="93"/>
                  </a:lnTo>
                  <a:lnTo>
                    <a:pt x="14" y="48"/>
                  </a:lnTo>
                  <a:lnTo>
                    <a:pt x="22" y="32"/>
                  </a:lnTo>
                  <a:lnTo>
                    <a:pt x="31" y="19"/>
                  </a:lnTo>
                  <a:lnTo>
                    <a:pt x="44" y="9"/>
                  </a:lnTo>
                  <a:lnTo>
                    <a:pt x="60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2478088" y="3389313"/>
              <a:ext cx="41275" cy="22225"/>
            </a:xfrm>
            <a:custGeom>
              <a:avLst/>
              <a:gdLst>
                <a:gd name="T0" fmla="*/ 148 w 254"/>
                <a:gd name="T1" fmla="*/ 0 h 141"/>
                <a:gd name="T2" fmla="*/ 198 w 254"/>
                <a:gd name="T3" fmla="*/ 4 h 141"/>
                <a:gd name="T4" fmla="*/ 215 w 254"/>
                <a:gd name="T5" fmla="*/ 9 h 141"/>
                <a:gd name="T6" fmla="*/ 230 w 254"/>
                <a:gd name="T7" fmla="*/ 17 h 141"/>
                <a:gd name="T8" fmla="*/ 241 w 254"/>
                <a:gd name="T9" fmla="*/ 28 h 141"/>
                <a:gd name="T10" fmla="*/ 250 w 254"/>
                <a:gd name="T11" fmla="*/ 43 h 141"/>
                <a:gd name="T12" fmla="*/ 254 w 254"/>
                <a:gd name="T13" fmla="*/ 59 h 141"/>
                <a:gd name="T14" fmla="*/ 254 w 254"/>
                <a:gd name="T15" fmla="*/ 77 h 141"/>
                <a:gd name="T16" fmla="*/ 250 w 254"/>
                <a:gd name="T17" fmla="*/ 93 h 141"/>
                <a:gd name="T18" fmla="*/ 241 w 254"/>
                <a:gd name="T19" fmla="*/ 107 h 141"/>
                <a:gd name="T20" fmla="*/ 229 w 254"/>
                <a:gd name="T21" fmla="*/ 120 h 141"/>
                <a:gd name="T22" fmla="*/ 215 w 254"/>
                <a:gd name="T23" fmla="*/ 127 h 141"/>
                <a:gd name="T24" fmla="*/ 199 w 254"/>
                <a:gd name="T25" fmla="*/ 132 h 141"/>
                <a:gd name="T26" fmla="*/ 181 w 254"/>
                <a:gd name="T27" fmla="*/ 132 h 141"/>
                <a:gd name="T28" fmla="*/ 148 w 254"/>
                <a:gd name="T29" fmla="*/ 129 h 141"/>
                <a:gd name="T30" fmla="*/ 114 w 254"/>
                <a:gd name="T31" fmla="*/ 133 h 141"/>
                <a:gd name="T32" fmla="*/ 81 w 254"/>
                <a:gd name="T33" fmla="*/ 139 h 141"/>
                <a:gd name="T34" fmla="*/ 72 w 254"/>
                <a:gd name="T35" fmla="*/ 141 h 141"/>
                <a:gd name="T36" fmla="*/ 63 w 254"/>
                <a:gd name="T37" fmla="*/ 141 h 141"/>
                <a:gd name="T38" fmla="*/ 47 w 254"/>
                <a:gd name="T39" fmla="*/ 139 h 141"/>
                <a:gd name="T40" fmla="*/ 31 w 254"/>
                <a:gd name="T41" fmla="*/ 134 h 141"/>
                <a:gd name="T42" fmla="*/ 19 w 254"/>
                <a:gd name="T43" fmla="*/ 124 h 141"/>
                <a:gd name="T44" fmla="*/ 9 w 254"/>
                <a:gd name="T45" fmla="*/ 111 h 141"/>
                <a:gd name="T46" fmla="*/ 2 w 254"/>
                <a:gd name="T47" fmla="*/ 95 h 141"/>
                <a:gd name="T48" fmla="*/ 0 w 254"/>
                <a:gd name="T49" fmla="*/ 78 h 141"/>
                <a:gd name="T50" fmla="*/ 1 w 254"/>
                <a:gd name="T51" fmla="*/ 61 h 141"/>
                <a:gd name="T52" fmla="*/ 7 w 254"/>
                <a:gd name="T53" fmla="*/ 46 h 141"/>
                <a:gd name="T54" fmla="*/ 17 w 254"/>
                <a:gd name="T55" fmla="*/ 33 h 141"/>
                <a:gd name="T56" fmla="*/ 30 w 254"/>
                <a:gd name="T57" fmla="*/ 23 h 141"/>
                <a:gd name="T58" fmla="*/ 46 w 254"/>
                <a:gd name="T59" fmla="*/ 15 h 141"/>
                <a:gd name="T60" fmla="*/ 97 w 254"/>
                <a:gd name="T61" fmla="*/ 4 h 141"/>
                <a:gd name="T62" fmla="*/ 148 w 254"/>
                <a:gd name="T6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4" h="141">
                  <a:moveTo>
                    <a:pt x="148" y="0"/>
                  </a:moveTo>
                  <a:lnTo>
                    <a:pt x="198" y="4"/>
                  </a:lnTo>
                  <a:lnTo>
                    <a:pt x="215" y="9"/>
                  </a:lnTo>
                  <a:lnTo>
                    <a:pt x="230" y="17"/>
                  </a:lnTo>
                  <a:lnTo>
                    <a:pt x="241" y="28"/>
                  </a:lnTo>
                  <a:lnTo>
                    <a:pt x="250" y="43"/>
                  </a:lnTo>
                  <a:lnTo>
                    <a:pt x="254" y="59"/>
                  </a:lnTo>
                  <a:lnTo>
                    <a:pt x="254" y="77"/>
                  </a:lnTo>
                  <a:lnTo>
                    <a:pt x="250" y="93"/>
                  </a:lnTo>
                  <a:lnTo>
                    <a:pt x="241" y="107"/>
                  </a:lnTo>
                  <a:lnTo>
                    <a:pt x="229" y="120"/>
                  </a:lnTo>
                  <a:lnTo>
                    <a:pt x="215" y="127"/>
                  </a:lnTo>
                  <a:lnTo>
                    <a:pt x="199" y="132"/>
                  </a:lnTo>
                  <a:lnTo>
                    <a:pt x="181" y="132"/>
                  </a:lnTo>
                  <a:lnTo>
                    <a:pt x="148" y="129"/>
                  </a:lnTo>
                  <a:lnTo>
                    <a:pt x="114" y="133"/>
                  </a:lnTo>
                  <a:lnTo>
                    <a:pt x="81" y="139"/>
                  </a:lnTo>
                  <a:lnTo>
                    <a:pt x="72" y="141"/>
                  </a:lnTo>
                  <a:lnTo>
                    <a:pt x="63" y="141"/>
                  </a:lnTo>
                  <a:lnTo>
                    <a:pt x="47" y="139"/>
                  </a:lnTo>
                  <a:lnTo>
                    <a:pt x="31" y="134"/>
                  </a:lnTo>
                  <a:lnTo>
                    <a:pt x="19" y="124"/>
                  </a:lnTo>
                  <a:lnTo>
                    <a:pt x="9" y="111"/>
                  </a:lnTo>
                  <a:lnTo>
                    <a:pt x="2" y="95"/>
                  </a:lnTo>
                  <a:lnTo>
                    <a:pt x="0" y="78"/>
                  </a:lnTo>
                  <a:lnTo>
                    <a:pt x="1" y="61"/>
                  </a:lnTo>
                  <a:lnTo>
                    <a:pt x="7" y="46"/>
                  </a:lnTo>
                  <a:lnTo>
                    <a:pt x="17" y="33"/>
                  </a:lnTo>
                  <a:lnTo>
                    <a:pt x="30" y="23"/>
                  </a:lnTo>
                  <a:lnTo>
                    <a:pt x="46" y="15"/>
                  </a:lnTo>
                  <a:lnTo>
                    <a:pt x="97" y="4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2528888" y="3413125"/>
              <a:ext cx="22225" cy="39688"/>
            </a:xfrm>
            <a:custGeom>
              <a:avLst/>
              <a:gdLst>
                <a:gd name="T0" fmla="*/ 57 w 139"/>
                <a:gd name="T1" fmla="*/ 0 h 255"/>
                <a:gd name="T2" fmla="*/ 74 w 139"/>
                <a:gd name="T3" fmla="*/ 1 h 255"/>
                <a:gd name="T4" fmla="*/ 90 w 139"/>
                <a:gd name="T5" fmla="*/ 6 h 255"/>
                <a:gd name="T6" fmla="*/ 103 w 139"/>
                <a:gd name="T7" fmla="*/ 15 h 255"/>
                <a:gd name="T8" fmla="*/ 115 w 139"/>
                <a:gd name="T9" fmla="*/ 27 h 255"/>
                <a:gd name="T10" fmla="*/ 123 w 139"/>
                <a:gd name="T11" fmla="*/ 42 h 255"/>
                <a:gd name="T12" fmla="*/ 133 w 139"/>
                <a:gd name="T13" fmla="*/ 72 h 255"/>
                <a:gd name="T14" fmla="*/ 138 w 139"/>
                <a:gd name="T15" fmla="*/ 101 h 255"/>
                <a:gd name="T16" fmla="*/ 139 w 139"/>
                <a:gd name="T17" fmla="*/ 132 h 255"/>
                <a:gd name="T18" fmla="*/ 139 w 139"/>
                <a:gd name="T19" fmla="*/ 140 h 255"/>
                <a:gd name="T20" fmla="*/ 139 w 139"/>
                <a:gd name="T21" fmla="*/ 147 h 255"/>
                <a:gd name="T22" fmla="*/ 135 w 139"/>
                <a:gd name="T23" fmla="*/ 179 h 255"/>
                <a:gd name="T24" fmla="*/ 127 w 139"/>
                <a:gd name="T25" fmla="*/ 210 h 255"/>
                <a:gd name="T26" fmla="*/ 121 w 139"/>
                <a:gd name="T27" fmla="*/ 225 h 255"/>
                <a:gd name="T28" fmla="*/ 110 w 139"/>
                <a:gd name="T29" fmla="*/ 238 h 255"/>
                <a:gd name="T30" fmla="*/ 97 w 139"/>
                <a:gd name="T31" fmla="*/ 247 h 255"/>
                <a:gd name="T32" fmla="*/ 82 w 139"/>
                <a:gd name="T33" fmla="*/ 254 h 255"/>
                <a:gd name="T34" fmla="*/ 66 w 139"/>
                <a:gd name="T35" fmla="*/ 255 h 255"/>
                <a:gd name="T36" fmla="*/ 48 w 139"/>
                <a:gd name="T37" fmla="*/ 253 h 255"/>
                <a:gd name="T38" fmla="*/ 32 w 139"/>
                <a:gd name="T39" fmla="*/ 245 h 255"/>
                <a:gd name="T40" fmla="*/ 19 w 139"/>
                <a:gd name="T41" fmla="*/ 234 h 255"/>
                <a:gd name="T42" fmla="*/ 9 w 139"/>
                <a:gd name="T43" fmla="*/ 221 h 255"/>
                <a:gd name="T44" fmla="*/ 4 w 139"/>
                <a:gd name="T45" fmla="*/ 206 h 255"/>
                <a:gd name="T46" fmla="*/ 2 w 139"/>
                <a:gd name="T47" fmla="*/ 189 h 255"/>
                <a:gd name="T48" fmla="*/ 5 w 139"/>
                <a:gd name="T49" fmla="*/ 172 h 255"/>
                <a:gd name="T50" fmla="*/ 9 w 139"/>
                <a:gd name="T51" fmla="*/ 155 h 255"/>
                <a:gd name="T52" fmla="*/ 12 w 139"/>
                <a:gd name="T53" fmla="*/ 140 h 255"/>
                <a:gd name="T54" fmla="*/ 12 w 139"/>
                <a:gd name="T55" fmla="*/ 132 h 255"/>
                <a:gd name="T56" fmla="*/ 9 w 139"/>
                <a:gd name="T57" fmla="*/ 109 h 255"/>
                <a:gd name="T58" fmla="*/ 3 w 139"/>
                <a:gd name="T59" fmla="*/ 87 h 255"/>
                <a:gd name="T60" fmla="*/ 0 w 139"/>
                <a:gd name="T61" fmla="*/ 71 h 255"/>
                <a:gd name="T62" fmla="*/ 0 w 139"/>
                <a:gd name="T63" fmla="*/ 54 h 255"/>
                <a:gd name="T64" fmla="*/ 5 w 139"/>
                <a:gd name="T65" fmla="*/ 38 h 255"/>
                <a:gd name="T66" fmla="*/ 14 w 139"/>
                <a:gd name="T67" fmla="*/ 23 h 255"/>
                <a:gd name="T68" fmla="*/ 26 w 139"/>
                <a:gd name="T69" fmla="*/ 12 h 255"/>
                <a:gd name="T70" fmla="*/ 41 w 139"/>
                <a:gd name="T71" fmla="*/ 4 h 255"/>
                <a:gd name="T72" fmla="*/ 57 w 139"/>
                <a:gd name="T7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55">
                  <a:moveTo>
                    <a:pt x="57" y="0"/>
                  </a:moveTo>
                  <a:lnTo>
                    <a:pt x="74" y="1"/>
                  </a:lnTo>
                  <a:lnTo>
                    <a:pt x="90" y="6"/>
                  </a:lnTo>
                  <a:lnTo>
                    <a:pt x="103" y="15"/>
                  </a:lnTo>
                  <a:lnTo>
                    <a:pt x="115" y="27"/>
                  </a:lnTo>
                  <a:lnTo>
                    <a:pt x="123" y="42"/>
                  </a:lnTo>
                  <a:lnTo>
                    <a:pt x="133" y="72"/>
                  </a:lnTo>
                  <a:lnTo>
                    <a:pt x="138" y="101"/>
                  </a:lnTo>
                  <a:lnTo>
                    <a:pt x="139" y="132"/>
                  </a:lnTo>
                  <a:lnTo>
                    <a:pt x="139" y="140"/>
                  </a:lnTo>
                  <a:lnTo>
                    <a:pt x="139" y="147"/>
                  </a:lnTo>
                  <a:lnTo>
                    <a:pt x="135" y="179"/>
                  </a:lnTo>
                  <a:lnTo>
                    <a:pt x="127" y="210"/>
                  </a:lnTo>
                  <a:lnTo>
                    <a:pt x="121" y="225"/>
                  </a:lnTo>
                  <a:lnTo>
                    <a:pt x="110" y="238"/>
                  </a:lnTo>
                  <a:lnTo>
                    <a:pt x="97" y="247"/>
                  </a:lnTo>
                  <a:lnTo>
                    <a:pt x="82" y="254"/>
                  </a:lnTo>
                  <a:lnTo>
                    <a:pt x="66" y="255"/>
                  </a:lnTo>
                  <a:lnTo>
                    <a:pt x="48" y="253"/>
                  </a:lnTo>
                  <a:lnTo>
                    <a:pt x="32" y="245"/>
                  </a:lnTo>
                  <a:lnTo>
                    <a:pt x="19" y="234"/>
                  </a:lnTo>
                  <a:lnTo>
                    <a:pt x="9" y="221"/>
                  </a:lnTo>
                  <a:lnTo>
                    <a:pt x="4" y="206"/>
                  </a:lnTo>
                  <a:lnTo>
                    <a:pt x="2" y="189"/>
                  </a:lnTo>
                  <a:lnTo>
                    <a:pt x="5" y="172"/>
                  </a:lnTo>
                  <a:lnTo>
                    <a:pt x="9" y="155"/>
                  </a:lnTo>
                  <a:lnTo>
                    <a:pt x="12" y="140"/>
                  </a:lnTo>
                  <a:lnTo>
                    <a:pt x="12" y="132"/>
                  </a:lnTo>
                  <a:lnTo>
                    <a:pt x="9" y="109"/>
                  </a:lnTo>
                  <a:lnTo>
                    <a:pt x="3" y="87"/>
                  </a:lnTo>
                  <a:lnTo>
                    <a:pt x="0" y="71"/>
                  </a:lnTo>
                  <a:lnTo>
                    <a:pt x="0" y="54"/>
                  </a:lnTo>
                  <a:lnTo>
                    <a:pt x="5" y="38"/>
                  </a:lnTo>
                  <a:lnTo>
                    <a:pt x="14" y="23"/>
                  </a:lnTo>
                  <a:lnTo>
                    <a:pt x="26" y="12"/>
                  </a:lnTo>
                  <a:lnTo>
                    <a:pt x="41" y="4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Freeform 16"/>
            <p:cNvSpPr>
              <a:spLocks/>
            </p:cNvSpPr>
            <p:nvPr/>
          </p:nvSpPr>
          <p:spPr bwMode="auto">
            <a:xfrm>
              <a:off x="2208213" y="3565525"/>
              <a:ext cx="39688" cy="28575"/>
            </a:xfrm>
            <a:custGeom>
              <a:avLst/>
              <a:gdLst>
                <a:gd name="T0" fmla="*/ 188 w 246"/>
                <a:gd name="T1" fmla="*/ 0 h 180"/>
                <a:gd name="T2" fmla="*/ 203 w 246"/>
                <a:gd name="T3" fmla="*/ 4 h 180"/>
                <a:gd name="T4" fmla="*/ 219 w 246"/>
                <a:gd name="T5" fmla="*/ 12 h 180"/>
                <a:gd name="T6" fmla="*/ 231 w 246"/>
                <a:gd name="T7" fmla="*/ 23 h 180"/>
                <a:gd name="T8" fmla="*/ 239 w 246"/>
                <a:gd name="T9" fmla="*/ 37 h 180"/>
                <a:gd name="T10" fmla="*/ 245 w 246"/>
                <a:gd name="T11" fmla="*/ 54 h 180"/>
                <a:gd name="T12" fmla="*/ 246 w 246"/>
                <a:gd name="T13" fmla="*/ 70 h 180"/>
                <a:gd name="T14" fmla="*/ 243 w 246"/>
                <a:gd name="T15" fmla="*/ 86 h 180"/>
                <a:gd name="T16" fmla="*/ 235 w 246"/>
                <a:gd name="T17" fmla="*/ 101 h 180"/>
                <a:gd name="T18" fmla="*/ 224 w 246"/>
                <a:gd name="T19" fmla="*/ 114 h 180"/>
                <a:gd name="T20" fmla="*/ 209 w 246"/>
                <a:gd name="T21" fmla="*/ 123 h 180"/>
                <a:gd name="T22" fmla="*/ 149 w 246"/>
                <a:gd name="T23" fmla="*/ 150 h 180"/>
                <a:gd name="T24" fmla="*/ 88 w 246"/>
                <a:gd name="T25" fmla="*/ 175 h 180"/>
                <a:gd name="T26" fmla="*/ 76 w 246"/>
                <a:gd name="T27" fmla="*/ 179 h 180"/>
                <a:gd name="T28" fmla="*/ 65 w 246"/>
                <a:gd name="T29" fmla="*/ 180 h 180"/>
                <a:gd name="T30" fmla="*/ 49 w 246"/>
                <a:gd name="T31" fmla="*/ 178 h 180"/>
                <a:gd name="T32" fmla="*/ 35 w 246"/>
                <a:gd name="T33" fmla="*/ 172 h 180"/>
                <a:gd name="T34" fmla="*/ 22 w 246"/>
                <a:gd name="T35" fmla="*/ 164 h 180"/>
                <a:gd name="T36" fmla="*/ 12 w 246"/>
                <a:gd name="T37" fmla="*/ 152 h 180"/>
                <a:gd name="T38" fmla="*/ 5 w 246"/>
                <a:gd name="T39" fmla="*/ 138 h 180"/>
                <a:gd name="T40" fmla="*/ 0 w 246"/>
                <a:gd name="T41" fmla="*/ 122 h 180"/>
                <a:gd name="T42" fmla="*/ 1 w 246"/>
                <a:gd name="T43" fmla="*/ 105 h 180"/>
                <a:gd name="T44" fmla="*/ 6 w 246"/>
                <a:gd name="T45" fmla="*/ 89 h 180"/>
                <a:gd name="T46" fmla="*/ 15 w 246"/>
                <a:gd name="T47" fmla="*/ 74 h 180"/>
                <a:gd name="T48" fmla="*/ 27 w 246"/>
                <a:gd name="T49" fmla="*/ 63 h 180"/>
                <a:gd name="T50" fmla="*/ 42 w 246"/>
                <a:gd name="T51" fmla="*/ 55 h 180"/>
                <a:gd name="T52" fmla="*/ 99 w 246"/>
                <a:gd name="T53" fmla="*/ 32 h 180"/>
                <a:gd name="T54" fmla="*/ 154 w 246"/>
                <a:gd name="T55" fmla="*/ 6 h 180"/>
                <a:gd name="T56" fmla="*/ 172 w 246"/>
                <a:gd name="T57" fmla="*/ 1 h 180"/>
                <a:gd name="T58" fmla="*/ 188 w 246"/>
                <a:gd name="T5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6" h="180">
                  <a:moveTo>
                    <a:pt x="188" y="0"/>
                  </a:moveTo>
                  <a:lnTo>
                    <a:pt x="203" y="4"/>
                  </a:lnTo>
                  <a:lnTo>
                    <a:pt x="219" y="12"/>
                  </a:lnTo>
                  <a:lnTo>
                    <a:pt x="231" y="23"/>
                  </a:lnTo>
                  <a:lnTo>
                    <a:pt x="239" y="37"/>
                  </a:lnTo>
                  <a:lnTo>
                    <a:pt x="245" y="54"/>
                  </a:lnTo>
                  <a:lnTo>
                    <a:pt x="246" y="70"/>
                  </a:lnTo>
                  <a:lnTo>
                    <a:pt x="243" y="86"/>
                  </a:lnTo>
                  <a:lnTo>
                    <a:pt x="235" y="101"/>
                  </a:lnTo>
                  <a:lnTo>
                    <a:pt x="224" y="114"/>
                  </a:lnTo>
                  <a:lnTo>
                    <a:pt x="209" y="123"/>
                  </a:lnTo>
                  <a:lnTo>
                    <a:pt x="149" y="150"/>
                  </a:lnTo>
                  <a:lnTo>
                    <a:pt x="88" y="175"/>
                  </a:lnTo>
                  <a:lnTo>
                    <a:pt x="76" y="179"/>
                  </a:lnTo>
                  <a:lnTo>
                    <a:pt x="65" y="180"/>
                  </a:lnTo>
                  <a:lnTo>
                    <a:pt x="49" y="178"/>
                  </a:lnTo>
                  <a:lnTo>
                    <a:pt x="35" y="172"/>
                  </a:lnTo>
                  <a:lnTo>
                    <a:pt x="22" y="164"/>
                  </a:lnTo>
                  <a:lnTo>
                    <a:pt x="12" y="152"/>
                  </a:lnTo>
                  <a:lnTo>
                    <a:pt x="5" y="138"/>
                  </a:lnTo>
                  <a:lnTo>
                    <a:pt x="0" y="122"/>
                  </a:lnTo>
                  <a:lnTo>
                    <a:pt x="1" y="105"/>
                  </a:lnTo>
                  <a:lnTo>
                    <a:pt x="6" y="89"/>
                  </a:lnTo>
                  <a:lnTo>
                    <a:pt x="15" y="74"/>
                  </a:lnTo>
                  <a:lnTo>
                    <a:pt x="27" y="63"/>
                  </a:lnTo>
                  <a:lnTo>
                    <a:pt x="42" y="55"/>
                  </a:lnTo>
                  <a:lnTo>
                    <a:pt x="99" y="32"/>
                  </a:lnTo>
                  <a:lnTo>
                    <a:pt x="154" y="6"/>
                  </a:lnTo>
                  <a:lnTo>
                    <a:pt x="172" y="1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2149476" y="3500438"/>
              <a:ext cx="39688" cy="23813"/>
            </a:xfrm>
            <a:custGeom>
              <a:avLst/>
              <a:gdLst>
                <a:gd name="T0" fmla="*/ 167 w 251"/>
                <a:gd name="T1" fmla="*/ 0 h 156"/>
                <a:gd name="T2" fmla="*/ 195 w 251"/>
                <a:gd name="T3" fmla="*/ 1 h 156"/>
                <a:gd name="T4" fmla="*/ 212 w 251"/>
                <a:gd name="T5" fmla="*/ 5 h 156"/>
                <a:gd name="T6" fmla="*/ 226 w 251"/>
                <a:gd name="T7" fmla="*/ 14 h 156"/>
                <a:gd name="T8" fmla="*/ 238 w 251"/>
                <a:gd name="T9" fmla="*/ 26 h 156"/>
                <a:gd name="T10" fmla="*/ 246 w 251"/>
                <a:gd name="T11" fmla="*/ 40 h 156"/>
                <a:gd name="T12" fmla="*/ 251 w 251"/>
                <a:gd name="T13" fmla="*/ 57 h 156"/>
                <a:gd name="T14" fmla="*/ 251 w 251"/>
                <a:gd name="T15" fmla="*/ 73 h 156"/>
                <a:gd name="T16" fmla="*/ 247 w 251"/>
                <a:gd name="T17" fmla="*/ 90 h 156"/>
                <a:gd name="T18" fmla="*/ 238 w 251"/>
                <a:gd name="T19" fmla="*/ 105 h 156"/>
                <a:gd name="T20" fmla="*/ 227 w 251"/>
                <a:gd name="T21" fmla="*/ 116 h 156"/>
                <a:gd name="T22" fmla="*/ 213 w 251"/>
                <a:gd name="T23" fmla="*/ 125 h 156"/>
                <a:gd name="T24" fmla="*/ 196 w 251"/>
                <a:gd name="T25" fmla="*/ 129 h 156"/>
                <a:gd name="T26" fmla="*/ 179 w 251"/>
                <a:gd name="T27" fmla="*/ 129 h 156"/>
                <a:gd name="T28" fmla="*/ 166 w 251"/>
                <a:gd name="T29" fmla="*/ 128 h 156"/>
                <a:gd name="T30" fmla="*/ 153 w 251"/>
                <a:gd name="T31" fmla="*/ 129 h 156"/>
                <a:gd name="T32" fmla="*/ 123 w 251"/>
                <a:gd name="T33" fmla="*/ 135 h 156"/>
                <a:gd name="T34" fmla="*/ 94 w 251"/>
                <a:gd name="T35" fmla="*/ 148 h 156"/>
                <a:gd name="T36" fmla="*/ 80 w 251"/>
                <a:gd name="T37" fmla="*/ 153 h 156"/>
                <a:gd name="T38" fmla="*/ 63 w 251"/>
                <a:gd name="T39" fmla="*/ 156 h 156"/>
                <a:gd name="T40" fmla="*/ 47 w 251"/>
                <a:gd name="T41" fmla="*/ 153 h 156"/>
                <a:gd name="T42" fmla="*/ 32 w 251"/>
                <a:gd name="T43" fmla="*/ 147 h 156"/>
                <a:gd name="T44" fmla="*/ 18 w 251"/>
                <a:gd name="T45" fmla="*/ 136 h 156"/>
                <a:gd name="T46" fmla="*/ 8 w 251"/>
                <a:gd name="T47" fmla="*/ 122 h 156"/>
                <a:gd name="T48" fmla="*/ 1 w 251"/>
                <a:gd name="T49" fmla="*/ 105 h 156"/>
                <a:gd name="T50" fmla="*/ 0 w 251"/>
                <a:gd name="T51" fmla="*/ 89 h 156"/>
                <a:gd name="T52" fmla="*/ 2 w 251"/>
                <a:gd name="T53" fmla="*/ 72 h 156"/>
                <a:gd name="T54" fmla="*/ 9 w 251"/>
                <a:gd name="T55" fmla="*/ 58 h 156"/>
                <a:gd name="T56" fmla="*/ 20 w 251"/>
                <a:gd name="T57" fmla="*/ 45 h 156"/>
                <a:gd name="T58" fmla="*/ 33 w 251"/>
                <a:gd name="T59" fmla="*/ 34 h 156"/>
                <a:gd name="T60" fmla="*/ 67 w 251"/>
                <a:gd name="T61" fmla="*/ 18 h 156"/>
                <a:gd name="T62" fmla="*/ 103 w 251"/>
                <a:gd name="T63" fmla="*/ 7 h 156"/>
                <a:gd name="T64" fmla="*/ 139 w 251"/>
                <a:gd name="T65" fmla="*/ 1 h 156"/>
                <a:gd name="T66" fmla="*/ 167 w 251"/>
                <a:gd name="T6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156">
                  <a:moveTo>
                    <a:pt x="167" y="0"/>
                  </a:moveTo>
                  <a:lnTo>
                    <a:pt x="195" y="1"/>
                  </a:lnTo>
                  <a:lnTo>
                    <a:pt x="212" y="5"/>
                  </a:lnTo>
                  <a:lnTo>
                    <a:pt x="226" y="14"/>
                  </a:lnTo>
                  <a:lnTo>
                    <a:pt x="238" y="26"/>
                  </a:lnTo>
                  <a:lnTo>
                    <a:pt x="246" y="40"/>
                  </a:lnTo>
                  <a:lnTo>
                    <a:pt x="251" y="57"/>
                  </a:lnTo>
                  <a:lnTo>
                    <a:pt x="251" y="73"/>
                  </a:lnTo>
                  <a:lnTo>
                    <a:pt x="247" y="90"/>
                  </a:lnTo>
                  <a:lnTo>
                    <a:pt x="238" y="105"/>
                  </a:lnTo>
                  <a:lnTo>
                    <a:pt x="227" y="116"/>
                  </a:lnTo>
                  <a:lnTo>
                    <a:pt x="213" y="125"/>
                  </a:lnTo>
                  <a:lnTo>
                    <a:pt x="196" y="129"/>
                  </a:lnTo>
                  <a:lnTo>
                    <a:pt x="179" y="129"/>
                  </a:lnTo>
                  <a:lnTo>
                    <a:pt x="166" y="128"/>
                  </a:lnTo>
                  <a:lnTo>
                    <a:pt x="153" y="129"/>
                  </a:lnTo>
                  <a:lnTo>
                    <a:pt x="123" y="135"/>
                  </a:lnTo>
                  <a:lnTo>
                    <a:pt x="94" y="148"/>
                  </a:lnTo>
                  <a:lnTo>
                    <a:pt x="80" y="153"/>
                  </a:lnTo>
                  <a:lnTo>
                    <a:pt x="63" y="156"/>
                  </a:lnTo>
                  <a:lnTo>
                    <a:pt x="47" y="153"/>
                  </a:lnTo>
                  <a:lnTo>
                    <a:pt x="32" y="147"/>
                  </a:lnTo>
                  <a:lnTo>
                    <a:pt x="18" y="136"/>
                  </a:lnTo>
                  <a:lnTo>
                    <a:pt x="8" y="122"/>
                  </a:lnTo>
                  <a:lnTo>
                    <a:pt x="1" y="105"/>
                  </a:lnTo>
                  <a:lnTo>
                    <a:pt x="0" y="89"/>
                  </a:lnTo>
                  <a:lnTo>
                    <a:pt x="2" y="72"/>
                  </a:lnTo>
                  <a:lnTo>
                    <a:pt x="9" y="58"/>
                  </a:lnTo>
                  <a:lnTo>
                    <a:pt x="20" y="45"/>
                  </a:lnTo>
                  <a:lnTo>
                    <a:pt x="33" y="34"/>
                  </a:lnTo>
                  <a:lnTo>
                    <a:pt x="67" y="18"/>
                  </a:lnTo>
                  <a:lnTo>
                    <a:pt x="103" y="7"/>
                  </a:lnTo>
                  <a:lnTo>
                    <a:pt x="139" y="1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2149476" y="3584575"/>
              <a:ext cx="41275" cy="22225"/>
            </a:xfrm>
            <a:custGeom>
              <a:avLst/>
              <a:gdLst>
                <a:gd name="T0" fmla="*/ 64 w 256"/>
                <a:gd name="T1" fmla="*/ 0 h 138"/>
                <a:gd name="T2" fmla="*/ 81 w 256"/>
                <a:gd name="T3" fmla="*/ 2 h 138"/>
                <a:gd name="T4" fmla="*/ 106 w 256"/>
                <a:gd name="T5" fmla="*/ 8 h 138"/>
                <a:gd name="T6" fmla="*/ 145 w 256"/>
                <a:gd name="T7" fmla="*/ 9 h 138"/>
                <a:gd name="T8" fmla="*/ 184 w 256"/>
                <a:gd name="T9" fmla="*/ 7 h 138"/>
                <a:gd name="T10" fmla="*/ 201 w 256"/>
                <a:gd name="T11" fmla="*/ 7 h 138"/>
                <a:gd name="T12" fmla="*/ 217 w 256"/>
                <a:gd name="T13" fmla="*/ 11 h 138"/>
                <a:gd name="T14" fmla="*/ 232 w 256"/>
                <a:gd name="T15" fmla="*/ 20 h 138"/>
                <a:gd name="T16" fmla="*/ 242 w 256"/>
                <a:gd name="T17" fmla="*/ 31 h 138"/>
                <a:gd name="T18" fmla="*/ 251 w 256"/>
                <a:gd name="T19" fmla="*/ 45 h 138"/>
                <a:gd name="T20" fmla="*/ 256 w 256"/>
                <a:gd name="T21" fmla="*/ 62 h 138"/>
                <a:gd name="T22" fmla="*/ 256 w 256"/>
                <a:gd name="T23" fmla="*/ 79 h 138"/>
                <a:gd name="T24" fmla="*/ 250 w 256"/>
                <a:gd name="T25" fmla="*/ 96 h 138"/>
                <a:gd name="T26" fmla="*/ 242 w 256"/>
                <a:gd name="T27" fmla="*/ 110 h 138"/>
                <a:gd name="T28" fmla="*/ 230 w 256"/>
                <a:gd name="T29" fmla="*/ 121 h 138"/>
                <a:gd name="T30" fmla="*/ 216 w 256"/>
                <a:gd name="T31" fmla="*/ 130 h 138"/>
                <a:gd name="T32" fmla="*/ 200 w 256"/>
                <a:gd name="T33" fmla="*/ 134 h 138"/>
                <a:gd name="T34" fmla="*/ 169 w 256"/>
                <a:gd name="T35" fmla="*/ 137 h 138"/>
                <a:gd name="T36" fmla="*/ 140 w 256"/>
                <a:gd name="T37" fmla="*/ 138 h 138"/>
                <a:gd name="T38" fmla="*/ 115 w 256"/>
                <a:gd name="T39" fmla="*/ 137 h 138"/>
                <a:gd name="T40" fmla="*/ 91 w 256"/>
                <a:gd name="T41" fmla="*/ 135 h 138"/>
                <a:gd name="T42" fmla="*/ 48 w 256"/>
                <a:gd name="T43" fmla="*/ 127 h 138"/>
                <a:gd name="T44" fmla="*/ 33 w 256"/>
                <a:gd name="T45" fmla="*/ 121 h 138"/>
                <a:gd name="T46" fmla="*/ 20 w 256"/>
                <a:gd name="T47" fmla="*/ 110 h 138"/>
                <a:gd name="T48" fmla="*/ 9 w 256"/>
                <a:gd name="T49" fmla="*/ 98 h 138"/>
                <a:gd name="T50" fmla="*/ 4 w 256"/>
                <a:gd name="T51" fmla="*/ 82 h 138"/>
                <a:gd name="T52" fmla="*/ 0 w 256"/>
                <a:gd name="T53" fmla="*/ 66 h 138"/>
                <a:gd name="T54" fmla="*/ 2 w 256"/>
                <a:gd name="T55" fmla="*/ 48 h 138"/>
                <a:gd name="T56" fmla="*/ 9 w 256"/>
                <a:gd name="T57" fmla="*/ 32 h 138"/>
                <a:gd name="T58" fmla="*/ 19 w 256"/>
                <a:gd name="T59" fmla="*/ 19 h 138"/>
                <a:gd name="T60" fmla="*/ 32 w 256"/>
                <a:gd name="T61" fmla="*/ 9 h 138"/>
                <a:gd name="T62" fmla="*/ 47 w 256"/>
                <a:gd name="T63" fmla="*/ 2 h 138"/>
                <a:gd name="T64" fmla="*/ 64 w 256"/>
                <a:gd name="T6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6" h="138">
                  <a:moveTo>
                    <a:pt x="64" y="0"/>
                  </a:moveTo>
                  <a:lnTo>
                    <a:pt x="81" y="2"/>
                  </a:lnTo>
                  <a:lnTo>
                    <a:pt x="106" y="8"/>
                  </a:lnTo>
                  <a:lnTo>
                    <a:pt x="145" y="9"/>
                  </a:lnTo>
                  <a:lnTo>
                    <a:pt x="184" y="7"/>
                  </a:lnTo>
                  <a:lnTo>
                    <a:pt x="201" y="7"/>
                  </a:lnTo>
                  <a:lnTo>
                    <a:pt x="217" y="11"/>
                  </a:lnTo>
                  <a:lnTo>
                    <a:pt x="232" y="20"/>
                  </a:lnTo>
                  <a:lnTo>
                    <a:pt x="242" y="31"/>
                  </a:lnTo>
                  <a:lnTo>
                    <a:pt x="251" y="45"/>
                  </a:lnTo>
                  <a:lnTo>
                    <a:pt x="256" y="62"/>
                  </a:lnTo>
                  <a:lnTo>
                    <a:pt x="256" y="79"/>
                  </a:lnTo>
                  <a:lnTo>
                    <a:pt x="250" y="96"/>
                  </a:lnTo>
                  <a:lnTo>
                    <a:pt x="242" y="110"/>
                  </a:lnTo>
                  <a:lnTo>
                    <a:pt x="230" y="121"/>
                  </a:lnTo>
                  <a:lnTo>
                    <a:pt x="216" y="130"/>
                  </a:lnTo>
                  <a:lnTo>
                    <a:pt x="200" y="134"/>
                  </a:lnTo>
                  <a:lnTo>
                    <a:pt x="169" y="137"/>
                  </a:lnTo>
                  <a:lnTo>
                    <a:pt x="140" y="138"/>
                  </a:lnTo>
                  <a:lnTo>
                    <a:pt x="115" y="137"/>
                  </a:lnTo>
                  <a:lnTo>
                    <a:pt x="91" y="135"/>
                  </a:lnTo>
                  <a:lnTo>
                    <a:pt x="48" y="127"/>
                  </a:lnTo>
                  <a:lnTo>
                    <a:pt x="33" y="121"/>
                  </a:lnTo>
                  <a:lnTo>
                    <a:pt x="20" y="110"/>
                  </a:lnTo>
                  <a:lnTo>
                    <a:pt x="9" y="98"/>
                  </a:lnTo>
                  <a:lnTo>
                    <a:pt x="4" y="82"/>
                  </a:lnTo>
                  <a:lnTo>
                    <a:pt x="0" y="66"/>
                  </a:lnTo>
                  <a:lnTo>
                    <a:pt x="2" y="48"/>
                  </a:lnTo>
                  <a:lnTo>
                    <a:pt x="9" y="32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5" name="Freeform 23"/>
          <p:cNvSpPr>
            <a:spLocks noEditPoints="1"/>
          </p:cNvSpPr>
          <p:nvPr/>
        </p:nvSpPr>
        <p:spPr bwMode="auto">
          <a:xfrm>
            <a:off x="9039020" y="4013907"/>
            <a:ext cx="188059" cy="186996"/>
          </a:xfrm>
          <a:custGeom>
            <a:avLst/>
            <a:gdLst>
              <a:gd name="T0" fmla="*/ 204 w 3183"/>
              <a:gd name="T1" fmla="*/ 3201 h 3517"/>
              <a:gd name="T2" fmla="*/ 260 w 3183"/>
              <a:gd name="T3" fmla="*/ 3184 h 3517"/>
              <a:gd name="T4" fmla="*/ 301 w 3183"/>
              <a:gd name="T5" fmla="*/ 3230 h 3517"/>
              <a:gd name="T6" fmla="*/ 286 w 3183"/>
              <a:gd name="T7" fmla="*/ 3292 h 3517"/>
              <a:gd name="T8" fmla="*/ 593 w 3183"/>
              <a:gd name="T9" fmla="*/ 2931 h 3517"/>
              <a:gd name="T10" fmla="*/ 583 w 3183"/>
              <a:gd name="T11" fmla="*/ 2933 h 3517"/>
              <a:gd name="T12" fmla="*/ 574 w 3183"/>
              <a:gd name="T13" fmla="*/ 2929 h 3517"/>
              <a:gd name="T14" fmla="*/ 554 w 3183"/>
              <a:gd name="T15" fmla="*/ 2920 h 3517"/>
              <a:gd name="T16" fmla="*/ 540 w 3183"/>
              <a:gd name="T17" fmla="*/ 2904 h 3517"/>
              <a:gd name="T18" fmla="*/ 531 w 3183"/>
              <a:gd name="T19" fmla="*/ 2882 h 3517"/>
              <a:gd name="T20" fmla="*/ 530 w 3183"/>
              <a:gd name="T21" fmla="*/ 2872 h 3517"/>
              <a:gd name="T22" fmla="*/ 530 w 3183"/>
              <a:gd name="T23" fmla="*/ 2862 h 3517"/>
              <a:gd name="T24" fmla="*/ 601 w 3183"/>
              <a:gd name="T25" fmla="*/ 2402 h 3517"/>
              <a:gd name="T26" fmla="*/ 1931 w 3183"/>
              <a:gd name="T27" fmla="*/ 959 h 3517"/>
              <a:gd name="T28" fmla="*/ 1981 w 3183"/>
              <a:gd name="T29" fmla="*/ 992 h 3517"/>
              <a:gd name="T30" fmla="*/ 1981 w 3183"/>
              <a:gd name="T31" fmla="*/ 1055 h 3517"/>
              <a:gd name="T32" fmla="*/ 927 w 3183"/>
              <a:gd name="T33" fmla="*/ 2763 h 3517"/>
              <a:gd name="T34" fmla="*/ 2257 w 3183"/>
              <a:gd name="T35" fmla="*/ 1320 h 3517"/>
              <a:gd name="T36" fmla="*/ 2307 w 3183"/>
              <a:gd name="T37" fmla="*/ 1352 h 3517"/>
              <a:gd name="T38" fmla="*/ 2307 w 3183"/>
              <a:gd name="T39" fmla="*/ 1414 h 3517"/>
              <a:gd name="T40" fmla="*/ 2583 w 3183"/>
              <a:gd name="T41" fmla="*/ 1293 h 3517"/>
              <a:gd name="T42" fmla="*/ 2665 w 3183"/>
              <a:gd name="T43" fmla="*/ 1203 h 3517"/>
              <a:gd name="T44" fmla="*/ 2256 w 3183"/>
              <a:gd name="T45" fmla="*/ 393 h 3517"/>
              <a:gd name="T46" fmla="*/ 2670 w 3183"/>
              <a:gd name="T47" fmla="*/ 128 h 3517"/>
              <a:gd name="T48" fmla="*/ 2500 w 3183"/>
              <a:gd name="T49" fmla="*/ 166 h 3517"/>
              <a:gd name="T50" fmla="*/ 3012 w 3183"/>
              <a:gd name="T51" fmla="*/ 799 h 3517"/>
              <a:gd name="T52" fmla="*/ 3065 w 3183"/>
              <a:gd name="T53" fmla="*/ 615 h 3517"/>
              <a:gd name="T54" fmla="*/ 3044 w 3183"/>
              <a:gd name="T55" fmla="*/ 425 h 3517"/>
              <a:gd name="T56" fmla="*/ 2950 w 3183"/>
              <a:gd name="T57" fmla="*/ 257 h 3517"/>
              <a:gd name="T58" fmla="*/ 2798 w 3183"/>
              <a:gd name="T59" fmla="*/ 153 h 3517"/>
              <a:gd name="T60" fmla="*/ 2664 w 3183"/>
              <a:gd name="T61" fmla="*/ 0 h 3517"/>
              <a:gd name="T62" fmla="*/ 2860 w 3183"/>
              <a:gd name="T63" fmla="*/ 42 h 3517"/>
              <a:gd name="T64" fmla="*/ 3031 w 3183"/>
              <a:gd name="T65" fmla="*/ 168 h 3517"/>
              <a:gd name="T66" fmla="*/ 3145 w 3183"/>
              <a:gd name="T67" fmla="*/ 357 h 3517"/>
              <a:gd name="T68" fmla="*/ 3183 w 3183"/>
              <a:gd name="T69" fmla="*/ 574 h 3517"/>
              <a:gd name="T70" fmla="*/ 3145 w 3183"/>
              <a:gd name="T71" fmla="*/ 789 h 3517"/>
              <a:gd name="T72" fmla="*/ 3031 w 3183"/>
              <a:gd name="T73" fmla="*/ 978 h 3517"/>
              <a:gd name="T74" fmla="*/ 950 w 3183"/>
              <a:gd name="T75" fmla="*/ 3276 h 3517"/>
              <a:gd name="T76" fmla="*/ 933 w 3183"/>
              <a:gd name="T77" fmla="*/ 3287 h 3517"/>
              <a:gd name="T78" fmla="*/ 70 w 3183"/>
              <a:gd name="T79" fmla="*/ 3516 h 3517"/>
              <a:gd name="T80" fmla="*/ 35 w 3183"/>
              <a:gd name="T81" fmla="*/ 3513 h 3517"/>
              <a:gd name="T82" fmla="*/ 5 w 3183"/>
              <a:gd name="T83" fmla="*/ 3480 h 3517"/>
              <a:gd name="T84" fmla="*/ 0 w 3183"/>
              <a:gd name="T85" fmla="*/ 3453 h 3517"/>
              <a:gd name="T86" fmla="*/ 205 w 3183"/>
              <a:gd name="T87" fmla="*/ 2493 h 3517"/>
              <a:gd name="T88" fmla="*/ 211 w 3183"/>
              <a:gd name="T89" fmla="*/ 2479 h 3517"/>
              <a:gd name="T90" fmla="*/ 221 w 3183"/>
              <a:gd name="T91" fmla="*/ 2463 h 3517"/>
              <a:gd name="T92" fmla="*/ 2423 w 3183"/>
              <a:gd name="T93" fmla="*/ 66 h 3517"/>
              <a:gd name="T94" fmla="*/ 2615 w 3183"/>
              <a:gd name="T95" fmla="*/ 3 h 3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83" h="3517">
                <a:moveTo>
                  <a:pt x="562" y="2535"/>
                </a:moveTo>
                <a:lnTo>
                  <a:pt x="307" y="2567"/>
                </a:lnTo>
                <a:lnTo>
                  <a:pt x="161" y="3250"/>
                </a:lnTo>
                <a:lnTo>
                  <a:pt x="204" y="3201"/>
                </a:lnTo>
                <a:lnTo>
                  <a:pt x="217" y="3191"/>
                </a:lnTo>
                <a:lnTo>
                  <a:pt x="230" y="3184"/>
                </a:lnTo>
                <a:lnTo>
                  <a:pt x="245" y="3183"/>
                </a:lnTo>
                <a:lnTo>
                  <a:pt x="260" y="3184"/>
                </a:lnTo>
                <a:lnTo>
                  <a:pt x="273" y="3191"/>
                </a:lnTo>
                <a:lnTo>
                  <a:pt x="286" y="3201"/>
                </a:lnTo>
                <a:lnTo>
                  <a:pt x="295" y="3215"/>
                </a:lnTo>
                <a:lnTo>
                  <a:pt x="301" y="3230"/>
                </a:lnTo>
                <a:lnTo>
                  <a:pt x="302" y="3246"/>
                </a:lnTo>
                <a:lnTo>
                  <a:pt x="301" y="3263"/>
                </a:lnTo>
                <a:lnTo>
                  <a:pt x="295" y="3277"/>
                </a:lnTo>
                <a:lnTo>
                  <a:pt x="286" y="3292"/>
                </a:lnTo>
                <a:lnTo>
                  <a:pt x="242" y="3340"/>
                </a:lnTo>
                <a:lnTo>
                  <a:pt x="860" y="3178"/>
                </a:lnTo>
                <a:lnTo>
                  <a:pt x="888" y="2896"/>
                </a:lnTo>
                <a:lnTo>
                  <a:pt x="593" y="2931"/>
                </a:lnTo>
                <a:lnTo>
                  <a:pt x="590" y="2933"/>
                </a:lnTo>
                <a:lnTo>
                  <a:pt x="587" y="2933"/>
                </a:lnTo>
                <a:lnTo>
                  <a:pt x="587" y="2933"/>
                </a:lnTo>
                <a:lnTo>
                  <a:pt x="583" y="2933"/>
                </a:lnTo>
                <a:lnTo>
                  <a:pt x="580" y="2931"/>
                </a:lnTo>
                <a:lnTo>
                  <a:pt x="578" y="2931"/>
                </a:lnTo>
                <a:lnTo>
                  <a:pt x="576" y="2930"/>
                </a:lnTo>
                <a:lnTo>
                  <a:pt x="574" y="2929"/>
                </a:lnTo>
                <a:lnTo>
                  <a:pt x="568" y="2928"/>
                </a:lnTo>
                <a:lnTo>
                  <a:pt x="562" y="2926"/>
                </a:lnTo>
                <a:lnTo>
                  <a:pt x="558" y="2923"/>
                </a:lnTo>
                <a:lnTo>
                  <a:pt x="554" y="2920"/>
                </a:lnTo>
                <a:lnTo>
                  <a:pt x="550" y="2916"/>
                </a:lnTo>
                <a:lnTo>
                  <a:pt x="545" y="2911"/>
                </a:lnTo>
                <a:lnTo>
                  <a:pt x="542" y="2908"/>
                </a:lnTo>
                <a:lnTo>
                  <a:pt x="540" y="2904"/>
                </a:lnTo>
                <a:lnTo>
                  <a:pt x="537" y="2898"/>
                </a:lnTo>
                <a:lnTo>
                  <a:pt x="534" y="2892"/>
                </a:lnTo>
                <a:lnTo>
                  <a:pt x="533" y="2887"/>
                </a:lnTo>
                <a:lnTo>
                  <a:pt x="531" y="2882"/>
                </a:lnTo>
                <a:lnTo>
                  <a:pt x="531" y="2879"/>
                </a:lnTo>
                <a:lnTo>
                  <a:pt x="530" y="2877"/>
                </a:lnTo>
                <a:lnTo>
                  <a:pt x="530" y="2875"/>
                </a:lnTo>
                <a:lnTo>
                  <a:pt x="530" y="2872"/>
                </a:lnTo>
                <a:lnTo>
                  <a:pt x="530" y="2868"/>
                </a:lnTo>
                <a:lnTo>
                  <a:pt x="530" y="2866"/>
                </a:lnTo>
                <a:lnTo>
                  <a:pt x="530" y="2864"/>
                </a:lnTo>
                <a:lnTo>
                  <a:pt x="530" y="2862"/>
                </a:lnTo>
                <a:lnTo>
                  <a:pt x="562" y="2535"/>
                </a:lnTo>
                <a:close/>
                <a:moveTo>
                  <a:pt x="2012" y="663"/>
                </a:moveTo>
                <a:lnTo>
                  <a:pt x="418" y="2425"/>
                </a:lnTo>
                <a:lnTo>
                  <a:pt x="601" y="2402"/>
                </a:lnTo>
                <a:lnTo>
                  <a:pt x="1891" y="978"/>
                </a:lnTo>
                <a:lnTo>
                  <a:pt x="1903" y="968"/>
                </a:lnTo>
                <a:lnTo>
                  <a:pt x="1917" y="962"/>
                </a:lnTo>
                <a:lnTo>
                  <a:pt x="1931" y="959"/>
                </a:lnTo>
                <a:lnTo>
                  <a:pt x="1946" y="962"/>
                </a:lnTo>
                <a:lnTo>
                  <a:pt x="1959" y="968"/>
                </a:lnTo>
                <a:lnTo>
                  <a:pt x="1972" y="978"/>
                </a:lnTo>
                <a:lnTo>
                  <a:pt x="1981" y="992"/>
                </a:lnTo>
                <a:lnTo>
                  <a:pt x="1987" y="1007"/>
                </a:lnTo>
                <a:lnTo>
                  <a:pt x="1988" y="1023"/>
                </a:lnTo>
                <a:lnTo>
                  <a:pt x="1987" y="1039"/>
                </a:lnTo>
                <a:lnTo>
                  <a:pt x="1981" y="1055"/>
                </a:lnTo>
                <a:lnTo>
                  <a:pt x="1972" y="1068"/>
                </a:lnTo>
                <a:lnTo>
                  <a:pt x="683" y="2492"/>
                </a:lnTo>
                <a:lnTo>
                  <a:pt x="652" y="2796"/>
                </a:lnTo>
                <a:lnTo>
                  <a:pt x="927" y="2763"/>
                </a:lnTo>
                <a:lnTo>
                  <a:pt x="2216" y="1338"/>
                </a:lnTo>
                <a:lnTo>
                  <a:pt x="2228" y="1328"/>
                </a:lnTo>
                <a:lnTo>
                  <a:pt x="2242" y="1322"/>
                </a:lnTo>
                <a:lnTo>
                  <a:pt x="2257" y="1320"/>
                </a:lnTo>
                <a:lnTo>
                  <a:pt x="2271" y="1322"/>
                </a:lnTo>
                <a:lnTo>
                  <a:pt x="2285" y="1328"/>
                </a:lnTo>
                <a:lnTo>
                  <a:pt x="2298" y="1338"/>
                </a:lnTo>
                <a:lnTo>
                  <a:pt x="2307" y="1352"/>
                </a:lnTo>
                <a:lnTo>
                  <a:pt x="2313" y="1368"/>
                </a:lnTo>
                <a:lnTo>
                  <a:pt x="2315" y="1383"/>
                </a:lnTo>
                <a:lnTo>
                  <a:pt x="2313" y="1400"/>
                </a:lnTo>
                <a:lnTo>
                  <a:pt x="2307" y="1414"/>
                </a:lnTo>
                <a:lnTo>
                  <a:pt x="2298" y="1429"/>
                </a:lnTo>
                <a:lnTo>
                  <a:pt x="1009" y="2853"/>
                </a:lnTo>
                <a:lnTo>
                  <a:pt x="989" y="3056"/>
                </a:lnTo>
                <a:lnTo>
                  <a:pt x="2583" y="1293"/>
                </a:lnTo>
                <a:lnTo>
                  <a:pt x="2012" y="663"/>
                </a:lnTo>
                <a:close/>
                <a:moveTo>
                  <a:pt x="2175" y="484"/>
                </a:moveTo>
                <a:lnTo>
                  <a:pt x="2094" y="574"/>
                </a:lnTo>
                <a:lnTo>
                  <a:pt x="2665" y="1203"/>
                </a:lnTo>
                <a:lnTo>
                  <a:pt x="2745" y="1114"/>
                </a:lnTo>
                <a:lnTo>
                  <a:pt x="2175" y="484"/>
                </a:lnTo>
                <a:close/>
                <a:moveTo>
                  <a:pt x="2339" y="303"/>
                </a:moveTo>
                <a:lnTo>
                  <a:pt x="2256" y="393"/>
                </a:lnTo>
                <a:lnTo>
                  <a:pt x="2827" y="1024"/>
                </a:lnTo>
                <a:lnTo>
                  <a:pt x="2909" y="933"/>
                </a:lnTo>
                <a:lnTo>
                  <a:pt x="2339" y="303"/>
                </a:lnTo>
                <a:close/>
                <a:moveTo>
                  <a:pt x="2670" y="128"/>
                </a:moveTo>
                <a:lnTo>
                  <a:pt x="2627" y="130"/>
                </a:lnTo>
                <a:lnTo>
                  <a:pt x="2584" y="137"/>
                </a:lnTo>
                <a:lnTo>
                  <a:pt x="2541" y="149"/>
                </a:lnTo>
                <a:lnTo>
                  <a:pt x="2500" y="166"/>
                </a:lnTo>
                <a:lnTo>
                  <a:pt x="2461" y="189"/>
                </a:lnTo>
                <a:lnTo>
                  <a:pt x="2423" y="216"/>
                </a:lnTo>
                <a:lnTo>
                  <a:pt x="2987" y="840"/>
                </a:lnTo>
                <a:lnTo>
                  <a:pt x="3012" y="799"/>
                </a:lnTo>
                <a:lnTo>
                  <a:pt x="3032" y="754"/>
                </a:lnTo>
                <a:lnTo>
                  <a:pt x="3048" y="709"/>
                </a:lnTo>
                <a:lnTo>
                  <a:pt x="3059" y="662"/>
                </a:lnTo>
                <a:lnTo>
                  <a:pt x="3065" y="615"/>
                </a:lnTo>
                <a:lnTo>
                  <a:pt x="3067" y="567"/>
                </a:lnTo>
                <a:lnTo>
                  <a:pt x="3064" y="519"/>
                </a:lnTo>
                <a:lnTo>
                  <a:pt x="3056" y="471"/>
                </a:lnTo>
                <a:lnTo>
                  <a:pt x="3044" y="425"/>
                </a:lnTo>
                <a:lnTo>
                  <a:pt x="3028" y="381"/>
                </a:lnTo>
                <a:lnTo>
                  <a:pt x="3006" y="337"/>
                </a:lnTo>
                <a:lnTo>
                  <a:pt x="2980" y="296"/>
                </a:lnTo>
                <a:lnTo>
                  <a:pt x="2950" y="257"/>
                </a:lnTo>
                <a:lnTo>
                  <a:pt x="2915" y="224"/>
                </a:lnTo>
                <a:lnTo>
                  <a:pt x="2878" y="195"/>
                </a:lnTo>
                <a:lnTo>
                  <a:pt x="2840" y="171"/>
                </a:lnTo>
                <a:lnTo>
                  <a:pt x="2798" y="153"/>
                </a:lnTo>
                <a:lnTo>
                  <a:pt x="2756" y="140"/>
                </a:lnTo>
                <a:lnTo>
                  <a:pt x="2713" y="131"/>
                </a:lnTo>
                <a:lnTo>
                  <a:pt x="2670" y="128"/>
                </a:lnTo>
                <a:close/>
                <a:moveTo>
                  <a:pt x="2664" y="0"/>
                </a:moveTo>
                <a:lnTo>
                  <a:pt x="2714" y="3"/>
                </a:lnTo>
                <a:lnTo>
                  <a:pt x="2763" y="11"/>
                </a:lnTo>
                <a:lnTo>
                  <a:pt x="2812" y="25"/>
                </a:lnTo>
                <a:lnTo>
                  <a:pt x="2860" y="42"/>
                </a:lnTo>
                <a:lnTo>
                  <a:pt x="2906" y="66"/>
                </a:lnTo>
                <a:lnTo>
                  <a:pt x="2950" y="94"/>
                </a:lnTo>
                <a:lnTo>
                  <a:pt x="2991" y="129"/>
                </a:lnTo>
                <a:lnTo>
                  <a:pt x="3031" y="168"/>
                </a:lnTo>
                <a:lnTo>
                  <a:pt x="3066" y="212"/>
                </a:lnTo>
                <a:lnTo>
                  <a:pt x="3097" y="257"/>
                </a:lnTo>
                <a:lnTo>
                  <a:pt x="3124" y="306"/>
                </a:lnTo>
                <a:lnTo>
                  <a:pt x="3145" y="357"/>
                </a:lnTo>
                <a:lnTo>
                  <a:pt x="3161" y="409"/>
                </a:lnTo>
                <a:lnTo>
                  <a:pt x="3173" y="464"/>
                </a:lnTo>
                <a:lnTo>
                  <a:pt x="3180" y="518"/>
                </a:lnTo>
                <a:lnTo>
                  <a:pt x="3183" y="574"/>
                </a:lnTo>
                <a:lnTo>
                  <a:pt x="3180" y="628"/>
                </a:lnTo>
                <a:lnTo>
                  <a:pt x="3173" y="682"/>
                </a:lnTo>
                <a:lnTo>
                  <a:pt x="3161" y="737"/>
                </a:lnTo>
                <a:lnTo>
                  <a:pt x="3145" y="789"/>
                </a:lnTo>
                <a:lnTo>
                  <a:pt x="3124" y="840"/>
                </a:lnTo>
                <a:lnTo>
                  <a:pt x="3097" y="888"/>
                </a:lnTo>
                <a:lnTo>
                  <a:pt x="3066" y="935"/>
                </a:lnTo>
                <a:lnTo>
                  <a:pt x="3031" y="978"/>
                </a:lnTo>
                <a:lnTo>
                  <a:pt x="954" y="3273"/>
                </a:lnTo>
                <a:lnTo>
                  <a:pt x="953" y="3274"/>
                </a:lnTo>
                <a:lnTo>
                  <a:pt x="952" y="3275"/>
                </a:lnTo>
                <a:lnTo>
                  <a:pt x="950" y="3276"/>
                </a:lnTo>
                <a:lnTo>
                  <a:pt x="948" y="3279"/>
                </a:lnTo>
                <a:lnTo>
                  <a:pt x="942" y="3283"/>
                </a:lnTo>
                <a:lnTo>
                  <a:pt x="936" y="3286"/>
                </a:lnTo>
                <a:lnTo>
                  <a:pt x="933" y="3287"/>
                </a:lnTo>
                <a:lnTo>
                  <a:pt x="930" y="3289"/>
                </a:lnTo>
                <a:lnTo>
                  <a:pt x="928" y="3290"/>
                </a:lnTo>
                <a:lnTo>
                  <a:pt x="926" y="3291"/>
                </a:lnTo>
                <a:lnTo>
                  <a:pt x="70" y="3516"/>
                </a:lnTo>
                <a:lnTo>
                  <a:pt x="64" y="3517"/>
                </a:lnTo>
                <a:lnTo>
                  <a:pt x="57" y="3517"/>
                </a:lnTo>
                <a:lnTo>
                  <a:pt x="46" y="3516"/>
                </a:lnTo>
                <a:lnTo>
                  <a:pt x="35" y="3513"/>
                </a:lnTo>
                <a:lnTo>
                  <a:pt x="25" y="3507"/>
                </a:lnTo>
                <a:lnTo>
                  <a:pt x="17" y="3498"/>
                </a:lnTo>
                <a:lnTo>
                  <a:pt x="10" y="3489"/>
                </a:lnTo>
                <a:lnTo>
                  <a:pt x="5" y="3480"/>
                </a:lnTo>
                <a:lnTo>
                  <a:pt x="4" y="3475"/>
                </a:lnTo>
                <a:lnTo>
                  <a:pt x="1" y="3465"/>
                </a:lnTo>
                <a:lnTo>
                  <a:pt x="0" y="3454"/>
                </a:lnTo>
                <a:lnTo>
                  <a:pt x="0" y="3453"/>
                </a:lnTo>
                <a:lnTo>
                  <a:pt x="0" y="3452"/>
                </a:lnTo>
                <a:lnTo>
                  <a:pt x="0" y="3445"/>
                </a:lnTo>
                <a:lnTo>
                  <a:pt x="1" y="3439"/>
                </a:lnTo>
                <a:lnTo>
                  <a:pt x="205" y="2493"/>
                </a:lnTo>
                <a:lnTo>
                  <a:pt x="206" y="2492"/>
                </a:lnTo>
                <a:lnTo>
                  <a:pt x="207" y="2489"/>
                </a:lnTo>
                <a:lnTo>
                  <a:pt x="208" y="2487"/>
                </a:lnTo>
                <a:lnTo>
                  <a:pt x="211" y="2479"/>
                </a:lnTo>
                <a:lnTo>
                  <a:pt x="215" y="2471"/>
                </a:lnTo>
                <a:lnTo>
                  <a:pt x="218" y="2467"/>
                </a:lnTo>
                <a:lnTo>
                  <a:pt x="219" y="2466"/>
                </a:lnTo>
                <a:lnTo>
                  <a:pt x="221" y="2463"/>
                </a:lnTo>
                <a:lnTo>
                  <a:pt x="2298" y="168"/>
                </a:lnTo>
                <a:lnTo>
                  <a:pt x="2337" y="129"/>
                </a:lnTo>
                <a:lnTo>
                  <a:pt x="2379" y="94"/>
                </a:lnTo>
                <a:lnTo>
                  <a:pt x="2423" y="66"/>
                </a:lnTo>
                <a:lnTo>
                  <a:pt x="2469" y="42"/>
                </a:lnTo>
                <a:lnTo>
                  <a:pt x="2516" y="25"/>
                </a:lnTo>
                <a:lnTo>
                  <a:pt x="2566" y="11"/>
                </a:lnTo>
                <a:lnTo>
                  <a:pt x="2615" y="3"/>
                </a:lnTo>
                <a:lnTo>
                  <a:pt x="266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0313137" y="4028782"/>
            <a:ext cx="198153" cy="157247"/>
            <a:chOff x="6689725" y="3333750"/>
            <a:chExt cx="592138" cy="469900"/>
          </a:xfrm>
          <a:solidFill>
            <a:schemeClr val="accent2"/>
          </a:solidFill>
        </p:grpSpPr>
        <p:sp>
          <p:nvSpPr>
            <p:cNvPr id="67" name="Freeform 28"/>
            <p:cNvSpPr>
              <a:spLocks noEditPoints="1"/>
            </p:cNvSpPr>
            <p:nvPr/>
          </p:nvSpPr>
          <p:spPr bwMode="auto">
            <a:xfrm>
              <a:off x="6689725" y="3333750"/>
              <a:ext cx="592138" cy="469900"/>
            </a:xfrm>
            <a:custGeom>
              <a:avLst/>
              <a:gdLst>
                <a:gd name="T0" fmla="*/ 115 w 3359"/>
                <a:gd name="T1" fmla="*/ 116 h 2668"/>
                <a:gd name="T2" fmla="*/ 115 w 3359"/>
                <a:gd name="T3" fmla="*/ 2551 h 2668"/>
                <a:gd name="T4" fmla="*/ 3243 w 3359"/>
                <a:gd name="T5" fmla="*/ 2551 h 2668"/>
                <a:gd name="T6" fmla="*/ 3243 w 3359"/>
                <a:gd name="T7" fmla="*/ 116 h 2668"/>
                <a:gd name="T8" fmla="*/ 115 w 3359"/>
                <a:gd name="T9" fmla="*/ 116 h 2668"/>
                <a:gd name="T10" fmla="*/ 58 w 3359"/>
                <a:gd name="T11" fmla="*/ 0 h 2668"/>
                <a:gd name="T12" fmla="*/ 3301 w 3359"/>
                <a:gd name="T13" fmla="*/ 0 h 2668"/>
                <a:gd name="T14" fmla="*/ 3320 w 3359"/>
                <a:gd name="T15" fmla="*/ 4 h 2668"/>
                <a:gd name="T16" fmla="*/ 3335 w 3359"/>
                <a:gd name="T17" fmla="*/ 12 h 2668"/>
                <a:gd name="T18" fmla="*/ 3347 w 3359"/>
                <a:gd name="T19" fmla="*/ 24 h 2668"/>
                <a:gd name="T20" fmla="*/ 3356 w 3359"/>
                <a:gd name="T21" fmla="*/ 40 h 2668"/>
                <a:gd name="T22" fmla="*/ 3359 w 3359"/>
                <a:gd name="T23" fmla="*/ 58 h 2668"/>
                <a:gd name="T24" fmla="*/ 3359 w 3359"/>
                <a:gd name="T25" fmla="*/ 2610 h 2668"/>
                <a:gd name="T26" fmla="*/ 3356 w 3359"/>
                <a:gd name="T27" fmla="*/ 2627 h 2668"/>
                <a:gd name="T28" fmla="*/ 3347 w 3359"/>
                <a:gd name="T29" fmla="*/ 2644 h 2668"/>
                <a:gd name="T30" fmla="*/ 3335 w 3359"/>
                <a:gd name="T31" fmla="*/ 2656 h 2668"/>
                <a:gd name="T32" fmla="*/ 3320 w 3359"/>
                <a:gd name="T33" fmla="*/ 2665 h 2668"/>
                <a:gd name="T34" fmla="*/ 3301 w 3359"/>
                <a:gd name="T35" fmla="*/ 2668 h 2668"/>
                <a:gd name="T36" fmla="*/ 58 w 3359"/>
                <a:gd name="T37" fmla="*/ 2668 h 2668"/>
                <a:gd name="T38" fmla="*/ 39 w 3359"/>
                <a:gd name="T39" fmla="*/ 2665 h 2668"/>
                <a:gd name="T40" fmla="*/ 24 w 3359"/>
                <a:gd name="T41" fmla="*/ 2656 h 2668"/>
                <a:gd name="T42" fmla="*/ 11 w 3359"/>
                <a:gd name="T43" fmla="*/ 2644 h 2668"/>
                <a:gd name="T44" fmla="*/ 3 w 3359"/>
                <a:gd name="T45" fmla="*/ 2627 h 2668"/>
                <a:gd name="T46" fmla="*/ 0 w 3359"/>
                <a:gd name="T47" fmla="*/ 2610 h 2668"/>
                <a:gd name="T48" fmla="*/ 0 w 3359"/>
                <a:gd name="T49" fmla="*/ 58 h 2668"/>
                <a:gd name="T50" fmla="*/ 3 w 3359"/>
                <a:gd name="T51" fmla="*/ 40 h 2668"/>
                <a:gd name="T52" fmla="*/ 11 w 3359"/>
                <a:gd name="T53" fmla="*/ 24 h 2668"/>
                <a:gd name="T54" fmla="*/ 24 w 3359"/>
                <a:gd name="T55" fmla="*/ 12 h 2668"/>
                <a:gd name="T56" fmla="*/ 39 w 3359"/>
                <a:gd name="T57" fmla="*/ 4 h 2668"/>
                <a:gd name="T58" fmla="*/ 58 w 3359"/>
                <a:gd name="T59" fmla="*/ 0 h 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59" h="2668">
                  <a:moveTo>
                    <a:pt x="115" y="116"/>
                  </a:moveTo>
                  <a:lnTo>
                    <a:pt x="115" y="2551"/>
                  </a:lnTo>
                  <a:lnTo>
                    <a:pt x="3243" y="2551"/>
                  </a:lnTo>
                  <a:lnTo>
                    <a:pt x="3243" y="116"/>
                  </a:lnTo>
                  <a:lnTo>
                    <a:pt x="115" y="116"/>
                  </a:lnTo>
                  <a:close/>
                  <a:moveTo>
                    <a:pt x="58" y="0"/>
                  </a:moveTo>
                  <a:lnTo>
                    <a:pt x="3301" y="0"/>
                  </a:lnTo>
                  <a:lnTo>
                    <a:pt x="3320" y="4"/>
                  </a:lnTo>
                  <a:lnTo>
                    <a:pt x="3335" y="12"/>
                  </a:lnTo>
                  <a:lnTo>
                    <a:pt x="3347" y="24"/>
                  </a:lnTo>
                  <a:lnTo>
                    <a:pt x="3356" y="40"/>
                  </a:lnTo>
                  <a:lnTo>
                    <a:pt x="3359" y="58"/>
                  </a:lnTo>
                  <a:lnTo>
                    <a:pt x="3359" y="2610"/>
                  </a:lnTo>
                  <a:lnTo>
                    <a:pt x="3356" y="2627"/>
                  </a:lnTo>
                  <a:lnTo>
                    <a:pt x="3347" y="2644"/>
                  </a:lnTo>
                  <a:lnTo>
                    <a:pt x="3335" y="2656"/>
                  </a:lnTo>
                  <a:lnTo>
                    <a:pt x="3320" y="2665"/>
                  </a:lnTo>
                  <a:lnTo>
                    <a:pt x="3301" y="2668"/>
                  </a:lnTo>
                  <a:lnTo>
                    <a:pt x="58" y="2668"/>
                  </a:lnTo>
                  <a:lnTo>
                    <a:pt x="39" y="2665"/>
                  </a:lnTo>
                  <a:lnTo>
                    <a:pt x="24" y="2656"/>
                  </a:lnTo>
                  <a:lnTo>
                    <a:pt x="11" y="2644"/>
                  </a:lnTo>
                  <a:lnTo>
                    <a:pt x="3" y="2627"/>
                  </a:lnTo>
                  <a:lnTo>
                    <a:pt x="0" y="2610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1" y="24"/>
                  </a:lnTo>
                  <a:lnTo>
                    <a:pt x="24" y="12"/>
                  </a:lnTo>
                  <a:lnTo>
                    <a:pt x="39" y="4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Freeform 29"/>
            <p:cNvSpPr>
              <a:spLocks noEditPoints="1"/>
            </p:cNvSpPr>
            <p:nvPr/>
          </p:nvSpPr>
          <p:spPr bwMode="auto">
            <a:xfrm>
              <a:off x="6796088" y="3444875"/>
              <a:ext cx="114300" cy="114300"/>
            </a:xfrm>
            <a:custGeom>
              <a:avLst/>
              <a:gdLst>
                <a:gd name="T0" fmla="*/ 289 w 644"/>
                <a:gd name="T1" fmla="*/ 119 h 647"/>
                <a:gd name="T2" fmla="*/ 228 w 644"/>
                <a:gd name="T3" fmla="*/ 140 h 647"/>
                <a:gd name="T4" fmla="*/ 176 w 644"/>
                <a:gd name="T5" fmla="*/ 177 h 647"/>
                <a:gd name="T6" fmla="*/ 139 w 644"/>
                <a:gd name="T7" fmla="*/ 228 h 647"/>
                <a:gd name="T8" fmla="*/ 119 w 644"/>
                <a:gd name="T9" fmla="*/ 289 h 647"/>
                <a:gd name="T10" fmla="*/ 119 w 644"/>
                <a:gd name="T11" fmla="*/ 356 h 647"/>
                <a:gd name="T12" fmla="*/ 139 w 644"/>
                <a:gd name="T13" fmla="*/ 418 h 647"/>
                <a:gd name="T14" fmla="*/ 176 w 644"/>
                <a:gd name="T15" fmla="*/ 469 h 647"/>
                <a:gd name="T16" fmla="*/ 228 w 644"/>
                <a:gd name="T17" fmla="*/ 507 h 647"/>
                <a:gd name="T18" fmla="*/ 289 w 644"/>
                <a:gd name="T19" fmla="*/ 527 h 647"/>
                <a:gd name="T20" fmla="*/ 356 w 644"/>
                <a:gd name="T21" fmla="*/ 527 h 647"/>
                <a:gd name="T22" fmla="*/ 418 w 644"/>
                <a:gd name="T23" fmla="*/ 507 h 647"/>
                <a:gd name="T24" fmla="*/ 468 w 644"/>
                <a:gd name="T25" fmla="*/ 469 h 647"/>
                <a:gd name="T26" fmla="*/ 506 w 644"/>
                <a:gd name="T27" fmla="*/ 418 h 647"/>
                <a:gd name="T28" fmla="*/ 527 w 644"/>
                <a:gd name="T29" fmla="*/ 356 h 647"/>
                <a:gd name="T30" fmla="*/ 527 w 644"/>
                <a:gd name="T31" fmla="*/ 289 h 647"/>
                <a:gd name="T32" fmla="*/ 506 w 644"/>
                <a:gd name="T33" fmla="*/ 228 h 647"/>
                <a:gd name="T34" fmla="*/ 468 w 644"/>
                <a:gd name="T35" fmla="*/ 177 h 647"/>
                <a:gd name="T36" fmla="*/ 418 w 644"/>
                <a:gd name="T37" fmla="*/ 139 h 647"/>
                <a:gd name="T38" fmla="*/ 356 w 644"/>
                <a:gd name="T39" fmla="*/ 119 h 647"/>
                <a:gd name="T40" fmla="*/ 323 w 644"/>
                <a:gd name="T41" fmla="*/ 0 h 647"/>
                <a:gd name="T42" fmla="*/ 408 w 644"/>
                <a:gd name="T43" fmla="*/ 12 h 647"/>
                <a:gd name="T44" fmla="*/ 486 w 644"/>
                <a:gd name="T45" fmla="*/ 45 h 647"/>
                <a:gd name="T46" fmla="*/ 551 w 644"/>
                <a:gd name="T47" fmla="*/ 95 h 647"/>
                <a:gd name="T48" fmla="*/ 601 w 644"/>
                <a:gd name="T49" fmla="*/ 160 h 647"/>
                <a:gd name="T50" fmla="*/ 633 w 644"/>
                <a:gd name="T51" fmla="*/ 238 h 647"/>
                <a:gd name="T52" fmla="*/ 644 w 644"/>
                <a:gd name="T53" fmla="*/ 323 h 647"/>
                <a:gd name="T54" fmla="*/ 633 w 644"/>
                <a:gd name="T55" fmla="*/ 409 h 647"/>
                <a:gd name="T56" fmla="*/ 601 w 644"/>
                <a:gd name="T57" fmla="*/ 486 h 647"/>
                <a:gd name="T58" fmla="*/ 551 w 644"/>
                <a:gd name="T59" fmla="*/ 552 h 647"/>
                <a:gd name="T60" fmla="*/ 486 w 644"/>
                <a:gd name="T61" fmla="*/ 602 h 647"/>
                <a:gd name="T62" fmla="*/ 408 w 644"/>
                <a:gd name="T63" fmla="*/ 634 h 647"/>
                <a:gd name="T64" fmla="*/ 323 w 644"/>
                <a:gd name="T65" fmla="*/ 647 h 647"/>
                <a:gd name="T66" fmla="*/ 237 w 644"/>
                <a:gd name="T67" fmla="*/ 634 h 647"/>
                <a:gd name="T68" fmla="*/ 160 w 644"/>
                <a:gd name="T69" fmla="*/ 602 h 647"/>
                <a:gd name="T70" fmla="*/ 95 w 644"/>
                <a:gd name="T71" fmla="*/ 552 h 647"/>
                <a:gd name="T72" fmla="*/ 44 w 644"/>
                <a:gd name="T73" fmla="*/ 486 h 647"/>
                <a:gd name="T74" fmla="*/ 11 w 644"/>
                <a:gd name="T75" fmla="*/ 409 h 647"/>
                <a:gd name="T76" fmla="*/ 0 w 644"/>
                <a:gd name="T77" fmla="*/ 323 h 647"/>
                <a:gd name="T78" fmla="*/ 11 w 644"/>
                <a:gd name="T79" fmla="*/ 238 h 647"/>
                <a:gd name="T80" fmla="*/ 44 w 644"/>
                <a:gd name="T81" fmla="*/ 160 h 647"/>
                <a:gd name="T82" fmla="*/ 95 w 644"/>
                <a:gd name="T83" fmla="*/ 95 h 647"/>
                <a:gd name="T84" fmla="*/ 160 w 644"/>
                <a:gd name="T85" fmla="*/ 45 h 647"/>
                <a:gd name="T86" fmla="*/ 237 w 644"/>
                <a:gd name="T87" fmla="*/ 12 h 647"/>
                <a:gd name="T88" fmla="*/ 323 w 644"/>
                <a:gd name="T89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4" h="647">
                  <a:moveTo>
                    <a:pt x="323" y="116"/>
                  </a:moveTo>
                  <a:lnTo>
                    <a:pt x="289" y="119"/>
                  </a:lnTo>
                  <a:lnTo>
                    <a:pt x="258" y="126"/>
                  </a:lnTo>
                  <a:lnTo>
                    <a:pt x="228" y="140"/>
                  </a:lnTo>
                  <a:lnTo>
                    <a:pt x="200" y="156"/>
                  </a:lnTo>
                  <a:lnTo>
                    <a:pt x="176" y="177"/>
                  </a:lnTo>
                  <a:lnTo>
                    <a:pt x="156" y="201"/>
                  </a:lnTo>
                  <a:lnTo>
                    <a:pt x="139" y="228"/>
                  </a:lnTo>
                  <a:lnTo>
                    <a:pt x="127" y="258"/>
                  </a:lnTo>
                  <a:lnTo>
                    <a:pt x="119" y="289"/>
                  </a:lnTo>
                  <a:lnTo>
                    <a:pt x="116" y="323"/>
                  </a:lnTo>
                  <a:lnTo>
                    <a:pt x="119" y="356"/>
                  </a:lnTo>
                  <a:lnTo>
                    <a:pt x="127" y="388"/>
                  </a:lnTo>
                  <a:lnTo>
                    <a:pt x="139" y="418"/>
                  </a:lnTo>
                  <a:lnTo>
                    <a:pt x="156" y="445"/>
                  </a:lnTo>
                  <a:lnTo>
                    <a:pt x="176" y="469"/>
                  </a:lnTo>
                  <a:lnTo>
                    <a:pt x="200" y="490"/>
                  </a:lnTo>
                  <a:lnTo>
                    <a:pt x="228" y="507"/>
                  </a:lnTo>
                  <a:lnTo>
                    <a:pt x="258" y="520"/>
                  </a:lnTo>
                  <a:lnTo>
                    <a:pt x="289" y="527"/>
                  </a:lnTo>
                  <a:lnTo>
                    <a:pt x="323" y="530"/>
                  </a:lnTo>
                  <a:lnTo>
                    <a:pt x="356" y="527"/>
                  </a:lnTo>
                  <a:lnTo>
                    <a:pt x="388" y="520"/>
                  </a:lnTo>
                  <a:lnTo>
                    <a:pt x="418" y="507"/>
                  </a:lnTo>
                  <a:lnTo>
                    <a:pt x="444" y="490"/>
                  </a:lnTo>
                  <a:lnTo>
                    <a:pt x="468" y="469"/>
                  </a:lnTo>
                  <a:lnTo>
                    <a:pt x="490" y="445"/>
                  </a:lnTo>
                  <a:lnTo>
                    <a:pt x="506" y="418"/>
                  </a:lnTo>
                  <a:lnTo>
                    <a:pt x="519" y="388"/>
                  </a:lnTo>
                  <a:lnTo>
                    <a:pt x="527" y="356"/>
                  </a:lnTo>
                  <a:lnTo>
                    <a:pt x="529" y="323"/>
                  </a:lnTo>
                  <a:lnTo>
                    <a:pt x="527" y="289"/>
                  </a:lnTo>
                  <a:lnTo>
                    <a:pt x="519" y="257"/>
                  </a:lnTo>
                  <a:lnTo>
                    <a:pt x="506" y="228"/>
                  </a:lnTo>
                  <a:lnTo>
                    <a:pt x="490" y="201"/>
                  </a:lnTo>
                  <a:lnTo>
                    <a:pt x="468" y="177"/>
                  </a:lnTo>
                  <a:lnTo>
                    <a:pt x="444" y="156"/>
                  </a:lnTo>
                  <a:lnTo>
                    <a:pt x="418" y="139"/>
                  </a:lnTo>
                  <a:lnTo>
                    <a:pt x="388" y="126"/>
                  </a:lnTo>
                  <a:lnTo>
                    <a:pt x="356" y="119"/>
                  </a:lnTo>
                  <a:lnTo>
                    <a:pt x="323" y="116"/>
                  </a:lnTo>
                  <a:close/>
                  <a:moveTo>
                    <a:pt x="323" y="0"/>
                  </a:moveTo>
                  <a:lnTo>
                    <a:pt x="366" y="3"/>
                  </a:lnTo>
                  <a:lnTo>
                    <a:pt x="408" y="12"/>
                  </a:lnTo>
                  <a:lnTo>
                    <a:pt x="448" y="26"/>
                  </a:lnTo>
                  <a:lnTo>
                    <a:pt x="486" y="45"/>
                  </a:lnTo>
                  <a:lnTo>
                    <a:pt x="520" y="67"/>
                  </a:lnTo>
                  <a:lnTo>
                    <a:pt x="551" y="95"/>
                  </a:lnTo>
                  <a:lnTo>
                    <a:pt x="577" y="126"/>
                  </a:lnTo>
                  <a:lnTo>
                    <a:pt x="601" y="160"/>
                  </a:lnTo>
                  <a:lnTo>
                    <a:pt x="620" y="198"/>
                  </a:lnTo>
                  <a:lnTo>
                    <a:pt x="633" y="238"/>
                  </a:lnTo>
                  <a:lnTo>
                    <a:pt x="642" y="279"/>
                  </a:lnTo>
                  <a:lnTo>
                    <a:pt x="644" y="323"/>
                  </a:lnTo>
                  <a:lnTo>
                    <a:pt x="642" y="367"/>
                  </a:lnTo>
                  <a:lnTo>
                    <a:pt x="633" y="409"/>
                  </a:lnTo>
                  <a:lnTo>
                    <a:pt x="620" y="448"/>
                  </a:lnTo>
                  <a:lnTo>
                    <a:pt x="601" y="486"/>
                  </a:lnTo>
                  <a:lnTo>
                    <a:pt x="577" y="521"/>
                  </a:lnTo>
                  <a:lnTo>
                    <a:pt x="551" y="552"/>
                  </a:lnTo>
                  <a:lnTo>
                    <a:pt x="520" y="578"/>
                  </a:lnTo>
                  <a:lnTo>
                    <a:pt x="486" y="602"/>
                  </a:lnTo>
                  <a:lnTo>
                    <a:pt x="448" y="621"/>
                  </a:lnTo>
                  <a:lnTo>
                    <a:pt x="408" y="634"/>
                  </a:lnTo>
                  <a:lnTo>
                    <a:pt x="366" y="643"/>
                  </a:lnTo>
                  <a:lnTo>
                    <a:pt x="323" y="647"/>
                  </a:lnTo>
                  <a:lnTo>
                    <a:pt x="278" y="643"/>
                  </a:lnTo>
                  <a:lnTo>
                    <a:pt x="237" y="634"/>
                  </a:lnTo>
                  <a:lnTo>
                    <a:pt x="197" y="621"/>
                  </a:lnTo>
                  <a:lnTo>
                    <a:pt x="160" y="602"/>
                  </a:lnTo>
                  <a:lnTo>
                    <a:pt x="126" y="578"/>
                  </a:lnTo>
                  <a:lnTo>
                    <a:pt x="95" y="552"/>
                  </a:lnTo>
                  <a:lnTo>
                    <a:pt x="67" y="521"/>
                  </a:lnTo>
                  <a:lnTo>
                    <a:pt x="44" y="486"/>
                  </a:lnTo>
                  <a:lnTo>
                    <a:pt x="25" y="448"/>
                  </a:lnTo>
                  <a:lnTo>
                    <a:pt x="11" y="409"/>
                  </a:lnTo>
                  <a:lnTo>
                    <a:pt x="3" y="367"/>
                  </a:lnTo>
                  <a:lnTo>
                    <a:pt x="0" y="323"/>
                  </a:lnTo>
                  <a:lnTo>
                    <a:pt x="3" y="279"/>
                  </a:lnTo>
                  <a:lnTo>
                    <a:pt x="11" y="238"/>
                  </a:lnTo>
                  <a:lnTo>
                    <a:pt x="25" y="198"/>
                  </a:lnTo>
                  <a:lnTo>
                    <a:pt x="44" y="160"/>
                  </a:lnTo>
                  <a:lnTo>
                    <a:pt x="67" y="126"/>
                  </a:lnTo>
                  <a:lnTo>
                    <a:pt x="95" y="95"/>
                  </a:lnTo>
                  <a:lnTo>
                    <a:pt x="126" y="67"/>
                  </a:lnTo>
                  <a:lnTo>
                    <a:pt x="160" y="45"/>
                  </a:lnTo>
                  <a:lnTo>
                    <a:pt x="197" y="26"/>
                  </a:lnTo>
                  <a:lnTo>
                    <a:pt x="237" y="12"/>
                  </a:lnTo>
                  <a:lnTo>
                    <a:pt x="278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Freeform 30"/>
            <p:cNvSpPr>
              <a:spLocks/>
            </p:cNvSpPr>
            <p:nvPr/>
          </p:nvSpPr>
          <p:spPr bwMode="auto">
            <a:xfrm>
              <a:off x="6751638" y="3506788"/>
              <a:ext cx="479425" cy="234950"/>
            </a:xfrm>
            <a:custGeom>
              <a:avLst/>
              <a:gdLst>
                <a:gd name="T0" fmla="*/ 1966 w 2722"/>
                <a:gd name="T1" fmla="*/ 0 h 1334"/>
                <a:gd name="T2" fmla="*/ 1982 w 2722"/>
                <a:gd name="T3" fmla="*/ 1 h 1334"/>
                <a:gd name="T4" fmla="*/ 1996 w 2722"/>
                <a:gd name="T5" fmla="*/ 6 h 1334"/>
                <a:gd name="T6" fmla="*/ 2009 w 2722"/>
                <a:gd name="T7" fmla="*/ 16 h 1334"/>
                <a:gd name="T8" fmla="*/ 2703 w 2722"/>
                <a:gd name="T9" fmla="*/ 653 h 1334"/>
                <a:gd name="T10" fmla="*/ 2713 w 2722"/>
                <a:gd name="T11" fmla="*/ 665 h 1334"/>
                <a:gd name="T12" fmla="*/ 2719 w 2722"/>
                <a:gd name="T13" fmla="*/ 678 h 1334"/>
                <a:gd name="T14" fmla="*/ 2722 w 2722"/>
                <a:gd name="T15" fmla="*/ 694 h 1334"/>
                <a:gd name="T16" fmla="*/ 2721 w 2722"/>
                <a:gd name="T17" fmla="*/ 708 h 1334"/>
                <a:gd name="T18" fmla="*/ 2716 w 2722"/>
                <a:gd name="T19" fmla="*/ 723 h 1334"/>
                <a:gd name="T20" fmla="*/ 2707 w 2722"/>
                <a:gd name="T21" fmla="*/ 735 h 1334"/>
                <a:gd name="T22" fmla="*/ 2695 w 2722"/>
                <a:gd name="T23" fmla="*/ 746 h 1334"/>
                <a:gd name="T24" fmla="*/ 2681 w 2722"/>
                <a:gd name="T25" fmla="*/ 752 h 1334"/>
                <a:gd name="T26" fmla="*/ 2666 w 2722"/>
                <a:gd name="T27" fmla="*/ 754 h 1334"/>
                <a:gd name="T28" fmla="*/ 2652 w 2722"/>
                <a:gd name="T29" fmla="*/ 753 h 1334"/>
                <a:gd name="T30" fmla="*/ 2637 w 2722"/>
                <a:gd name="T31" fmla="*/ 748 h 1334"/>
                <a:gd name="T32" fmla="*/ 2625 w 2722"/>
                <a:gd name="T33" fmla="*/ 738 h 1334"/>
                <a:gd name="T34" fmla="*/ 1973 w 2722"/>
                <a:gd name="T35" fmla="*/ 140 h 1334"/>
                <a:gd name="T36" fmla="*/ 1442 w 2722"/>
                <a:gd name="T37" fmla="*/ 723 h 1334"/>
                <a:gd name="T38" fmla="*/ 1720 w 2722"/>
                <a:gd name="T39" fmla="*/ 1002 h 1334"/>
                <a:gd name="T40" fmla="*/ 1729 w 2722"/>
                <a:gd name="T41" fmla="*/ 1014 h 1334"/>
                <a:gd name="T42" fmla="*/ 1734 w 2722"/>
                <a:gd name="T43" fmla="*/ 1028 h 1334"/>
                <a:gd name="T44" fmla="*/ 1736 w 2722"/>
                <a:gd name="T45" fmla="*/ 1043 h 1334"/>
                <a:gd name="T46" fmla="*/ 1734 w 2722"/>
                <a:gd name="T47" fmla="*/ 1057 h 1334"/>
                <a:gd name="T48" fmla="*/ 1729 w 2722"/>
                <a:gd name="T49" fmla="*/ 1072 h 1334"/>
                <a:gd name="T50" fmla="*/ 1720 w 2722"/>
                <a:gd name="T51" fmla="*/ 1084 h 1334"/>
                <a:gd name="T52" fmla="*/ 1708 w 2722"/>
                <a:gd name="T53" fmla="*/ 1093 h 1334"/>
                <a:gd name="T54" fmla="*/ 1693 w 2722"/>
                <a:gd name="T55" fmla="*/ 1099 h 1334"/>
                <a:gd name="T56" fmla="*/ 1679 w 2722"/>
                <a:gd name="T57" fmla="*/ 1101 h 1334"/>
                <a:gd name="T58" fmla="*/ 1664 w 2722"/>
                <a:gd name="T59" fmla="*/ 1099 h 1334"/>
                <a:gd name="T60" fmla="*/ 1650 w 2722"/>
                <a:gd name="T61" fmla="*/ 1093 h 1334"/>
                <a:gd name="T62" fmla="*/ 1638 w 2722"/>
                <a:gd name="T63" fmla="*/ 1084 h 1334"/>
                <a:gd name="T64" fmla="*/ 1042 w 2722"/>
                <a:gd name="T65" fmla="*/ 486 h 1334"/>
                <a:gd name="T66" fmla="*/ 96 w 2722"/>
                <a:gd name="T67" fmla="*/ 1319 h 1334"/>
                <a:gd name="T68" fmla="*/ 85 w 2722"/>
                <a:gd name="T69" fmla="*/ 1328 h 1334"/>
                <a:gd name="T70" fmla="*/ 72 w 2722"/>
                <a:gd name="T71" fmla="*/ 1332 h 1334"/>
                <a:gd name="T72" fmla="*/ 58 w 2722"/>
                <a:gd name="T73" fmla="*/ 1334 h 1334"/>
                <a:gd name="T74" fmla="*/ 43 w 2722"/>
                <a:gd name="T75" fmla="*/ 1332 h 1334"/>
                <a:gd name="T76" fmla="*/ 27 w 2722"/>
                <a:gd name="T77" fmla="*/ 1325 h 1334"/>
                <a:gd name="T78" fmla="*/ 15 w 2722"/>
                <a:gd name="T79" fmla="*/ 1314 h 1334"/>
                <a:gd name="T80" fmla="*/ 7 w 2722"/>
                <a:gd name="T81" fmla="*/ 1301 h 1334"/>
                <a:gd name="T82" fmla="*/ 1 w 2722"/>
                <a:gd name="T83" fmla="*/ 1286 h 1334"/>
                <a:gd name="T84" fmla="*/ 0 w 2722"/>
                <a:gd name="T85" fmla="*/ 1272 h 1334"/>
                <a:gd name="T86" fmla="*/ 4 w 2722"/>
                <a:gd name="T87" fmla="*/ 1257 h 1334"/>
                <a:gd name="T88" fmla="*/ 10 w 2722"/>
                <a:gd name="T89" fmla="*/ 1244 h 1334"/>
                <a:gd name="T90" fmla="*/ 20 w 2722"/>
                <a:gd name="T91" fmla="*/ 1232 h 1334"/>
                <a:gd name="T92" fmla="*/ 1006 w 2722"/>
                <a:gd name="T93" fmla="*/ 364 h 1334"/>
                <a:gd name="T94" fmla="*/ 1020 w 2722"/>
                <a:gd name="T95" fmla="*/ 354 h 1334"/>
                <a:gd name="T96" fmla="*/ 1036 w 2722"/>
                <a:gd name="T97" fmla="*/ 349 h 1334"/>
                <a:gd name="T98" fmla="*/ 1054 w 2722"/>
                <a:gd name="T99" fmla="*/ 350 h 1334"/>
                <a:gd name="T100" fmla="*/ 1071 w 2722"/>
                <a:gd name="T101" fmla="*/ 355 h 1334"/>
                <a:gd name="T102" fmla="*/ 1085 w 2722"/>
                <a:gd name="T103" fmla="*/ 366 h 1334"/>
                <a:gd name="T104" fmla="*/ 1359 w 2722"/>
                <a:gd name="T105" fmla="*/ 641 h 1334"/>
                <a:gd name="T106" fmla="*/ 1926 w 2722"/>
                <a:gd name="T107" fmla="*/ 19 h 1334"/>
                <a:gd name="T108" fmla="*/ 1939 w 2722"/>
                <a:gd name="T109" fmla="*/ 10 h 1334"/>
                <a:gd name="T110" fmla="*/ 1952 w 2722"/>
                <a:gd name="T111" fmla="*/ 2 h 1334"/>
                <a:gd name="T112" fmla="*/ 1966 w 2722"/>
                <a:gd name="T113" fmla="*/ 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22" h="1334">
                  <a:moveTo>
                    <a:pt x="1966" y="0"/>
                  </a:moveTo>
                  <a:lnTo>
                    <a:pt x="1982" y="1"/>
                  </a:lnTo>
                  <a:lnTo>
                    <a:pt x="1996" y="6"/>
                  </a:lnTo>
                  <a:lnTo>
                    <a:pt x="2009" y="16"/>
                  </a:lnTo>
                  <a:lnTo>
                    <a:pt x="2703" y="653"/>
                  </a:lnTo>
                  <a:lnTo>
                    <a:pt x="2713" y="665"/>
                  </a:lnTo>
                  <a:lnTo>
                    <a:pt x="2719" y="678"/>
                  </a:lnTo>
                  <a:lnTo>
                    <a:pt x="2722" y="694"/>
                  </a:lnTo>
                  <a:lnTo>
                    <a:pt x="2721" y="708"/>
                  </a:lnTo>
                  <a:lnTo>
                    <a:pt x="2716" y="723"/>
                  </a:lnTo>
                  <a:lnTo>
                    <a:pt x="2707" y="735"/>
                  </a:lnTo>
                  <a:lnTo>
                    <a:pt x="2695" y="746"/>
                  </a:lnTo>
                  <a:lnTo>
                    <a:pt x="2681" y="752"/>
                  </a:lnTo>
                  <a:lnTo>
                    <a:pt x="2666" y="754"/>
                  </a:lnTo>
                  <a:lnTo>
                    <a:pt x="2652" y="753"/>
                  </a:lnTo>
                  <a:lnTo>
                    <a:pt x="2637" y="748"/>
                  </a:lnTo>
                  <a:lnTo>
                    <a:pt x="2625" y="738"/>
                  </a:lnTo>
                  <a:lnTo>
                    <a:pt x="1973" y="140"/>
                  </a:lnTo>
                  <a:lnTo>
                    <a:pt x="1442" y="723"/>
                  </a:lnTo>
                  <a:lnTo>
                    <a:pt x="1720" y="1002"/>
                  </a:lnTo>
                  <a:lnTo>
                    <a:pt x="1729" y="1014"/>
                  </a:lnTo>
                  <a:lnTo>
                    <a:pt x="1734" y="1028"/>
                  </a:lnTo>
                  <a:lnTo>
                    <a:pt x="1736" y="1043"/>
                  </a:lnTo>
                  <a:lnTo>
                    <a:pt x="1734" y="1057"/>
                  </a:lnTo>
                  <a:lnTo>
                    <a:pt x="1729" y="1072"/>
                  </a:lnTo>
                  <a:lnTo>
                    <a:pt x="1720" y="1084"/>
                  </a:lnTo>
                  <a:lnTo>
                    <a:pt x="1708" y="1093"/>
                  </a:lnTo>
                  <a:lnTo>
                    <a:pt x="1693" y="1099"/>
                  </a:lnTo>
                  <a:lnTo>
                    <a:pt x="1679" y="1101"/>
                  </a:lnTo>
                  <a:lnTo>
                    <a:pt x="1664" y="1099"/>
                  </a:lnTo>
                  <a:lnTo>
                    <a:pt x="1650" y="1093"/>
                  </a:lnTo>
                  <a:lnTo>
                    <a:pt x="1638" y="1084"/>
                  </a:lnTo>
                  <a:lnTo>
                    <a:pt x="1042" y="486"/>
                  </a:lnTo>
                  <a:lnTo>
                    <a:pt x="96" y="1319"/>
                  </a:lnTo>
                  <a:lnTo>
                    <a:pt x="85" y="1328"/>
                  </a:lnTo>
                  <a:lnTo>
                    <a:pt x="72" y="1332"/>
                  </a:lnTo>
                  <a:lnTo>
                    <a:pt x="58" y="1334"/>
                  </a:lnTo>
                  <a:lnTo>
                    <a:pt x="43" y="1332"/>
                  </a:lnTo>
                  <a:lnTo>
                    <a:pt x="27" y="1325"/>
                  </a:lnTo>
                  <a:lnTo>
                    <a:pt x="15" y="1314"/>
                  </a:lnTo>
                  <a:lnTo>
                    <a:pt x="7" y="1301"/>
                  </a:lnTo>
                  <a:lnTo>
                    <a:pt x="1" y="1286"/>
                  </a:lnTo>
                  <a:lnTo>
                    <a:pt x="0" y="1272"/>
                  </a:lnTo>
                  <a:lnTo>
                    <a:pt x="4" y="1257"/>
                  </a:lnTo>
                  <a:lnTo>
                    <a:pt x="10" y="1244"/>
                  </a:lnTo>
                  <a:lnTo>
                    <a:pt x="20" y="1232"/>
                  </a:lnTo>
                  <a:lnTo>
                    <a:pt x="1006" y="364"/>
                  </a:lnTo>
                  <a:lnTo>
                    <a:pt x="1020" y="354"/>
                  </a:lnTo>
                  <a:lnTo>
                    <a:pt x="1036" y="349"/>
                  </a:lnTo>
                  <a:lnTo>
                    <a:pt x="1054" y="350"/>
                  </a:lnTo>
                  <a:lnTo>
                    <a:pt x="1071" y="355"/>
                  </a:lnTo>
                  <a:lnTo>
                    <a:pt x="1085" y="366"/>
                  </a:lnTo>
                  <a:lnTo>
                    <a:pt x="1359" y="641"/>
                  </a:lnTo>
                  <a:lnTo>
                    <a:pt x="1926" y="19"/>
                  </a:lnTo>
                  <a:lnTo>
                    <a:pt x="1939" y="10"/>
                  </a:lnTo>
                  <a:lnTo>
                    <a:pt x="1952" y="2"/>
                  </a:lnTo>
                  <a:lnTo>
                    <a:pt x="19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472725" y="4008063"/>
            <a:ext cx="203996" cy="198683"/>
            <a:chOff x="9007475" y="1876425"/>
            <a:chExt cx="609600" cy="593725"/>
          </a:xfrm>
          <a:solidFill>
            <a:schemeClr val="bg2"/>
          </a:solidFill>
        </p:grpSpPr>
        <p:sp>
          <p:nvSpPr>
            <p:cNvPr id="71" name="Freeform 35"/>
            <p:cNvSpPr>
              <a:spLocks noEditPoints="1"/>
            </p:cNvSpPr>
            <p:nvPr/>
          </p:nvSpPr>
          <p:spPr bwMode="auto">
            <a:xfrm>
              <a:off x="9150350" y="2135188"/>
              <a:ext cx="141288" cy="101600"/>
            </a:xfrm>
            <a:custGeom>
              <a:avLst/>
              <a:gdLst>
                <a:gd name="T0" fmla="*/ 116 w 807"/>
                <a:gd name="T1" fmla="*/ 288 h 576"/>
                <a:gd name="T2" fmla="*/ 116 w 807"/>
                <a:gd name="T3" fmla="*/ 461 h 576"/>
                <a:gd name="T4" fmla="*/ 692 w 807"/>
                <a:gd name="T5" fmla="*/ 461 h 576"/>
                <a:gd name="T6" fmla="*/ 692 w 807"/>
                <a:gd name="T7" fmla="*/ 288 h 576"/>
                <a:gd name="T8" fmla="*/ 116 w 807"/>
                <a:gd name="T9" fmla="*/ 288 h 576"/>
                <a:gd name="T10" fmla="*/ 116 w 807"/>
                <a:gd name="T11" fmla="*/ 115 h 576"/>
                <a:gd name="T12" fmla="*/ 116 w 807"/>
                <a:gd name="T13" fmla="*/ 173 h 576"/>
                <a:gd name="T14" fmla="*/ 692 w 807"/>
                <a:gd name="T15" fmla="*/ 173 h 576"/>
                <a:gd name="T16" fmla="*/ 692 w 807"/>
                <a:gd name="T17" fmla="*/ 115 h 576"/>
                <a:gd name="T18" fmla="*/ 116 w 807"/>
                <a:gd name="T19" fmla="*/ 115 h 576"/>
                <a:gd name="T20" fmla="*/ 0 w 807"/>
                <a:gd name="T21" fmla="*/ 0 h 576"/>
                <a:gd name="T22" fmla="*/ 807 w 807"/>
                <a:gd name="T23" fmla="*/ 0 h 576"/>
                <a:gd name="T24" fmla="*/ 807 w 807"/>
                <a:gd name="T25" fmla="*/ 576 h 576"/>
                <a:gd name="T26" fmla="*/ 0 w 807"/>
                <a:gd name="T27" fmla="*/ 576 h 576"/>
                <a:gd name="T28" fmla="*/ 0 w 807"/>
                <a:gd name="T2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7" h="576">
                  <a:moveTo>
                    <a:pt x="116" y="288"/>
                  </a:moveTo>
                  <a:lnTo>
                    <a:pt x="116" y="461"/>
                  </a:lnTo>
                  <a:lnTo>
                    <a:pt x="692" y="461"/>
                  </a:lnTo>
                  <a:lnTo>
                    <a:pt x="692" y="288"/>
                  </a:lnTo>
                  <a:lnTo>
                    <a:pt x="116" y="288"/>
                  </a:lnTo>
                  <a:close/>
                  <a:moveTo>
                    <a:pt x="116" y="115"/>
                  </a:moveTo>
                  <a:lnTo>
                    <a:pt x="116" y="173"/>
                  </a:lnTo>
                  <a:lnTo>
                    <a:pt x="692" y="173"/>
                  </a:lnTo>
                  <a:lnTo>
                    <a:pt x="692" y="115"/>
                  </a:lnTo>
                  <a:lnTo>
                    <a:pt x="116" y="115"/>
                  </a:lnTo>
                  <a:close/>
                  <a:moveTo>
                    <a:pt x="0" y="0"/>
                  </a:moveTo>
                  <a:lnTo>
                    <a:pt x="807" y="0"/>
                  </a:lnTo>
                  <a:lnTo>
                    <a:pt x="807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2" name="Freeform 36"/>
            <p:cNvSpPr>
              <a:spLocks noEditPoints="1"/>
            </p:cNvSpPr>
            <p:nvPr/>
          </p:nvSpPr>
          <p:spPr bwMode="auto">
            <a:xfrm>
              <a:off x="9150350" y="2276475"/>
              <a:ext cx="141288" cy="122238"/>
            </a:xfrm>
            <a:custGeom>
              <a:avLst/>
              <a:gdLst>
                <a:gd name="T0" fmla="*/ 461 w 807"/>
                <a:gd name="T1" fmla="*/ 404 h 692"/>
                <a:gd name="T2" fmla="*/ 461 w 807"/>
                <a:gd name="T3" fmla="*/ 576 h 692"/>
                <a:gd name="T4" fmla="*/ 692 w 807"/>
                <a:gd name="T5" fmla="*/ 576 h 692"/>
                <a:gd name="T6" fmla="*/ 692 w 807"/>
                <a:gd name="T7" fmla="*/ 404 h 692"/>
                <a:gd name="T8" fmla="*/ 461 w 807"/>
                <a:gd name="T9" fmla="*/ 404 h 692"/>
                <a:gd name="T10" fmla="*/ 116 w 807"/>
                <a:gd name="T11" fmla="*/ 404 h 692"/>
                <a:gd name="T12" fmla="*/ 116 w 807"/>
                <a:gd name="T13" fmla="*/ 576 h 692"/>
                <a:gd name="T14" fmla="*/ 346 w 807"/>
                <a:gd name="T15" fmla="*/ 576 h 692"/>
                <a:gd name="T16" fmla="*/ 346 w 807"/>
                <a:gd name="T17" fmla="*/ 404 h 692"/>
                <a:gd name="T18" fmla="*/ 116 w 807"/>
                <a:gd name="T19" fmla="*/ 404 h 692"/>
                <a:gd name="T20" fmla="*/ 461 w 807"/>
                <a:gd name="T21" fmla="*/ 116 h 692"/>
                <a:gd name="T22" fmla="*/ 461 w 807"/>
                <a:gd name="T23" fmla="*/ 288 h 692"/>
                <a:gd name="T24" fmla="*/ 692 w 807"/>
                <a:gd name="T25" fmla="*/ 288 h 692"/>
                <a:gd name="T26" fmla="*/ 692 w 807"/>
                <a:gd name="T27" fmla="*/ 116 h 692"/>
                <a:gd name="T28" fmla="*/ 461 w 807"/>
                <a:gd name="T29" fmla="*/ 116 h 692"/>
                <a:gd name="T30" fmla="*/ 116 w 807"/>
                <a:gd name="T31" fmla="*/ 116 h 692"/>
                <a:gd name="T32" fmla="*/ 116 w 807"/>
                <a:gd name="T33" fmla="*/ 288 h 692"/>
                <a:gd name="T34" fmla="*/ 346 w 807"/>
                <a:gd name="T35" fmla="*/ 288 h 692"/>
                <a:gd name="T36" fmla="*/ 346 w 807"/>
                <a:gd name="T37" fmla="*/ 116 h 692"/>
                <a:gd name="T38" fmla="*/ 116 w 807"/>
                <a:gd name="T39" fmla="*/ 116 h 692"/>
                <a:gd name="T40" fmla="*/ 0 w 807"/>
                <a:gd name="T41" fmla="*/ 0 h 692"/>
                <a:gd name="T42" fmla="*/ 807 w 807"/>
                <a:gd name="T43" fmla="*/ 0 h 692"/>
                <a:gd name="T44" fmla="*/ 807 w 807"/>
                <a:gd name="T45" fmla="*/ 692 h 692"/>
                <a:gd name="T46" fmla="*/ 0 w 807"/>
                <a:gd name="T47" fmla="*/ 692 h 692"/>
                <a:gd name="T48" fmla="*/ 0 w 807"/>
                <a:gd name="T49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7" h="692">
                  <a:moveTo>
                    <a:pt x="461" y="404"/>
                  </a:moveTo>
                  <a:lnTo>
                    <a:pt x="461" y="576"/>
                  </a:lnTo>
                  <a:lnTo>
                    <a:pt x="692" y="576"/>
                  </a:lnTo>
                  <a:lnTo>
                    <a:pt x="692" y="404"/>
                  </a:lnTo>
                  <a:lnTo>
                    <a:pt x="461" y="404"/>
                  </a:lnTo>
                  <a:close/>
                  <a:moveTo>
                    <a:pt x="116" y="404"/>
                  </a:moveTo>
                  <a:lnTo>
                    <a:pt x="116" y="576"/>
                  </a:lnTo>
                  <a:lnTo>
                    <a:pt x="346" y="576"/>
                  </a:lnTo>
                  <a:lnTo>
                    <a:pt x="346" y="404"/>
                  </a:lnTo>
                  <a:lnTo>
                    <a:pt x="116" y="404"/>
                  </a:lnTo>
                  <a:close/>
                  <a:moveTo>
                    <a:pt x="461" y="116"/>
                  </a:moveTo>
                  <a:lnTo>
                    <a:pt x="461" y="288"/>
                  </a:lnTo>
                  <a:lnTo>
                    <a:pt x="692" y="288"/>
                  </a:lnTo>
                  <a:lnTo>
                    <a:pt x="692" y="116"/>
                  </a:lnTo>
                  <a:lnTo>
                    <a:pt x="461" y="116"/>
                  </a:lnTo>
                  <a:close/>
                  <a:moveTo>
                    <a:pt x="116" y="116"/>
                  </a:moveTo>
                  <a:lnTo>
                    <a:pt x="116" y="288"/>
                  </a:lnTo>
                  <a:lnTo>
                    <a:pt x="346" y="288"/>
                  </a:lnTo>
                  <a:lnTo>
                    <a:pt x="346" y="116"/>
                  </a:lnTo>
                  <a:lnTo>
                    <a:pt x="116" y="116"/>
                  </a:lnTo>
                  <a:close/>
                  <a:moveTo>
                    <a:pt x="0" y="0"/>
                  </a:moveTo>
                  <a:lnTo>
                    <a:pt x="807" y="0"/>
                  </a:lnTo>
                  <a:lnTo>
                    <a:pt x="807" y="692"/>
                  </a:lnTo>
                  <a:lnTo>
                    <a:pt x="0" y="6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3" name="Freeform 37"/>
            <p:cNvSpPr>
              <a:spLocks noEditPoints="1"/>
            </p:cNvSpPr>
            <p:nvPr/>
          </p:nvSpPr>
          <p:spPr bwMode="auto">
            <a:xfrm>
              <a:off x="9332913" y="2135188"/>
              <a:ext cx="141288" cy="101600"/>
            </a:xfrm>
            <a:custGeom>
              <a:avLst/>
              <a:gdLst>
                <a:gd name="T0" fmla="*/ 115 w 807"/>
                <a:gd name="T1" fmla="*/ 403 h 576"/>
                <a:gd name="T2" fmla="*/ 115 w 807"/>
                <a:gd name="T3" fmla="*/ 461 h 576"/>
                <a:gd name="T4" fmla="*/ 691 w 807"/>
                <a:gd name="T5" fmla="*/ 461 h 576"/>
                <a:gd name="T6" fmla="*/ 691 w 807"/>
                <a:gd name="T7" fmla="*/ 403 h 576"/>
                <a:gd name="T8" fmla="*/ 115 w 807"/>
                <a:gd name="T9" fmla="*/ 403 h 576"/>
                <a:gd name="T10" fmla="*/ 115 w 807"/>
                <a:gd name="T11" fmla="*/ 115 h 576"/>
                <a:gd name="T12" fmla="*/ 115 w 807"/>
                <a:gd name="T13" fmla="*/ 288 h 576"/>
                <a:gd name="T14" fmla="*/ 691 w 807"/>
                <a:gd name="T15" fmla="*/ 288 h 576"/>
                <a:gd name="T16" fmla="*/ 691 w 807"/>
                <a:gd name="T17" fmla="*/ 115 h 576"/>
                <a:gd name="T18" fmla="*/ 115 w 807"/>
                <a:gd name="T19" fmla="*/ 115 h 576"/>
                <a:gd name="T20" fmla="*/ 0 w 807"/>
                <a:gd name="T21" fmla="*/ 0 h 576"/>
                <a:gd name="T22" fmla="*/ 807 w 807"/>
                <a:gd name="T23" fmla="*/ 0 h 576"/>
                <a:gd name="T24" fmla="*/ 807 w 807"/>
                <a:gd name="T25" fmla="*/ 576 h 576"/>
                <a:gd name="T26" fmla="*/ 0 w 807"/>
                <a:gd name="T27" fmla="*/ 576 h 576"/>
                <a:gd name="T28" fmla="*/ 0 w 807"/>
                <a:gd name="T2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7" h="576">
                  <a:moveTo>
                    <a:pt x="115" y="403"/>
                  </a:moveTo>
                  <a:lnTo>
                    <a:pt x="115" y="461"/>
                  </a:lnTo>
                  <a:lnTo>
                    <a:pt x="691" y="461"/>
                  </a:lnTo>
                  <a:lnTo>
                    <a:pt x="691" y="403"/>
                  </a:lnTo>
                  <a:lnTo>
                    <a:pt x="115" y="403"/>
                  </a:lnTo>
                  <a:close/>
                  <a:moveTo>
                    <a:pt x="115" y="115"/>
                  </a:moveTo>
                  <a:lnTo>
                    <a:pt x="115" y="288"/>
                  </a:lnTo>
                  <a:lnTo>
                    <a:pt x="691" y="288"/>
                  </a:lnTo>
                  <a:lnTo>
                    <a:pt x="691" y="115"/>
                  </a:lnTo>
                  <a:lnTo>
                    <a:pt x="115" y="115"/>
                  </a:lnTo>
                  <a:close/>
                  <a:moveTo>
                    <a:pt x="0" y="0"/>
                  </a:moveTo>
                  <a:lnTo>
                    <a:pt x="807" y="0"/>
                  </a:lnTo>
                  <a:lnTo>
                    <a:pt x="807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4" name="Freeform 38"/>
            <p:cNvSpPr>
              <a:spLocks noEditPoints="1"/>
            </p:cNvSpPr>
            <p:nvPr/>
          </p:nvSpPr>
          <p:spPr bwMode="auto">
            <a:xfrm>
              <a:off x="9007475" y="1876425"/>
              <a:ext cx="609600" cy="593725"/>
            </a:xfrm>
            <a:custGeom>
              <a:avLst/>
              <a:gdLst>
                <a:gd name="T0" fmla="*/ 3341 w 3456"/>
                <a:gd name="T1" fmla="*/ 2959 h 3362"/>
                <a:gd name="T2" fmla="*/ 3168 w 3456"/>
                <a:gd name="T3" fmla="*/ 3131 h 3362"/>
                <a:gd name="T4" fmla="*/ 288 w 3456"/>
                <a:gd name="T5" fmla="*/ 3131 h 3362"/>
                <a:gd name="T6" fmla="*/ 115 w 3456"/>
                <a:gd name="T7" fmla="*/ 2959 h 3362"/>
                <a:gd name="T8" fmla="*/ 115 w 3456"/>
                <a:gd name="T9" fmla="*/ 2959 h 3362"/>
                <a:gd name="T10" fmla="*/ 2534 w 3456"/>
                <a:gd name="T11" fmla="*/ 2383 h 3362"/>
                <a:gd name="T12" fmla="*/ 461 w 3456"/>
                <a:gd name="T13" fmla="*/ 3247 h 3362"/>
                <a:gd name="T14" fmla="*/ 2650 w 3456"/>
                <a:gd name="T15" fmla="*/ 3247 h 3362"/>
                <a:gd name="T16" fmla="*/ 1728 w 3456"/>
                <a:gd name="T17" fmla="*/ 157 h 3362"/>
                <a:gd name="T18" fmla="*/ 151 w 3456"/>
                <a:gd name="T19" fmla="*/ 1416 h 3362"/>
                <a:gd name="T20" fmla="*/ 143 w 3456"/>
                <a:gd name="T21" fmla="*/ 1508 h 3362"/>
                <a:gd name="T22" fmla="*/ 207 w 3456"/>
                <a:gd name="T23" fmla="*/ 1576 h 3362"/>
                <a:gd name="T24" fmla="*/ 301 w 3456"/>
                <a:gd name="T25" fmla="*/ 1574 h 3362"/>
                <a:gd name="T26" fmla="*/ 1728 w 3456"/>
                <a:gd name="T27" fmla="*/ 478 h 3362"/>
                <a:gd name="T28" fmla="*/ 3178 w 3456"/>
                <a:gd name="T29" fmla="*/ 1582 h 3362"/>
                <a:gd name="T30" fmla="*/ 3270 w 3456"/>
                <a:gd name="T31" fmla="*/ 1565 h 3362"/>
                <a:gd name="T32" fmla="*/ 3318 w 3456"/>
                <a:gd name="T33" fmla="*/ 1485 h 3362"/>
                <a:gd name="T34" fmla="*/ 3293 w 3456"/>
                <a:gd name="T35" fmla="*/ 1396 h 3362"/>
                <a:gd name="T36" fmla="*/ 1728 w 3456"/>
                <a:gd name="T37" fmla="*/ 0 h 3362"/>
                <a:gd name="T38" fmla="*/ 3390 w 3456"/>
                <a:gd name="T39" fmla="*/ 1334 h 3362"/>
                <a:gd name="T40" fmla="*/ 3434 w 3456"/>
                <a:gd name="T41" fmla="*/ 1452 h 3362"/>
                <a:gd name="T42" fmla="*/ 3409 w 3456"/>
                <a:gd name="T43" fmla="*/ 1575 h 3362"/>
                <a:gd name="T44" fmla="*/ 3323 w 3456"/>
                <a:gd name="T45" fmla="*/ 1667 h 3362"/>
                <a:gd name="T46" fmla="*/ 3204 w 3456"/>
                <a:gd name="T47" fmla="*/ 1701 h 3362"/>
                <a:gd name="T48" fmla="*/ 3110 w 3456"/>
                <a:gd name="T49" fmla="*/ 2843 h 3362"/>
                <a:gd name="T50" fmla="*/ 3180 w 3456"/>
                <a:gd name="T51" fmla="*/ 2752 h 3362"/>
                <a:gd name="T52" fmla="*/ 3243 w 3456"/>
                <a:gd name="T53" fmla="*/ 2731 h 3362"/>
                <a:gd name="T54" fmla="*/ 3283 w 3456"/>
                <a:gd name="T55" fmla="*/ 2786 h 3362"/>
                <a:gd name="T56" fmla="*/ 3344 w 3456"/>
                <a:gd name="T57" fmla="*/ 2768 h 3362"/>
                <a:gd name="T58" fmla="*/ 3398 w 3456"/>
                <a:gd name="T59" fmla="*/ 2728 h 3362"/>
                <a:gd name="T60" fmla="*/ 3453 w 3456"/>
                <a:gd name="T61" fmla="*/ 2768 h 3362"/>
                <a:gd name="T62" fmla="*/ 3444 w 3456"/>
                <a:gd name="T63" fmla="*/ 3339 h 3362"/>
                <a:gd name="T64" fmla="*/ 3381 w 3456"/>
                <a:gd name="T65" fmla="*/ 3359 h 3362"/>
                <a:gd name="T66" fmla="*/ 3341 w 3456"/>
                <a:gd name="T67" fmla="*/ 3304 h 3362"/>
                <a:gd name="T68" fmla="*/ 3280 w 3456"/>
                <a:gd name="T69" fmla="*/ 3323 h 3362"/>
                <a:gd name="T70" fmla="*/ 3226 w 3456"/>
                <a:gd name="T71" fmla="*/ 3362 h 3362"/>
                <a:gd name="T72" fmla="*/ 3171 w 3456"/>
                <a:gd name="T73" fmla="*/ 3323 h 3362"/>
                <a:gd name="T74" fmla="*/ 3110 w 3456"/>
                <a:gd name="T75" fmla="*/ 3362 h 3362"/>
                <a:gd name="T76" fmla="*/ 288 w 3456"/>
                <a:gd name="T77" fmla="*/ 3304 h 3362"/>
                <a:gd name="T78" fmla="*/ 248 w 3456"/>
                <a:gd name="T79" fmla="*/ 3359 h 3362"/>
                <a:gd name="T80" fmla="*/ 184 w 3456"/>
                <a:gd name="T81" fmla="*/ 3339 h 3362"/>
                <a:gd name="T82" fmla="*/ 115 w 3456"/>
                <a:gd name="T83" fmla="*/ 3247 h 3362"/>
                <a:gd name="T84" fmla="*/ 92 w 3456"/>
                <a:gd name="T85" fmla="*/ 3351 h 3362"/>
                <a:gd name="T86" fmla="*/ 24 w 3456"/>
                <a:gd name="T87" fmla="*/ 3351 h 3362"/>
                <a:gd name="T88" fmla="*/ 0 w 3456"/>
                <a:gd name="T89" fmla="*/ 2786 h 3362"/>
                <a:gd name="T90" fmla="*/ 40 w 3456"/>
                <a:gd name="T91" fmla="*/ 2731 h 3362"/>
                <a:gd name="T92" fmla="*/ 104 w 3456"/>
                <a:gd name="T93" fmla="*/ 2752 h 3362"/>
                <a:gd name="T94" fmla="*/ 173 w 3456"/>
                <a:gd name="T95" fmla="*/ 2843 h 3362"/>
                <a:gd name="T96" fmla="*/ 196 w 3456"/>
                <a:gd name="T97" fmla="*/ 2740 h 3362"/>
                <a:gd name="T98" fmla="*/ 264 w 3456"/>
                <a:gd name="T99" fmla="*/ 2740 h 3362"/>
                <a:gd name="T100" fmla="*/ 288 w 3456"/>
                <a:gd name="T101" fmla="*/ 2843 h 3362"/>
                <a:gd name="T102" fmla="*/ 285 w 3456"/>
                <a:gd name="T103" fmla="*/ 1698 h 3362"/>
                <a:gd name="T104" fmla="*/ 162 w 3456"/>
                <a:gd name="T105" fmla="*/ 1682 h 3362"/>
                <a:gd name="T106" fmla="*/ 64 w 3456"/>
                <a:gd name="T107" fmla="*/ 1602 h 3362"/>
                <a:gd name="T108" fmla="*/ 22 w 3456"/>
                <a:gd name="T109" fmla="*/ 1484 h 3362"/>
                <a:gd name="T110" fmla="*/ 49 w 3456"/>
                <a:gd name="T111" fmla="*/ 1361 h 3362"/>
                <a:gd name="T112" fmla="*/ 1575 w 3456"/>
                <a:gd name="T113" fmla="*/ 142 h 3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56" h="3362">
                  <a:moveTo>
                    <a:pt x="3283" y="2959"/>
                  </a:moveTo>
                  <a:lnTo>
                    <a:pt x="3283" y="3131"/>
                  </a:lnTo>
                  <a:lnTo>
                    <a:pt x="3341" y="3131"/>
                  </a:lnTo>
                  <a:lnTo>
                    <a:pt x="3341" y="2959"/>
                  </a:lnTo>
                  <a:lnTo>
                    <a:pt x="3283" y="2959"/>
                  </a:lnTo>
                  <a:close/>
                  <a:moveTo>
                    <a:pt x="3110" y="2959"/>
                  </a:moveTo>
                  <a:lnTo>
                    <a:pt x="3110" y="3131"/>
                  </a:lnTo>
                  <a:lnTo>
                    <a:pt x="3168" y="3131"/>
                  </a:lnTo>
                  <a:lnTo>
                    <a:pt x="3168" y="2959"/>
                  </a:lnTo>
                  <a:lnTo>
                    <a:pt x="3110" y="2959"/>
                  </a:lnTo>
                  <a:close/>
                  <a:moveTo>
                    <a:pt x="288" y="2959"/>
                  </a:moveTo>
                  <a:lnTo>
                    <a:pt x="288" y="3131"/>
                  </a:lnTo>
                  <a:lnTo>
                    <a:pt x="346" y="3131"/>
                  </a:lnTo>
                  <a:lnTo>
                    <a:pt x="346" y="2959"/>
                  </a:lnTo>
                  <a:lnTo>
                    <a:pt x="288" y="2959"/>
                  </a:lnTo>
                  <a:close/>
                  <a:moveTo>
                    <a:pt x="115" y="2959"/>
                  </a:moveTo>
                  <a:lnTo>
                    <a:pt x="115" y="3131"/>
                  </a:lnTo>
                  <a:lnTo>
                    <a:pt x="173" y="3131"/>
                  </a:lnTo>
                  <a:lnTo>
                    <a:pt x="173" y="2959"/>
                  </a:lnTo>
                  <a:lnTo>
                    <a:pt x="115" y="2959"/>
                  </a:lnTo>
                  <a:close/>
                  <a:moveTo>
                    <a:pt x="1958" y="2383"/>
                  </a:moveTo>
                  <a:lnTo>
                    <a:pt x="1958" y="3247"/>
                  </a:lnTo>
                  <a:lnTo>
                    <a:pt x="2534" y="3247"/>
                  </a:lnTo>
                  <a:lnTo>
                    <a:pt x="2534" y="2383"/>
                  </a:lnTo>
                  <a:lnTo>
                    <a:pt x="1958" y="2383"/>
                  </a:lnTo>
                  <a:close/>
                  <a:moveTo>
                    <a:pt x="1728" y="623"/>
                  </a:moveTo>
                  <a:lnTo>
                    <a:pt x="461" y="1600"/>
                  </a:lnTo>
                  <a:lnTo>
                    <a:pt x="461" y="3247"/>
                  </a:lnTo>
                  <a:lnTo>
                    <a:pt x="1843" y="3247"/>
                  </a:lnTo>
                  <a:lnTo>
                    <a:pt x="1843" y="2267"/>
                  </a:lnTo>
                  <a:lnTo>
                    <a:pt x="2650" y="2267"/>
                  </a:lnTo>
                  <a:lnTo>
                    <a:pt x="2650" y="3247"/>
                  </a:lnTo>
                  <a:lnTo>
                    <a:pt x="2995" y="3247"/>
                  </a:lnTo>
                  <a:lnTo>
                    <a:pt x="2995" y="1600"/>
                  </a:lnTo>
                  <a:lnTo>
                    <a:pt x="1728" y="623"/>
                  </a:lnTo>
                  <a:close/>
                  <a:moveTo>
                    <a:pt x="1728" y="157"/>
                  </a:moveTo>
                  <a:lnTo>
                    <a:pt x="1649" y="230"/>
                  </a:lnTo>
                  <a:lnTo>
                    <a:pt x="181" y="1379"/>
                  </a:lnTo>
                  <a:lnTo>
                    <a:pt x="163" y="1396"/>
                  </a:lnTo>
                  <a:lnTo>
                    <a:pt x="151" y="1416"/>
                  </a:lnTo>
                  <a:lnTo>
                    <a:pt x="141" y="1437"/>
                  </a:lnTo>
                  <a:lnTo>
                    <a:pt x="137" y="1461"/>
                  </a:lnTo>
                  <a:lnTo>
                    <a:pt x="138" y="1485"/>
                  </a:lnTo>
                  <a:lnTo>
                    <a:pt x="143" y="1508"/>
                  </a:lnTo>
                  <a:lnTo>
                    <a:pt x="153" y="1529"/>
                  </a:lnTo>
                  <a:lnTo>
                    <a:pt x="168" y="1548"/>
                  </a:lnTo>
                  <a:lnTo>
                    <a:pt x="186" y="1565"/>
                  </a:lnTo>
                  <a:lnTo>
                    <a:pt x="207" y="1576"/>
                  </a:lnTo>
                  <a:lnTo>
                    <a:pt x="230" y="1583"/>
                  </a:lnTo>
                  <a:lnTo>
                    <a:pt x="254" y="1586"/>
                  </a:lnTo>
                  <a:lnTo>
                    <a:pt x="278" y="1582"/>
                  </a:lnTo>
                  <a:lnTo>
                    <a:pt x="301" y="1574"/>
                  </a:lnTo>
                  <a:lnTo>
                    <a:pt x="323" y="1561"/>
                  </a:lnTo>
                  <a:lnTo>
                    <a:pt x="368" y="1526"/>
                  </a:lnTo>
                  <a:lnTo>
                    <a:pt x="369" y="1526"/>
                  </a:lnTo>
                  <a:lnTo>
                    <a:pt x="1728" y="478"/>
                  </a:lnTo>
                  <a:lnTo>
                    <a:pt x="3110" y="1544"/>
                  </a:lnTo>
                  <a:lnTo>
                    <a:pt x="3133" y="1561"/>
                  </a:lnTo>
                  <a:lnTo>
                    <a:pt x="3155" y="1574"/>
                  </a:lnTo>
                  <a:lnTo>
                    <a:pt x="3178" y="1582"/>
                  </a:lnTo>
                  <a:lnTo>
                    <a:pt x="3202" y="1586"/>
                  </a:lnTo>
                  <a:lnTo>
                    <a:pt x="3226" y="1583"/>
                  </a:lnTo>
                  <a:lnTo>
                    <a:pt x="3249" y="1576"/>
                  </a:lnTo>
                  <a:lnTo>
                    <a:pt x="3270" y="1565"/>
                  </a:lnTo>
                  <a:lnTo>
                    <a:pt x="3288" y="1548"/>
                  </a:lnTo>
                  <a:lnTo>
                    <a:pt x="3303" y="1529"/>
                  </a:lnTo>
                  <a:lnTo>
                    <a:pt x="3313" y="1508"/>
                  </a:lnTo>
                  <a:lnTo>
                    <a:pt x="3318" y="1485"/>
                  </a:lnTo>
                  <a:lnTo>
                    <a:pt x="3319" y="1461"/>
                  </a:lnTo>
                  <a:lnTo>
                    <a:pt x="3315" y="1437"/>
                  </a:lnTo>
                  <a:lnTo>
                    <a:pt x="3305" y="1416"/>
                  </a:lnTo>
                  <a:lnTo>
                    <a:pt x="3293" y="1396"/>
                  </a:lnTo>
                  <a:lnTo>
                    <a:pt x="3275" y="1379"/>
                  </a:lnTo>
                  <a:lnTo>
                    <a:pt x="1810" y="234"/>
                  </a:lnTo>
                  <a:lnTo>
                    <a:pt x="1728" y="157"/>
                  </a:lnTo>
                  <a:close/>
                  <a:moveTo>
                    <a:pt x="1728" y="0"/>
                  </a:moveTo>
                  <a:lnTo>
                    <a:pt x="1885" y="146"/>
                  </a:lnTo>
                  <a:lnTo>
                    <a:pt x="3346" y="1288"/>
                  </a:lnTo>
                  <a:lnTo>
                    <a:pt x="3369" y="1310"/>
                  </a:lnTo>
                  <a:lnTo>
                    <a:pt x="3390" y="1334"/>
                  </a:lnTo>
                  <a:lnTo>
                    <a:pt x="3407" y="1361"/>
                  </a:lnTo>
                  <a:lnTo>
                    <a:pt x="3419" y="1390"/>
                  </a:lnTo>
                  <a:lnTo>
                    <a:pt x="3429" y="1420"/>
                  </a:lnTo>
                  <a:lnTo>
                    <a:pt x="3434" y="1452"/>
                  </a:lnTo>
                  <a:lnTo>
                    <a:pt x="3434" y="1484"/>
                  </a:lnTo>
                  <a:lnTo>
                    <a:pt x="3430" y="1515"/>
                  </a:lnTo>
                  <a:lnTo>
                    <a:pt x="3421" y="1546"/>
                  </a:lnTo>
                  <a:lnTo>
                    <a:pt x="3409" y="1575"/>
                  </a:lnTo>
                  <a:lnTo>
                    <a:pt x="3393" y="1602"/>
                  </a:lnTo>
                  <a:lnTo>
                    <a:pt x="3373" y="1626"/>
                  </a:lnTo>
                  <a:lnTo>
                    <a:pt x="3349" y="1649"/>
                  </a:lnTo>
                  <a:lnTo>
                    <a:pt x="3323" y="1667"/>
                  </a:lnTo>
                  <a:lnTo>
                    <a:pt x="3295" y="1682"/>
                  </a:lnTo>
                  <a:lnTo>
                    <a:pt x="3265" y="1692"/>
                  </a:lnTo>
                  <a:lnTo>
                    <a:pt x="3235" y="1699"/>
                  </a:lnTo>
                  <a:lnTo>
                    <a:pt x="3204" y="1701"/>
                  </a:lnTo>
                  <a:lnTo>
                    <a:pt x="3172" y="1699"/>
                  </a:lnTo>
                  <a:lnTo>
                    <a:pt x="3141" y="1691"/>
                  </a:lnTo>
                  <a:lnTo>
                    <a:pt x="3110" y="1680"/>
                  </a:lnTo>
                  <a:lnTo>
                    <a:pt x="3110" y="2843"/>
                  </a:lnTo>
                  <a:lnTo>
                    <a:pt x="3168" y="2843"/>
                  </a:lnTo>
                  <a:lnTo>
                    <a:pt x="3168" y="2786"/>
                  </a:lnTo>
                  <a:lnTo>
                    <a:pt x="3171" y="2768"/>
                  </a:lnTo>
                  <a:lnTo>
                    <a:pt x="3180" y="2752"/>
                  </a:lnTo>
                  <a:lnTo>
                    <a:pt x="3192" y="2740"/>
                  </a:lnTo>
                  <a:lnTo>
                    <a:pt x="3208" y="2731"/>
                  </a:lnTo>
                  <a:lnTo>
                    <a:pt x="3226" y="2728"/>
                  </a:lnTo>
                  <a:lnTo>
                    <a:pt x="3243" y="2731"/>
                  </a:lnTo>
                  <a:lnTo>
                    <a:pt x="3260" y="2740"/>
                  </a:lnTo>
                  <a:lnTo>
                    <a:pt x="3272" y="2752"/>
                  </a:lnTo>
                  <a:lnTo>
                    <a:pt x="3280" y="2768"/>
                  </a:lnTo>
                  <a:lnTo>
                    <a:pt x="3283" y="2786"/>
                  </a:lnTo>
                  <a:lnTo>
                    <a:pt x="3283" y="2843"/>
                  </a:lnTo>
                  <a:lnTo>
                    <a:pt x="3341" y="2843"/>
                  </a:lnTo>
                  <a:lnTo>
                    <a:pt x="3341" y="2786"/>
                  </a:lnTo>
                  <a:lnTo>
                    <a:pt x="3344" y="2768"/>
                  </a:lnTo>
                  <a:lnTo>
                    <a:pt x="3352" y="2752"/>
                  </a:lnTo>
                  <a:lnTo>
                    <a:pt x="3364" y="2740"/>
                  </a:lnTo>
                  <a:lnTo>
                    <a:pt x="3381" y="2731"/>
                  </a:lnTo>
                  <a:lnTo>
                    <a:pt x="3398" y="2728"/>
                  </a:lnTo>
                  <a:lnTo>
                    <a:pt x="3416" y="2731"/>
                  </a:lnTo>
                  <a:lnTo>
                    <a:pt x="3432" y="2740"/>
                  </a:lnTo>
                  <a:lnTo>
                    <a:pt x="3444" y="2752"/>
                  </a:lnTo>
                  <a:lnTo>
                    <a:pt x="3453" y="2768"/>
                  </a:lnTo>
                  <a:lnTo>
                    <a:pt x="3456" y="2786"/>
                  </a:lnTo>
                  <a:lnTo>
                    <a:pt x="3456" y="3304"/>
                  </a:lnTo>
                  <a:lnTo>
                    <a:pt x="3453" y="3323"/>
                  </a:lnTo>
                  <a:lnTo>
                    <a:pt x="3444" y="3339"/>
                  </a:lnTo>
                  <a:lnTo>
                    <a:pt x="3432" y="3351"/>
                  </a:lnTo>
                  <a:lnTo>
                    <a:pt x="3416" y="3359"/>
                  </a:lnTo>
                  <a:lnTo>
                    <a:pt x="3398" y="3362"/>
                  </a:lnTo>
                  <a:lnTo>
                    <a:pt x="3381" y="3359"/>
                  </a:lnTo>
                  <a:lnTo>
                    <a:pt x="3364" y="3351"/>
                  </a:lnTo>
                  <a:lnTo>
                    <a:pt x="3352" y="3339"/>
                  </a:lnTo>
                  <a:lnTo>
                    <a:pt x="3344" y="3323"/>
                  </a:lnTo>
                  <a:lnTo>
                    <a:pt x="3341" y="3304"/>
                  </a:lnTo>
                  <a:lnTo>
                    <a:pt x="3341" y="3247"/>
                  </a:lnTo>
                  <a:lnTo>
                    <a:pt x="3283" y="3247"/>
                  </a:lnTo>
                  <a:lnTo>
                    <a:pt x="3283" y="3304"/>
                  </a:lnTo>
                  <a:lnTo>
                    <a:pt x="3280" y="3323"/>
                  </a:lnTo>
                  <a:lnTo>
                    <a:pt x="3272" y="3339"/>
                  </a:lnTo>
                  <a:lnTo>
                    <a:pt x="3260" y="3351"/>
                  </a:lnTo>
                  <a:lnTo>
                    <a:pt x="3243" y="3359"/>
                  </a:lnTo>
                  <a:lnTo>
                    <a:pt x="3226" y="3362"/>
                  </a:lnTo>
                  <a:lnTo>
                    <a:pt x="3208" y="3359"/>
                  </a:lnTo>
                  <a:lnTo>
                    <a:pt x="3192" y="3351"/>
                  </a:lnTo>
                  <a:lnTo>
                    <a:pt x="3180" y="3339"/>
                  </a:lnTo>
                  <a:lnTo>
                    <a:pt x="3171" y="3323"/>
                  </a:lnTo>
                  <a:lnTo>
                    <a:pt x="3168" y="3304"/>
                  </a:lnTo>
                  <a:lnTo>
                    <a:pt x="3168" y="3247"/>
                  </a:lnTo>
                  <a:lnTo>
                    <a:pt x="3110" y="3247"/>
                  </a:lnTo>
                  <a:lnTo>
                    <a:pt x="3110" y="3362"/>
                  </a:lnTo>
                  <a:lnTo>
                    <a:pt x="346" y="3362"/>
                  </a:lnTo>
                  <a:lnTo>
                    <a:pt x="346" y="3247"/>
                  </a:lnTo>
                  <a:lnTo>
                    <a:pt x="288" y="3247"/>
                  </a:lnTo>
                  <a:lnTo>
                    <a:pt x="288" y="3304"/>
                  </a:lnTo>
                  <a:lnTo>
                    <a:pt x="285" y="3323"/>
                  </a:lnTo>
                  <a:lnTo>
                    <a:pt x="276" y="3339"/>
                  </a:lnTo>
                  <a:lnTo>
                    <a:pt x="264" y="3351"/>
                  </a:lnTo>
                  <a:lnTo>
                    <a:pt x="248" y="3359"/>
                  </a:lnTo>
                  <a:lnTo>
                    <a:pt x="230" y="3362"/>
                  </a:lnTo>
                  <a:lnTo>
                    <a:pt x="213" y="3359"/>
                  </a:lnTo>
                  <a:lnTo>
                    <a:pt x="196" y="3351"/>
                  </a:lnTo>
                  <a:lnTo>
                    <a:pt x="184" y="3339"/>
                  </a:lnTo>
                  <a:lnTo>
                    <a:pt x="176" y="3323"/>
                  </a:lnTo>
                  <a:lnTo>
                    <a:pt x="173" y="3304"/>
                  </a:lnTo>
                  <a:lnTo>
                    <a:pt x="173" y="3247"/>
                  </a:lnTo>
                  <a:lnTo>
                    <a:pt x="115" y="3247"/>
                  </a:lnTo>
                  <a:lnTo>
                    <a:pt x="115" y="3304"/>
                  </a:lnTo>
                  <a:lnTo>
                    <a:pt x="112" y="3323"/>
                  </a:lnTo>
                  <a:lnTo>
                    <a:pt x="104" y="3339"/>
                  </a:lnTo>
                  <a:lnTo>
                    <a:pt x="92" y="3351"/>
                  </a:lnTo>
                  <a:lnTo>
                    <a:pt x="75" y="3359"/>
                  </a:lnTo>
                  <a:lnTo>
                    <a:pt x="58" y="3362"/>
                  </a:lnTo>
                  <a:lnTo>
                    <a:pt x="40" y="3359"/>
                  </a:lnTo>
                  <a:lnTo>
                    <a:pt x="24" y="3351"/>
                  </a:lnTo>
                  <a:lnTo>
                    <a:pt x="12" y="3339"/>
                  </a:lnTo>
                  <a:lnTo>
                    <a:pt x="3" y="3323"/>
                  </a:lnTo>
                  <a:lnTo>
                    <a:pt x="0" y="3304"/>
                  </a:lnTo>
                  <a:lnTo>
                    <a:pt x="0" y="2786"/>
                  </a:lnTo>
                  <a:lnTo>
                    <a:pt x="3" y="2768"/>
                  </a:lnTo>
                  <a:lnTo>
                    <a:pt x="12" y="2752"/>
                  </a:lnTo>
                  <a:lnTo>
                    <a:pt x="24" y="2740"/>
                  </a:lnTo>
                  <a:lnTo>
                    <a:pt x="40" y="2731"/>
                  </a:lnTo>
                  <a:lnTo>
                    <a:pt x="58" y="2728"/>
                  </a:lnTo>
                  <a:lnTo>
                    <a:pt x="75" y="2731"/>
                  </a:lnTo>
                  <a:lnTo>
                    <a:pt x="92" y="2740"/>
                  </a:lnTo>
                  <a:lnTo>
                    <a:pt x="104" y="2752"/>
                  </a:lnTo>
                  <a:lnTo>
                    <a:pt x="112" y="2768"/>
                  </a:lnTo>
                  <a:lnTo>
                    <a:pt x="115" y="2786"/>
                  </a:lnTo>
                  <a:lnTo>
                    <a:pt x="115" y="2843"/>
                  </a:lnTo>
                  <a:lnTo>
                    <a:pt x="173" y="2843"/>
                  </a:lnTo>
                  <a:lnTo>
                    <a:pt x="173" y="2786"/>
                  </a:lnTo>
                  <a:lnTo>
                    <a:pt x="176" y="2768"/>
                  </a:lnTo>
                  <a:lnTo>
                    <a:pt x="184" y="2752"/>
                  </a:lnTo>
                  <a:lnTo>
                    <a:pt x="196" y="2740"/>
                  </a:lnTo>
                  <a:lnTo>
                    <a:pt x="213" y="2731"/>
                  </a:lnTo>
                  <a:lnTo>
                    <a:pt x="230" y="2728"/>
                  </a:lnTo>
                  <a:lnTo>
                    <a:pt x="248" y="2731"/>
                  </a:lnTo>
                  <a:lnTo>
                    <a:pt x="264" y="2740"/>
                  </a:lnTo>
                  <a:lnTo>
                    <a:pt x="276" y="2752"/>
                  </a:lnTo>
                  <a:lnTo>
                    <a:pt x="285" y="2768"/>
                  </a:lnTo>
                  <a:lnTo>
                    <a:pt x="288" y="2786"/>
                  </a:lnTo>
                  <a:lnTo>
                    <a:pt x="288" y="2843"/>
                  </a:lnTo>
                  <a:lnTo>
                    <a:pt x="346" y="2843"/>
                  </a:lnTo>
                  <a:lnTo>
                    <a:pt x="346" y="1680"/>
                  </a:lnTo>
                  <a:lnTo>
                    <a:pt x="315" y="1691"/>
                  </a:lnTo>
                  <a:lnTo>
                    <a:pt x="285" y="1698"/>
                  </a:lnTo>
                  <a:lnTo>
                    <a:pt x="253" y="1700"/>
                  </a:lnTo>
                  <a:lnTo>
                    <a:pt x="223" y="1699"/>
                  </a:lnTo>
                  <a:lnTo>
                    <a:pt x="192" y="1692"/>
                  </a:lnTo>
                  <a:lnTo>
                    <a:pt x="162" y="1682"/>
                  </a:lnTo>
                  <a:lnTo>
                    <a:pt x="134" y="1668"/>
                  </a:lnTo>
                  <a:lnTo>
                    <a:pt x="108" y="1649"/>
                  </a:lnTo>
                  <a:lnTo>
                    <a:pt x="84" y="1626"/>
                  </a:lnTo>
                  <a:lnTo>
                    <a:pt x="64" y="1602"/>
                  </a:lnTo>
                  <a:lnTo>
                    <a:pt x="47" y="1575"/>
                  </a:lnTo>
                  <a:lnTo>
                    <a:pt x="35" y="1546"/>
                  </a:lnTo>
                  <a:lnTo>
                    <a:pt x="26" y="1515"/>
                  </a:lnTo>
                  <a:lnTo>
                    <a:pt x="22" y="1484"/>
                  </a:lnTo>
                  <a:lnTo>
                    <a:pt x="22" y="1452"/>
                  </a:lnTo>
                  <a:lnTo>
                    <a:pt x="27" y="1420"/>
                  </a:lnTo>
                  <a:lnTo>
                    <a:pt x="37" y="1390"/>
                  </a:lnTo>
                  <a:lnTo>
                    <a:pt x="49" y="1361"/>
                  </a:lnTo>
                  <a:lnTo>
                    <a:pt x="66" y="1334"/>
                  </a:lnTo>
                  <a:lnTo>
                    <a:pt x="87" y="1310"/>
                  </a:lnTo>
                  <a:lnTo>
                    <a:pt x="110" y="1288"/>
                  </a:lnTo>
                  <a:lnTo>
                    <a:pt x="1575" y="142"/>
                  </a:lnTo>
                  <a:lnTo>
                    <a:pt x="1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0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40" y="2349092"/>
            <a:ext cx="5938318" cy="3967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5478" y="132742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Cleira</a:t>
            </a:r>
            <a:endParaRPr lang="en-US" sz="28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8224" y="651021"/>
            <a:ext cx="2620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B3748F"/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9308" y="325925"/>
            <a:ext cx="11493385" cy="6246796"/>
            <a:chOff x="349308" y="325925"/>
            <a:chExt cx="11493385" cy="62467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49308" y="325925"/>
              <a:ext cx="0" cy="624679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349309" y="6572721"/>
              <a:ext cx="11493384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49308" y="325925"/>
              <a:ext cx="11493385" cy="0"/>
              <a:chOff x="289560" y="325925"/>
              <a:chExt cx="11493385" cy="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289560" y="325925"/>
                <a:ext cx="4409191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7373754" y="325925"/>
                <a:ext cx="4409191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>
              <a:off x="11842693" y="325925"/>
              <a:ext cx="0" cy="624679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241777" y="2684332"/>
            <a:ext cx="1069745" cy="1300824"/>
            <a:chOff x="1524000" y="1962150"/>
            <a:chExt cx="1367181" cy="1676400"/>
          </a:xfrm>
        </p:grpSpPr>
        <p:sp>
          <p:nvSpPr>
            <p:cNvPr id="14" name="Isosceles Triangle 13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rgbClr val="F6E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rgbClr val="E5C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98291" y="2464666"/>
            <a:ext cx="1069745" cy="1520490"/>
            <a:chOff x="1524000" y="1962150"/>
            <a:chExt cx="1367181" cy="1676400"/>
          </a:xfrm>
        </p:grpSpPr>
        <p:sp>
          <p:nvSpPr>
            <p:cNvPr id="17" name="Isosceles Triangle 16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954804" y="2378255"/>
            <a:ext cx="1069745" cy="1606901"/>
            <a:chOff x="1524000" y="1962150"/>
            <a:chExt cx="1367181" cy="1676400"/>
          </a:xfrm>
        </p:grpSpPr>
        <p:sp>
          <p:nvSpPr>
            <p:cNvPr id="20" name="Isosceles Triangle 19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811318" y="2749770"/>
            <a:ext cx="1069745" cy="1235386"/>
            <a:chOff x="1524000" y="1962150"/>
            <a:chExt cx="1367181" cy="1676400"/>
          </a:xfrm>
        </p:grpSpPr>
        <p:sp>
          <p:nvSpPr>
            <p:cNvPr id="23" name="Isosceles Triangle 22"/>
            <p:cNvSpPr/>
            <p:nvPr/>
          </p:nvSpPr>
          <p:spPr>
            <a:xfrm>
              <a:off x="2205381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 flipH="1">
              <a:off x="1524000" y="1962150"/>
              <a:ext cx="685800" cy="16764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7241777" y="3985156"/>
            <a:ext cx="3639286" cy="9564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09949" y="2407333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4.5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66463" y="2187667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4.5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22976" y="2025056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4.5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79490" y="248152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4.5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02062" y="4204822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January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21834" y="4204822"/>
            <a:ext cx="8226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February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84947" y="4204822"/>
            <a:ext cx="6094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March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96637" y="4204822"/>
            <a:ext cx="495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April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07613" y="4690109"/>
            <a:ext cx="3809669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pic>
        <p:nvPicPr>
          <p:cNvPr id="48" name="图片占位符 47">
            <a:extLst>
              <a:ext uri="{FF2B5EF4-FFF2-40B4-BE49-F238E27FC236}">
                <a16:creationId xmlns:a16="http://schemas.microsoft.com/office/drawing/2014/main" id="{839BE2C4-F803-4F1D-AD89-67B6BA3D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11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占位符 26">
            <a:extLst>
              <a:ext uri="{FF2B5EF4-FFF2-40B4-BE49-F238E27FC236}">
                <a16:creationId xmlns:a16="http://schemas.microsoft.com/office/drawing/2014/main" id="{3C7DB802-679D-401E-8279-F99DF8ADE5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5" y="1642686"/>
            <a:ext cx="6842839" cy="458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5478" y="132742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Cleira</a:t>
            </a:r>
            <a:endParaRPr lang="en-US" sz="28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9284" y="651021"/>
            <a:ext cx="2620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B3748F"/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9308" y="325925"/>
            <a:ext cx="11493385" cy="6246796"/>
            <a:chOff x="349308" y="325925"/>
            <a:chExt cx="11493385" cy="624679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49308" y="325925"/>
              <a:ext cx="0" cy="624679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49309" y="6572721"/>
              <a:ext cx="11493384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349308" y="325925"/>
              <a:ext cx="11493385" cy="0"/>
              <a:chOff x="289560" y="325925"/>
              <a:chExt cx="11493385" cy="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289560" y="325925"/>
                <a:ext cx="4409191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7373754" y="325925"/>
                <a:ext cx="4409191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11842693" y="325925"/>
              <a:ext cx="0" cy="624679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6"/>
          <p:cNvSpPr>
            <a:spLocks/>
          </p:cNvSpPr>
          <p:nvPr/>
        </p:nvSpPr>
        <p:spPr bwMode="auto">
          <a:xfrm>
            <a:off x="7623151" y="2428918"/>
            <a:ext cx="3784286" cy="592138"/>
          </a:xfrm>
          <a:custGeom>
            <a:avLst/>
            <a:gdLst>
              <a:gd name="T0" fmla="*/ 0 w 3343"/>
              <a:gd name="T1" fmla="*/ 0 h 747"/>
              <a:gd name="T2" fmla="*/ 3039 w 3343"/>
              <a:gd name="T3" fmla="*/ 0 h 747"/>
              <a:gd name="T4" fmla="*/ 3343 w 3343"/>
              <a:gd name="T5" fmla="*/ 373 h 747"/>
              <a:gd name="T6" fmla="*/ 3039 w 3343"/>
              <a:gd name="T7" fmla="*/ 747 h 747"/>
              <a:gd name="T8" fmla="*/ 0 w 3343"/>
              <a:gd name="T9" fmla="*/ 747 h 747"/>
              <a:gd name="T10" fmla="*/ 0 w 3343"/>
              <a:gd name="T11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43" h="747">
                <a:moveTo>
                  <a:pt x="0" y="0"/>
                </a:moveTo>
                <a:lnTo>
                  <a:pt x="3039" y="0"/>
                </a:lnTo>
                <a:lnTo>
                  <a:pt x="3343" y="373"/>
                </a:lnTo>
                <a:lnTo>
                  <a:pt x="3039" y="747"/>
                </a:lnTo>
                <a:lnTo>
                  <a:pt x="0" y="747"/>
                </a:lnTo>
                <a:lnTo>
                  <a:pt x="0" y="0"/>
                </a:lnTo>
                <a:close/>
              </a:path>
            </a:pathLst>
          </a:custGeom>
          <a:solidFill>
            <a:srgbClr val="E5C3D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7327876" y="2435268"/>
            <a:ext cx="293688" cy="590550"/>
          </a:xfrm>
          <a:custGeom>
            <a:avLst/>
            <a:gdLst>
              <a:gd name="T0" fmla="*/ 241 w 370"/>
              <a:gd name="T1" fmla="*/ 0 h 746"/>
              <a:gd name="T2" fmla="*/ 370 w 370"/>
              <a:gd name="T3" fmla="*/ 0 h 746"/>
              <a:gd name="T4" fmla="*/ 370 w 370"/>
              <a:gd name="T5" fmla="*/ 746 h 746"/>
              <a:gd name="T6" fmla="*/ 212 w 370"/>
              <a:gd name="T7" fmla="*/ 746 h 746"/>
              <a:gd name="T8" fmla="*/ 212 w 370"/>
              <a:gd name="T9" fmla="*/ 314 h 746"/>
              <a:gd name="T10" fmla="*/ 215 w 370"/>
              <a:gd name="T11" fmla="*/ 243 h 746"/>
              <a:gd name="T12" fmla="*/ 217 w 370"/>
              <a:gd name="T13" fmla="*/ 165 h 746"/>
              <a:gd name="T14" fmla="*/ 199 w 370"/>
              <a:gd name="T15" fmla="*/ 184 h 746"/>
              <a:gd name="T16" fmla="*/ 184 w 370"/>
              <a:gd name="T17" fmla="*/ 199 h 746"/>
              <a:gd name="T18" fmla="*/ 172 w 370"/>
              <a:gd name="T19" fmla="*/ 210 h 746"/>
              <a:gd name="T20" fmla="*/ 163 w 370"/>
              <a:gd name="T21" fmla="*/ 217 h 746"/>
              <a:gd name="T22" fmla="*/ 77 w 370"/>
              <a:gd name="T23" fmla="*/ 286 h 746"/>
              <a:gd name="T24" fmla="*/ 0 w 370"/>
              <a:gd name="T25" fmla="*/ 191 h 746"/>
              <a:gd name="T26" fmla="*/ 241 w 370"/>
              <a:gd name="T27" fmla="*/ 0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0" h="746">
                <a:moveTo>
                  <a:pt x="241" y="0"/>
                </a:moveTo>
                <a:lnTo>
                  <a:pt x="370" y="0"/>
                </a:lnTo>
                <a:lnTo>
                  <a:pt x="370" y="746"/>
                </a:lnTo>
                <a:lnTo>
                  <a:pt x="212" y="746"/>
                </a:lnTo>
                <a:lnTo>
                  <a:pt x="212" y="314"/>
                </a:lnTo>
                <a:lnTo>
                  <a:pt x="215" y="243"/>
                </a:lnTo>
                <a:lnTo>
                  <a:pt x="217" y="165"/>
                </a:lnTo>
                <a:lnTo>
                  <a:pt x="199" y="184"/>
                </a:lnTo>
                <a:lnTo>
                  <a:pt x="184" y="199"/>
                </a:lnTo>
                <a:lnTo>
                  <a:pt x="172" y="210"/>
                </a:lnTo>
                <a:lnTo>
                  <a:pt x="163" y="217"/>
                </a:lnTo>
                <a:lnTo>
                  <a:pt x="77" y="286"/>
                </a:lnTo>
                <a:lnTo>
                  <a:pt x="0" y="191"/>
                </a:lnTo>
                <a:lnTo>
                  <a:pt x="241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  <a:effectLst>
            <a:outerShdw blurRad="279400" dist="38100" dir="2700000" algn="tl" rotWithShape="0">
              <a:prstClr val="black">
                <a:alpha val="22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4351" y="2414294"/>
            <a:ext cx="3104859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7389790" y="3325073"/>
            <a:ext cx="4116996" cy="581025"/>
          </a:xfrm>
          <a:custGeom>
            <a:avLst/>
            <a:gdLst>
              <a:gd name="T0" fmla="*/ 215 w 3637"/>
              <a:gd name="T1" fmla="*/ 0 h 731"/>
              <a:gd name="T2" fmla="*/ 3341 w 3637"/>
              <a:gd name="T3" fmla="*/ 0 h 731"/>
              <a:gd name="T4" fmla="*/ 3637 w 3637"/>
              <a:gd name="T5" fmla="*/ 358 h 731"/>
              <a:gd name="T6" fmla="*/ 3333 w 3637"/>
              <a:gd name="T7" fmla="*/ 731 h 731"/>
              <a:gd name="T8" fmla="*/ 291 w 3637"/>
              <a:gd name="T9" fmla="*/ 731 h 731"/>
              <a:gd name="T10" fmla="*/ 0 w 3637"/>
              <a:gd name="T11" fmla="*/ 634 h 731"/>
              <a:gd name="T12" fmla="*/ 291 w 3637"/>
              <a:gd name="T13" fmla="*/ 338 h 731"/>
              <a:gd name="T14" fmla="*/ 215 w 3637"/>
              <a:gd name="T15" fmla="*/ 0 h 731"/>
              <a:gd name="connsiteX0" fmla="*/ 591 w 10000"/>
              <a:gd name="connsiteY0" fmla="*/ 0 h 10000"/>
              <a:gd name="connsiteX1" fmla="*/ 9186 w 10000"/>
              <a:gd name="connsiteY1" fmla="*/ 0 h 10000"/>
              <a:gd name="connsiteX2" fmla="*/ 10000 w 10000"/>
              <a:gd name="connsiteY2" fmla="*/ 4897 h 10000"/>
              <a:gd name="connsiteX3" fmla="*/ 9164 w 10000"/>
              <a:gd name="connsiteY3" fmla="*/ 10000 h 10000"/>
              <a:gd name="connsiteX4" fmla="*/ 800 w 10000"/>
              <a:gd name="connsiteY4" fmla="*/ 10000 h 10000"/>
              <a:gd name="connsiteX5" fmla="*/ 0 w 10000"/>
              <a:gd name="connsiteY5" fmla="*/ 8673 h 10000"/>
              <a:gd name="connsiteX6" fmla="*/ 584 w 10000"/>
              <a:gd name="connsiteY6" fmla="*/ 4515 h 10000"/>
              <a:gd name="connsiteX7" fmla="*/ 591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591" y="0"/>
                </a:moveTo>
                <a:lnTo>
                  <a:pt x="9186" y="0"/>
                </a:lnTo>
                <a:lnTo>
                  <a:pt x="10000" y="4897"/>
                </a:lnTo>
                <a:lnTo>
                  <a:pt x="9164" y="10000"/>
                </a:lnTo>
                <a:lnTo>
                  <a:pt x="800" y="10000"/>
                </a:lnTo>
                <a:lnTo>
                  <a:pt x="0" y="8673"/>
                </a:lnTo>
                <a:cubicBezTo>
                  <a:pt x="195" y="7287"/>
                  <a:pt x="389" y="5901"/>
                  <a:pt x="584" y="4515"/>
                </a:cubicBezTo>
                <a:cubicBezTo>
                  <a:pt x="586" y="3010"/>
                  <a:pt x="589" y="1505"/>
                  <a:pt x="591" y="0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7310414" y="3307610"/>
            <a:ext cx="415925" cy="601663"/>
          </a:xfrm>
          <a:custGeom>
            <a:avLst/>
            <a:gdLst>
              <a:gd name="T0" fmla="*/ 267 w 524"/>
              <a:gd name="T1" fmla="*/ 0 h 757"/>
              <a:gd name="T2" fmla="*/ 312 w 524"/>
              <a:gd name="T3" fmla="*/ 3 h 757"/>
              <a:gd name="T4" fmla="*/ 352 w 524"/>
              <a:gd name="T5" fmla="*/ 11 h 757"/>
              <a:gd name="T6" fmla="*/ 391 w 524"/>
              <a:gd name="T7" fmla="*/ 25 h 757"/>
              <a:gd name="T8" fmla="*/ 415 w 524"/>
              <a:gd name="T9" fmla="*/ 39 h 757"/>
              <a:gd name="T10" fmla="*/ 437 w 524"/>
              <a:gd name="T11" fmla="*/ 56 h 757"/>
              <a:gd name="T12" fmla="*/ 457 w 524"/>
              <a:gd name="T13" fmla="*/ 75 h 757"/>
              <a:gd name="T14" fmla="*/ 474 w 524"/>
              <a:gd name="T15" fmla="*/ 97 h 757"/>
              <a:gd name="T16" fmla="*/ 487 w 524"/>
              <a:gd name="T17" fmla="*/ 120 h 757"/>
              <a:gd name="T18" fmla="*/ 497 w 524"/>
              <a:gd name="T19" fmla="*/ 146 h 757"/>
              <a:gd name="T20" fmla="*/ 501 w 524"/>
              <a:gd name="T21" fmla="*/ 173 h 757"/>
              <a:gd name="T22" fmla="*/ 503 w 524"/>
              <a:gd name="T23" fmla="*/ 202 h 757"/>
              <a:gd name="T24" fmla="*/ 501 w 524"/>
              <a:gd name="T25" fmla="*/ 236 h 757"/>
              <a:gd name="T26" fmla="*/ 495 w 524"/>
              <a:gd name="T27" fmla="*/ 268 h 757"/>
              <a:gd name="T28" fmla="*/ 485 w 524"/>
              <a:gd name="T29" fmla="*/ 299 h 757"/>
              <a:gd name="T30" fmla="*/ 471 w 524"/>
              <a:gd name="T31" fmla="*/ 330 h 757"/>
              <a:gd name="T32" fmla="*/ 452 w 524"/>
              <a:gd name="T33" fmla="*/ 359 h 757"/>
              <a:gd name="T34" fmla="*/ 429 w 524"/>
              <a:gd name="T35" fmla="*/ 391 h 757"/>
              <a:gd name="T36" fmla="*/ 412 w 524"/>
              <a:gd name="T37" fmla="*/ 412 h 757"/>
              <a:gd name="T38" fmla="*/ 389 w 524"/>
              <a:gd name="T39" fmla="*/ 436 h 757"/>
              <a:gd name="T40" fmla="*/ 362 w 524"/>
              <a:gd name="T41" fmla="*/ 463 h 757"/>
              <a:gd name="T42" fmla="*/ 332 w 524"/>
              <a:gd name="T43" fmla="*/ 494 h 757"/>
              <a:gd name="T44" fmla="*/ 296 w 524"/>
              <a:gd name="T45" fmla="*/ 527 h 757"/>
              <a:gd name="T46" fmla="*/ 198 w 524"/>
              <a:gd name="T47" fmla="*/ 617 h 757"/>
              <a:gd name="T48" fmla="*/ 198 w 524"/>
              <a:gd name="T49" fmla="*/ 624 h 757"/>
              <a:gd name="T50" fmla="*/ 524 w 524"/>
              <a:gd name="T51" fmla="*/ 624 h 757"/>
              <a:gd name="T52" fmla="*/ 524 w 524"/>
              <a:gd name="T53" fmla="*/ 757 h 757"/>
              <a:gd name="T54" fmla="*/ 3 w 524"/>
              <a:gd name="T55" fmla="*/ 757 h 757"/>
              <a:gd name="T56" fmla="*/ 3 w 524"/>
              <a:gd name="T57" fmla="*/ 648 h 757"/>
              <a:gd name="T58" fmla="*/ 190 w 524"/>
              <a:gd name="T59" fmla="*/ 458 h 757"/>
              <a:gd name="T60" fmla="*/ 221 w 524"/>
              <a:gd name="T61" fmla="*/ 426 h 757"/>
              <a:gd name="T62" fmla="*/ 247 w 524"/>
              <a:gd name="T63" fmla="*/ 399 h 757"/>
              <a:gd name="T64" fmla="*/ 269 w 524"/>
              <a:gd name="T65" fmla="*/ 374 h 757"/>
              <a:gd name="T66" fmla="*/ 286 w 524"/>
              <a:gd name="T67" fmla="*/ 354 h 757"/>
              <a:gd name="T68" fmla="*/ 298 w 524"/>
              <a:gd name="T69" fmla="*/ 340 h 757"/>
              <a:gd name="T70" fmla="*/ 314 w 524"/>
              <a:gd name="T71" fmla="*/ 319 h 757"/>
              <a:gd name="T72" fmla="*/ 327 w 524"/>
              <a:gd name="T73" fmla="*/ 298 h 757"/>
              <a:gd name="T74" fmla="*/ 336 w 524"/>
              <a:gd name="T75" fmla="*/ 279 h 757"/>
              <a:gd name="T76" fmla="*/ 344 w 524"/>
              <a:gd name="T77" fmla="*/ 250 h 757"/>
              <a:gd name="T78" fmla="*/ 346 w 524"/>
              <a:gd name="T79" fmla="*/ 220 h 757"/>
              <a:gd name="T80" fmla="*/ 345 w 524"/>
              <a:gd name="T81" fmla="*/ 199 h 757"/>
              <a:gd name="T82" fmla="*/ 340 w 524"/>
              <a:gd name="T83" fmla="*/ 181 h 757"/>
              <a:gd name="T84" fmla="*/ 333 w 524"/>
              <a:gd name="T85" fmla="*/ 166 h 757"/>
              <a:gd name="T86" fmla="*/ 323 w 524"/>
              <a:gd name="T87" fmla="*/ 154 h 757"/>
              <a:gd name="T88" fmla="*/ 304 w 524"/>
              <a:gd name="T89" fmla="*/ 141 h 757"/>
              <a:gd name="T90" fmla="*/ 282 w 524"/>
              <a:gd name="T91" fmla="*/ 134 h 757"/>
              <a:gd name="T92" fmla="*/ 255 w 524"/>
              <a:gd name="T93" fmla="*/ 131 h 757"/>
              <a:gd name="T94" fmla="*/ 227 w 524"/>
              <a:gd name="T95" fmla="*/ 134 h 757"/>
              <a:gd name="T96" fmla="*/ 200 w 524"/>
              <a:gd name="T97" fmla="*/ 140 h 757"/>
              <a:gd name="T98" fmla="*/ 171 w 524"/>
              <a:gd name="T99" fmla="*/ 151 h 757"/>
              <a:gd name="T100" fmla="*/ 144 w 524"/>
              <a:gd name="T101" fmla="*/ 167 h 757"/>
              <a:gd name="T102" fmla="*/ 116 w 524"/>
              <a:gd name="T103" fmla="*/ 186 h 757"/>
              <a:gd name="T104" fmla="*/ 86 w 524"/>
              <a:gd name="T105" fmla="*/ 208 h 757"/>
              <a:gd name="T106" fmla="*/ 0 w 524"/>
              <a:gd name="T107" fmla="*/ 107 h 757"/>
              <a:gd name="T108" fmla="*/ 27 w 524"/>
              <a:gd name="T109" fmla="*/ 85 h 757"/>
              <a:gd name="T110" fmla="*/ 51 w 524"/>
              <a:gd name="T111" fmla="*/ 66 h 757"/>
              <a:gd name="T112" fmla="*/ 73 w 524"/>
              <a:gd name="T113" fmla="*/ 51 h 757"/>
              <a:gd name="T114" fmla="*/ 93 w 524"/>
              <a:gd name="T115" fmla="*/ 40 h 757"/>
              <a:gd name="T116" fmla="*/ 130 w 524"/>
              <a:gd name="T117" fmla="*/ 23 h 757"/>
              <a:gd name="T118" fmla="*/ 171 w 524"/>
              <a:gd name="T119" fmla="*/ 11 h 757"/>
              <a:gd name="T120" fmla="*/ 201 w 524"/>
              <a:gd name="T121" fmla="*/ 5 h 757"/>
              <a:gd name="T122" fmla="*/ 233 w 524"/>
              <a:gd name="T123" fmla="*/ 1 h 757"/>
              <a:gd name="T124" fmla="*/ 267 w 524"/>
              <a:gd name="T125" fmla="*/ 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4" h="757">
                <a:moveTo>
                  <a:pt x="267" y="0"/>
                </a:moveTo>
                <a:lnTo>
                  <a:pt x="312" y="3"/>
                </a:lnTo>
                <a:lnTo>
                  <a:pt x="352" y="11"/>
                </a:lnTo>
                <a:lnTo>
                  <a:pt x="391" y="25"/>
                </a:lnTo>
                <a:lnTo>
                  <a:pt x="415" y="39"/>
                </a:lnTo>
                <a:lnTo>
                  <a:pt x="437" y="56"/>
                </a:lnTo>
                <a:lnTo>
                  <a:pt x="457" y="75"/>
                </a:lnTo>
                <a:lnTo>
                  <a:pt x="474" y="97"/>
                </a:lnTo>
                <a:lnTo>
                  <a:pt x="487" y="120"/>
                </a:lnTo>
                <a:lnTo>
                  <a:pt x="497" y="146"/>
                </a:lnTo>
                <a:lnTo>
                  <a:pt x="501" y="173"/>
                </a:lnTo>
                <a:lnTo>
                  <a:pt x="503" y="202"/>
                </a:lnTo>
                <a:lnTo>
                  <a:pt x="501" y="236"/>
                </a:lnTo>
                <a:lnTo>
                  <a:pt x="495" y="268"/>
                </a:lnTo>
                <a:lnTo>
                  <a:pt x="485" y="299"/>
                </a:lnTo>
                <a:lnTo>
                  <a:pt x="471" y="330"/>
                </a:lnTo>
                <a:lnTo>
                  <a:pt x="452" y="359"/>
                </a:lnTo>
                <a:lnTo>
                  <a:pt x="429" y="391"/>
                </a:lnTo>
                <a:lnTo>
                  <a:pt x="412" y="412"/>
                </a:lnTo>
                <a:lnTo>
                  <a:pt x="389" y="436"/>
                </a:lnTo>
                <a:lnTo>
                  <a:pt x="362" y="463"/>
                </a:lnTo>
                <a:lnTo>
                  <a:pt x="332" y="494"/>
                </a:lnTo>
                <a:lnTo>
                  <a:pt x="296" y="527"/>
                </a:lnTo>
                <a:lnTo>
                  <a:pt x="198" y="617"/>
                </a:lnTo>
                <a:lnTo>
                  <a:pt x="198" y="624"/>
                </a:lnTo>
                <a:lnTo>
                  <a:pt x="524" y="624"/>
                </a:lnTo>
                <a:lnTo>
                  <a:pt x="524" y="757"/>
                </a:lnTo>
                <a:lnTo>
                  <a:pt x="3" y="757"/>
                </a:lnTo>
                <a:lnTo>
                  <a:pt x="3" y="648"/>
                </a:lnTo>
                <a:lnTo>
                  <a:pt x="190" y="458"/>
                </a:lnTo>
                <a:lnTo>
                  <a:pt x="221" y="426"/>
                </a:lnTo>
                <a:lnTo>
                  <a:pt x="247" y="399"/>
                </a:lnTo>
                <a:lnTo>
                  <a:pt x="269" y="374"/>
                </a:lnTo>
                <a:lnTo>
                  <a:pt x="286" y="354"/>
                </a:lnTo>
                <a:lnTo>
                  <a:pt x="298" y="340"/>
                </a:lnTo>
                <a:lnTo>
                  <a:pt x="314" y="319"/>
                </a:lnTo>
                <a:lnTo>
                  <a:pt x="327" y="298"/>
                </a:lnTo>
                <a:lnTo>
                  <a:pt x="336" y="279"/>
                </a:lnTo>
                <a:lnTo>
                  <a:pt x="344" y="250"/>
                </a:lnTo>
                <a:lnTo>
                  <a:pt x="346" y="220"/>
                </a:lnTo>
                <a:lnTo>
                  <a:pt x="345" y="199"/>
                </a:lnTo>
                <a:lnTo>
                  <a:pt x="340" y="181"/>
                </a:lnTo>
                <a:lnTo>
                  <a:pt x="333" y="166"/>
                </a:lnTo>
                <a:lnTo>
                  <a:pt x="323" y="154"/>
                </a:lnTo>
                <a:lnTo>
                  <a:pt x="304" y="141"/>
                </a:lnTo>
                <a:lnTo>
                  <a:pt x="282" y="134"/>
                </a:lnTo>
                <a:lnTo>
                  <a:pt x="255" y="131"/>
                </a:lnTo>
                <a:lnTo>
                  <a:pt x="227" y="134"/>
                </a:lnTo>
                <a:lnTo>
                  <a:pt x="200" y="140"/>
                </a:lnTo>
                <a:lnTo>
                  <a:pt x="171" y="151"/>
                </a:lnTo>
                <a:lnTo>
                  <a:pt x="144" y="167"/>
                </a:lnTo>
                <a:lnTo>
                  <a:pt x="116" y="186"/>
                </a:lnTo>
                <a:lnTo>
                  <a:pt x="86" y="208"/>
                </a:lnTo>
                <a:lnTo>
                  <a:pt x="0" y="107"/>
                </a:lnTo>
                <a:lnTo>
                  <a:pt x="27" y="85"/>
                </a:lnTo>
                <a:lnTo>
                  <a:pt x="51" y="66"/>
                </a:lnTo>
                <a:lnTo>
                  <a:pt x="73" y="51"/>
                </a:lnTo>
                <a:lnTo>
                  <a:pt x="93" y="40"/>
                </a:lnTo>
                <a:lnTo>
                  <a:pt x="130" y="23"/>
                </a:lnTo>
                <a:lnTo>
                  <a:pt x="171" y="11"/>
                </a:lnTo>
                <a:lnTo>
                  <a:pt x="201" y="5"/>
                </a:lnTo>
                <a:lnTo>
                  <a:pt x="233" y="1"/>
                </a:lnTo>
                <a:lnTo>
                  <a:pt x="267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  <a:effectLst>
            <a:outerShdw blurRad="279400" dist="38100" dir="2700000" algn="tl" rotWithShape="0">
              <a:prstClr val="black">
                <a:alpha val="22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4351" y="3305123"/>
            <a:ext cx="3104859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7573939" y="4203203"/>
            <a:ext cx="3854450" cy="592138"/>
          </a:xfrm>
          <a:custGeom>
            <a:avLst/>
            <a:gdLst>
              <a:gd name="T0" fmla="*/ 0 w 3405"/>
              <a:gd name="T1" fmla="*/ 0 h 747"/>
              <a:gd name="T2" fmla="*/ 3096 w 3405"/>
              <a:gd name="T3" fmla="*/ 0 h 747"/>
              <a:gd name="T4" fmla="*/ 3405 w 3405"/>
              <a:gd name="T5" fmla="*/ 373 h 747"/>
              <a:gd name="T6" fmla="*/ 3096 w 3405"/>
              <a:gd name="T7" fmla="*/ 747 h 747"/>
              <a:gd name="T8" fmla="*/ 0 w 3405"/>
              <a:gd name="T9" fmla="*/ 747 h 747"/>
              <a:gd name="T10" fmla="*/ 59 w 3405"/>
              <a:gd name="T11" fmla="*/ 518 h 747"/>
              <a:gd name="T12" fmla="*/ 0 w 3405"/>
              <a:gd name="T13" fmla="*/ 340 h 747"/>
              <a:gd name="T14" fmla="*/ 28 w 3405"/>
              <a:gd name="T15" fmla="*/ 184 h 747"/>
              <a:gd name="T16" fmla="*/ 0 w 3405"/>
              <a:gd name="T17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05" h="747">
                <a:moveTo>
                  <a:pt x="0" y="0"/>
                </a:moveTo>
                <a:lnTo>
                  <a:pt x="3096" y="0"/>
                </a:lnTo>
                <a:lnTo>
                  <a:pt x="3405" y="373"/>
                </a:lnTo>
                <a:lnTo>
                  <a:pt x="3096" y="747"/>
                </a:lnTo>
                <a:lnTo>
                  <a:pt x="0" y="747"/>
                </a:lnTo>
                <a:lnTo>
                  <a:pt x="59" y="518"/>
                </a:lnTo>
                <a:lnTo>
                  <a:pt x="0" y="340"/>
                </a:lnTo>
                <a:lnTo>
                  <a:pt x="28" y="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1" name="Freeform 11"/>
          <p:cNvSpPr>
            <a:spLocks/>
          </p:cNvSpPr>
          <p:nvPr/>
        </p:nvSpPr>
        <p:spPr bwMode="auto">
          <a:xfrm>
            <a:off x="7310414" y="4190503"/>
            <a:ext cx="409575" cy="608013"/>
          </a:xfrm>
          <a:custGeom>
            <a:avLst/>
            <a:gdLst>
              <a:gd name="T0" fmla="*/ 290 w 516"/>
              <a:gd name="T1" fmla="*/ 1 h 767"/>
              <a:gd name="T2" fmla="*/ 366 w 516"/>
              <a:gd name="T3" fmla="*/ 16 h 767"/>
              <a:gd name="T4" fmla="*/ 428 w 516"/>
              <a:gd name="T5" fmla="*/ 47 h 767"/>
              <a:gd name="T6" fmla="*/ 471 w 516"/>
              <a:gd name="T7" fmla="*/ 90 h 767"/>
              <a:gd name="T8" fmla="*/ 492 w 516"/>
              <a:gd name="T9" fmla="*/ 146 h 767"/>
              <a:gd name="T10" fmla="*/ 493 w 516"/>
              <a:gd name="T11" fmla="*/ 211 h 767"/>
              <a:gd name="T12" fmla="*/ 472 w 516"/>
              <a:gd name="T13" fmla="*/ 270 h 767"/>
              <a:gd name="T14" fmla="*/ 430 w 516"/>
              <a:gd name="T15" fmla="*/ 319 h 767"/>
              <a:gd name="T16" fmla="*/ 370 w 516"/>
              <a:gd name="T17" fmla="*/ 353 h 767"/>
              <a:gd name="T18" fmla="*/ 334 w 516"/>
              <a:gd name="T19" fmla="*/ 367 h 767"/>
              <a:gd name="T20" fmla="*/ 399 w 516"/>
              <a:gd name="T21" fmla="*/ 381 h 767"/>
              <a:gd name="T22" fmla="*/ 450 w 516"/>
              <a:gd name="T23" fmla="*/ 406 h 767"/>
              <a:gd name="T24" fmla="*/ 488 w 516"/>
              <a:gd name="T25" fmla="*/ 440 h 767"/>
              <a:gd name="T26" fmla="*/ 510 w 516"/>
              <a:gd name="T27" fmla="*/ 484 h 767"/>
              <a:gd name="T28" fmla="*/ 516 w 516"/>
              <a:gd name="T29" fmla="*/ 540 h 767"/>
              <a:gd name="T30" fmla="*/ 508 w 516"/>
              <a:gd name="T31" fmla="*/ 606 h 767"/>
              <a:gd name="T32" fmla="*/ 482 w 516"/>
              <a:gd name="T33" fmla="*/ 662 h 767"/>
              <a:gd name="T34" fmla="*/ 440 w 516"/>
              <a:gd name="T35" fmla="*/ 707 h 767"/>
              <a:gd name="T36" fmla="*/ 380 w 516"/>
              <a:gd name="T37" fmla="*/ 741 h 767"/>
              <a:gd name="T38" fmla="*/ 306 w 516"/>
              <a:gd name="T39" fmla="*/ 760 h 767"/>
              <a:gd name="T40" fmla="*/ 216 w 516"/>
              <a:gd name="T41" fmla="*/ 767 h 767"/>
              <a:gd name="T42" fmla="*/ 101 w 516"/>
              <a:gd name="T43" fmla="*/ 757 h 767"/>
              <a:gd name="T44" fmla="*/ 0 w 516"/>
              <a:gd name="T45" fmla="*/ 726 h 767"/>
              <a:gd name="T46" fmla="*/ 46 w 516"/>
              <a:gd name="T47" fmla="*/ 613 h 767"/>
              <a:gd name="T48" fmla="*/ 148 w 516"/>
              <a:gd name="T49" fmla="*/ 638 h 767"/>
              <a:gd name="T50" fmla="*/ 235 w 516"/>
              <a:gd name="T51" fmla="*/ 640 h 767"/>
              <a:gd name="T52" fmla="*/ 293 w 516"/>
              <a:gd name="T53" fmla="*/ 627 h 767"/>
              <a:gd name="T54" fmla="*/ 332 w 516"/>
              <a:gd name="T55" fmla="*/ 600 h 767"/>
              <a:gd name="T56" fmla="*/ 349 w 516"/>
              <a:gd name="T57" fmla="*/ 557 h 767"/>
              <a:gd name="T58" fmla="*/ 349 w 516"/>
              <a:gd name="T59" fmla="*/ 505 h 767"/>
              <a:gd name="T60" fmla="*/ 328 w 516"/>
              <a:gd name="T61" fmla="*/ 468 h 767"/>
              <a:gd name="T62" fmla="*/ 285 w 516"/>
              <a:gd name="T63" fmla="*/ 446 h 767"/>
              <a:gd name="T64" fmla="*/ 216 w 516"/>
              <a:gd name="T65" fmla="*/ 435 h 767"/>
              <a:gd name="T66" fmla="*/ 116 w 516"/>
              <a:gd name="T67" fmla="*/ 434 h 767"/>
              <a:gd name="T68" fmla="*/ 173 w 516"/>
              <a:gd name="T69" fmla="*/ 312 h 767"/>
              <a:gd name="T70" fmla="*/ 249 w 516"/>
              <a:gd name="T71" fmla="*/ 307 h 767"/>
              <a:gd name="T72" fmla="*/ 301 w 516"/>
              <a:gd name="T73" fmla="*/ 290 h 767"/>
              <a:gd name="T74" fmla="*/ 330 w 516"/>
              <a:gd name="T75" fmla="*/ 259 h 767"/>
              <a:gd name="T76" fmla="*/ 340 w 516"/>
              <a:gd name="T77" fmla="*/ 212 h 767"/>
              <a:gd name="T78" fmla="*/ 332 w 516"/>
              <a:gd name="T79" fmla="*/ 170 h 767"/>
              <a:gd name="T80" fmla="*/ 306 w 516"/>
              <a:gd name="T81" fmla="*/ 143 h 767"/>
              <a:gd name="T82" fmla="*/ 261 w 516"/>
              <a:gd name="T83" fmla="*/ 130 h 767"/>
              <a:gd name="T84" fmla="*/ 197 w 516"/>
              <a:gd name="T85" fmla="*/ 131 h 767"/>
              <a:gd name="T86" fmla="*/ 133 w 516"/>
              <a:gd name="T87" fmla="*/ 151 h 767"/>
              <a:gd name="T88" fmla="*/ 75 w 516"/>
              <a:gd name="T89" fmla="*/ 181 h 767"/>
              <a:gd name="T90" fmla="*/ 45 w 516"/>
              <a:gd name="T91" fmla="*/ 47 h 767"/>
              <a:gd name="T92" fmla="*/ 138 w 516"/>
              <a:gd name="T93" fmla="*/ 11 h 767"/>
              <a:gd name="T94" fmla="*/ 245 w 516"/>
              <a:gd name="T95" fmla="*/ 0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16" h="767">
                <a:moveTo>
                  <a:pt x="245" y="0"/>
                </a:moveTo>
                <a:lnTo>
                  <a:pt x="290" y="1"/>
                </a:lnTo>
                <a:lnTo>
                  <a:pt x="330" y="8"/>
                </a:lnTo>
                <a:lnTo>
                  <a:pt x="366" y="16"/>
                </a:lnTo>
                <a:lnTo>
                  <a:pt x="399" y="30"/>
                </a:lnTo>
                <a:lnTo>
                  <a:pt x="428" y="47"/>
                </a:lnTo>
                <a:lnTo>
                  <a:pt x="452" y="67"/>
                </a:lnTo>
                <a:lnTo>
                  <a:pt x="471" y="90"/>
                </a:lnTo>
                <a:lnTo>
                  <a:pt x="484" y="116"/>
                </a:lnTo>
                <a:lnTo>
                  <a:pt x="492" y="146"/>
                </a:lnTo>
                <a:lnTo>
                  <a:pt x="495" y="178"/>
                </a:lnTo>
                <a:lnTo>
                  <a:pt x="493" y="211"/>
                </a:lnTo>
                <a:lnTo>
                  <a:pt x="484" y="242"/>
                </a:lnTo>
                <a:lnTo>
                  <a:pt x="472" y="270"/>
                </a:lnTo>
                <a:lnTo>
                  <a:pt x="453" y="297"/>
                </a:lnTo>
                <a:lnTo>
                  <a:pt x="430" y="319"/>
                </a:lnTo>
                <a:lnTo>
                  <a:pt x="402" y="338"/>
                </a:lnTo>
                <a:lnTo>
                  <a:pt x="370" y="353"/>
                </a:lnTo>
                <a:lnTo>
                  <a:pt x="334" y="364"/>
                </a:lnTo>
                <a:lnTo>
                  <a:pt x="334" y="367"/>
                </a:lnTo>
                <a:lnTo>
                  <a:pt x="368" y="372"/>
                </a:lnTo>
                <a:lnTo>
                  <a:pt x="399" y="381"/>
                </a:lnTo>
                <a:lnTo>
                  <a:pt x="426" y="392"/>
                </a:lnTo>
                <a:lnTo>
                  <a:pt x="450" y="406"/>
                </a:lnTo>
                <a:lnTo>
                  <a:pt x="471" y="422"/>
                </a:lnTo>
                <a:lnTo>
                  <a:pt x="488" y="440"/>
                </a:lnTo>
                <a:lnTo>
                  <a:pt x="500" y="461"/>
                </a:lnTo>
                <a:lnTo>
                  <a:pt x="510" y="484"/>
                </a:lnTo>
                <a:lnTo>
                  <a:pt x="515" y="512"/>
                </a:lnTo>
                <a:lnTo>
                  <a:pt x="516" y="540"/>
                </a:lnTo>
                <a:lnTo>
                  <a:pt x="515" y="574"/>
                </a:lnTo>
                <a:lnTo>
                  <a:pt x="508" y="606"/>
                </a:lnTo>
                <a:lnTo>
                  <a:pt x="498" y="635"/>
                </a:lnTo>
                <a:lnTo>
                  <a:pt x="482" y="662"/>
                </a:lnTo>
                <a:lnTo>
                  <a:pt x="463" y="687"/>
                </a:lnTo>
                <a:lnTo>
                  <a:pt x="440" y="707"/>
                </a:lnTo>
                <a:lnTo>
                  <a:pt x="412" y="726"/>
                </a:lnTo>
                <a:lnTo>
                  <a:pt x="380" y="741"/>
                </a:lnTo>
                <a:lnTo>
                  <a:pt x="345" y="752"/>
                </a:lnTo>
                <a:lnTo>
                  <a:pt x="306" y="760"/>
                </a:lnTo>
                <a:lnTo>
                  <a:pt x="263" y="765"/>
                </a:lnTo>
                <a:lnTo>
                  <a:pt x="216" y="767"/>
                </a:lnTo>
                <a:lnTo>
                  <a:pt x="157" y="764"/>
                </a:lnTo>
                <a:lnTo>
                  <a:pt x="101" y="757"/>
                </a:lnTo>
                <a:lnTo>
                  <a:pt x="49" y="744"/>
                </a:lnTo>
                <a:lnTo>
                  <a:pt x="0" y="726"/>
                </a:lnTo>
                <a:lnTo>
                  <a:pt x="0" y="593"/>
                </a:lnTo>
                <a:lnTo>
                  <a:pt x="46" y="613"/>
                </a:lnTo>
                <a:lnTo>
                  <a:pt x="95" y="629"/>
                </a:lnTo>
                <a:lnTo>
                  <a:pt x="148" y="638"/>
                </a:lnTo>
                <a:lnTo>
                  <a:pt x="198" y="642"/>
                </a:lnTo>
                <a:lnTo>
                  <a:pt x="235" y="640"/>
                </a:lnTo>
                <a:lnTo>
                  <a:pt x="267" y="635"/>
                </a:lnTo>
                <a:lnTo>
                  <a:pt x="293" y="627"/>
                </a:lnTo>
                <a:lnTo>
                  <a:pt x="315" y="615"/>
                </a:lnTo>
                <a:lnTo>
                  <a:pt x="332" y="600"/>
                </a:lnTo>
                <a:lnTo>
                  <a:pt x="343" y="581"/>
                </a:lnTo>
                <a:lnTo>
                  <a:pt x="349" y="557"/>
                </a:lnTo>
                <a:lnTo>
                  <a:pt x="351" y="530"/>
                </a:lnTo>
                <a:lnTo>
                  <a:pt x="349" y="505"/>
                </a:lnTo>
                <a:lnTo>
                  <a:pt x="341" y="486"/>
                </a:lnTo>
                <a:lnTo>
                  <a:pt x="328" y="468"/>
                </a:lnTo>
                <a:lnTo>
                  <a:pt x="309" y="456"/>
                </a:lnTo>
                <a:lnTo>
                  <a:pt x="285" y="446"/>
                </a:lnTo>
                <a:lnTo>
                  <a:pt x="253" y="439"/>
                </a:lnTo>
                <a:lnTo>
                  <a:pt x="216" y="435"/>
                </a:lnTo>
                <a:lnTo>
                  <a:pt x="171" y="434"/>
                </a:lnTo>
                <a:lnTo>
                  <a:pt x="116" y="434"/>
                </a:lnTo>
                <a:lnTo>
                  <a:pt x="116" y="312"/>
                </a:lnTo>
                <a:lnTo>
                  <a:pt x="173" y="312"/>
                </a:lnTo>
                <a:lnTo>
                  <a:pt x="213" y="311"/>
                </a:lnTo>
                <a:lnTo>
                  <a:pt x="249" y="307"/>
                </a:lnTo>
                <a:lnTo>
                  <a:pt x="277" y="300"/>
                </a:lnTo>
                <a:lnTo>
                  <a:pt x="301" y="290"/>
                </a:lnTo>
                <a:lnTo>
                  <a:pt x="318" y="276"/>
                </a:lnTo>
                <a:lnTo>
                  <a:pt x="330" y="259"/>
                </a:lnTo>
                <a:lnTo>
                  <a:pt x="338" y="238"/>
                </a:lnTo>
                <a:lnTo>
                  <a:pt x="340" y="212"/>
                </a:lnTo>
                <a:lnTo>
                  <a:pt x="338" y="190"/>
                </a:lnTo>
                <a:lnTo>
                  <a:pt x="332" y="170"/>
                </a:lnTo>
                <a:lnTo>
                  <a:pt x="320" y="155"/>
                </a:lnTo>
                <a:lnTo>
                  <a:pt x="306" y="143"/>
                </a:lnTo>
                <a:lnTo>
                  <a:pt x="286" y="135"/>
                </a:lnTo>
                <a:lnTo>
                  <a:pt x="261" y="130"/>
                </a:lnTo>
                <a:lnTo>
                  <a:pt x="233" y="127"/>
                </a:lnTo>
                <a:lnTo>
                  <a:pt x="197" y="131"/>
                </a:lnTo>
                <a:lnTo>
                  <a:pt x="159" y="139"/>
                </a:lnTo>
                <a:lnTo>
                  <a:pt x="133" y="151"/>
                </a:lnTo>
                <a:lnTo>
                  <a:pt x="105" y="164"/>
                </a:lnTo>
                <a:lnTo>
                  <a:pt x="75" y="181"/>
                </a:lnTo>
                <a:lnTo>
                  <a:pt x="1" y="73"/>
                </a:lnTo>
                <a:lnTo>
                  <a:pt x="45" y="47"/>
                </a:lnTo>
                <a:lnTo>
                  <a:pt x="90" y="26"/>
                </a:lnTo>
                <a:lnTo>
                  <a:pt x="138" y="11"/>
                </a:lnTo>
                <a:lnTo>
                  <a:pt x="190" y="3"/>
                </a:lnTo>
                <a:lnTo>
                  <a:pt x="245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  <a:effectLst>
            <a:outerShdw blurRad="279400" dist="38100" dir="2700000" algn="tl" rotWithShape="0">
              <a:prstClr val="black">
                <a:alpha val="22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4351" y="4188578"/>
            <a:ext cx="3104859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3" name="Freeform 12"/>
          <p:cNvSpPr>
            <a:spLocks/>
          </p:cNvSpPr>
          <p:nvPr/>
        </p:nvSpPr>
        <p:spPr bwMode="auto">
          <a:xfrm>
            <a:off x="7623151" y="5094195"/>
            <a:ext cx="3784286" cy="587375"/>
          </a:xfrm>
          <a:custGeom>
            <a:avLst/>
            <a:gdLst>
              <a:gd name="T0" fmla="*/ 0 w 3343"/>
              <a:gd name="T1" fmla="*/ 0 h 739"/>
              <a:gd name="T2" fmla="*/ 3039 w 3343"/>
              <a:gd name="T3" fmla="*/ 0 h 739"/>
              <a:gd name="T4" fmla="*/ 3343 w 3343"/>
              <a:gd name="T5" fmla="*/ 369 h 739"/>
              <a:gd name="T6" fmla="*/ 3039 w 3343"/>
              <a:gd name="T7" fmla="*/ 739 h 739"/>
              <a:gd name="T8" fmla="*/ 0 w 3343"/>
              <a:gd name="T9" fmla="*/ 739 h 739"/>
              <a:gd name="T10" fmla="*/ 0 w 3343"/>
              <a:gd name="T11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43" h="739">
                <a:moveTo>
                  <a:pt x="0" y="0"/>
                </a:moveTo>
                <a:lnTo>
                  <a:pt x="3039" y="0"/>
                </a:lnTo>
                <a:lnTo>
                  <a:pt x="3343" y="369"/>
                </a:lnTo>
                <a:lnTo>
                  <a:pt x="3039" y="739"/>
                </a:lnTo>
                <a:lnTo>
                  <a:pt x="0" y="7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" name="Freeform 13"/>
          <p:cNvSpPr>
            <a:spLocks noEditPoints="1"/>
          </p:cNvSpPr>
          <p:nvPr/>
        </p:nvSpPr>
        <p:spPr bwMode="auto">
          <a:xfrm>
            <a:off x="7292951" y="5095783"/>
            <a:ext cx="446088" cy="592138"/>
          </a:xfrm>
          <a:custGeom>
            <a:avLst/>
            <a:gdLst>
              <a:gd name="T0" fmla="*/ 321 w 563"/>
              <a:gd name="T1" fmla="*/ 180 h 745"/>
              <a:gd name="T2" fmla="*/ 301 w 563"/>
              <a:gd name="T3" fmla="*/ 222 h 745"/>
              <a:gd name="T4" fmla="*/ 276 w 563"/>
              <a:gd name="T5" fmla="*/ 262 h 745"/>
              <a:gd name="T6" fmla="*/ 139 w 563"/>
              <a:gd name="T7" fmla="*/ 469 h 745"/>
              <a:gd name="T8" fmla="*/ 319 w 563"/>
              <a:gd name="T9" fmla="*/ 469 h 745"/>
              <a:gd name="T10" fmla="*/ 319 w 563"/>
              <a:gd name="T11" fmla="*/ 342 h 745"/>
              <a:gd name="T12" fmla="*/ 319 w 563"/>
              <a:gd name="T13" fmla="*/ 318 h 745"/>
              <a:gd name="T14" fmla="*/ 320 w 563"/>
              <a:gd name="T15" fmla="*/ 287 h 745"/>
              <a:gd name="T16" fmla="*/ 321 w 563"/>
              <a:gd name="T17" fmla="*/ 250 h 745"/>
              <a:gd name="T18" fmla="*/ 323 w 563"/>
              <a:gd name="T19" fmla="*/ 223 h 745"/>
              <a:gd name="T20" fmla="*/ 324 w 563"/>
              <a:gd name="T21" fmla="*/ 202 h 745"/>
              <a:gd name="T22" fmla="*/ 325 w 563"/>
              <a:gd name="T23" fmla="*/ 188 h 745"/>
              <a:gd name="T24" fmla="*/ 325 w 563"/>
              <a:gd name="T25" fmla="*/ 180 h 745"/>
              <a:gd name="T26" fmla="*/ 321 w 563"/>
              <a:gd name="T27" fmla="*/ 180 h 745"/>
              <a:gd name="T28" fmla="*/ 328 w 563"/>
              <a:gd name="T29" fmla="*/ 0 h 745"/>
              <a:gd name="T30" fmla="*/ 473 w 563"/>
              <a:gd name="T31" fmla="*/ 0 h 745"/>
              <a:gd name="T32" fmla="*/ 473 w 563"/>
              <a:gd name="T33" fmla="*/ 469 h 745"/>
              <a:gd name="T34" fmla="*/ 563 w 563"/>
              <a:gd name="T35" fmla="*/ 469 h 745"/>
              <a:gd name="T36" fmla="*/ 563 w 563"/>
              <a:gd name="T37" fmla="*/ 591 h 745"/>
              <a:gd name="T38" fmla="*/ 473 w 563"/>
              <a:gd name="T39" fmla="*/ 591 h 745"/>
              <a:gd name="T40" fmla="*/ 473 w 563"/>
              <a:gd name="T41" fmla="*/ 745 h 745"/>
              <a:gd name="T42" fmla="*/ 319 w 563"/>
              <a:gd name="T43" fmla="*/ 745 h 745"/>
              <a:gd name="T44" fmla="*/ 319 w 563"/>
              <a:gd name="T45" fmla="*/ 591 h 745"/>
              <a:gd name="T46" fmla="*/ 0 w 563"/>
              <a:gd name="T47" fmla="*/ 591 h 745"/>
              <a:gd name="T48" fmla="*/ 0 w 563"/>
              <a:gd name="T49" fmla="*/ 482 h 745"/>
              <a:gd name="T50" fmla="*/ 328 w 563"/>
              <a:gd name="T51" fmla="*/ 0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3" h="745">
                <a:moveTo>
                  <a:pt x="321" y="180"/>
                </a:moveTo>
                <a:lnTo>
                  <a:pt x="301" y="222"/>
                </a:lnTo>
                <a:lnTo>
                  <a:pt x="276" y="262"/>
                </a:lnTo>
                <a:lnTo>
                  <a:pt x="139" y="469"/>
                </a:lnTo>
                <a:lnTo>
                  <a:pt x="319" y="469"/>
                </a:lnTo>
                <a:lnTo>
                  <a:pt x="319" y="342"/>
                </a:lnTo>
                <a:lnTo>
                  <a:pt x="319" y="318"/>
                </a:lnTo>
                <a:lnTo>
                  <a:pt x="320" y="287"/>
                </a:lnTo>
                <a:lnTo>
                  <a:pt x="321" y="250"/>
                </a:lnTo>
                <a:lnTo>
                  <a:pt x="323" y="223"/>
                </a:lnTo>
                <a:lnTo>
                  <a:pt x="324" y="202"/>
                </a:lnTo>
                <a:lnTo>
                  <a:pt x="325" y="188"/>
                </a:lnTo>
                <a:lnTo>
                  <a:pt x="325" y="180"/>
                </a:lnTo>
                <a:lnTo>
                  <a:pt x="321" y="180"/>
                </a:lnTo>
                <a:close/>
                <a:moveTo>
                  <a:pt x="328" y="0"/>
                </a:moveTo>
                <a:lnTo>
                  <a:pt x="473" y="0"/>
                </a:lnTo>
                <a:lnTo>
                  <a:pt x="473" y="469"/>
                </a:lnTo>
                <a:lnTo>
                  <a:pt x="563" y="469"/>
                </a:lnTo>
                <a:lnTo>
                  <a:pt x="563" y="591"/>
                </a:lnTo>
                <a:lnTo>
                  <a:pt x="473" y="591"/>
                </a:lnTo>
                <a:lnTo>
                  <a:pt x="473" y="745"/>
                </a:lnTo>
                <a:lnTo>
                  <a:pt x="319" y="745"/>
                </a:lnTo>
                <a:lnTo>
                  <a:pt x="319" y="591"/>
                </a:lnTo>
                <a:lnTo>
                  <a:pt x="0" y="591"/>
                </a:lnTo>
                <a:lnTo>
                  <a:pt x="0" y="482"/>
                </a:lnTo>
                <a:lnTo>
                  <a:pt x="328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  <a:effectLst>
            <a:outerShdw blurRad="279400" dist="38100" dir="2700000" algn="tl" rotWithShape="0">
              <a:prstClr val="black">
                <a:alpha val="22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4351" y="5077822"/>
            <a:ext cx="3104859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pic>
        <p:nvPicPr>
          <p:cNvPr id="33" name="图片占位符 32">
            <a:extLst>
              <a:ext uri="{FF2B5EF4-FFF2-40B4-BE49-F238E27FC236}">
                <a16:creationId xmlns:a16="http://schemas.microsoft.com/office/drawing/2014/main" id="{39C01D42-CC67-4FCC-BC40-40368BBE34B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75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占位符 31">
            <a:extLst>
              <a:ext uri="{FF2B5EF4-FFF2-40B4-BE49-F238E27FC236}">
                <a16:creationId xmlns:a16="http://schemas.microsoft.com/office/drawing/2014/main" id="{14915DF0-44C6-471D-9D3D-5D2FC60EF0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2850729 w 5731308"/>
              <a:gd name="connsiteY0" fmla="*/ 0 h 6282968"/>
              <a:gd name="connsiteX1" fmla="*/ 3343263 w 5731308"/>
              <a:gd name="connsiteY1" fmla="*/ 133997 h 6282968"/>
              <a:gd name="connsiteX2" fmla="*/ 5223849 w 5731308"/>
              <a:gd name="connsiteY2" fmla="*/ 1205973 h 6282968"/>
              <a:gd name="connsiteX3" fmla="*/ 5731308 w 5731308"/>
              <a:gd name="connsiteY3" fmla="*/ 2069508 h 6282968"/>
              <a:gd name="connsiteX4" fmla="*/ 5731308 w 5731308"/>
              <a:gd name="connsiteY4" fmla="*/ 4213460 h 6282968"/>
              <a:gd name="connsiteX5" fmla="*/ 5223849 w 5731308"/>
              <a:gd name="connsiteY5" fmla="*/ 5076996 h 6282968"/>
              <a:gd name="connsiteX6" fmla="*/ 3343263 w 5731308"/>
              <a:gd name="connsiteY6" fmla="*/ 6148972 h 6282968"/>
              <a:gd name="connsiteX7" fmla="*/ 2358195 w 5731308"/>
              <a:gd name="connsiteY7" fmla="*/ 6148972 h 6282968"/>
              <a:gd name="connsiteX8" fmla="*/ 477609 w 5731308"/>
              <a:gd name="connsiteY8" fmla="*/ 5076996 h 6282968"/>
              <a:gd name="connsiteX9" fmla="*/ 0 w 5731308"/>
              <a:gd name="connsiteY9" fmla="*/ 4213460 h 6282968"/>
              <a:gd name="connsiteX10" fmla="*/ 0 w 5731308"/>
              <a:gd name="connsiteY10" fmla="*/ 2069508 h 6282968"/>
              <a:gd name="connsiteX11" fmla="*/ 477609 w 5731308"/>
              <a:gd name="connsiteY11" fmla="*/ 1205973 h 6282968"/>
              <a:gd name="connsiteX12" fmla="*/ 2358195 w 5731308"/>
              <a:gd name="connsiteY12" fmla="*/ 133997 h 6282968"/>
              <a:gd name="connsiteX13" fmla="*/ 2850729 w 5731308"/>
              <a:gd name="connsiteY13" fmla="*/ 0 h 62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31308" h="6282968">
                <a:moveTo>
                  <a:pt x="2850729" y="0"/>
                </a:moveTo>
                <a:cubicBezTo>
                  <a:pt x="3022370" y="0"/>
                  <a:pt x="3194010" y="44665"/>
                  <a:pt x="3343263" y="133997"/>
                </a:cubicBezTo>
                <a:cubicBezTo>
                  <a:pt x="3343263" y="133997"/>
                  <a:pt x="3343263" y="133997"/>
                  <a:pt x="5223849" y="1205973"/>
                </a:cubicBezTo>
                <a:cubicBezTo>
                  <a:pt x="5522354" y="1384635"/>
                  <a:pt x="5731308" y="1712183"/>
                  <a:pt x="5731308" y="2069508"/>
                </a:cubicBezTo>
                <a:cubicBezTo>
                  <a:pt x="5731308" y="2069508"/>
                  <a:pt x="5731308" y="2069508"/>
                  <a:pt x="5731308" y="4213460"/>
                </a:cubicBezTo>
                <a:cubicBezTo>
                  <a:pt x="5731308" y="4570785"/>
                  <a:pt x="5522354" y="4898333"/>
                  <a:pt x="5223849" y="5076996"/>
                </a:cubicBezTo>
                <a:cubicBezTo>
                  <a:pt x="5223849" y="5076996"/>
                  <a:pt x="5223849" y="5076996"/>
                  <a:pt x="3343263" y="6148972"/>
                </a:cubicBezTo>
                <a:cubicBezTo>
                  <a:pt x="3044758" y="6327634"/>
                  <a:pt x="2656700" y="6327634"/>
                  <a:pt x="2358195" y="6148972"/>
                </a:cubicBezTo>
                <a:cubicBezTo>
                  <a:pt x="2358195" y="6148972"/>
                  <a:pt x="2358195" y="6148972"/>
                  <a:pt x="477609" y="5076996"/>
                </a:cubicBezTo>
                <a:cubicBezTo>
                  <a:pt x="179104" y="4898333"/>
                  <a:pt x="0" y="4570785"/>
                  <a:pt x="0" y="4213460"/>
                </a:cubicBezTo>
                <a:cubicBezTo>
                  <a:pt x="0" y="4213460"/>
                  <a:pt x="0" y="4213460"/>
                  <a:pt x="0" y="2069508"/>
                </a:cubicBezTo>
                <a:cubicBezTo>
                  <a:pt x="0" y="1712183"/>
                  <a:pt x="179104" y="1384635"/>
                  <a:pt x="477609" y="1205973"/>
                </a:cubicBezTo>
                <a:cubicBezTo>
                  <a:pt x="477609" y="1205973"/>
                  <a:pt x="477609" y="1205973"/>
                  <a:pt x="2358195" y="133997"/>
                </a:cubicBezTo>
                <a:cubicBezTo>
                  <a:pt x="2507448" y="44665"/>
                  <a:pt x="2679088" y="0"/>
                  <a:pt x="2850729" y="0"/>
                </a:cubicBezTo>
                <a:close/>
              </a:path>
            </a:pathLst>
          </a:custGeom>
        </p:spPr>
      </p:pic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01F78003-087E-4AF4-BA29-CCDBFCB06F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7516"/>
            <a:ext cx="5731308" cy="6282968"/>
          </a:xfrm>
        </p:spPr>
      </p:pic>
      <p:sp>
        <p:nvSpPr>
          <p:cNvPr id="7" name="Freeform 90"/>
          <p:cNvSpPr>
            <a:spLocks/>
          </p:cNvSpPr>
          <p:nvPr/>
        </p:nvSpPr>
        <p:spPr bwMode="auto">
          <a:xfrm>
            <a:off x="-1111066" y="1428279"/>
            <a:ext cx="2920747" cy="3247405"/>
          </a:xfrm>
          <a:custGeom>
            <a:avLst/>
            <a:gdLst>
              <a:gd name="T0" fmla="*/ 175 w 192"/>
              <a:gd name="T1" fmla="*/ 42 h 214"/>
              <a:gd name="T2" fmla="*/ 112 w 192"/>
              <a:gd name="T3" fmla="*/ 6 h 214"/>
              <a:gd name="T4" fmla="*/ 79 w 192"/>
              <a:gd name="T5" fmla="*/ 6 h 214"/>
              <a:gd name="T6" fmla="*/ 16 w 192"/>
              <a:gd name="T7" fmla="*/ 42 h 214"/>
              <a:gd name="T8" fmla="*/ 0 w 192"/>
              <a:gd name="T9" fmla="*/ 71 h 214"/>
              <a:gd name="T10" fmla="*/ 0 w 192"/>
              <a:gd name="T11" fmla="*/ 143 h 214"/>
              <a:gd name="T12" fmla="*/ 16 w 192"/>
              <a:gd name="T13" fmla="*/ 172 h 214"/>
              <a:gd name="T14" fmla="*/ 79 w 192"/>
              <a:gd name="T15" fmla="*/ 208 h 214"/>
              <a:gd name="T16" fmla="*/ 112 w 192"/>
              <a:gd name="T17" fmla="*/ 208 h 214"/>
              <a:gd name="T18" fmla="*/ 175 w 192"/>
              <a:gd name="T19" fmla="*/ 172 h 214"/>
              <a:gd name="T20" fmla="*/ 192 w 192"/>
              <a:gd name="T21" fmla="*/ 143 h 214"/>
              <a:gd name="T22" fmla="*/ 192 w 192"/>
              <a:gd name="T23" fmla="*/ 71 h 214"/>
              <a:gd name="T24" fmla="*/ 175 w 192"/>
              <a:gd name="T25" fmla="*/ 42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2" h="214">
                <a:moveTo>
                  <a:pt x="175" y="42"/>
                </a:moveTo>
                <a:cubicBezTo>
                  <a:pt x="112" y="6"/>
                  <a:pt x="112" y="6"/>
                  <a:pt x="112" y="6"/>
                </a:cubicBezTo>
                <a:cubicBezTo>
                  <a:pt x="102" y="0"/>
                  <a:pt x="89" y="0"/>
                  <a:pt x="79" y="6"/>
                </a:cubicBezTo>
                <a:cubicBezTo>
                  <a:pt x="16" y="42"/>
                  <a:pt x="16" y="42"/>
                  <a:pt x="16" y="42"/>
                </a:cubicBezTo>
                <a:cubicBezTo>
                  <a:pt x="6" y="48"/>
                  <a:pt x="0" y="59"/>
                  <a:pt x="0" y="71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55"/>
                  <a:pt x="6" y="166"/>
                  <a:pt x="16" y="172"/>
                </a:cubicBezTo>
                <a:cubicBezTo>
                  <a:pt x="79" y="208"/>
                  <a:pt x="79" y="208"/>
                  <a:pt x="79" y="208"/>
                </a:cubicBezTo>
                <a:cubicBezTo>
                  <a:pt x="89" y="214"/>
                  <a:pt x="102" y="214"/>
                  <a:pt x="112" y="208"/>
                </a:cubicBezTo>
                <a:cubicBezTo>
                  <a:pt x="175" y="172"/>
                  <a:pt x="175" y="172"/>
                  <a:pt x="175" y="172"/>
                </a:cubicBezTo>
                <a:cubicBezTo>
                  <a:pt x="185" y="166"/>
                  <a:pt x="192" y="155"/>
                  <a:pt x="192" y="143"/>
                </a:cubicBezTo>
                <a:cubicBezTo>
                  <a:pt x="192" y="71"/>
                  <a:pt x="192" y="71"/>
                  <a:pt x="192" y="71"/>
                </a:cubicBezTo>
                <a:cubicBezTo>
                  <a:pt x="192" y="59"/>
                  <a:pt x="185" y="48"/>
                  <a:pt x="175" y="42"/>
                </a:cubicBezTo>
                <a:close/>
              </a:path>
            </a:pathLst>
          </a:custGeom>
          <a:solidFill>
            <a:srgbClr val="E5C3D5">
              <a:alpha val="4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5478" y="132742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Cleira</a:t>
            </a:r>
            <a:endParaRPr lang="en-US" sz="28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9308" y="325925"/>
            <a:ext cx="11493385" cy="6246796"/>
            <a:chOff x="349308" y="325925"/>
            <a:chExt cx="11493385" cy="624679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49308" y="325925"/>
              <a:ext cx="0" cy="624679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49309" y="6572721"/>
              <a:ext cx="11493384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349308" y="325925"/>
              <a:ext cx="11493385" cy="0"/>
              <a:chOff x="289560" y="325925"/>
              <a:chExt cx="11493385" cy="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H="1">
                <a:off x="289560" y="325925"/>
                <a:ext cx="4409191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7373754" y="325925"/>
                <a:ext cx="4409191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11842693" y="325925"/>
              <a:ext cx="0" cy="624679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reeform 90"/>
          <p:cNvSpPr>
            <a:spLocks/>
          </p:cNvSpPr>
          <p:nvPr/>
        </p:nvSpPr>
        <p:spPr bwMode="auto">
          <a:xfrm>
            <a:off x="10972893" y="132742"/>
            <a:ext cx="1076291" cy="1196664"/>
          </a:xfrm>
          <a:custGeom>
            <a:avLst/>
            <a:gdLst>
              <a:gd name="T0" fmla="*/ 175 w 192"/>
              <a:gd name="T1" fmla="*/ 42 h 214"/>
              <a:gd name="T2" fmla="*/ 112 w 192"/>
              <a:gd name="T3" fmla="*/ 6 h 214"/>
              <a:gd name="T4" fmla="*/ 79 w 192"/>
              <a:gd name="T5" fmla="*/ 6 h 214"/>
              <a:gd name="T6" fmla="*/ 16 w 192"/>
              <a:gd name="T7" fmla="*/ 42 h 214"/>
              <a:gd name="T8" fmla="*/ 0 w 192"/>
              <a:gd name="T9" fmla="*/ 71 h 214"/>
              <a:gd name="T10" fmla="*/ 0 w 192"/>
              <a:gd name="T11" fmla="*/ 143 h 214"/>
              <a:gd name="T12" fmla="*/ 16 w 192"/>
              <a:gd name="T13" fmla="*/ 172 h 214"/>
              <a:gd name="T14" fmla="*/ 79 w 192"/>
              <a:gd name="T15" fmla="*/ 208 h 214"/>
              <a:gd name="T16" fmla="*/ 112 w 192"/>
              <a:gd name="T17" fmla="*/ 208 h 214"/>
              <a:gd name="T18" fmla="*/ 175 w 192"/>
              <a:gd name="T19" fmla="*/ 172 h 214"/>
              <a:gd name="T20" fmla="*/ 192 w 192"/>
              <a:gd name="T21" fmla="*/ 143 h 214"/>
              <a:gd name="T22" fmla="*/ 192 w 192"/>
              <a:gd name="T23" fmla="*/ 71 h 214"/>
              <a:gd name="T24" fmla="*/ 175 w 192"/>
              <a:gd name="T25" fmla="*/ 42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2" h="214">
                <a:moveTo>
                  <a:pt x="175" y="42"/>
                </a:moveTo>
                <a:cubicBezTo>
                  <a:pt x="112" y="6"/>
                  <a:pt x="112" y="6"/>
                  <a:pt x="112" y="6"/>
                </a:cubicBezTo>
                <a:cubicBezTo>
                  <a:pt x="102" y="0"/>
                  <a:pt x="89" y="0"/>
                  <a:pt x="79" y="6"/>
                </a:cubicBezTo>
                <a:cubicBezTo>
                  <a:pt x="16" y="42"/>
                  <a:pt x="16" y="42"/>
                  <a:pt x="16" y="42"/>
                </a:cubicBezTo>
                <a:cubicBezTo>
                  <a:pt x="6" y="48"/>
                  <a:pt x="0" y="59"/>
                  <a:pt x="0" y="71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55"/>
                  <a:pt x="6" y="166"/>
                  <a:pt x="16" y="172"/>
                </a:cubicBezTo>
                <a:cubicBezTo>
                  <a:pt x="79" y="208"/>
                  <a:pt x="79" y="208"/>
                  <a:pt x="79" y="208"/>
                </a:cubicBezTo>
                <a:cubicBezTo>
                  <a:pt x="89" y="214"/>
                  <a:pt x="102" y="214"/>
                  <a:pt x="112" y="208"/>
                </a:cubicBezTo>
                <a:cubicBezTo>
                  <a:pt x="175" y="172"/>
                  <a:pt x="175" y="172"/>
                  <a:pt x="175" y="172"/>
                </a:cubicBezTo>
                <a:cubicBezTo>
                  <a:pt x="185" y="166"/>
                  <a:pt x="192" y="155"/>
                  <a:pt x="192" y="143"/>
                </a:cubicBezTo>
                <a:cubicBezTo>
                  <a:pt x="192" y="71"/>
                  <a:pt x="192" y="71"/>
                  <a:pt x="192" y="71"/>
                </a:cubicBezTo>
                <a:cubicBezTo>
                  <a:pt x="192" y="59"/>
                  <a:pt x="185" y="48"/>
                  <a:pt x="175" y="42"/>
                </a:cubicBezTo>
                <a:close/>
              </a:path>
            </a:pathLst>
          </a:custGeom>
          <a:solidFill>
            <a:srgbClr val="E5C3D5">
              <a:alpha val="4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0407" y="2499527"/>
            <a:ext cx="53120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rgbClr val="B3748F"/>
                </a:solidFill>
                <a:cs typeface="+mn-ea"/>
                <a:sym typeface="+mn-lt"/>
              </a:rPr>
              <a:t>Thank You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894673" y="5220321"/>
            <a:ext cx="361630" cy="259920"/>
            <a:chOff x="6948488" y="5027613"/>
            <a:chExt cx="254000" cy="182562"/>
          </a:xfrm>
          <a:solidFill>
            <a:schemeClr val="tx2"/>
          </a:solidFill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7070726" y="5027613"/>
              <a:ext cx="11113" cy="9525"/>
            </a:xfrm>
            <a:custGeom>
              <a:avLst/>
              <a:gdLst>
                <a:gd name="T0" fmla="*/ 65 w 136"/>
                <a:gd name="T1" fmla="*/ 0 h 131"/>
                <a:gd name="T2" fmla="*/ 66 w 136"/>
                <a:gd name="T3" fmla="*/ 0 h 131"/>
                <a:gd name="T4" fmla="*/ 70 w 136"/>
                <a:gd name="T5" fmla="*/ 0 h 131"/>
                <a:gd name="T6" fmla="*/ 88 w 136"/>
                <a:gd name="T7" fmla="*/ 2 h 131"/>
                <a:gd name="T8" fmla="*/ 104 w 136"/>
                <a:gd name="T9" fmla="*/ 9 h 131"/>
                <a:gd name="T10" fmla="*/ 117 w 136"/>
                <a:gd name="T11" fmla="*/ 19 h 131"/>
                <a:gd name="T12" fmla="*/ 127 w 136"/>
                <a:gd name="T13" fmla="*/ 32 h 131"/>
                <a:gd name="T14" fmla="*/ 133 w 136"/>
                <a:gd name="T15" fmla="*/ 48 h 131"/>
                <a:gd name="T16" fmla="*/ 136 w 136"/>
                <a:gd name="T17" fmla="*/ 65 h 131"/>
                <a:gd name="T18" fmla="*/ 136 w 136"/>
                <a:gd name="T19" fmla="*/ 65 h 131"/>
                <a:gd name="T20" fmla="*/ 133 w 136"/>
                <a:gd name="T21" fmla="*/ 82 h 131"/>
                <a:gd name="T22" fmla="*/ 127 w 136"/>
                <a:gd name="T23" fmla="*/ 98 h 131"/>
                <a:gd name="T24" fmla="*/ 117 w 136"/>
                <a:gd name="T25" fmla="*/ 111 h 131"/>
                <a:gd name="T26" fmla="*/ 104 w 136"/>
                <a:gd name="T27" fmla="*/ 122 h 131"/>
                <a:gd name="T28" fmla="*/ 88 w 136"/>
                <a:gd name="T29" fmla="*/ 128 h 131"/>
                <a:gd name="T30" fmla="*/ 70 w 136"/>
                <a:gd name="T31" fmla="*/ 131 h 131"/>
                <a:gd name="T32" fmla="*/ 70 w 136"/>
                <a:gd name="T33" fmla="*/ 131 h 131"/>
                <a:gd name="T34" fmla="*/ 65 w 136"/>
                <a:gd name="T35" fmla="*/ 131 h 131"/>
                <a:gd name="T36" fmla="*/ 48 w 136"/>
                <a:gd name="T37" fmla="*/ 128 h 131"/>
                <a:gd name="T38" fmla="*/ 33 w 136"/>
                <a:gd name="T39" fmla="*/ 122 h 131"/>
                <a:gd name="T40" fmla="*/ 19 w 136"/>
                <a:gd name="T41" fmla="*/ 111 h 131"/>
                <a:gd name="T42" fmla="*/ 9 w 136"/>
                <a:gd name="T43" fmla="*/ 98 h 131"/>
                <a:gd name="T44" fmla="*/ 2 w 136"/>
                <a:gd name="T45" fmla="*/ 82 h 131"/>
                <a:gd name="T46" fmla="*/ 0 w 136"/>
                <a:gd name="T47" fmla="*/ 65 h 131"/>
                <a:gd name="T48" fmla="*/ 0 w 136"/>
                <a:gd name="T49" fmla="*/ 65 h 131"/>
                <a:gd name="T50" fmla="*/ 2 w 136"/>
                <a:gd name="T51" fmla="*/ 48 h 131"/>
                <a:gd name="T52" fmla="*/ 9 w 136"/>
                <a:gd name="T53" fmla="*/ 31 h 131"/>
                <a:gd name="T54" fmla="*/ 19 w 136"/>
                <a:gd name="T55" fmla="*/ 18 h 131"/>
                <a:gd name="T56" fmla="*/ 33 w 136"/>
                <a:gd name="T57" fmla="*/ 8 h 131"/>
                <a:gd name="T58" fmla="*/ 48 w 136"/>
                <a:gd name="T59" fmla="*/ 2 h 131"/>
                <a:gd name="T60" fmla="*/ 65 w 136"/>
                <a:gd name="T6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" h="131">
                  <a:moveTo>
                    <a:pt x="65" y="0"/>
                  </a:moveTo>
                  <a:lnTo>
                    <a:pt x="66" y="0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4" y="9"/>
                  </a:lnTo>
                  <a:lnTo>
                    <a:pt x="117" y="19"/>
                  </a:lnTo>
                  <a:lnTo>
                    <a:pt x="127" y="32"/>
                  </a:lnTo>
                  <a:lnTo>
                    <a:pt x="133" y="48"/>
                  </a:lnTo>
                  <a:lnTo>
                    <a:pt x="136" y="65"/>
                  </a:lnTo>
                  <a:lnTo>
                    <a:pt x="136" y="65"/>
                  </a:lnTo>
                  <a:lnTo>
                    <a:pt x="133" y="82"/>
                  </a:lnTo>
                  <a:lnTo>
                    <a:pt x="127" y="98"/>
                  </a:lnTo>
                  <a:lnTo>
                    <a:pt x="117" y="111"/>
                  </a:lnTo>
                  <a:lnTo>
                    <a:pt x="104" y="122"/>
                  </a:lnTo>
                  <a:lnTo>
                    <a:pt x="88" y="128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65" y="131"/>
                  </a:lnTo>
                  <a:lnTo>
                    <a:pt x="48" y="128"/>
                  </a:lnTo>
                  <a:lnTo>
                    <a:pt x="33" y="122"/>
                  </a:lnTo>
                  <a:lnTo>
                    <a:pt x="19" y="111"/>
                  </a:lnTo>
                  <a:lnTo>
                    <a:pt x="9" y="98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9" y="31"/>
                  </a:lnTo>
                  <a:lnTo>
                    <a:pt x="19" y="18"/>
                  </a:lnTo>
                  <a:lnTo>
                    <a:pt x="33" y="8"/>
                  </a:lnTo>
                  <a:lnTo>
                    <a:pt x="48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6948488" y="5027613"/>
              <a:ext cx="254000" cy="182562"/>
            </a:xfrm>
            <a:custGeom>
              <a:avLst/>
              <a:gdLst>
                <a:gd name="T0" fmla="*/ 1488 w 3360"/>
                <a:gd name="T1" fmla="*/ 64 h 2413"/>
                <a:gd name="T2" fmla="*/ 1315 w 3360"/>
                <a:gd name="T3" fmla="*/ 133 h 2413"/>
                <a:gd name="T4" fmla="*/ 714 w 3360"/>
                <a:gd name="T5" fmla="*/ 158 h 2413"/>
                <a:gd name="T6" fmla="*/ 393 w 3360"/>
                <a:gd name="T7" fmla="*/ 209 h 2413"/>
                <a:gd name="T8" fmla="*/ 197 w 3360"/>
                <a:gd name="T9" fmla="*/ 437 h 2413"/>
                <a:gd name="T10" fmla="*/ 150 w 3360"/>
                <a:gd name="T11" fmla="*/ 760 h 2413"/>
                <a:gd name="T12" fmla="*/ 133 w 3360"/>
                <a:gd name="T13" fmla="*/ 1083 h 2413"/>
                <a:gd name="T14" fmla="*/ 131 w 3360"/>
                <a:gd name="T15" fmla="*/ 1210 h 2413"/>
                <a:gd name="T16" fmla="*/ 135 w 3360"/>
                <a:gd name="T17" fmla="*/ 1408 h 2413"/>
                <a:gd name="T18" fmla="*/ 159 w 3360"/>
                <a:gd name="T19" fmla="*/ 1753 h 2413"/>
                <a:gd name="T20" fmla="*/ 231 w 3360"/>
                <a:gd name="T21" fmla="*/ 2057 h 2413"/>
                <a:gd name="T22" fmla="*/ 465 w 3360"/>
                <a:gd name="T23" fmla="*/ 2224 h 2413"/>
                <a:gd name="T24" fmla="*/ 802 w 3360"/>
                <a:gd name="T25" fmla="*/ 2259 h 2413"/>
                <a:gd name="T26" fmla="*/ 1236 w 3360"/>
                <a:gd name="T27" fmla="*/ 2277 h 2413"/>
                <a:gd name="T28" fmla="*/ 1584 w 3360"/>
                <a:gd name="T29" fmla="*/ 2282 h 2413"/>
                <a:gd name="T30" fmla="*/ 1697 w 3360"/>
                <a:gd name="T31" fmla="*/ 2282 h 2413"/>
                <a:gd name="T32" fmla="*/ 1954 w 3360"/>
                <a:gd name="T33" fmla="*/ 2280 h 2413"/>
                <a:gd name="T34" fmla="*/ 2372 w 3360"/>
                <a:gd name="T35" fmla="*/ 2269 h 2413"/>
                <a:gd name="T36" fmla="*/ 2774 w 3360"/>
                <a:gd name="T37" fmla="*/ 2242 h 2413"/>
                <a:gd name="T38" fmla="*/ 3042 w 3360"/>
                <a:gd name="T39" fmla="*/ 2158 h 2413"/>
                <a:gd name="T40" fmla="*/ 3181 w 3360"/>
                <a:gd name="T41" fmla="*/ 1894 h 2413"/>
                <a:gd name="T42" fmla="*/ 3217 w 3360"/>
                <a:gd name="T43" fmla="*/ 1550 h 2413"/>
                <a:gd name="T44" fmla="*/ 3229 w 3360"/>
                <a:gd name="T45" fmla="*/ 1264 h 2413"/>
                <a:gd name="T46" fmla="*/ 3229 w 3360"/>
                <a:gd name="T47" fmla="*/ 1171 h 2413"/>
                <a:gd name="T48" fmla="*/ 3221 w 3360"/>
                <a:gd name="T49" fmla="*/ 911 h 2413"/>
                <a:gd name="T50" fmla="*/ 3188 w 3360"/>
                <a:gd name="T51" fmla="*/ 562 h 2413"/>
                <a:gd name="T52" fmla="*/ 3076 w 3360"/>
                <a:gd name="T53" fmla="*/ 283 h 2413"/>
                <a:gd name="T54" fmla="*/ 2817 w 3360"/>
                <a:gd name="T55" fmla="*/ 174 h 2413"/>
                <a:gd name="T56" fmla="*/ 2353 w 3360"/>
                <a:gd name="T57" fmla="*/ 142 h 2413"/>
                <a:gd name="T58" fmla="*/ 1919 w 3360"/>
                <a:gd name="T59" fmla="*/ 111 h 2413"/>
                <a:gd name="T60" fmla="*/ 1935 w 3360"/>
                <a:gd name="T61" fmla="*/ 9 h 2413"/>
                <a:gd name="T62" fmla="*/ 2323 w 3360"/>
                <a:gd name="T63" fmla="*/ 10 h 2413"/>
                <a:gd name="T64" fmla="*/ 2785 w 3360"/>
                <a:gd name="T65" fmla="*/ 40 h 2413"/>
                <a:gd name="T66" fmla="*/ 3093 w 3360"/>
                <a:gd name="T67" fmla="*/ 129 h 2413"/>
                <a:gd name="T68" fmla="*/ 3291 w 3360"/>
                <a:gd name="T69" fmla="*/ 403 h 2413"/>
                <a:gd name="T70" fmla="*/ 3341 w 3360"/>
                <a:gd name="T71" fmla="*/ 740 h 2413"/>
                <a:gd name="T72" fmla="*/ 3358 w 3360"/>
                <a:gd name="T73" fmla="*/ 1072 h 2413"/>
                <a:gd name="T74" fmla="*/ 3360 w 3360"/>
                <a:gd name="T75" fmla="*/ 1213 h 2413"/>
                <a:gd name="T76" fmla="*/ 3355 w 3360"/>
                <a:gd name="T77" fmla="*/ 1422 h 2413"/>
                <a:gd name="T78" fmla="*/ 3330 w 3360"/>
                <a:gd name="T79" fmla="*/ 1776 h 2413"/>
                <a:gd name="T80" fmla="*/ 3255 w 3360"/>
                <a:gd name="T81" fmla="*/ 2101 h 2413"/>
                <a:gd name="T82" fmla="*/ 3006 w 3360"/>
                <a:gd name="T83" fmla="*/ 2327 h 2413"/>
                <a:gd name="T84" fmla="*/ 2698 w 3360"/>
                <a:gd name="T85" fmla="*/ 2380 h 2413"/>
                <a:gd name="T86" fmla="*/ 2270 w 3360"/>
                <a:gd name="T87" fmla="*/ 2403 h 2413"/>
                <a:gd name="T88" fmla="*/ 1872 w 3360"/>
                <a:gd name="T89" fmla="*/ 2412 h 2413"/>
                <a:gd name="T90" fmla="*/ 1680 w 3360"/>
                <a:gd name="T91" fmla="*/ 2413 h 2413"/>
                <a:gd name="T92" fmla="*/ 1488 w 3360"/>
                <a:gd name="T93" fmla="*/ 2412 h 2413"/>
                <a:gd name="T94" fmla="*/ 1090 w 3360"/>
                <a:gd name="T95" fmla="*/ 2403 h 2413"/>
                <a:gd name="T96" fmla="*/ 662 w 3360"/>
                <a:gd name="T97" fmla="*/ 2380 h 2413"/>
                <a:gd name="T98" fmla="*/ 354 w 3360"/>
                <a:gd name="T99" fmla="*/ 2327 h 2413"/>
                <a:gd name="T100" fmla="*/ 105 w 3360"/>
                <a:gd name="T101" fmla="*/ 2101 h 2413"/>
                <a:gd name="T102" fmla="*/ 30 w 3360"/>
                <a:gd name="T103" fmla="*/ 1776 h 2413"/>
                <a:gd name="T104" fmla="*/ 5 w 3360"/>
                <a:gd name="T105" fmla="*/ 1422 h 2413"/>
                <a:gd name="T106" fmla="*/ 0 w 3360"/>
                <a:gd name="T107" fmla="*/ 1213 h 2413"/>
                <a:gd name="T108" fmla="*/ 2 w 3360"/>
                <a:gd name="T109" fmla="*/ 1072 h 2413"/>
                <a:gd name="T110" fmla="*/ 19 w 3360"/>
                <a:gd name="T111" fmla="*/ 740 h 2413"/>
                <a:gd name="T112" fmla="*/ 69 w 3360"/>
                <a:gd name="T113" fmla="*/ 403 h 2413"/>
                <a:gd name="T114" fmla="*/ 267 w 3360"/>
                <a:gd name="T115" fmla="*/ 129 h 2413"/>
                <a:gd name="T116" fmla="*/ 580 w 3360"/>
                <a:gd name="T117" fmla="*/ 39 h 2413"/>
                <a:gd name="T118" fmla="*/ 1054 w 3360"/>
                <a:gd name="T119" fmla="*/ 9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60" h="2413">
                  <a:moveTo>
                    <a:pt x="1420" y="0"/>
                  </a:moveTo>
                  <a:lnTo>
                    <a:pt x="1439" y="2"/>
                  </a:lnTo>
                  <a:lnTo>
                    <a:pt x="1454" y="8"/>
                  </a:lnTo>
                  <a:lnTo>
                    <a:pt x="1467" y="18"/>
                  </a:lnTo>
                  <a:lnTo>
                    <a:pt x="1478" y="31"/>
                  </a:lnTo>
                  <a:lnTo>
                    <a:pt x="1485" y="47"/>
                  </a:lnTo>
                  <a:lnTo>
                    <a:pt x="1488" y="64"/>
                  </a:lnTo>
                  <a:lnTo>
                    <a:pt x="1486" y="82"/>
                  </a:lnTo>
                  <a:lnTo>
                    <a:pt x="1479" y="97"/>
                  </a:lnTo>
                  <a:lnTo>
                    <a:pt x="1469" y="110"/>
                  </a:lnTo>
                  <a:lnTo>
                    <a:pt x="1456" y="122"/>
                  </a:lnTo>
                  <a:lnTo>
                    <a:pt x="1440" y="128"/>
                  </a:lnTo>
                  <a:lnTo>
                    <a:pt x="1422" y="131"/>
                  </a:lnTo>
                  <a:lnTo>
                    <a:pt x="1315" y="133"/>
                  </a:lnTo>
                  <a:lnTo>
                    <a:pt x="1213" y="135"/>
                  </a:lnTo>
                  <a:lnTo>
                    <a:pt x="1116" y="138"/>
                  </a:lnTo>
                  <a:lnTo>
                    <a:pt x="1023" y="141"/>
                  </a:lnTo>
                  <a:lnTo>
                    <a:pt x="938" y="145"/>
                  </a:lnTo>
                  <a:lnTo>
                    <a:pt x="857" y="148"/>
                  </a:lnTo>
                  <a:lnTo>
                    <a:pt x="782" y="153"/>
                  </a:lnTo>
                  <a:lnTo>
                    <a:pt x="714" y="158"/>
                  </a:lnTo>
                  <a:lnTo>
                    <a:pt x="652" y="163"/>
                  </a:lnTo>
                  <a:lnTo>
                    <a:pt x="595" y="168"/>
                  </a:lnTo>
                  <a:lnTo>
                    <a:pt x="546" y="174"/>
                  </a:lnTo>
                  <a:lnTo>
                    <a:pt x="502" y="180"/>
                  </a:lnTo>
                  <a:lnTo>
                    <a:pt x="465" y="187"/>
                  </a:lnTo>
                  <a:lnTo>
                    <a:pt x="436" y="195"/>
                  </a:lnTo>
                  <a:lnTo>
                    <a:pt x="393" y="209"/>
                  </a:lnTo>
                  <a:lnTo>
                    <a:pt x="353" y="229"/>
                  </a:lnTo>
                  <a:lnTo>
                    <a:pt x="318" y="253"/>
                  </a:lnTo>
                  <a:lnTo>
                    <a:pt x="284" y="283"/>
                  </a:lnTo>
                  <a:lnTo>
                    <a:pt x="256" y="316"/>
                  </a:lnTo>
                  <a:lnTo>
                    <a:pt x="231" y="354"/>
                  </a:lnTo>
                  <a:lnTo>
                    <a:pt x="211" y="393"/>
                  </a:lnTo>
                  <a:lnTo>
                    <a:pt x="197" y="437"/>
                  </a:lnTo>
                  <a:lnTo>
                    <a:pt x="187" y="475"/>
                  </a:lnTo>
                  <a:lnTo>
                    <a:pt x="179" y="517"/>
                  </a:lnTo>
                  <a:lnTo>
                    <a:pt x="172" y="562"/>
                  </a:lnTo>
                  <a:lnTo>
                    <a:pt x="165" y="609"/>
                  </a:lnTo>
                  <a:lnTo>
                    <a:pt x="159" y="658"/>
                  </a:lnTo>
                  <a:lnTo>
                    <a:pt x="154" y="709"/>
                  </a:lnTo>
                  <a:lnTo>
                    <a:pt x="150" y="760"/>
                  </a:lnTo>
                  <a:lnTo>
                    <a:pt x="146" y="810"/>
                  </a:lnTo>
                  <a:lnTo>
                    <a:pt x="143" y="861"/>
                  </a:lnTo>
                  <a:lnTo>
                    <a:pt x="139" y="911"/>
                  </a:lnTo>
                  <a:lnTo>
                    <a:pt x="137" y="957"/>
                  </a:lnTo>
                  <a:lnTo>
                    <a:pt x="135" y="1003"/>
                  </a:lnTo>
                  <a:lnTo>
                    <a:pt x="134" y="1044"/>
                  </a:lnTo>
                  <a:lnTo>
                    <a:pt x="133" y="1083"/>
                  </a:lnTo>
                  <a:lnTo>
                    <a:pt x="132" y="1117"/>
                  </a:lnTo>
                  <a:lnTo>
                    <a:pt x="131" y="1147"/>
                  </a:lnTo>
                  <a:lnTo>
                    <a:pt x="131" y="1171"/>
                  </a:lnTo>
                  <a:lnTo>
                    <a:pt x="131" y="1189"/>
                  </a:lnTo>
                  <a:lnTo>
                    <a:pt x="131" y="1201"/>
                  </a:lnTo>
                  <a:lnTo>
                    <a:pt x="131" y="1206"/>
                  </a:lnTo>
                  <a:lnTo>
                    <a:pt x="131" y="1210"/>
                  </a:lnTo>
                  <a:lnTo>
                    <a:pt x="131" y="1222"/>
                  </a:lnTo>
                  <a:lnTo>
                    <a:pt x="131" y="1240"/>
                  </a:lnTo>
                  <a:lnTo>
                    <a:pt x="131" y="1264"/>
                  </a:lnTo>
                  <a:lnTo>
                    <a:pt x="132" y="1294"/>
                  </a:lnTo>
                  <a:lnTo>
                    <a:pt x="133" y="1328"/>
                  </a:lnTo>
                  <a:lnTo>
                    <a:pt x="134" y="1367"/>
                  </a:lnTo>
                  <a:lnTo>
                    <a:pt x="135" y="1408"/>
                  </a:lnTo>
                  <a:lnTo>
                    <a:pt x="137" y="1454"/>
                  </a:lnTo>
                  <a:lnTo>
                    <a:pt x="139" y="1500"/>
                  </a:lnTo>
                  <a:lnTo>
                    <a:pt x="143" y="1550"/>
                  </a:lnTo>
                  <a:lnTo>
                    <a:pt x="146" y="1601"/>
                  </a:lnTo>
                  <a:lnTo>
                    <a:pt x="150" y="1651"/>
                  </a:lnTo>
                  <a:lnTo>
                    <a:pt x="154" y="1702"/>
                  </a:lnTo>
                  <a:lnTo>
                    <a:pt x="159" y="1753"/>
                  </a:lnTo>
                  <a:lnTo>
                    <a:pt x="165" y="1801"/>
                  </a:lnTo>
                  <a:lnTo>
                    <a:pt x="172" y="1849"/>
                  </a:lnTo>
                  <a:lnTo>
                    <a:pt x="179" y="1894"/>
                  </a:lnTo>
                  <a:lnTo>
                    <a:pt x="187" y="1936"/>
                  </a:lnTo>
                  <a:lnTo>
                    <a:pt x="197" y="1974"/>
                  </a:lnTo>
                  <a:lnTo>
                    <a:pt x="211" y="2018"/>
                  </a:lnTo>
                  <a:lnTo>
                    <a:pt x="231" y="2057"/>
                  </a:lnTo>
                  <a:lnTo>
                    <a:pt x="256" y="2095"/>
                  </a:lnTo>
                  <a:lnTo>
                    <a:pt x="284" y="2128"/>
                  </a:lnTo>
                  <a:lnTo>
                    <a:pt x="317" y="2158"/>
                  </a:lnTo>
                  <a:lnTo>
                    <a:pt x="353" y="2182"/>
                  </a:lnTo>
                  <a:lnTo>
                    <a:pt x="393" y="2202"/>
                  </a:lnTo>
                  <a:lnTo>
                    <a:pt x="436" y="2216"/>
                  </a:lnTo>
                  <a:lnTo>
                    <a:pt x="465" y="2224"/>
                  </a:lnTo>
                  <a:lnTo>
                    <a:pt x="501" y="2231"/>
                  </a:lnTo>
                  <a:lnTo>
                    <a:pt x="542" y="2237"/>
                  </a:lnTo>
                  <a:lnTo>
                    <a:pt x="586" y="2242"/>
                  </a:lnTo>
                  <a:lnTo>
                    <a:pt x="635" y="2247"/>
                  </a:lnTo>
                  <a:lnTo>
                    <a:pt x="688" y="2252"/>
                  </a:lnTo>
                  <a:lnTo>
                    <a:pt x="744" y="2256"/>
                  </a:lnTo>
                  <a:lnTo>
                    <a:pt x="802" y="2259"/>
                  </a:lnTo>
                  <a:lnTo>
                    <a:pt x="863" y="2263"/>
                  </a:lnTo>
                  <a:lnTo>
                    <a:pt x="925" y="2266"/>
                  </a:lnTo>
                  <a:lnTo>
                    <a:pt x="988" y="2269"/>
                  </a:lnTo>
                  <a:lnTo>
                    <a:pt x="1051" y="2271"/>
                  </a:lnTo>
                  <a:lnTo>
                    <a:pt x="1113" y="2273"/>
                  </a:lnTo>
                  <a:lnTo>
                    <a:pt x="1175" y="2275"/>
                  </a:lnTo>
                  <a:lnTo>
                    <a:pt x="1236" y="2277"/>
                  </a:lnTo>
                  <a:lnTo>
                    <a:pt x="1295" y="2278"/>
                  </a:lnTo>
                  <a:lnTo>
                    <a:pt x="1352" y="2279"/>
                  </a:lnTo>
                  <a:lnTo>
                    <a:pt x="1406" y="2280"/>
                  </a:lnTo>
                  <a:lnTo>
                    <a:pt x="1457" y="2281"/>
                  </a:lnTo>
                  <a:lnTo>
                    <a:pt x="1504" y="2281"/>
                  </a:lnTo>
                  <a:lnTo>
                    <a:pt x="1547" y="2282"/>
                  </a:lnTo>
                  <a:lnTo>
                    <a:pt x="1584" y="2282"/>
                  </a:lnTo>
                  <a:lnTo>
                    <a:pt x="1617" y="2282"/>
                  </a:lnTo>
                  <a:lnTo>
                    <a:pt x="1642" y="2282"/>
                  </a:lnTo>
                  <a:lnTo>
                    <a:pt x="1663" y="2282"/>
                  </a:lnTo>
                  <a:lnTo>
                    <a:pt x="1675" y="2282"/>
                  </a:lnTo>
                  <a:lnTo>
                    <a:pt x="1680" y="2282"/>
                  </a:lnTo>
                  <a:lnTo>
                    <a:pt x="1685" y="2282"/>
                  </a:lnTo>
                  <a:lnTo>
                    <a:pt x="1697" y="2282"/>
                  </a:lnTo>
                  <a:lnTo>
                    <a:pt x="1718" y="2282"/>
                  </a:lnTo>
                  <a:lnTo>
                    <a:pt x="1743" y="2282"/>
                  </a:lnTo>
                  <a:lnTo>
                    <a:pt x="1776" y="2282"/>
                  </a:lnTo>
                  <a:lnTo>
                    <a:pt x="1813" y="2282"/>
                  </a:lnTo>
                  <a:lnTo>
                    <a:pt x="1856" y="2281"/>
                  </a:lnTo>
                  <a:lnTo>
                    <a:pt x="1903" y="2281"/>
                  </a:lnTo>
                  <a:lnTo>
                    <a:pt x="1954" y="2280"/>
                  </a:lnTo>
                  <a:lnTo>
                    <a:pt x="2008" y="2279"/>
                  </a:lnTo>
                  <a:lnTo>
                    <a:pt x="2065" y="2278"/>
                  </a:lnTo>
                  <a:lnTo>
                    <a:pt x="2124" y="2277"/>
                  </a:lnTo>
                  <a:lnTo>
                    <a:pt x="2185" y="2275"/>
                  </a:lnTo>
                  <a:lnTo>
                    <a:pt x="2247" y="2273"/>
                  </a:lnTo>
                  <a:lnTo>
                    <a:pt x="2309" y="2271"/>
                  </a:lnTo>
                  <a:lnTo>
                    <a:pt x="2372" y="2269"/>
                  </a:lnTo>
                  <a:lnTo>
                    <a:pt x="2435" y="2266"/>
                  </a:lnTo>
                  <a:lnTo>
                    <a:pt x="2497" y="2263"/>
                  </a:lnTo>
                  <a:lnTo>
                    <a:pt x="2558" y="2259"/>
                  </a:lnTo>
                  <a:lnTo>
                    <a:pt x="2616" y="2256"/>
                  </a:lnTo>
                  <a:lnTo>
                    <a:pt x="2672" y="2252"/>
                  </a:lnTo>
                  <a:lnTo>
                    <a:pt x="2724" y="2247"/>
                  </a:lnTo>
                  <a:lnTo>
                    <a:pt x="2774" y="2242"/>
                  </a:lnTo>
                  <a:lnTo>
                    <a:pt x="2818" y="2237"/>
                  </a:lnTo>
                  <a:lnTo>
                    <a:pt x="2859" y="2231"/>
                  </a:lnTo>
                  <a:lnTo>
                    <a:pt x="2895" y="2224"/>
                  </a:lnTo>
                  <a:lnTo>
                    <a:pt x="2924" y="2216"/>
                  </a:lnTo>
                  <a:lnTo>
                    <a:pt x="2967" y="2202"/>
                  </a:lnTo>
                  <a:lnTo>
                    <a:pt x="3007" y="2182"/>
                  </a:lnTo>
                  <a:lnTo>
                    <a:pt x="3042" y="2158"/>
                  </a:lnTo>
                  <a:lnTo>
                    <a:pt x="3076" y="2128"/>
                  </a:lnTo>
                  <a:lnTo>
                    <a:pt x="3104" y="2095"/>
                  </a:lnTo>
                  <a:lnTo>
                    <a:pt x="3129" y="2057"/>
                  </a:lnTo>
                  <a:lnTo>
                    <a:pt x="3149" y="2018"/>
                  </a:lnTo>
                  <a:lnTo>
                    <a:pt x="3163" y="1974"/>
                  </a:lnTo>
                  <a:lnTo>
                    <a:pt x="3173" y="1936"/>
                  </a:lnTo>
                  <a:lnTo>
                    <a:pt x="3181" y="1894"/>
                  </a:lnTo>
                  <a:lnTo>
                    <a:pt x="3188" y="1849"/>
                  </a:lnTo>
                  <a:lnTo>
                    <a:pt x="3195" y="1802"/>
                  </a:lnTo>
                  <a:lnTo>
                    <a:pt x="3201" y="1753"/>
                  </a:lnTo>
                  <a:lnTo>
                    <a:pt x="3206" y="1702"/>
                  </a:lnTo>
                  <a:lnTo>
                    <a:pt x="3210" y="1651"/>
                  </a:lnTo>
                  <a:lnTo>
                    <a:pt x="3214" y="1601"/>
                  </a:lnTo>
                  <a:lnTo>
                    <a:pt x="3217" y="1550"/>
                  </a:lnTo>
                  <a:lnTo>
                    <a:pt x="3221" y="1500"/>
                  </a:lnTo>
                  <a:lnTo>
                    <a:pt x="3223" y="1454"/>
                  </a:lnTo>
                  <a:lnTo>
                    <a:pt x="3225" y="1408"/>
                  </a:lnTo>
                  <a:lnTo>
                    <a:pt x="3226" y="1367"/>
                  </a:lnTo>
                  <a:lnTo>
                    <a:pt x="3227" y="1328"/>
                  </a:lnTo>
                  <a:lnTo>
                    <a:pt x="3228" y="1294"/>
                  </a:lnTo>
                  <a:lnTo>
                    <a:pt x="3229" y="1264"/>
                  </a:lnTo>
                  <a:lnTo>
                    <a:pt x="3229" y="1240"/>
                  </a:lnTo>
                  <a:lnTo>
                    <a:pt x="3229" y="1222"/>
                  </a:lnTo>
                  <a:lnTo>
                    <a:pt x="3229" y="1210"/>
                  </a:lnTo>
                  <a:lnTo>
                    <a:pt x="3229" y="1204"/>
                  </a:lnTo>
                  <a:lnTo>
                    <a:pt x="3229" y="1201"/>
                  </a:lnTo>
                  <a:lnTo>
                    <a:pt x="3229" y="1189"/>
                  </a:lnTo>
                  <a:lnTo>
                    <a:pt x="3229" y="1171"/>
                  </a:lnTo>
                  <a:lnTo>
                    <a:pt x="3229" y="1147"/>
                  </a:lnTo>
                  <a:lnTo>
                    <a:pt x="3228" y="1117"/>
                  </a:lnTo>
                  <a:lnTo>
                    <a:pt x="3227" y="1083"/>
                  </a:lnTo>
                  <a:lnTo>
                    <a:pt x="3226" y="1044"/>
                  </a:lnTo>
                  <a:lnTo>
                    <a:pt x="3225" y="1003"/>
                  </a:lnTo>
                  <a:lnTo>
                    <a:pt x="3223" y="957"/>
                  </a:lnTo>
                  <a:lnTo>
                    <a:pt x="3221" y="911"/>
                  </a:lnTo>
                  <a:lnTo>
                    <a:pt x="3217" y="861"/>
                  </a:lnTo>
                  <a:lnTo>
                    <a:pt x="3214" y="810"/>
                  </a:lnTo>
                  <a:lnTo>
                    <a:pt x="3210" y="760"/>
                  </a:lnTo>
                  <a:lnTo>
                    <a:pt x="3206" y="709"/>
                  </a:lnTo>
                  <a:lnTo>
                    <a:pt x="3201" y="658"/>
                  </a:lnTo>
                  <a:lnTo>
                    <a:pt x="3195" y="609"/>
                  </a:lnTo>
                  <a:lnTo>
                    <a:pt x="3188" y="562"/>
                  </a:lnTo>
                  <a:lnTo>
                    <a:pt x="3181" y="517"/>
                  </a:lnTo>
                  <a:lnTo>
                    <a:pt x="3173" y="475"/>
                  </a:lnTo>
                  <a:lnTo>
                    <a:pt x="3163" y="437"/>
                  </a:lnTo>
                  <a:lnTo>
                    <a:pt x="3149" y="393"/>
                  </a:lnTo>
                  <a:lnTo>
                    <a:pt x="3129" y="354"/>
                  </a:lnTo>
                  <a:lnTo>
                    <a:pt x="3104" y="316"/>
                  </a:lnTo>
                  <a:lnTo>
                    <a:pt x="3076" y="283"/>
                  </a:lnTo>
                  <a:lnTo>
                    <a:pt x="3043" y="253"/>
                  </a:lnTo>
                  <a:lnTo>
                    <a:pt x="3007" y="229"/>
                  </a:lnTo>
                  <a:lnTo>
                    <a:pt x="2967" y="209"/>
                  </a:lnTo>
                  <a:lnTo>
                    <a:pt x="2924" y="195"/>
                  </a:lnTo>
                  <a:lnTo>
                    <a:pt x="2896" y="187"/>
                  </a:lnTo>
                  <a:lnTo>
                    <a:pt x="2860" y="180"/>
                  </a:lnTo>
                  <a:lnTo>
                    <a:pt x="2817" y="174"/>
                  </a:lnTo>
                  <a:lnTo>
                    <a:pt x="2769" y="169"/>
                  </a:lnTo>
                  <a:lnTo>
                    <a:pt x="2714" y="163"/>
                  </a:lnTo>
                  <a:lnTo>
                    <a:pt x="2653" y="158"/>
                  </a:lnTo>
                  <a:lnTo>
                    <a:pt x="2587" y="153"/>
                  </a:lnTo>
                  <a:lnTo>
                    <a:pt x="2515" y="149"/>
                  </a:lnTo>
                  <a:lnTo>
                    <a:pt x="2437" y="145"/>
                  </a:lnTo>
                  <a:lnTo>
                    <a:pt x="2353" y="142"/>
                  </a:lnTo>
                  <a:lnTo>
                    <a:pt x="2263" y="138"/>
                  </a:lnTo>
                  <a:lnTo>
                    <a:pt x="2170" y="136"/>
                  </a:lnTo>
                  <a:lnTo>
                    <a:pt x="2070" y="133"/>
                  </a:lnTo>
                  <a:lnTo>
                    <a:pt x="1965" y="131"/>
                  </a:lnTo>
                  <a:lnTo>
                    <a:pt x="1948" y="129"/>
                  </a:lnTo>
                  <a:lnTo>
                    <a:pt x="1933" y="122"/>
                  </a:lnTo>
                  <a:lnTo>
                    <a:pt x="1919" y="111"/>
                  </a:lnTo>
                  <a:lnTo>
                    <a:pt x="1909" y="97"/>
                  </a:lnTo>
                  <a:lnTo>
                    <a:pt x="1903" y="82"/>
                  </a:lnTo>
                  <a:lnTo>
                    <a:pt x="1901" y="65"/>
                  </a:lnTo>
                  <a:lnTo>
                    <a:pt x="1904" y="48"/>
                  </a:lnTo>
                  <a:lnTo>
                    <a:pt x="1910" y="31"/>
                  </a:lnTo>
                  <a:lnTo>
                    <a:pt x="1921" y="19"/>
                  </a:lnTo>
                  <a:lnTo>
                    <a:pt x="1935" y="9"/>
                  </a:lnTo>
                  <a:lnTo>
                    <a:pt x="1951" y="2"/>
                  </a:lnTo>
                  <a:lnTo>
                    <a:pt x="1968" y="0"/>
                  </a:lnTo>
                  <a:lnTo>
                    <a:pt x="2036" y="2"/>
                  </a:lnTo>
                  <a:lnTo>
                    <a:pt x="2107" y="3"/>
                  </a:lnTo>
                  <a:lnTo>
                    <a:pt x="2179" y="5"/>
                  </a:lnTo>
                  <a:lnTo>
                    <a:pt x="2251" y="7"/>
                  </a:lnTo>
                  <a:lnTo>
                    <a:pt x="2323" y="10"/>
                  </a:lnTo>
                  <a:lnTo>
                    <a:pt x="2396" y="12"/>
                  </a:lnTo>
                  <a:lnTo>
                    <a:pt x="2467" y="16"/>
                  </a:lnTo>
                  <a:lnTo>
                    <a:pt x="2536" y="19"/>
                  </a:lnTo>
                  <a:lnTo>
                    <a:pt x="2602" y="23"/>
                  </a:lnTo>
                  <a:lnTo>
                    <a:pt x="2667" y="28"/>
                  </a:lnTo>
                  <a:lnTo>
                    <a:pt x="2728" y="33"/>
                  </a:lnTo>
                  <a:lnTo>
                    <a:pt x="2785" y="40"/>
                  </a:lnTo>
                  <a:lnTo>
                    <a:pt x="2837" y="46"/>
                  </a:lnTo>
                  <a:lnTo>
                    <a:pt x="2883" y="53"/>
                  </a:lnTo>
                  <a:lnTo>
                    <a:pt x="2924" y="60"/>
                  </a:lnTo>
                  <a:lnTo>
                    <a:pt x="2959" y="68"/>
                  </a:lnTo>
                  <a:lnTo>
                    <a:pt x="3006" y="84"/>
                  </a:lnTo>
                  <a:lnTo>
                    <a:pt x="3051" y="104"/>
                  </a:lnTo>
                  <a:lnTo>
                    <a:pt x="3093" y="129"/>
                  </a:lnTo>
                  <a:lnTo>
                    <a:pt x="3133" y="158"/>
                  </a:lnTo>
                  <a:lnTo>
                    <a:pt x="3169" y="190"/>
                  </a:lnTo>
                  <a:lnTo>
                    <a:pt x="3201" y="227"/>
                  </a:lnTo>
                  <a:lnTo>
                    <a:pt x="3231" y="267"/>
                  </a:lnTo>
                  <a:lnTo>
                    <a:pt x="3255" y="310"/>
                  </a:lnTo>
                  <a:lnTo>
                    <a:pt x="3274" y="356"/>
                  </a:lnTo>
                  <a:lnTo>
                    <a:pt x="3291" y="403"/>
                  </a:lnTo>
                  <a:lnTo>
                    <a:pt x="3300" y="444"/>
                  </a:lnTo>
                  <a:lnTo>
                    <a:pt x="3309" y="488"/>
                  </a:lnTo>
                  <a:lnTo>
                    <a:pt x="3317" y="535"/>
                  </a:lnTo>
                  <a:lnTo>
                    <a:pt x="3324" y="585"/>
                  </a:lnTo>
                  <a:lnTo>
                    <a:pt x="3330" y="635"/>
                  </a:lnTo>
                  <a:lnTo>
                    <a:pt x="3336" y="687"/>
                  </a:lnTo>
                  <a:lnTo>
                    <a:pt x="3341" y="740"/>
                  </a:lnTo>
                  <a:lnTo>
                    <a:pt x="3345" y="791"/>
                  </a:lnTo>
                  <a:lnTo>
                    <a:pt x="3348" y="843"/>
                  </a:lnTo>
                  <a:lnTo>
                    <a:pt x="3351" y="893"/>
                  </a:lnTo>
                  <a:lnTo>
                    <a:pt x="3354" y="942"/>
                  </a:lnTo>
                  <a:lnTo>
                    <a:pt x="3355" y="989"/>
                  </a:lnTo>
                  <a:lnTo>
                    <a:pt x="3357" y="1031"/>
                  </a:lnTo>
                  <a:lnTo>
                    <a:pt x="3358" y="1072"/>
                  </a:lnTo>
                  <a:lnTo>
                    <a:pt x="3359" y="1107"/>
                  </a:lnTo>
                  <a:lnTo>
                    <a:pt x="3359" y="1139"/>
                  </a:lnTo>
                  <a:lnTo>
                    <a:pt x="3360" y="1165"/>
                  </a:lnTo>
                  <a:lnTo>
                    <a:pt x="3360" y="1184"/>
                  </a:lnTo>
                  <a:lnTo>
                    <a:pt x="3360" y="1198"/>
                  </a:lnTo>
                  <a:lnTo>
                    <a:pt x="3360" y="1206"/>
                  </a:lnTo>
                  <a:lnTo>
                    <a:pt x="3360" y="1213"/>
                  </a:lnTo>
                  <a:lnTo>
                    <a:pt x="3360" y="1227"/>
                  </a:lnTo>
                  <a:lnTo>
                    <a:pt x="3360" y="1246"/>
                  </a:lnTo>
                  <a:lnTo>
                    <a:pt x="3359" y="1272"/>
                  </a:lnTo>
                  <a:lnTo>
                    <a:pt x="3359" y="1304"/>
                  </a:lnTo>
                  <a:lnTo>
                    <a:pt x="3358" y="1339"/>
                  </a:lnTo>
                  <a:lnTo>
                    <a:pt x="3357" y="1380"/>
                  </a:lnTo>
                  <a:lnTo>
                    <a:pt x="3355" y="1422"/>
                  </a:lnTo>
                  <a:lnTo>
                    <a:pt x="3354" y="1469"/>
                  </a:lnTo>
                  <a:lnTo>
                    <a:pt x="3351" y="1518"/>
                  </a:lnTo>
                  <a:lnTo>
                    <a:pt x="3348" y="1568"/>
                  </a:lnTo>
                  <a:lnTo>
                    <a:pt x="3345" y="1620"/>
                  </a:lnTo>
                  <a:lnTo>
                    <a:pt x="3341" y="1671"/>
                  </a:lnTo>
                  <a:lnTo>
                    <a:pt x="3336" y="1724"/>
                  </a:lnTo>
                  <a:lnTo>
                    <a:pt x="3330" y="1776"/>
                  </a:lnTo>
                  <a:lnTo>
                    <a:pt x="3324" y="1826"/>
                  </a:lnTo>
                  <a:lnTo>
                    <a:pt x="3317" y="1876"/>
                  </a:lnTo>
                  <a:lnTo>
                    <a:pt x="3309" y="1923"/>
                  </a:lnTo>
                  <a:lnTo>
                    <a:pt x="3300" y="1967"/>
                  </a:lnTo>
                  <a:lnTo>
                    <a:pt x="3291" y="2008"/>
                  </a:lnTo>
                  <a:lnTo>
                    <a:pt x="3274" y="2055"/>
                  </a:lnTo>
                  <a:lnTo>
                    <a:pt x="3255" y="2101"/>
                  </a:lnTo>
                  <a:lnTo>
                    <a:pt x="3231" y="2144"/>
                  </a:lnTo>
                  <a:lnTo>
                    <a:pt x="3201" y="2184"/>
                  </a:lnTo>
                  <a:lnTo>
                    <a:pt x="3169" y="2221"/>
                  </a:lnTo>
                  <a:lnTo>
                    <a:pt x="3133" y="2253"/>
                  </a:lnTo>
                  <a:lnTo>
                    <a:pt x="3093" y="2282"/>
                  </a:lnTo>
                  <a:lnTo>
                    <a:pt x="3051" y="2307"/>
                  </a:lnTo>
                  <a:lnTo>
                    <a:pt x="3006" y="2327"/>
                  </a:lnTo>
                  <a:lnTo>
                    <a:pt x="2959" y="2343"/>
                  </a:lnTo>
                  <a:lnTo>
                    <a:pt x="2927" y="2350"/>
                  </a:lnTo>
                  <a:lnTo>
                    <a:pt x="2891" y="2357"/>
                  </a:lnTo>
                  <a:lnTo>
                    <a:pt x="2849" y="2363"/>
                  </a:lnTo>
                  <a:lnTo>
                    <a:pt x="2802" y="2369"/>
                  </a:lnTo>
                  <a:lnTo>
                    <a:pt x="2752" y="2375"/>
                  </a:lnTo>
                  <a:lnTo>
                    <a:pt x="2698" y="2380"/>
                  </a:lnTo>
                  <a:lnTo>
                    <a:pt x="2642" y="2385"/>
                  </a:lnTo>
                  <a:lnTo>
                    <a:pt x="2583" y="2389"/>
                  </a:lnTo>
                  <a:lnTo>
                    <a:pt x="2522" y="2392"/>
                  </a:lnTo>
                  <a:lnTo>
                    <a:pt x="2460" y="2396"/>
                  </a:lnTo>
                  <a:lnTo>
                    <a:pt x="2397" y="2399"/>
                  </a:lnTo>
                  <a:lnTo>
                    <a:pt x="2334" y="2401"/>
                  </a:lnTo>
                  <a:lnTo>
                    <a:pt x="2270" y="2403"/>
                  </a:lnTo>
                  <a:lnTo>
                    <a:pt x="2207" y="2405"/>
                  </a:lnTo>
                  <a:lnTo>
                    <a:pt x="2145" y="2407"/>
                  </a:lnTo>
                  <a:lnTo>
                    <a:pt x="2085" y="2408"/>
                  </a:lnTo>
                  <a:lnTo>
                    <a:pt x="2028" y="2410"/>
                  </a:lnTo>
                  <a:lnTo>
                    <a:pt x="1973" y="2411"/>
                  </a:lnTo>
                  <a:lnTo>
                    <a:pt x="1921" y="2411"/>
                  </a:lnTo>
                  <a:lnTo>
                    <a:pt x="1872" y="2412"/>
                  </a:lnTo>
                  <a:lnTo>
                    <a:pt x="1829" y="2413"/>
                  </a:lnTo>
                  <a:lnTo>
                    <a:pt x="1789" y="2413"/>
                  </a:lnTo>
                  <a:lnTo>
                    <a:pt x="1755" y="2413"/>
                  </a:lnTo>
                  <a:lnTo>
                    <a:pt x="1727" y="2413"/>
                  </a:lnTo>
                  <a:lnTo>
                    <a:pt x="1704" y="2413"/>
                  </a:lnTo>
                  <a:lnTo>
                    <a:pt x="1688" y="2413"/>
                  </a:lnTo>
                  <a:lnTo>
                    <a:pt x="1680" y="2413"/>
                  </a:lnTo>
                  <a:lnTo>
                    <a:pt x="1672" y="2413"/>
                  </a:lnTo>
                  <a:lnTo>
                    <a:pt x="1656" y="2413"/>
                  </a:lnTo>
                  <a:lnTo>
                    <a:pt x="1633" y="2413"/>
                  </a:lnTo>
                  <a:lnTo>
                    <a:pt x="1605" y="2413"/>
                  </a:lnTo>
                  <a:lnTo>
                    <a:pt x="1571" y="2413"/>
                  </a:lnTo>
                  <a:lnTo>
                    <a:pt x="1531" y="2413"/>
                  </a:lnTo>
                  <a:lnTo>
                    <a:pt x="1488" y="2412"/>
                  </a:lnTo>
                  <a:lnTo>
                    <a:pt x="1439" y="2411"/>
                  </a:lnTo>
                  <a:lnTo>
                    <a:pt x="1387" y="2411"/>
                  </a:lnTo>
                  <a:lnTo>
                    <a:pt x="1332" y="2410"/>
                  </a:lnTo>
                  <a:lnTo>
                    <a:pt x="1275" y="2408"/>
                  </a:lnTo>
                  <a:lnTo>
                    <a:pt x="1215" y="2407"/>
                  </a:lnTo>
                  <a:lnTo>
                    <a:pt x="1153" y="2405"/>
                  </a:lnTo>
                  <a:lnTo>
                    <a:pt x="1090" y="2403"/>
                  </a:lnTo>
                  <a:lnTo>
                    <a:pt x="1026" y="2401"/>
                  </a:lnTo>
                  <a:lnTo>
                    <a:pt x="963" y="2399"/>
                  </a:lnTo>
                  <a:lnTo>
                    <a:pt x="900" y="2396"/>
                  </a:lnTo>
                  <a:lnTo>
                    <a:pt x="838" y="2392"/>
                  </a:lnTo>
                  <a:lnTo>
                    <a:pt x="777" y="2389"/>
                  </a:lnTo>
                  <a:lnTo>
                    <a:pt x="718" y="2385"/>
                  </a:lnTo>
                  <a:lnTo>
                    <a:pt x="662" y="2380"/>
                  </a:lnTo>
                  <a:lnTo>
                    <a:pt x="608" y="2375"/>
                  </a:lnTo>
                  <a:lnTo>
                    <a:pt x="558" y="2369"/>
                  </a:lnTo>
                  <a:lnTo>
                    <a:pt x="511" y="2363"/>
                  </a:lnTo>
                  <a:lnTo>
                    <a:pt x="469" y="2357"/>
                  </a:lnTo>
                  <a:lnTo>
                    <a:pt x="433" y="2350"/>
                  </a:lnTo>
                  <a:lnTo>
                    <a:pt x="401" y="2343"/>
                  </a:lnTo>
                  <a:lnTo>
                    <a:pt x="354" y="2327"/>
                  </a:lnTo>
                  <a:lnTo>
                    <a:pt x="309" y="2307"/>
                  </a:lnTo>
                  <a:lnTo>
                    <a:pt x="267" y="2282"/>
                  </a:lnTo>
                  <a:lnTo>
                    <a:pt x="227" y="2253"/>
                  </a:lnTo>
                  <a:lnTo>
                    <a:pt x="191" y="2221"/>
                  </a:lnTo>
                  <a:lnTo>
                    <a:pt x="159" y="2184"/>
                  </a:lnTo>
                  <a:lnTo>
                    <a:pt x="129" y="2144"/>
                  </a:lnTo>
                  <a:lnTo>
                    <a:pt x="105" y="2101"/>
                  </a:lnTo>
                  <a:lnTo>
                    <a:pt x="86" y="2055"/>
                  </a:lnTo>
                  <a:lnTo>
                    <a:pt x="69" y="2008"/>
                  </a:lnTo>
                  <a:lnTo>
                    <a:pt x="60" y="1967"/>
                  </a:lnTo>
                  <a:lnTo>
                    <a:pt x="51" y="1923"/>
                  </a:lnTo>
                  <a:lnTo>
                    <a:pt x="43" y="1876"/>
                  </a:lnTo>
                  <a:lnTo>
                    <a:pt x="36" y="1826"/>
                  </a:lnTo>
                  <a:lnTo>
                    <a:pt x="30" y="1776"/>
                  </a:lnTo>
                  <a:lnTo>
                    <a:pt x="24" y="1724"/>
                  </a:lnTo>
                  <a:lnTo>
                    <a:pt x="19" y="1671"/>
                  </a:lnTo>
                  <a:lnTo>
                    <a:pt x="15" y="1620"/>
                  </a:lnTo>
                  <a:lnTo>
                    <a:pt x="12" y="1568"/>
                  </a:lnTo>
                  <a:lnTo>
                    <a:pt x="9" y="1518"/>
                  </a:lnTo>
                  <a:lnTo>
                    <a:pt x="6" y="1469"/>
                  </a:lnTo>
                  <a:lnTo>
                    <a:pt x="5" y="1422"/>
                  </a:lnTo>
                  <a:lnTo>
                    <a:pt x="3" y="1380"/>
                  </a:lnTo>
                  <a:lnTo>
                    <a:pt x="2" y="1339"/>
                  </a:lnTo>
                  <a:lnTo>
                    <a:pt x="1" y="1304"/>
                  </a:lnTo>
                  <a:lnTo>
                    <a:pt x="1" y="1272"/>
                  </a:lnTo>
                  <a:lnTo>
                    <a:pt x="0" y="1246"/>
                  </a:lnTo>
                  <a:lnTo>
                    <a:pt x="0" y="1227"/>
                  </a:lnTo>
                  <a:lnTo>
                    <a:pt x="0" y="1213"/>
                  </a:lnTo>
                  <a:lnTo>
                    <a:pt x="0" y="1206"/>
                  </a:lnTo>
                  <a:lnTo>
                    <a:pt x="0" y="1198"/>
                  </a:lnTo>
                  <a:lnTo>
                    <a:pt x="0" y="1184"/>
                  </a:lnTo>
                  <a:lnTo>
                    <a:pt x="0" y="1165"/>
                  </a:lnTo>
                  <a:lnTo>
                    <a:pt x="1" y="1139"/>
                  </a:lnTo>
                  <a:lnTo>
                    <a:pt x="1" y="1107"/>
                  </a:lnTo>
                  <a:lnTo>
                    <a:pt x="2" y="1072"/>
                  </a:lnTo>
                  <a:lnTo>
                    <a:pt x="3" y="1031"/>
                  </a:lnTo>
                  <a:lnTo>
                    <a:pt x="5" y="989"/>
                  </a:lnTo>
                  <a:lnTo>
                    <a:pt x="6" y="942"/>
                  </a:lnTo>
                  <a:lnTo>
                    <a:pt x="9" y="893"/>
                  </a:lnTo>
                  <a:lnTo>
                    <a:pt x="12" y="843"/>
                  </a:lnTo>
                  <a:lnTo>
                    <a:pt x="15" y="791"/>
                  </a:lnTo>
                  <a:lnTo>
                    <a:pt x="19" y="740"/>
                  </a:lnTo>
                  <a:lnTo>
                    <a:pt x="24" y="687"/>
                  </a:lnTo>
                  <a:lnTo>
                    <a:pt x="30" y="635"/>
                  </a:lnTo>
                  <a:lnTo>
                    <a:pt x="36" y="585"/>
                  </a:lnTo>
                  <a:lnTo>
                    <a:pt x="43" y="535"/>
                  </a:lnTo>
                  <a:lnTo>
                    <a:pt x="51" y="488"/>
                  </a:lnTo>
                  <a:lnTo>
                    <a:pt x="60" y="444"/>
                  </a:lnTo>
                  <a:lnTo>
                    <a:pt x="69" y="403"/>
                  </a:lnTo>
                  <a:lnTo>
                    <a:pt x="86" y="356"/>
                  </a:lnTo>
                  <a:lnTo>
                    <a:pt x="105" y="310"/>
                  </a:lnTo>
                  <a:lnTo>
                    <a:pt x="129" y="267"/>
                  </a:lnTo>
                  <a:lnTo>
                    <a:pt x="159" y="227"/>
                  </a:lnTo>
                  <a:lnTo>
                    <a:pt x="191" y="190"/>
                  </a:lnTo>
                  <a:lnTo>
                    <a:pt x="227" y="158"/>
                  </a:lnTo>
                  <a:lnTo>
                    <a:pt x="267" y="129"/>
                  </a:lnTo>
                  <a:lnTo>
                    <a:pt x="309" y="104"/>
                  </a:lnTo>
                  <a:lnTo>
                    <a:pt x="354" y="84"/>
                  </a:lnTo>
                  <a:lnTo>
                    <a:pt x="401" y="68"/>
                  </a:lnTo>
                  <a:lnTo>
                    <a:pt x="437" y="60"/>
                  </a:lnTo>
                  <a:lnTo>
                    <a:pt x="479" y="53"/>
                  </a:lnTo>
                  <a:lnTo>
                    <a:pt x="526" y="46"/>
                  </a:lnTo>
                  <a:lnTo>
                    <a:pt x="580" y="39"/>
                  </a:lnTo>
                  <a:lnTo>
                    <a:pt x="638" y="33"/>
                  </a:lnTo>
                  <a:lnTo>
                    <a:pt x="701" y="27"/>
                  </a:lnTo>
                  <a:lnTo>
                    <a:pt x="767" y="23"/>
                  </a:lnTo>
                  <a:lnTo>
                    <a:pt x="836" y="19"/>
                  </a:lnTo>
                  <a:lnTo>
                    <a:pt x="907" y="15"/>
                  </a:lnTo>
                  <a:lnTo>
                    <a:pt x="979" y="12"/>
                  </a:lnTo>
                  <a:lnTo>
                    <a:pt x="1054" y="9"/>
                  </a:lnTo>
                  <a:lnTo>
                    <a:pt x="1129" y="6"/>
                  </a:lnTo>
                  <a:lnTo>
                    <a:pt x="1203" y="4"/>
                  </a:lnTo>
                  <a:lnTo>
                    <a:pt x="1278" y="3"/>
                  </a:lnTo>
                  <a:lnTo>
                    <a:pt x="1350" y="1"/>
                  </a:lnTo>
                  <a:lnTo>
                    <a:pt x="1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6972301" y="5105400"/>
              <a:ext cx="9525" cy="50800"/>
            </a:xfrm>
            <a:custGeom>
              <a:avLst/>
              <a:gdLst>
                <a:gd name="T0" fmla="*/ 66 w 131"/>
                <a:gd name="T1" fmla="*/ 0 h 664"/>
                <a:gd name="T2" fmla="*/ 83 w 131"/>
                <a:gd name="T3" fmla="*/ 3 h 664"/>
                <a:gd name="T4" fmla="*/ 98 w 131"/>
                <a:gd name="T5" fmla="*/ 9 h 664"/>
                <a:gd name="T6" fmla="*/ 112 w 131"/>
                <a:gd name="T7" fmla="*/ 20 h 664"/>
                <a:gd name="T8" fmla="*/ 122 w 131"/>
                <a:gd name="T9" fmla="*/ 33 h 664"/>
                <a:gd name="T10" fmla="*/ 129 w 131"/>
                <a:gd name="T11" fmla="*/ 49 h 664"/>
                <a:gd name="T12" fmla="*/ 131 w 131"/>
                <a:gd name="T13" fmla="*/ 66 h 664"/>
                <a:gd name="T14" fmla="*/ 131 w 131"/>
                <a:gd name="T15" fmla="*/ 598 h 664"/>
                <a:gd name="T16" fmla="*/ 129 w 131"/>
                <a:gd name="T17" fmla="*/ 615 h 664"/>
                <a:gd name="T18" fmla="*/ 122 w 131"/>
                <a:gd name="T19" fmla="*/ 631 h 664"/>
                <a:gd name="T20" fmla="*/ 112 w 131"/>
                <a:gd name="T21" fmla="*/ 645 h 664"/>
                <a:gd name="T22" fmla="*/ 98 w 131"/>
                <a:gd name="T23" fmla="*/ 655 h 664"/>
                <a:gd name="T24" fmla="*/ 83 w 131"/>
                <a:gd name="T25" fmla="*/ 661 h 664"/>
                <a:gd name="T26" fmla="*/ 66 w 131"/>
                <a:gd name="T27" fmla="*/ 664 h 664"/>
                <a:gd name="T28" fmla="*/ 48 w 131"/>
                <a:gd name="T29" fmla="*/ 661 h 664"/>
                <a:gd name="T30" fmla="*/ 32 w 131"/>
                <a:gd name="T31" fmla="*/ 655 h 664"/>
                <a:gd name="T32" fmla="*/ 19 w 131"/>
                <a:gd name="T33" fmla="*/ 645 h 664"/>
                <a:gd name="T34" fmla="*/ 9 w 131"/>
                <a:gd name="T35" fmla="*/ 631 h 664"/>
                <a:gd name="T36" fmla="*/ 3 w 131"/>
                <a:gd name="T37" fmla="*/ 615 h 664"/>
                <a:gd name="T38" fmla="*/ 0 w 131"/>
                <a:gd name="T39" fmla="*/ 598 h 664"/>
                <a:gd name="T40" fmla="*/ 0 w 131"/>
                <a:gd name="T41" fmla="*/ 66 h 664"/>
                <a:gd name="T42" fmla="*/ 3 w 131"/>
                <a:gd name="T43" fmla="*/ 49 h 664"/>
                <a:gd name="T44" fmla="*/ 9 w 131"/>
                <a:gd name="T45" fmla="*/ 33 h 664"/>
                <a:gd name="T46" fmla="*/ 19 w 131"/>
                <a:gd name="T47" fmla="*/ 20 h 664"/>
                <a:gd name="T48" fmla="*/ 32 w 131"/>
                <a:gd name="T49" fmla="*/ 9 h 664"/>
                <a:gd name="T50" fmla="*/ 48 w 131"/>
                <a:gd name="T51" fmla="*/ 3 h 664"/>
                <a:gd name="T52" fmla="*/ 66 w 131"/>
                <a:gd name="T5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664">
                  <a:moveTo>
                    <a:pt x="66" y="0"/>
                  </a:moveTo>
                  <a:lnTo>
                    <a:pt x="83" y="3"/>
                  </a:lnTo>
                  <a:lnTo>
                    <a:pt x="98" y="9"/>
                  </a:lnTo>
                  <a:lnTo>
                    <a:pt x="112" y="20"/>
                  </a:lnTo>
                  <a:lnTo>
                    <a:pt x="122" y="33"/>
                  </a:lnTo>
                  <a:lnTo>
                    <a:pt x="129" y="49"/>
                  </a:lnTo>
                  <a:lnTo>
                    <a:pt x="131" y="66"/>
                  </a:lnTo>
                  <a:lnTo>
                    <a:pt x="131" y="598"/>
                  </a:lnTo>
                  <a:lnTo>
                    <a:pt x="129" y="615"/>
                  </a:lnTo>
                  <a:lnTo>
                    <a:pt x="122" y="631"/>
                  </a:lnTo>
                  <a:lnTo>
                    <a:pt x="112" y="645"/>
                  </a:lnTo>
                  <a:lnTo>
                    <a:pt x="98" y="655"/>
                  </a:lnTo>
                  <a:lnTo>
                    <a:pt x="83" y="661"/>
                  </a:lnTo>
                  <a:lnTo>
                    <a:pt x="66" y="664"/>
                  </a:lnTo>
                  <a:lnTo>
                    <a:pt x="48" y="661"/>
                  </a:lnTo>
                  <a:lnTo>
                    <a:pt x="32" y="655"/>
                  </a:lnTo>
                  <a:lnTo>
                    <a:pt x="19" y="645"/>
                  </a:lnTo>
                  <a:lnTo>
                    <a:pt x="9" y="631"/>
                  </a:lnTo>
                  <a:lnTo>
                    <a:pt x="3" y="615"/>
                  </a:lnTo>
                  <a:lnTo>
                    <a:pt x="0" y="598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19" y="20"/>
                  </a:lnTo>
                  <a:lnTo>
                    <a:pt x="32" y="9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6972301" y="5083175"/>
              <a:ext cx="9525" cy="9525"/>
            </a:xfrm>
            <a:custGeom>
              <a:avLst/>
              <a:gdLst>
                <a:gd name="T0" fmla="*/ 66 w 131"/>
                <a:gd name="T1" fmla="*/ 0 h 132"/>
                <a:gd name="T2" fmla="*/ 83 w 131"/>
                <a:gd name="T3" fmla="*/ 2 h 132"/>
                <a:gd name="T4" fmla="*/ 98 w 131"/>
                <a:gd name="T5" fmla="*/ 10 h 132"/>
                <a:gd name="T6" fmla="*/ 112 w 131"/>
                <a:gd name="T7" fmla="*/ 20 h 132"/>
                <a:gd name="T8" fmla="*/ 122 w 131"/>
                <a:gd name="T9" fmla="*/ 33 h 132"/>
                <a:gd name="T10" fmla="*/ 129 w 131"/>
                <a:gd name="T11" fmla="*/ 48 h 132"/>
                <a:gd name="T12" fmla="*/ 131 w 131"/>
                <a:gd name="T13" fmla="*/ 66 h 132"/>
                <a:gd name="T14" fmla="*/ 131 w 131"/>
                <a:gd name="T15" fmla="*/ 66 h 132"/>
                <a:gd name="T16" fmla="*/ 129 w 131"/>
                <a:gd name="T17" fmla="*/ 84 h 132"/>
                <a:gd name="T18" fmla="*/ 122 w 131"/>
                <a:gd name="T19" fmla="*/ 100 h 132"/>
                <a:gd name="T20" fmla="*/ 112 w 131"/>
                <a:gd name="T21" fmla="*/ 113 h 132"/>
                <a:gd name="T22" fmla="*/ 98 w 131"/>
                <a:gd name="T23" fmla="*/ 123 h 132"/>
                <a:gd name="T24" fmla="*/ 83 w 131"/>
                <a:gd name="T25" fmla="*/ 129 h 132"/>
                <a:gd name="T26" fmla="*/ 66 w 131"/>
                <a:gd name="T27" fmla="*/ 132 h 132"/>
                <a:gd name="T28" fmla="*/ 48 w 131"/>
                <a:gd name="T29" fmla="*/ 129 h 132"/>
                <a:gd name="T30" fmla="*/ 32 w 131"/>
                <a:gd name="T31" fmla="*/ 123 h 132"/>
                <a:gd name="T32" fmla="*/ 19 w 131"/>
                <a:gd name="T33" fmla="*/ 113 h 132"/>
                <a:gd name="T34" fmla="*/ 9 w 131"/>
                <a:gd name="T35" fmla="*/ 100 h 132"/>
                <a:gd name="T36" fmla="*/ 3 w 131"/>
                <a:gd name="T37" fmla="*/ 84 h 132"/>
                <a:gd name="T38" fmla="*/ 0 w 131"/>
                <a:gd name="T39" fmla="*/ 66 h 132"/>
                <a:gd name="T40" fmla="*/ 0 w 131"/>
                <a:gd name="T41" fmla="*/ 66 h 132"/>
                <a:gd name="T42" fmla="*/ 3 w 131"/>
                <a:gd name="T43" fmla="*/ 48 h 132"/>
                <a:gd name="T44" fmla="*/ 9 w 131"/>
                <a:gd name="T45" fmla="*/ 33 h 132"/>
                <a:gd name="T46" fmla="*/ 19 w 131"/>
                <a:gd name="T47" fmla="*/ 20 h 132"/>
                <a:gd name="T48" fmla="*/ 32 w 131"/>
                <a:gd name="T49" fmla="*/ 10 h 132"/>
                <a:gd name="T50" fmla="*/ 48 w 131"/>
                <a:gd name="T51" fmla="*/ 2 h 132"/>
                <a:gd name="T52" fmla="*/ 66 w 131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132">
                  <a:moveTo>
                    <a:pt x="66" y="0"/>
                  </a:moveTo>
                  <a:lnTo>
                    <a:pt x="83" y="2"/>
                  </a:lnTo>
                  <a:lnTo>
                    <a:pt x="98" y="10"/>
                  </a:lnTo>
                  <a:lnTo>
                    <a:pt x="112" y="20"/>
                  </a:lnTo>
                  <a:lnTo>
                    <a:pt x="122" y="33"/>
                  </a:lnTo>
                  <a:lnTo>
                    <a:pt x="129" y="48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29" y="84"/>
                  </a:lnTo>
                  <a:lnTo>
                    <a:pt x="122" y="100"/>
                  </a:lnTo>
                  <a:lnTo>
                    <a:pt x="112" y="113"/>
                  </a:lnTo>
                  <a:lnTo>
                    <a:pt x="98" y="123"/>
                  </a:lnTo>
                  <a:lnTo>
                    <a:pt x="83" y="129"/>
                  </a:lnTo>
                  <a:lnTo>
                    <a:pt x="66" y="132"/>
                  </a:lnTo>
                  <a:lnTo>
                    <a:pt x="48" y="129"/>
                  </a:lnTo>
                  <a:lnTo>
                    <a:pt x="32" y="123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48"/>
                  </a:lnTo>
                  <a:lnTo>
                    <a:pt x="9" y="33"/>
                  </a:lnTo>
                  <a:lnTo>
                    <a:pt x="19" y="20"/>
                  </a:lnTo>
                  <a:lnTo>
                    <a:pt x="32" y="10"/>
                  </a:lnTo>
                  <a:lnTo>
                    <a:pt x="48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7046913" y="5078413"/>
              <a:ext cx="71438" cy="80962"/>
            </a:xfrm>
            <a:custGeom>
              <a:avLst/>
              <a:gdLst>
                <a:gd name="T0" fmla="*/ 132 w 945"/>
                <a:gd name="T1" fmla="*/ 179 h 1070"/>
                <a:gd name="T2" fmla="*/ 132 w 945"/>
                <a:gd name="T3" fmla="*/ 892 h 1070"/>
                <a:gd name="T4" fmla="*/ 749 w 945"/>
                <a:gd name="T5" fmla="*/ 536 h 1070"/>
                <a:gd name="T6" fmla="*/ 132 w 945"/>
                <a:gd name="T7" fmla="*/ 179 h 1070"/>
                <a:gd name="T8" fmla="*/ 65 w 945"/>
                <a:gd name="T9" fmla="*/ 0 h 1070"/>
                <a:gd name="T10" fmla="*/ 83 w 945"/>
                <a:gd name="T11" fmla="*/ 2 h 1070"/>
                <a:gd name="T12" fmla="*/ 99 w 945"/>
                <a:gd name="T13" fmla="*/ 9 h 1070"/>
                <a:gd name="T14" fmla="*/ 913 w 945"/>
                <a:gd name="T15" fmla="*/ 479 h 1070"/>
                <a:gd name="T16" fmla="*/ 926 w 945"/>
                <a:gd name="T17" fmla="*/ 489 h 1070"/>
                <a:gd name="T18" fmla="*/ 936 w 945"/>
                <a:gd name="T19" fmla="*/ 503 h 1070"/>
                <a:gd name="T20" fmla="*/ 943 w 945"/>
                <a:gd name="T21" fmla="*/ 518 h 1070"/>
                <a:gd name="T22" fmla="*/ 945 w 945"/>
                <a:gd name="T23" fmla="*/ 536 h 1070"/>
                <a:gd name="T24" fmla="*/ 943 w 945"/>
                <a:gd name="T25" fmla="*/ 553 h 1070"/>
                <a:gd name="T26" fmla="*/ 936 w 945"/>
                <a:gd name="T27" fmla="*/ 568 h 1070"/>
                <a:gd name="T28" fmla="*/ 926 w 945"/>
                <a:gd name="T29" fmla="*/ 581 h 1070"/>
                <a:gd name="T30" fmla="*/ 913 w 945"/>
                <a:gd name="T31" fmla="*/ 592 h 1070"/>
                <a:gd name="T32" fmla="*/ 99 w 945"/>
                <a:gd name="T33" fmla="*/ 1062 h 1070"/>
                <a:gd name="T34" fmla="*/ 83 w 945"/>
                <a:gd name="T35" fmla="*/ 1068 h 1070"/>
                <a:gd name="T36" fmla="*/ 65 w 945"/>
                <a:gd name="T37" fmla="*/ 1070 h 1070"/>
                <a:gd name="T38" fmla="*/ 49 w 945"/>
                <a:gd name="T39" fmla="*/ 1068 h 1070"/>
                <a:gd name="T40" fmla="*/ 33 w 945"/>
                <a:gd name="T41" fmla="*/ 1062 h 1070"/>
                <a:gd name="T42" fmla="*/ 20 w 945"/>
                <a:gd name="T43" fmla="*/ 1051 h 1070"/>
                <a:gd name="T44" fmla="*/ 8 w 945"/>
                <a:gd name="T45" fmla="*/ 1038 h 1070"/>
                <a:gd name="T46" fmla="*/ 2 w 945"/>
                <a:gd name="T47" fmla="*/ 1023 h 1070"/>
                <a:gd name="T48" fmla="*/ 0 w 945"/>
                <a:gd name="T49" fmla="*/ 1006 h 1070"/>
                <a:gd name="T50" fmla="*/ 0 w 945"/>
                <a:gd name="T51" fmla="*/ 66 h 1070"/>
                <a:gd name="T52" fmla="*/ 2 w 945"/>
                <a:gd name="T53" fmla="*/ 48 h 1070"/>
                <a:gd name="T54" fmla="*/ 8 w 945"/>
                <a:gd name="T55" fmla="*/ 32 h 1070"/>
                <a:gd name="T56" fmla="*/ 20 w 945"/>
                <a:gd name="T57" fmla="*/ 19 h 1070"/>
                <a:gd name="T58" fmla="*/ 33 w 945"/>
                <a:gd name="T59" fmla="*/ 9 h 1070"/>
                <a:gd name="T60" fmla="*/ 49 w 945"/>
                <a:gd name="T61" fmla="*/ 2 h 1070"/>
                <a:gd name="T62" fmla="*/ 65 w 945"/>
                <a:gd name="T63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5" h="1070">
                  <a:moveTo>
                    <a:pt x="132" y="179"/>
                  </a:moveTo>
                  <a:lnTo>
                    <a:pt x="132" y="892"/>
                  </a:lnTo>
                  <a:lnTo>
                    <a:pt x="749" y="536"/>
                  </a:lnTo>
                  <a:lnTo>
                    <a:pt x="132" y="179"/>
                  </a:lnTo>
                  <a:close/>
                  <a:moveTo>
                    <a:pt x="65" y="0"/>
                  </a:moveTo>
                  <a:lnTo>
                    <a:pt x="83" y="2"/>
                  </a:lnTo>
                  <a:lnTo>
                    <a:pt x="99" y="9"/>
                  </a:lnTo>
                  <a:lnTo>
                    <a:pt x="913" y="479"/>
                  </a:lnTo>
                  <a:lnTo>
                    <a:pt x="926" y="489"/>
                  </a:lnTo>
                  <a:lnTo>
                    <a:pt x="936" y="503"/>
                  </a:lnTo>
                  <a:lnTo>
                    <a:pt x="943" y="518"/>
                  </a:lnTo>
                  <a:lnTo>
                    <a:pt x="945" y="536"/>
                  </a:lnTo>
                  <a:lnTo>
                    <a:pt x="943" y="553"/>
                  </a:lnTo>
                  <a:lnTo>
                    <a:pt x="936" y="568"/>
                  </a:lnTo>
                  <a:lnTo>
                    <a:pt x="926" y="581"/>
                  </a:lnTo>
                  <a:lnTo>
                    <a:pt x="913" y="592"/>
                  </a:lnTo>
                  <a:lnTo>
                    <a:pt x="99" y="1062"/>
                  </a:lnTo>
                  <a:lnTo>
                    <a:pt x="83" y="1068"/>
                  </a:lnTo>
                  <a:lnTo>
                    <a:pt x="65" y="1070"/>
                  </a:lnTo>
                  <a:lnTo>
                    <a:pt x="49" y="1068"/>
                  </a:lnTo>
                  <a:lnTo>
                    <a:pt x="33" y="1062"/>
                  </a:lnTo>
                  <a:lnTo>
                    <a:pt x="20" y="1051"/>
                  </a:lnTo>
                  <a:lnTo>
                    <a:pt x="8" y="1038"/>
                  </a:lnTo>
                  <a:lnTo>
                    <a:pt x="2" y="1023"/>
                  </a:lnTo>
                  <a:lnTo>
                    <a:pt x="0" y="1006"/>
                  </a:lnTo>
                  <a:lnTo>
                    <a:pt x="0" y="66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9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439160" y="5614713"/>
            <a:ext cx="1290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Youtube_chanel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762300" y="5210593"/>
            <a:ext cx="343358" cy="279376"/>
            <a:chOff x="8645525" y="5014913"/>
            <a:chExt cx="255588" cy="207962"/>
          </a:xfrm>
          <a:solidFill>
            <a:schemeClr val="tx2"/>
          </a:solidFill>
        </p:grpSpPr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8645525" y="5014913"/>
              <a:ext cx="255588" cy="207962"/>
            </a:xfrm>
            <a:custGeom>
              <a:avLst/>
              <a:gdLst>
                <a:gd name="T0" fmla="*/ 1037 w 3374"/>
                <a:gd name="T1" fmla="*/ 703 h 2750"/>
                <a:gd name="T2" fmla="*/ 957 w 3374"/>
                <a:gd name="T3" fmla="*/ 774 h 2750"/>
                <a:gd name="T4" fmla="*/ 909 w 3374"/>
                <a:gd name="T5" fmla="*/ 680 h 2750"/>
                <a:gd name="T6" fmla="*/ 2496 w 3374"/>
                <a:gd name="T7" fmla="*/ 24 h 2750"/>
                <a:gd name="T8" fmla="*/ 2970 w 3374"/>
                <a:gd name="T9" fmla="*/ 159 h 2750"/>
                <a:gd name="T10" fmla="*/ 3260 w 3374"/>
                <a:gd name="T11" fmla="*/ 63 h 2750"/>
                <a:gd name="T12" fmla="*/ 3198 w 3374"/>
                <a:gd name="T13" fmla="*/ 310 h 2750"/>
                <a:gd name="T14" fmla="*/ 3358 w 3374"/>
                <a:gd name="T15" fmla="*/ 333 h 2750"/>
                <a:gd name="T16" fmla="*/ 3217 w 3374"/>
                <a:gd name="T17" fmla="*/ 595 h 2750"/>
                <a:gd name="T18" fmla="*/ 3019 w 3374"/>
                <a:gd name="T19" fmla="*/ 1107 h 2750"/>
                <a:gd name="T20" fmla="*/ 2726 w 3374"/>
                <a:gd name="T21" fmla="*/ 1868 h 2750"/>
                <a:gd name="T22" fmla="*/ 2177 w 3374"/>
                <a:gd name="T23" fmla="*/ 2432 h 2750"/>
                <a:gd name="T24" fmla="*/ 1417 w 3374"/>
                <a:gd name="T25" fmla="*/ 2725 h 2750"/>
                <a:gd name="T26" fmla="*/ 584 w 3374"/>
                <a:gd name="T27" fmla="*/ 2685 h 2750"/>
                <a:gd name="T28" fmla="*/ 7 w 3374"/>
                <a:gd name="T29" fmla="*/ 2417 h 2750"/>
                <a:gd name="T30" fmla="*/ 73 w 3374"/>
                <a:gd name="T31" fmla="*/ 2322 h 2750"/>
                <a:gd name="T32" fmla="*/ 722 w 3374"/>
                <a:gd name="T33" fmla="*/ 2231 h 2750"/>
                <a:gd name="T34" fmla="*/ 560 w 3374"/>
                <a:gd name="T35" fmla="*/ 1981 h 2750"/>
                <a:gd name="T36" fmla="*/ 365 w 3374"/>
                <a:gd name="T37" fmla="*/ 1641 h 2750"/>
                <a:gd name="T38" fmla="*/ 392 w 3374"/>
                <a:gd name="T39" fmla="*/ 1552 h 2750"/>
                <a:gd name="T40" fmla="*/ 142 w 3374"/>
                <a:gd name="T41" fmla="*/ 1124 h 2750"/>
                <a:gd name="T42" fmla="*/ 179 w 3374"/>
                <a:gd name="T43" fmla="*/ 924 h 2750"/>
                <a:gd name="T44" fmla="*/ 173 w 3374"/>
                <a:gd name="T45" fmla="*/ 751 h 2750"/>
                <a:gd name="T46" fmla="*/ 180 w 3374"/>
                <a:gd name="T47" fmla="*/ 269 h 2750"/>
                <a:gd name="T48" fmla="*/ 318 w 3374"/>
                <a:gd name="T49" fmla="*/ 126 h 2750"/>
                <a:gd name="T50" fmla="*/ 743 w 3374"/>
                <a:gd name="T51" fmla="*/ 507 h 2750"/>
                <a:gd name="T52" fmla="*/ 735 w 3374"/>
                <a:gd name="T53" fmla="*/ 621 h 2750"/>
                <a:gd name="T54" fmla="*/ 373 w 3374"/>
                <a:gd name="T55" fmla="*/ 375 h 2750"/>
                <a:gd name="T56" fmla="*/ 289 w 3374"/>
                <a:gd name="T57" fmla="*/ 678 h 2750"/>
                <a:gd name="T58" fmla="*/ 534 w 3374"/>
                <a:gd name="T59" fmla="*/ 1014 h 2750"/>
                <a:gd name="T60" fmla="*/ 529 w 3374"/>
                <a:gd name="T61" fmla="*/ 1126 h 2750"/>
                <a:gd name="T62" fmla="*/ 299 w 3374"/>
                <a:gd name="T63" fmla="*/ 1200 h 2750"/>
                <a:gd name="T64" fmla="*/ 583 w 3374"/>
                <a:gd name="T65" fmla="*/ 1523 h 2750"/>
                <a:gd name="T66" fmla="*/ 796 w 3374"/>
                <a:gd name="T67" fmla="*/ 1642 h 2750"/>
                <a:gd name="T68" fmla="*/ 554 w 3374"/>
                <a:gd name="T69" fmla="*/ 1731 h 2750"/>
                <a:gd name="T70" fmla="*/ 824 w 3374"/>
                <a:gd name="T71" fmla="*/ 1998 h 2750"/>
                <a:gd name="T72" fmla="*/ 1105 w 3374"/>
                <a:gd name="T73" fmla="*/ 2079 h 2750"/>
                <a:gd name="T74" fmla="*/ 954 w 3374"/>
                <a:gd name="T75" fmla="*/ 2260 h 2750"/>
                <a:gd name="T76" fmla="*/ 334 w 3374"/>
                <a:gd name="T77" fmla="*/ 2458 h 2750"/>
                <a:gd name="T78" fmla="*/ 1086 w 3374"/>
                <a:gd name="T79" fmla="*/ 2619 h 2750"/>
                <a:gd name="T80" fmla="*/ 1853 w 3374"/>
                <a:gd name="T81" fmla="*/ 2461 h 2750"/>
                <a:gd name="T82" fmla="*/ 2427 w 3374"/>
                <a:gd name="T83" fmla="*/ 2046 h 2750"/>
                <a:gd name="T84" fmla="*/ 2787 w 3374"/>
                <a:gd name="T85" fmla="*/ 1465 h 2750"/>
                <a:gd name="T86" fmla="*/ 2912 w 3374"/>
                <a:gd name="T87" fmla="*/ 805 h 2750"/>
                <a:gd name="T88" fmla="*/ 3115 w 3374"/>
                <a:gd name="T89" fmla="*/ 511 h 2750"/>
                <a:gd name="T90" fmla="*/ 2861 w 3374"/>
                <a:gd name="T91" fmla="*/ 484 h 2750"/>
                <a:gd name="T92" fmla="*/ 3042 w 3374"/>
                <a:gd name="T93" fmla="*/ 298 h 2750"/>
                <a:gd name="T94" fmla="*/ 2748 w 3374"/>
                <a:gd name="T95" fmla="*/ 319 h 2750"/>
                <a:gd name="T96" fmla="*/ 2366 w 3374"/>
                <a:gd name="T97" fmla="*/ 134 h 2750"/>
                <a:gd name="T98" fmla="*/ 1930 w 3374"/>
                <a:gd name="T99" fmla="*/ 268 h 2750"/>
                <a:gd name="T100" fmla="*/ 1715 w 3374"/>
                <a:gd name="T101" fmla="*/ 666 h 2750"/>
                <a:gd name="T102" fmla="*/ 1713 w 3374"/>
                <a:gd name="T103" fmla="*/ 920 h 2750"/>
                <a:gd name="T104" fmla="*/ 1244 w 3374"/>
                <a:gd name="T105" fmla="*/ 877 h 2750"/>
                <a:gd name="T106" fmla="*/ 1215 w 3374"/>
                <a:gd name="T107" fmla="*/ 767 h 2750"/>
                <a:gd name="T108" fmla="*/ 1581 w 3374"/>
                <a:gd name="T109" fmla="*/ 767 h 2750"/>
                <a:gd name="T110" fmla="*/ 1714 w 3374"/>
                <a:gd name="T111" fmla="*/ 309 h 2750"/>
                <a:gd name="T112" fmla="*/ 2117 w 3374"/>
                <a:gd name="T113" fmla="*/ 26 h 2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74" h="2750">
                  <a:moveTo>
                    <a:pt x="962" y="643"/>
                  </a:moveTo>
                  <a:lnTo>
                    <a:pt x="978" y="644"/>
                  </a:lnTo>
                  <a:lnTo>
                    <a:pt x="996" y="649"/>
                  </a:lnTo>
                  <a:lnTo>
                    <a:pt x="999" y="650"/>
                  </a:lnTo>
                  <a:lnTo>
                    <a:pt x="1013" y="659"/>
                  </a:lnTo>
                  <a:lnTo>
                    <a:pt x="1025" y="672"/>
                  </a:lnTo>
                  <a:lnTo>
                    <a:pt x="1033" y="686"/>
                  </a:lnTo>
                  <a:lnTo>
                    <a:pt x="1037" y="703"/>
                  </a:lnTo>
                  <a:lnTo>
                    <a:pt x="1036" y="720"/>
                  </a:lnTo>
                  <a:lnTo>
                    <a:pt x="1031" y="737"/>
                  </a:lnTo>
                  <a:lnTo>
                    <a:pt x="1022" y="751"/>
                  </a:lnTo>
                  <a:lnTo>
                    <a:pt x="1012" y="761"/>
                  </a:lnTo>
                  <a:lnTo>
                    <a:pt x="1000" y="769"/>
                  </a:lnTo>
                  <a:lnTo>
                    <a:pt x="986" y="773"/>
                  </a:lnTo>
                  <a:lnTo>
                    <a:pt x="971" y="775"/>
                  </a:lnTo>
                  <a:lnTo>
                    <a:pt x="957" y="774"/>
                  </a:lnTo>
                  <a:lnTo>
                    <a:pt x="944" y="769"/>
                  </a:lnTo>
                  <a:lnTo>
                    <a:pt x="941" y="768"/>
                  </a:lnTo>
                  <a:lnTo>
                    <a:pt x="925" y="759"/>
                  </a:lnTo>
                  <a:lnTo>
                    <a:pt x="914" y="746"/>
                  </a:lnTo>
                  <a:lnTo>
                    <a:pt x="907" y="731"/>
                  </a:lnTo>
                  <a:lnTo>
                    <a:pt x="903" y="715"/>
                  </a:lnTo>
                  <a:lnTo>
                    <a:pt x="903" y="698"/>
                  </a:lnTo>
                  <a:lnTo>
                    <a:pt x="909" y="680"/>
                  </a:lnTo>
                  <a:lnTo>
                    <a:pt x="918" y="666"/>
                  </a:lnTo>
                  <a:lnTo>
                    <a:pt x="930" y="655"/>
                  </a:lnTo>
                  <a:lnTo>
                    <a:pt x="946" y="647"/>
                  </a:lnTo>
                  <a:lnTo>
                    <a:pt x="962" y="643"/>
                  </a:lnTo>
                  <a:close/>
                  <a:moveTo>
                    <a:pt x="2311" y="0"/>
                  </a:moveTo>
                  <a:lnTo>
                    <a:pt x="2374" y="3"/>
                  </a:lnTo>
                  <a:lnTo>
                    <a:pt x="2435" y="11"/>
                  </a:lnTo>
                  <a:lnTo>
                    <a:pt x="2496" y="24"/>
                  </a:lnTo>
                  <a:lnTo>
                    <a:pt x="2555" y="43"/>
                  </a:lnTo>
                  <a:lnTo>
                    <a:pt x="2613" y="65"/>
                  </a:lnTo>
                  <a:lnTo>
                    <a:pt x="2668" y="93"/>
                  </a:lnTo>
                  <a:lnTo>
                    <a:pt x="2721" y="125"/>
                  </a:lnTo>
                  <a:lnTo>
                    <a:pt x="2770" y="162"/>
                  </a:lnTo>
                  <a:lnTo>
                    <a:pt x="2818" y="203"/>
                  </a:lnTo>
                  <a:lnTo>
                    <a:pt x="2894" y="183"/>
                  </a:lnTo>
                  <a:lnTo>
                    <a:pt x="2970" y="159"/>
                  </a:lnTo>
                  <a:lnTo>
                    <a:pt x="3044" y="129"/>
                  </a:lnTo>
                  <a:lnTo>
                    <a:pt x="3116" y="96"/>
                  </a:lnTo>
                  <a:lnTo>
                    <a:pt x="3185" y="58"/>
                  </a:lnTo>
                  <a:lnTo>
                    <a:pt x="3201" y="51"/>
                  </a:lnTo>
                  <a:lnTo>
                    <a:pt x="3216" y="49"/>
                  </a:lnTo>
                  <a:lnTo>
                    <a:pt x="3231" y="50"/>
                  </a:lnTo>
                  <a:lnTo>
                    <a:pt x="3247" y="54"/>
                  </a:lnTo>
                  <a:lnTo>
                    <a:pt x="3260" y="63"/>
                  </a:lnTo>
                  <a:lnTo>
                    <a:pt x="3271" y="74"/>
                  </a:lnTo>
                  <a:lnTo>
                    <a:pt x="3280" y="88"/>
                  </a:lnTo>
                  <a:lnTo>
                    <a:pt x="3285" y="103"/>
                  </a:lnTo>
                  <a:lnTo>
                    <a:pt x="3285" y="118"/>
                  </a:lnTo>
                  <a:lnTo>
                    <a:pt x="3282" y="134"/>
                  </a:lnTo>
                  <a:lnTo>
                    <a:pt x="3259" y="196"/>
                  </a:lnTo>
                  <a:lnTo>
                    <a:pt x="3230" y="255"/>
                  </a:lnTo>
                  <a:lnTo>
                    <a:pt x="3198" y="310"/>
                  </a:lnTo>
                  <a:lnTo>
                    <a:pt x="3160" y="363"/>
                  </a:lnTo>
                  <a:lnTo>
                    <a:pt x="3221" y="341"/>
                  </a:lnTo>
                  <a:lnTo>
                    <a:pt x="3282" y="316"/>
                  </a:lnTo>
                  <a:lnTo>
                    <a:pt x="3298" y="311"/>
                  </a:lnTo>
                  <a:lnTo>
                    <a:pt x="3315" y="311"/>
                  </a:lnTo>
                  <a:lnTo>
                    <a:pt x="3332" y="314"/>
                  </a:lnTo>
                  <a:lnTo>
                    <a:pt x="3346" y="322"/>
                  </a:lnTo>
                  <a:lnTo>
                    <a:pt x="3358" y="333"/>
                  </a:lnTo>
                  <a:lnTo>
                    <a:pt x="3368" y="348"/>
                  </a:lnTo>
                  <a:lnTo>
                    <a:pt x="3373" y="364"/>
                  </a:lnTo>
                  <a:lnTo>
                    <a:pt x="3374" y="380"/>
                  </a:lnTo>
                  <a:lnTo>
                    <a:pt x="3371" y="396"/>
                  </a:lnTo>
                  <a:lnTo>
                    <a:pt x="3364" y="413"/>
                  </a:lnTo>
                  <a:lnTo>
                    <a:pt x="3317" y="476"/>
                  </a:lnTo>
                  <a:lnTo>
                    <a:pt x="3269" y="537"/>
                  </a:lnTo>
                  <a:lnTo>
                    <a:pt x="3217" y="595"/>
                  </a:lnTo>
                  <a:lnTo>
                    <a:pt x="3162" y="650"/>
                  </a:lnTo>
                  <a:lnTo>
                    <a:pt x="3104" y="702"/>
                  </a:lnTo>
                  <a:lnTo>
                    <a:pt x="3043" y="751"/>
                  </a:lnTo>
                  <a:lnTo>
                    <a:pt x="3044" y="803"/>
                  </a:lnTo>
                  <a:lnTo>
                    <a:pt x="3044" y="804"/>
                  </a:lnTo>
                  <a:lnTo>
                    <a:pt x="3041" y="905"/>
                  </a:lnTo>
                  <a:lnTo>
                    <a:pt x="3033" y="1006"/>
                  </a:lnTo>
                  <a:lnTo>
                    <a:pt x="3019" y="1107"/>
                  </a:lnTo>
                  <a:lnTo>
                    <a:pt x="3000" y="1207"/>
                  </a:lnTo>
                  <a:lnTo>
                    <a:pt x="2975" y="1306"/>
                  </a:lnTo>
                  <a:lnTo>
                    <a:pt x="2947" y="1405"/>
                  </a:lnTo>
                  <a:lnTo>
                    <a:pt x="2912" y="1501"/>
                  </a:lnTo>
                  <a:lnTo>
                    <a:pt x="2873" y="1596"/>
                  </a:lnTo>
                  <a:lnTo>
                    <a:pt x="2829" y="1689"/>
                  </a:lnTo>
                  <a:lnTo>
                    <a:pt x="2780" y="1779"/>
                  </a:lnTo>
                  <a:lnTo>
                    <a:pt x="2726" y="1868"/>
                  </a:lnTo>
                  <a:lnTo>
                    <a:pt x="2669" y="1954"/>
                  </a:lnTo>
                  <a:lnTo>
                    <a:pt x="2606" y="2036"/>
                  </a:lnTo>
                  <a:lnTo>
                    <a:pt x="2540" y="2114"/>
                  </a:lnTo>
                  <a:lnTo>
                    <a:pt x="2473" y="2187"/>
                  </a:lnTo>
                  <a:lnTo>
                    <a:pt x="2404" y="2254"/>
                  </a:lnTo>
                  <a:lnTo>
                    <a:pt x="2331" y="2317"/>
                  </a:lnTo>
                  <a:lnTo>
                    <a:pt x="2255" y="2377"/>
                  </a:lnTo>
                  <a:lnTo>
                    <a:pt x="2177" y="2432"/>
                  </a:lnTo>
                  <a:lnTo>
                    <a:pt x="2095" y="2483"/>
                  </a:lnTo>
                  <a:lnTo>
                    <a:pt x="2012" y="2530"/>
                  </a:lnTo>
                  <a:lnTo>
                    <a:pt x="1925" y="2573"/>
                  </a:lnTo>
                  <a:lnTo>
                    <a:pt x="1828" y="2615"/>
                  </a:lnTo>
                  <a:lnTo>
                    <a:pt x="1728" y="2650"/>
                  </a:lnTo>
                  <a:lnTo>
                    <a:pt x="1627" y="2681"/>
                  </a:lnTo>
                  <a:lnTo>
                    <a:pt x="1523" y="2705"/>
                  </a:lnTo>
                  <a:lnTo>
                    <a:pt x="1417" y="2725"/>
                  </a:lnTo>
                  <a:lnTo>
                    <a:pt x="1308" y="2739"/>
                  </a:lnTo>
                  <a:lnTo>
                    <a:pt x="1198" y="2747"/>
                  </a:lnTo>
                  <a:lnTo>
                    <a:pt x="1086" y="2750"/>
                  </a:lnTo>
                  <a:lnTo>
                    <a:pt x="984" y="2747"/>
                  </a:lnTo>
                  <a:lnTo>
                    <a:pt x="882" y="2740"/>
                  </a:lnTo>
                  <a:lnTo>
                    <a:pt x="782" y="2727"/>
                  </a:lnTo>
                  <a:lnTo>
                    <a:pt x="682" y="2708"/>
                  </a:lnTo>
                  <a:lnTo>
                    <a:pt x="584" y="2685"/>
                  </a:lnTo>
                  <a:lnTo>
                    <a:pt x="488" y="2657"/>
                  </a:lnTo>
                  <a:lnTo>
                    <a:pt x="392" y="2624"/>
                  </a:lnTo>
                  <a:lnTo>
                    <a:pt x="299" y="2586"/>
                  </a:lnTo>
                  <a:lnTo>
                    <a:pt x="207" y="2543"/>
                  </a:lnTo>
                  <a:lnTo>
                    <a:pt x="118" y="2495"/>
                  </a:lnTo>
                  <a:lnTo>
                    <a:pt x="31" y="2442"/>
                  </a:lnTo>
                  <a:lnTo>
                    <a:pt x="16" y="2431"/>
                  </a:lnTo>
                  <a:lnTo>
                    <a:pt x="7" y="2417"/>
                  </a:lnTo>
                  <a:lnTo>
                    <a:pt x="1" y="2401"/>
                  </a:lnTo>
                  <a:lnTo>
                    <a:pt x="0" y="2383"/>
                  </a:lnTo>
                  <a:lnTo>
                    <a:pt x="4" y="2366"/>
                  </a:lnTo>
                  <a:lnTo>
                    <a:pt x="12" y="2350"/>
                  </a:lnTo>
                  <a:lnTo>
                    <a:pt x="24" y="2338"/>
                  </a:lnTo>
                  <a:lnTo>
                    <a:pt x="39" y="2328"/>
                  </a:lnTo>
                  <a:lnTo>
                    <a:pt x="55" y="2323"/>
                  </a:lnTo>
                  <a:lnTo>
                    <a:pt x="73" y="2322"/>
                  </a:lnTo>
                  <a:lnTo>
                    <a:pt x="149" y="2328"/>
                  </a:lnTo>
                  <a:lnTo>
                    <a:pt x="224" y="2330"/>
                  </a:lnTo>
                  <a:lnTo>
                    <a:pt x="310" y="2328"/>
                  </a:lnTo>
                  <a:lnTo>
                    <a:pt x="396" y="2319"/>
                  </a:lnTo>
                  <a:lnTo>
                    <a:pt x="481" y="2306"/>
                  </a:lnTo>
                  <a:lnTo>
                    <a:pt x="564" y="2287"/>
                  </a:lnTo>
                  <a:lnTo>
                    <a:pt x="643" y="2261"/>
                  </a:lnTo>
                  <a:lnTo>
                    <a:pt x="722" y="2231"/>
                  </a:lnTo>
                  <a:lnTo>
                    <a:pt x="799" y="2196"/>
                  </a:lnTo>
                  <a:lnTo>
                    <a:pt x="874" y="2155"/>
                  </a:lnTo>
                  <a:lnTo>
                    <a:pt x="816" y="2137"/>
                  </a:lnTo>
                  <a:lnTo>
                    <a:pt x="760" y="2113"/>
                  </a:lnTo>
                  <a:lnTo>
                    <a:pt x="706" y="2087"/>
                  </a:lnTo>
                  <a:lnTo>
                    <a:pt x="655" y="2055"/>
                  </a:lnTo>
                  <a:lnTo>
                    <a:pt x="607" y="2020"/>
                  </a:lnTo>
                  <a:lnTo>
                    <a:pt x="560" y="1981"/>
                  </a:lnTo>
                  <a:lnTo>
                    <a:pt x="518" y="1937"/>
                  </a:lnTo>
                  <a:lnTo>
                    <a:pt x="479" y="1891"/>
                  </a:lnTo>
                  <a:lnTo>
                    <a:pt x="445" y="1841"/>
                  </a:lnTo>
                  <a:lnTo>
                    <a:pt x="415" y="1789"/>
                  </a:lnTo>
                  <a:lnTo>
                    <a:pt x="388" y="1734"/>
                  </a:lnTo>
                  <a:lnTo>
                    <a:pt x="367" y="1674"/>
                  </a:lnTo>
                  <a:lnTo>
                    <a:pt x="364" y="1658"/>
                  </a:lnTo>
                  <a:lnTo>
                    <a:pt x="365" y="1641"/>
                  </a:lnTo>
                  <a:lnTo>
                    <a:pt x="370" y="1626"/>
                  </a:lnTo>
                  <a:lnTo>
                    <a:pt x="380" y="1611"/>
                  </a:lnTo>
                  <a:lnTo>
                    <a:pt x="392" y="1600"/>
                  </a:lnTo>
                  <a:lnTo>
                    <a:pt x="408" y="1593"/>
                  </a:lnTo>
                  <a:lnTo>
                    <a:pt x="424" y="1589"/>
                  </a:lnTo>
                  <a:lnTo>
                    <a:pt x="442" y="1590"/>
                  </a:lnTo>
                  <a:lnTo>
                    <a:pt x="443" y="1591"/>
                  </a:lnTo>
                  <a:lnTo>
                    <a:pt x="392" y="1552"/>
                  </a:lnTo>
                  <a:lnTo>
                    <a:pt x="346" y="1509"/>
                  </a:lnTo>
                  <a:lnTo>
                    <a:pt x="303" y="1464"/>
                  </a:lnTo>
                  <a:lnTo>
                    <a:pt x="265" y="1414"/>
                  </a:lnTo>
                  <a:lnTo>
                    <a:pt x="231" y="1361"/>
                  </a:lnTo>
                  <a:lnTo>
                    <a:pt x="201" y="1306"/>
                  </a:lnTo>
                  <a:lnTo>
                    <a:pt x="176" y="1247"/>
                  </a:lnTo>
                  <a:lnTo>
                    <a:pt x="157" y="1187"/>
                  </a:lnTo>
                  <a:lnTo>
                    <a:pt x="142" y="1124"/>
                  </a:lnTo>
                  <a:lnTo>
                    <a:pt x="134" y="1060"/>
                  </a:lnTo>
                  <a:lnTo>
                    <a:pt x="131" y="995"/>
                  </a:lnTo>
                  <a:lnTo>
                    <a:pt x="131" y="987"/>
                  </a:lnTo>
                  <a:lnTo>
                    <a:pt x="133" y="970"/>
                  </a:lnTo>
                  <a:lnTo>
                    <a:pt x="139" y="954"/>
                  </a:lnTo>
                  <a:lnTo>
                    <a:pt x="150" y="941"/>
                  </a:lnTo>
                  <a:lnTo>
                    <a:pt x="163" y="930"/>
                  </a:lnTo>
                  <a:lnTo>
                    <a:pt x="179" y="924"/>
                  </a:lnTo>
                  <a:lnTo>
                    <a:pt x="196" y="921"/>
                  </a:lnTo>
                  <a:lnTo>
                    <a:pt x="212" y="923"/>
                  </a:lnTo>
                  <a:lnTo>
                    <a:pt x="228" y="929"/>
                  </a:lnTo>
                  <a:lnTo>
                    <a:pt x="281" y="955"/>
                  </a:lnTo>
                  <a:lnTo>
                    <a:pt x="248" y="908"/>
                  </a:lnTo>
                  <a:lnTo>
                    <a:pt x="219" y="858"/>
                  </a:lnTo>
                  <a:lnTo>
                    <a:pt x="194" y="805"/>
                  </a:lnTo>
                  <a:lnTo>
                    <a:pt x="173" y="751"/>
                  </a:lnTo>
                  <a:lnTo>
                    <a:pt x="157" y="695"/>
                  </a:lnTo>
                  <a:lnTo>
                    <a:pt x="145" y="638"/>
                  </a:lnTo>
                  <a:lnTo>
                    <a:pt x="138" y="579"/>
                  </a:lnTo>
                  <a:lnTo>
                    <a:pt x="135" y="519"/>
                  </a:lnTo>
                  <a:lnTo>
                    <a:pt x="138" y="455"/>
                  </a:lnTo>
                  <a:lnTo>
                    <a:pt x="147" y="392"/>
                  </a:lnTo>
                  <a:lnTo>
                    <a:pt x="161" y="329"/>
                  </a:lnTo>
                  <a:lnTo>
                    <a:pt x="180" y="269"/>
                  </a:lnTo>
                  <a:lnTo>
                    <a:pt x="205" y="210"/>
                  </a:lnTo>
                  <a:lnTo>
                    <a:pt x="235" y="154"/>
                  </a:lnTo>
                  <a:lnTo>
                    <a:pt x="245" y="142"/>
                  </a:lnTo>
                  <a:lnTo>
                    <a:pt x="257" y="131"/>
                  </a:lnTo>
                  <a:lnTo>
                    <a:pt x="270" y="124"/>
                  </a:lnTo>
                  <a:lnTo>
                    <a:pt x="287" y="121"/>
                  </a:lnTo>
                  <a:lnTo>
                    <a:pt x="302" y="122"/>
                  </a:lnTo>
                  <a:lnTo>
                    <a:pt x="318" y="126"/>
                  </a:lnTo>
                  <a:lnTo>
                    <a:pt x="331" y="134"/>
                  </a:lnTo>
                  <a:lnTo>
                    <a:pt x="342" y="146"/>
                  </a:lnTo>
                  <a:lnTo>
                    <a:pt x="402" y="214"/>
                  </a:lnTo>
                  <a:lnTo>
                    <a:pt x="464" y="279"/>
                  </a:lnTo>
                  <a:lnTo>
                    <a:pt x="529" y="341"/>
                  </a:lnTo>
                  <a:lnTo>
                    <a:pt x="597" y="400"/>
                  </a:lnTo>
                  <a:lnTo>
                    <a:pt x="668" y="455"/>
                  </a:lnTo>
                  <a:lnTo>
                    <a:pt x="743" y="507"/>
                  </a:lnTo>
                  <a:lnTo>
                    <a:pt x="755" y="519"/>
                  </a:lnTo>
                  <a:lnTo>
                    <a:pt x="765" y="534"/>
                  </a:lnTo>
                  <a:lnTo>
                    <a:pt x="770" y="549"/>
                  </a:lnTo>
                  <a:lnTo>
                    <a:pt x="771" y="566"/>
                  </a:lnTo>
                  <a:lnTo>
                    <a:pt x="768" y="583"/>
                  </a:lnTo>
                  <a:lnTo>
                    <a:pt x="760" y="598"/>
                  </a:lnTo>
                  <a:lnTo>
                    <a:pt x="749" y="611"/>
                  </a:lnTo>
                  <a:lnTo>
                    <a:pt x="735" y="621"/>
                  </a:lnTo>
                  <a:lnTo>
                    <a:pt x="718" y="626"/>
                  </a:lnTo>
                  <a:lnTo>
                    <a:pt x="702" y="627"/>
                  </a:lnTo>
                  <a:lnTo>
                    <a:pt x="684" y="624"/>
                  </a:lnTo>
                  <a:lnTo>
                    <a:pt x="669" y="616"/>
                  </a:lnTo>
                  <a:lnTo>
                    <a:pt x="590" y="561"/>
                  </a:lnTo>
                  <a:lnTo>
                    <a:pt x="515" y="502"/>
                  </a:lnTo>
                  <a:lnTo>
                    <a:pt x="443" y="440"/>
                  </a:lnTo>
                  <a:lnTo>
                    <a:pt x="373" y="375"/>
                  </a:lnTo>
                  <a:lnTo>
                    <a:pt x="307" y="306"/>
                  </a:lnTo>
                  <a:lnTo>
                    <a:pt x="290" y="356"/>
                  </a:lnTo>
                  <a:lnTo>
                    <a:pt x="278" y="410"/>
                  </a:lnTo>
                  <a:lnTo>
                    <a:pt x="269" y="464"/>
                  </a:lnTo>
                  <a:lnTo>
                    <a:pt x="267" y="519"/>
                  </a:lnTo>
                  <a:lnTo>
                    <a:pt x="269" y="573"/>
                  </a:lnTo>
                  <a:lnTo>
                    <a:pt x="277" y="626"/>
                  </a:lnTo>
                  <a:lnTo>
                    <a:pt x="289" y="678"/>
                  </a:lnTo>
                  <a:lnTo>
                    <a:pt x="305" y="728"/>
                  </a:lnTo>
                  <a:lnTo>
                    <a:pt x="326" y="777"/>
                  </a:lnTo>
                  <a:lnTo>
                    <a:pt x="351" y="823"/>
                  </a:lnTo>
                  <a:lnTo>
                    <a:pt x="380" y="868"/>
                  </a:lnTo>
                  <a:lnTo>
                    <a:pt x="413" y="909"/>
                  </a:lnTo>
                  <a:lnTo>
                    <a:pt x="450" y="947"/>
                  </a:lnTo>
                  <a:lnTo>
                    <a:pt x="490" y="983"/>
                  </a:lnTo>
                  <a:lnTo>
                    <a:pt x="534" y="1014"/>
                  </a:lnTo>
                  <a:lnTo>
                    <a:pt x="547" y="1026"/>
                  </a:lnTo>
                  <a:lnTo>
                    <a:pt x="556" y="1040"/>
                  </a:lnTo>
                  <a:lnTo>
                    <a:pt x="561" y="1055"/>
                  </a:lnTo>
                  <a:lnTo>
                    <a:pt x="564" y="1073"/>
                  </a:lnTo>
                  <a:lnTo>
                    <a:pt x="560" y="1089"/>
                  </a:lnTo>
                  <a:lnTo>
                    <a:pt x="553" y="1104"/>
                  </a:lnTo>
                  <a:lnTo>
                    <a:pt x="542" y="1117"/>
                  </a:lnTo>
                  <a:lnTo>
                    <a:pt x="529" y="1126"/>
                  </a:lnTo>
                  <a:lnTo>
                    <a:pt x="512" y="1133"/>
                  </a:lnTo>
                  <a:lnTo>
                    <a:pt x="496" y="1135"/>
                  </a:lnTo>
                  <a:lnTo>
                    <a:pt x="439" y="1131"/>
                  </a:lnTo>
                  <a:lnTo>
                    <a:pt x="381" y="1122"/>
                  </a:lnTo>
                  <a:lnTo>
                    <a:pt x="326" y="1109"/>
                  </a:lnTo>
                  <a:lnTo>
                    <a:pt x="270" y="1092"/>
                  </a:lnTo>
                  <a:lnTo>
                    <a:pt x="283" y="1147"/>
                  </a:lnTo>
                  <a:lnTo>
                    <a:pt x="299" y="1200"/>
                  </a:lnTo>
                  <a:lnTo>
                    <a:pt x="321" y="1251"/>
                  </a:lnTo>
                  <a:lnTo>
                    <a:pt x="346" y="1299"/>
                  </a:lnTo>
                  <a:lnTo>
                    <a:pt x="377" y="1344"/>
                  </a:lnTo>
                  <a:lnTo>
                    <a:pt x="411" y="1387"/>
                  </a:lnTo>
                  <a:lnTo>
                    <a:pt x="449" y="1427"/>
                  </a:lnTo>
                  <a:lnTo>
                    <a:pt x="491" y="1463"/>
                  </a:lnTo>
                  <a:lnTo>
                    <a:pt x="536" y="1495"/>
                  </a:lnTo>
                  <a:lnTo>
                    <a:pt x="583" y="1523"/>
                  </a:lnTo>
                  <a:lnTo>
                    <a:pt x="634" y="1547"/>
                  </a:lnTo>
                  <a:lnTo>
                    <a:pt x="687" y="1565"/>
                  </a:lnTo>
                  <a:lnTo>
                    <a:pt x="743" y="1580"/>
                  </a:lnTo>
                  <a:lnTo>
                    <a:pt x="760" y="1586"/>
                  </a:lnTo>
                  <a:lnTo>
                    <a:pt x="775" y="1595"/>
                  </a:lnTo>
                  <a:lnTo>
                    <a:pt x="786" y="1608"/>
                  </a:lnTo>
                  <a:lnTo>
                    <a:pt x="793" y="1625"/>
                  </a:lnTo>
                  <a:lnTo>
                    <a:pt x="796" y="1642"/>
                  </a:lnTo>
                  <a:lnTo>
                    <a:pt x="794" y="1659"/>
                  </a:lnTo>
                  <a:lnTo>
                    <a:pt x="788" y="1675"/>
                  </a:lnTo>
                  <a:lnTo>
                    <a:pt x="777" y="1690"/>
                  </a:lnTo>
                  <a:lnTo>
                    <a:pt x="763" y="1700"/>
                  </a:lnTo>
                  <a:lnTo>
                    <a:pt x="747" y="1707"/>
                  </a:lnTo>
                  <a:lnTo>
                    <a:pt x="684" y="1721"/>
                  </a:lnTo>
                  <a:lnTo>
                    <a:pt x="620" y="1729"/>
                  </a:lnTo>
                  <a:lnTo>
                    <a:pt x="554" y="1731"/>
                  </a:lnTo>
                  <a:lnTo>
                    <a:pt x="533" y="1731"/>
                  </a:lnTo>
                  <a:lnTo>
                    <a:pt x="562" y="1781"/>
                  </a:lnTo>
                  <a:lnTo>
                    <a:pt x="597" y="1827"/>
                  </a:lnTo>
                  <a:lnTo>
                    <a:pt x="635" y="1870"/>
                  </a:lnTo>
                  <a:lnTo>
                    <a:pt x="678" y="1909"/>
                  </a:lnTo>
                  <a:lnTo>
                    <a:pt x="723" y="1943"/>
                  </a:lnTo>
                  <a:lnTo>
                    <a:pt x="773" y="1974"/>
                  </a:lnTo>
                  <a:lnTo>
                    <a:pt x="824" y="1998"/>
                  </a:lnTo>
                  <a:lnTo>
                    <a:pt x="878" y="2020"/>
                  </a:lnTo>
                  <a:lnTo>
                    <a:pt x="934" y="2034"/>
                  </a:lnTo>
                  <a:lnTo>
                    <a:pt x="993" y="2044"/>
                  </a:lnTo>
                  <a:lnTo>
                    <a:pt x="1052" y="2048"/>
                  </a:lnTo>
                  <a:lnTo>
                    <a:pt x="1069" y="2051"/>
                  </a:lnTo>
                  <a:lnTo>
                    <a:pt x="1083" y="2057"/>
                  </a:lnTo>
                  <a:lnTo>
                    <a:pt x="1095" y="2067"/>
                  </a:lnTo>
                  <a:lnTo>
                    <a:pt x="1105" y="2079"/>
                  </a:lnTo>
                  <a:lnTo>
                    <a:pt x="1113" y="2093"/>
                  </a:lnTo>
                  <a:lnTo>
                    <a:pt x="1117" y="2109"/>
                  </a:lnTo>
                  <a:lnTo>
                    <a:pt x="1116" y="2126"/>
                  </a:lnTo>
                  <a:lnTo>
                    <a:pt x="1111" y="2140"/>
                  </a:lnTo>
                  <a:lnTo>
                    <a:pt x="1102" y="2154"/>
                  </a:lnTo>
                  <a:lnTo>
                    <a:pt x="1091" y="2165"/>
                  </a:lnTo>
                  <a:lnTo>
                    <a:pt x="1024" y="2215"/>
                  </a:lnTo>
                  <a:lnTo>
                    <a:pt x="954" y="2260"/>
                  </a:lnTo>
                  <a:lnTo>
                    <a:pt x="882" y="2301"/>
                  </a:lnTo>
                  <a:lnTo>
                    <a:pt x="809" y="2336"/>
                  </a:lnTo>
                  <a:lnTo>
                    <a:pt x="734" y="2368"/>
                  </a:lnTo>
                  <a:lnTo>
                    <a:pt x="657" y="2396"/>
                  </a:lnTo>
                  <a:lnTo>
                    <a:pt x="578" y="2418"/>
                  </a:lnTo>
                  <a:lnTo>
                    <a:pt x="498" y="2435"/>
                  </a:lnTo>
                  <a:lnTo>
                    <a:pt x="416" y="2450"/>
                  </a:lnTo>
                  <a:lnTo>
                    <a:pt x="334" y="2458"/>
                  </a:lnTo>
                  <a:lnTo>
                    <a:pt x="423" y="2495"/>
                  </a:lnTo>
                  <a:lnTo>
                    <a:pt x="513" y="2528"/>
                  </a:lnTo>
                  <a:lnTo>
                    <a:pt x="607" y="2555"/>
                  </a:lnTo>
                  <a:lnTo>
                    <a:pt x="700" y="2578"/>
                  </a:lnTo>
                  <a:lnTo>
                    <a:pt x="795" y="2596"/>
                  </a:lnTo>
                  <a:lnTo>
                    <a:pt x="891" y="2608"/>
                  </a:lnTo>
                  <a:lnTo>
                    <a:pt x="989" y="2617"/>
                  </a:lnTo>
                  <a:lnTo>
                    <a:pt x="1086" y="2619"/>
                  </a:lnTo>
                  <a:lnTo>
                    <a:pt x="1192" y="2617"/>
                  </a:lnTo>
                  <a:lnTo>
                    <a:pt x="1295" y="2608"/>
                  </a:lnTo>
                  <a:lnTo>
                    <a:pt x="1395" y="2595"/>
                  </a:lnTo>
                  <a:lnTo>
                    <a:pt x="1493" y="2578"/>
                  </a:lnTo>
                  <a:lnTo>
                    <a:pt x="1587" y="2554"/>
                  </a:lnTo>
                  <a:lnTo>
                    <a:pt x="1679" y="2528"/>
                  </a:lnTo>
                  <a:lnTo>
                    <a:pt x="1767" y="2496"/>
                  </a:lnTo>
                  <a:lnTo>
                    <a:pt x="1853" y="2461"/>
                  </a:lnTo>
                  <a:lnTo>
                    <a:pt x="1936" y="2421"/>
                  </a:lnTo>
                  <a:lnTo>
                    <a:pt x="2015" y="2377"/>
                  </a:lnTo>
                  <a:lnTo>
                    <a:pt x="2092" y="2330"/>
                  </a:lnTo>
                  <a:lnTo>
                    <a:pt x="2166" y="2280"/>
                  </a:lnTo>
                  <a:lnTo>
                    <a:pt x="2236" y="2226"/>
                  </a:lnTo>
                  <a:lnTo>
                    <a:pt x="2303" y="2169"/>
                  </a:lnTo>
                  <a:lnTo>
                    <a:pt x="2367" y="2109"/>
                  </a:lnTo>
                  <a:lnTo>
                    <a:pt x="2427" y="2046"/>
                  </a:lnTo>
                  <a:lnTo>
                    <a:pt x="2485" y="1981"/>
                  </a:lnTo>
                  <a:lnTo>
                    <a:pt x="2538" y="1913"/>
                  </a:lnTo>
                  <a:lnTo>
                    <a:pt x="2589" y="1843"/>
                  </a:lnTo>
                  <a:lnTo>
                    <a:pt x="2635" y="1770"/>
                  </a:lnTo>
                  <a:lnTo>
                    <a:pt x="2679" y="1697"/>
                  </a:lnTo>
                  <a:lnTo>
                    <a:pt x="2718" y="1620"/>
                  </a:lnTo>
                  <a:lnTo>
                    <a:pt x="2755" y="1543"/>
                  </a:lnTo>
                  <a:lnTo>
                    <a:pt x="2787" y="1465"/>
                  </a:lnTo>
                  <a:lnTo>
                    <a:pt x="2816" y="1384"/>
                  </a:lnTo>
                  <a:lnTo>
                    <a:pt x="2841" y="1303"/>
                  </a:lnTo>
                  <a:lnTo>
                    <a:pt x="2863" y="1221"/>
                  </a:lnTo>
                  <a:lnTo>
                    <a:pt x="2880" y="1139"/>
                  </a:lnTo>
                  <a:lnTo>
                    <a:pt x="2894" y="1055"/>
                  </a:lnTo>
                  <a:lnTo>
                    <a:pt x="2904" y="972"/>
                  </a:lnTo>
                  <a:lnTo>
                    <a:pt x="2910" y="888"/>
                  </a:lnTo>
                  <a:lnTo>
                    <a:pt x="2912" y="805"/>
                  </a:lnTo>
                  <a:lnTo>
                    <a:pt x="2910" y="720"/>
                  </a:lnTo>
                  <a:lnTo>
                    <a:pt x="2912" y="704"/>
                  </a:lnTo>
                  <a:lnTo>
                    <a:pt x="2917" y="689"/>
                  </a:lnTo>
                  <a:lnTo>
                    <a:pt x="2926" y="676"/>
                  </a:lnTo>
                  <a:lnTo>
                    <a:pt x="2937" y="665"/>
                  </a:lnTo>
                  <a:lnTo>
                    <a:pt x="3000" y="617"/>
                  </a:lnTo>
                  <a:lnTo>
                    <a:pt x="3059" y="566"/>
                  </a:lnTo>
                  <a:lnTo>
                    <a:pt x="3115" y="511"/>
                  </a:lnTo>
                  <a:lnTo>
                    <a:pt x="3025" y="532"/>
                  </a:lnTo>
                  <a:lnTo>
                    <a:pt x="2934" y="545"/>
                  </a:lnTo>
                  <a:lnTo>
                    <a:pt x="2916" y="545"/>
                  </a:lnTo>
                  <a:lnTo>
                    <a:pt x="2899" y="540"/>
                  </a:lnTo>
                  <a:lnTo>
                    <a:pt x="2884" y="531"/>
                  </a:lnTo>
                  <a:lnTo>
                    <a:pt x="2873" y="517"/>
                  </a:lnTo>
                  <a:lnTo>
                    <a:pt x="2865" y="501"/>
                  </a:lnTo>
                  <a:lnTo>
                    <a:pt x="2861" y="484"/>
                  </a:lnTo>
                  <a:lnTo>
                    <a:pt x="2863" y="466"/>
                  </a:lnTo>
                  <a:lnTo>
                    <a:pt x="2868" y="449"/>
                  </a:lnTo>
                  <a:lnTo>
                    <a:pt x="2879" y="435"/>
                  </a:lnTo>
                  <a:lnTo>
                    <a:pt x="2892" y="424"/>
                  </a:lnTo>
                  <a:lnTo>
                    <a:pt x="2934" y="397"/>
                  </a:lnTo>
                  <a:lnTo>
                    <a:pt x="2972" y="367"/>
                  </a:lnTo>
                  <a:lnTo>
                    <a:pt x="3009" y="334"/>
                  </a:lnTo>
                  <a:lnTo>
                    <a:pt x="3042" y="298"/>
                  </a:lnTo>
                  <a:lnTo>
                    <a:pt x="3072" y="261"/>
                  </a:lnTo>
                  <a:lnTo>
                    <a:pt x="2986" y="292"/>
                  </a:lnTo>
                  <a:lnTo>
                    <a:pt x="2898" y="319"/>
                  </a:lnTo>
                  <a:lnTo>
                    <a:pt x="2808" y="339"/>
                  </a:lnTo>
                  <a:lnTo>
                    <a:pt x="2792" y="340"/>
                  </a:lnTo>
                  <a:lnTo>
                    <a:pt x="2775" y="337"/>
                  </a:lnTo>
                  <a:lnTo>
                    <a:pt x="2760" y="330"/>
                  </a:lnTo>
                  <a:lnTo>
                    <a:pt x="2748" y="319"/>
                  </a:lnTo>
                  <a:lnTo>
                    <a:pt x="2709" y="281"/>
                  </a:lnTo>
                  <a:lnTo>
                    <a:pt x="2666" y="248"/>
                  </a:lnTo>
                  <a:lnTo>
                    <a:pt x="2621" y="218"/>
                  </a:lnTo>
                  <a:lnTo>
                    <a:pt x="2574" y="191"/>
                  </a:lnTo>
                  <a:lnTo>
                    <a:pt x="2524" y="170"/>
                  </a:lnTo>
                  <a:lnTo>
                    <a:pt x="2472" y="154"/>
                  </a:lnTo>
                  <a:lnTo>
                    <a:pt x="2420" y="142"/>
                  </a:lnTo>
                  <a:lnTo>
                    <a:pt x="2366" y="134"/>
                  </a:lnTo>
                  <a:lnTo>
                    <a:pt x="2311" y="131"/>
                  </a:lnTo>
                  <a:lnTo>
                    <a:pt x="2250" y="134"/>
                  </a:lnTo>
                  <a:lnTo>
                    <a:pt x="2190" y="144"/>
                  </a:lnTo>
                  <a:lnTo>
                    <a:pt x="2133" y="158"/>
                  </a:lnTo>
                  <a:lnTo>
                    <a:pt x="2078" y="178"/>
                  </a:lnTo>
                  <a:lnTo>
                    <a:pt x="2026" y="204"/>
                  </a:lnTo>
                  <a:lnTo>
                    <a:pt x="1976" y="233"/>
                  </a:lnTo>
                  <a:lnTo>
                    <a:pt x="1930" y="268"/>
                  </a:lnTo>
                  <a:lnTo>
                    <a:pt x="1887" y="306"/>
                  </a:lnTo>
                  <a:lnTo>
                    <a:pt x="1849" y="348"/>
                  </a:lnTo>
                  <a:lnTo>
                    <a:pt x="1814" y="394"/>
                  </a:lnTo>
                  <a:lnTo>
                    <a:pt x="1785" y="443"/>
                  </a:lnTo>
                  <a:lnTo>
                    <a:pt x="1759" y="495"/>
                  </a:lnTo>
                  <a:lnTo>
                    <a:pt x="1739" y="550"/>
                  </a:lnTo>
                  <a:lnTo>
                    <a:pt x="1724" y="607"/>
                  </a:lnTo>
                  <a:lnTo>
                    <a:pt x="1715" y="666"/>
                  </a:lnTo>
                  <a:lnTo>
                    <a:pt x="1712" y="727"/>
                  </a:lnTo>
                  <a:lnTo>
                    <a:pt x="1714" y="772"/>
                  </a:lnTo>
                  <a:lnTo>
                    <a:pt x="1719" y="818"/>
                  </a:lnTo>
                  <a:lnTo>
                    <a:pt x="1727" y="864"/>
                  </a:lnTo>
                  <a:lnTo>
                    <a:pt x="1728" y="878"/>
                  </a:lnTo>
                  <a:lnTo>
                    <a:pt x="1727" y="893"/>
                  </a:lnTo>
                  <a:lnTo>
                    <a:pt x="1722" y="908"/>
                  </a:lnTo>
                  <a:lnTo>
                    <a:pt x="1713" y="920"/>
                  </a:lnTo>
                  <a:lnTo>
                    <a:pt x="1703" y="930"/>
                  </a:lnTo>
                  <a:lnTo>
                    <a:pt x="1689" y="938"/>
                  </a:lnTo>
                  <a:lnTo>
                    <a:pt x="1675" y="942"/>
                  </a:lnTo>
                  <a:lnTo>
                    <a:pt x="1660" y="943"/>
                  </a:lnTo>
                  <a:lnTo>
                    <a:pt x="1554" y="935"/>
                  </a:lnTo>
                  <a:lnTo>
                    <a:pt x="1450" y="921"/>
                  </a:lnTo>
                  <a:lnTo>
                    <a:pt x="1346" y="902"/>
                  </a:lnTo>
                  <a:lnTo>
                    <a:pt x="1244" y="877"/>
                  </a:lnTo>
                  <a:lnTo>
                    <a:pt x="1227" y="871"/>
                  </a:lnTo>
                  <a:lnTo>
                    <a:pt x="1214" y="860"/>
                  </a:lnTo>
                  <a:lnTo>
                    <a:pt x="1204" y="846"/>
                  </a:lnTo>
                  <a:lnTo>
                    <a:pt x="1198" y="831"/>
                  </a:lnTo>
                  <a:lnTo>
                    <a:pt x="1196" y="815"/>
                  </a:lnTo>
                  <a:lnTo>
                    <a:pt x="1198" y="796"/>
                  </a:lnTo>
                  <a:lnTo>
                    <a:pt x="1205" y="781"/>
                  </a:lnTo>
                  <a:lnTo>
                    <a:pt x="1215" y="767"/>
                  </a:lnTo>
                  <a:lnTo>
                    <a:pt x="1228" y="758"/>
                  </a:lnTo>
                  <a:lnTo>
                    <a:pt x="1244" y="751"/>
                  </a:lnTo>
                  <a:lnTo>
                    <a:pt x="1261" y="749"/>
                  </a:lnTo>
                  <a:lnTo>
                    <a:pt x="1279" y="751"/>
                  </a:lnTo>
                  <a:lnTo>
                    <a:pt x="1379" y="775"/>
                  </a:lnTo>
                  <a:lnTo>
                    <a:pt x="1481" y="793"/>
                  </a:lnTo>
                  <a:lnTo>
                    <a:pt x="1584" y="807"/>
                  </a:lnTo>
                  <a:lnTo>
                    <a:pt x="1581" y="767"/>
                  </a:lnTo>
                  <a:lnTo>
                    <a:pt x="1580" y="727"/>
                  </a:lnTo>
                  <a:lnTo>
                    <a:pt x="1583" y="661"/>
                  </a:lnTo>
                  <a:lnTo>
                    <a:pt x="1592" y="597"/>
                  </a:lnTo>
                  <a:lnTo>
                    <a:pt x="1606" y="534"/>
                  </a:lnTo>
                  <a:lnTo>
                    <a:pt x="1626" y="474"/>
                  </a:lnTo>
                  <a:lnTo>
                    <a:pt x="1651" y="416"/>
                  </a:lnTo>
                  <a:lnTo>
                    <a:pt x="1680" y="361"/>
                  </a:lnTo>
                  <a:lnTo>
                    <a:pt x="1714" y="309"/>
                  </a:lnTo>
                  <a:lnTo>
                    <a:pt x="1752" y="259"/>
                  </a:lnTo>
                  <a:lnTo>
                    <a:pt x="1794" y="214"/>
                  </a:lnTo>
                  <a:lnTo>
                    <a:pt x="1840" y="171"/>
                  </a:lnTo>
                  <a:lnTo>
                    <a:pt x="1889" y="133"/>
                  </a:lnTo>
                  <a:lnTo>
                    <a:pt x="1943" y="100"/>
                  </a:lnTo>
                  <a:lnTo>
                    <a:pt x="1998" y="70"/>
                  </a:lnTo>
                  <a:lnTo>
                    <a:pt x="2056" y="46"/>
                  </a:lnTo>
                  <a:lnTo>
                    <a:pt x="2117" y="26"/>
                  </a:lnTo>
                  <a:lnTo>
                    <a:pt x="2180" y="12"/>
                  </a:lnTo>
                  <a:lnTo>
                    <a:pt x="2245" y="3"/>
                  </a:lnTo>
                  <a:lnTo>
                    <a:pt x="2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8824913" y="5133975"/>
              <a:ext cx="11113" cy="11112"/>
            </a:xfrm>
            <a:custGeom>
              <a:avLst/>
              <a:gdLst>
                <a:gd name="T0" fmla="*/ 67 w 131"/>
                <a:gd name="T1" fmla="*/ 0 h 131"/>
                <a:gd name="T2" fmla="*/ 83 w 131"/>
                <a:gd name="T3" fmla="*/ 3 h 131"/>
                <a:gd name="T4" fmla="*/ 99 w 131"/>
                <a:gd name="T5" fmla="*/ 10 h 131"/>
                <a:gd name="T6" fmla="*/ 114 w 131"/>
                <a:gd name="T7" fmla="*/ 20 h 131"/>
                <a:gd name="T8" fmla="*/ 124 w 131"/>
                <a:gd name="T9" fmla="*/ 34 h 131"/>
                <a:gd name="T10" fmla="*/ 130 w 131"/>
                <a:gd name="T11" fmla="*/ 50 h 131"/>
                <a:gd name="T12" fmla="*/ 131 w 131"/>
                <a:gd name="T13" fmla="*/ 66 h 131"/>
                <a:gd name="T14" fmla="*/ 129 w 131"/>
                <a:gd name="T15" fmla="*/ 83 h 131"/>
                <a:gd name="T16" fmla="*/ 122 w 131"/>
                <a:gd name="T17" fmla="*/ 100 h 131"/>
                <a:gd name="T18" fmla="*/ 112 w 131"/>
                <a:gd name="T19" fmla="*/ 113 h 131"/>
                <a:gd name="T20" fmla="*/ 97 w 131"/>
                <a:gd name="T21" fmla="*/ 123 h 131"/>
                <a:gd name="T22" fmla="*/ 82 w 131"/>
                <a:gd name="T23" fmla="*/ 129 h 131"/>
                <a:gd name="T24" fmla="*/ 66 w 131"/>
                <a:gd name="T25" fmla="*/ 131 h 131"/>
                <a:gd name="T26" fmla="*/ 48 w 131"/>
                <a:gd name="T27" fmla="*/ 129 h 131"/>
                <a:gd name="T28" fmla="*/ 32 w 131"/>
                <a:gd name="T29" fmla="*/ 122 h 131"/>
                <a:gd name="T30" fmla="*/ 18 w 131"/>
                <a:gd name="T31" fmla="*/ 111 h 131"/>
                <a:gd name="T32" fmla="*/ 8 w 131"/>
                <a:gd name="T33" fmla="*/ 98 h 131"/>
                <a:gd name="T34" fmla="*/ 2 w 131"/>
                <a:gd name="T35" fmla="*/ 81 h 131"/>
                <a:gd name="T36" fmla="*/ 0 w 131"/>
                <a:gd name="T37" fmla="*/ 65 h 131"/>
                <a:gd name="T38" fmla="*/ 2 w 131"/>
                <a:gd name="T39" fmla="*/ 49 h 131"/>
                <a:gd name="T40" fmla="*/ 9 w 131"/>
                <a:gd name="T41" fmla="*/ 32 h 131"/>
                <a:gd name="T42" fmla="*/ 9 w 131"/>
                <a:gd name="T43" fmla="*/ 32 h 131"/>
                <a:gd name="T44" fmla="*/ 21 w 131"/>
                <a:gd name="T45" fmla="*/ 18 h 131"/>
                <a:gd name="T46" fmla="*/ 34 w 131"/>
                <a:gd name="T47" fmla="*/ 8 h 131"/>
                <a:gd name="T48" fmla="*/ 49 w 131"/>
                <a:gd name="T49" fmla="*/ 2 h 131"/>
                <a:gd name="T50" fmla="*/ 67 w 131"/>
                <a:gd name="T5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" h="131">
                  <a:moveTo>
                    <a:pt x="67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4" y="20"/>
                  </a:lnTo>
                  <a:lnTo>
                    <a:pt x="124" y="34"/>
                  </a:lnTo>
                  <a:lnTo>
                    <a:pt x="130" y="50"/>
                  </a:lnTo>
                  <a:lnTo>
                    <a:pt x="131" y="66"/>
                  </a:lnTo>
                  <a:lnTo>
                    <a:pt x="129" y="83"/>
                  </a:lnTo>
                  <a:lnTo>
                    <a:pt x="122" y="100"/>
                  </a:lnTo>
                  <a:lnTo>
                    <a:pt x="112" y="113"/>
                  </a:lnTo>
                  <a:lnTo>
                    <a:pt x="97" y="123"/>
                  </a:lnTo>
                  <a:lnTo>
                    <a:pt x="82" y="129"/>
                  </a:lnTo>
                  <a:lnTo>
                    <a:pt x="66" y="131"/>
                  </a:lnTo>
                  <a:lnTo>
                    <a:pt x="48" y="129"/>
                  </a:lnTo>
                  <a:lnTo>
                    <a:pt x="32" y="122"/>
                  </a:lnTo>
                  <a:lnTo>
                    <a:pt x="18" y="111"/>
                  </a:lnTo>
                  <a:lnTo>
                    <a:pt x="8" y="98"/>
                  </a:lnTo>
                  <a:lnTo>
                    <a:pt x="2" y="81"/>
                  </a:lnTo>
                  <a:lnTo>
                    <a:pt x="0" y="65"/>
                  </a:lnTo>
                  <a:lnTo>
                    <a:pt x="2" y="49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21" y="18"/>
                  </a:lnTo>
                  <a:lnTo>
                    <a:pt x="34" y="8"/>
                  </a:lnTo>
                  <a:lnTo>
                    <a:pt x="49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8783638" y="5149850"/>
              <a:ext cx="41275" cy="36512"/>
            </a:xfrm>
            <a:custGeom>
              <a:avLst/>
              <a:gdLst>
                <a:gd name="T0" fmla="*/ 483 w 555"/>
                <a:gd name="T1" fmla="*/ 0 h 487"/>
                <a:gd name="T2" fmla="*/ 500 w 555"/>
                <a:gd name="T3" fmla="*/ 0 h 487"/>
                <a:gd name="T4" fmla="*/ 516 w 555"/>
                <a:gd name="T5" fmla="*/ 5 h 487"/>
                <a:gd name="T6" fmla="*/ 531 w 555"/>
                <a:gd name="T7" fmla="*/ 15 h 487"/>
                <a:gd name="T8" fmla="*/ 543 w 555"/>
                <a:gd name="T9" fmla="*/ 28 h 487"/>
                <a:gd name="T10" fmla="*/ 551 w 555"/>
                <a:gd name="T11" fmla="*/ 43 h 487"/>
                <a:gd name="T12" fmla="*/ 555 w 555"/>
                <a:gd name="T13" fmla="*/ 59 h 487"/>
                <a:gd name="T14" fmla="*/ 554 w 555"/>
                <a:gd name="T15" fmla="*/ 76 h 487"/>
                <a:gd name="T16" fmla="*/ 549 w 555"/>
                <a:gd name="T17" fmla="*/ 92 h 487"/>
                <a:gd name="T18" fmla="*/ 540 w 555"/>
                <a:gd name="T19" fmla="*/ 107 h 487"/>
                <a:gd name="T20" fmla="*/ 485 w 555"/>
                <a:gd name="T21" fmla="*/ 170 h 487"/>
                <a:gd name="T22" fmla="*/ 427 w 555"/>
                <a:gd name="T23" fmla="*/ 230 h 487"/>
                <a:gd name="T24" fmla="*/ 366 w 555"/>
                <a:gd name="T25" fmla="*/ 286 h 487"/>
                <a:gd name="T26" fmla="*/ 303 w 555"/>
                <a:gd name="T27" fmla="*/ 340 h 487"/>
                <a:gd name="T28" fmla="*/ 237 w 555"/>
                <a:gd name="T29" fmla="*/ 389 h 487"/>
                <a:gd name="T30" fmla="*/ 169 w 555"/>
                <a:gd name="T31" fmla="*/ 436 h 487"/>
                <a:gd name="T32" fmla="*/ 98 w 555"/>
                <a:gd name="T33" fmla="*/ 479 h 487"/>
                <a:gd name="T34" fmla="*/ 83 w 555"/>
                <a:gd name="T35" fmla="*/ 485 h 487"/>
                <a:gd name="T36" fmla="*/ 65 w 555"/>
                <a:gd name="T37" fmla="*/ 487 h 487"/>
                <a:gd name="T38" fmla="*/ 49 w 555"/>
                <a:gd name="T39" fmla="*/ 485 h 487"/>
                <a:gd name="T40" fmla="*/ 33 w 555"/>
                <a:gd name="T41" fmla="*/ 479 h 487"/>
                <a:gd name="T42" fmla="*/ 19 w 555"/>
                <a:gd name="T43" fmla="*/ 469 h 487"/>
                <a:gd name="T44" fmla="*/ 8 w 555"/>
                <a:gd name="T45" fmla="*/ 455 h 487"/>
                <a:gd name="T46" fmla="*/ 2 w 555"/>
                <a:gd name="T47" fmla="*/ 438 h 487"/>
                <a:gd name="T48" fmla="*/ 0 w 555"/>
                <a:gd name="T49" fmla="*/ 421 h 487"/>
                <a:gd name="T50" fmla="*/ 2 w 555"/>
                <a:gd name="T51" fmla="*/ 405 h 487"/>
                <a:gd name="T52" fmla="*/ 9 w 555"/>
                <a:gd name="T53" fmla="*/ 389 h 487"/>
                <a:gd name="T54" fmla="*/ 19 w 555"/>
                <a:gd name="T55" fmla="*/ 375 h 487"/>
                <a:gd name="T56" fmla="*/ 32 w 555"/>
                <a:gd name="T57" fmla="*/ 365 h 487"/>
                <a:gd name="T58" fmla="*/ 108 w 555"/>
                <a:gd name="T59" fmla="*/ 319 h 487"/>
                <a:gd name="T60" fmla="*/ 181 w 555"/>
                <a:gd name="T61" fmla="*/ 268 h 487"/>
                <a:gd name="T62" fmla="*/ 250 w 555"/>
                <a:gd name="T63" fmla="*/ 213 h 487"/>
                <a:gd name="T64" fmla="*/ 316 w 555"/>
                <a:gd name="T65" fmla="*/ 154 h 487"/>
                <a:gd name="T66" fmla="*/ 379 w 555"/>
                <a:gd name="T67" fmla="*/ 91 h 487"/>
                <a:gd name="T68" fmla="*/ 438 w 555"/>
                <a:gd name="T69" fmla="*/ 24 h 487"/>
                <a:gd name="T70" fmla="*/ 451 w 555"/>
                <a:gd name="T71" fmla="*/ 11 h 487"/>
                <a:gd name="T72" fmla="*/ 467 w 555"/>
                <a:gd name="T73" fmla="*/ 3 h 487"/>
                <a:gd name="T74" fmla="*/ 483 w 555"/>
                <a:gd name="T7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5" h="487">
                  <a:moveTo>
                    <a:pt x="483" y="0"/>
                  </a:moveTo>
                  <a:lnTo>
                    <a:pt x="500" y="0"/>
                  </a:lnTo>
                  <a:lnTo>
                    <a:pt x="516" y="5"/>
                  </a:lnTo>
                  <a:lnTo>
                    <a:pt x="531" y="15"/>
                  </a:lnTo>
                  <a:lnTo>
                    <a:pt x="543" y="28"/>
                  </a:lnTo>
                  <a:lnTo>
                    <a:pt x="551" y="43"/>
                  </a:lnTo>
                  <a:lnTo>
                    <a:pt x="555" y="59"/>
                  </a:lnTo>
                  <a:lnTo>
                    <a:pt x="554" y="76"/>
                  </a:lnTo>
                  <a:lnTo>
                    <a:pt x="549" y="92"/>
                  </a:lnTo>
                  <a:lnTo>
                    <a:pt x="540" y="107"/>
                  </a:lnTo>
                  <a:lnTo>
                    <a:pt x="485" y="170"/>
                  </a:lnTo>
                  <a:lnTo>
                    <a:pt x="427" y="230"/>
                  </a:lnTo>
                  <a:lnTo>
                    <a:pt x="366" y="286"/>
                  </a:lnTo>
                  <a:lnTo>
                    <a:pt x="303" y="340"/>
                  </a:lnTo>
                  <a:lnTo>
                    <a:pt x="237" y="389"/>
                  </a:lnTo>
                  <a:lnTo>
                    <a:pt x="169" y="436"/>
                  </a:lnTo>
                  <a:lnTo>
                    <a:pt x="98" y="479"/>
                  </a:lnTo>
                  <a:lnTo>
                    <a:pt x="83" y="485"/>
                  </a:lnTo>
                  <a:lnTo>
                    <a:pt x="65" y="487"/>
                  </a:lnTo>
                  <a:lnTo>
                    <a:pt x="49" y="485"/>
                  </a:lnTo>
                  <a:lnTo>
                    <a:pt x="33" y="479"/>
                  </a:lnTo>
                  <a:lnTo>
                    <a:pt x="19" y="469"/>
                  </a:lnTo>
                  <a:lnTo>
                    <a:pt x="8" y="455"/>
                  </a:lnTo>
                  <a:lnTo>
                    <a:pt x="2" y="438"/>
                  </a:lnTo>
                  <a:lnTo>
                    <a:pt x="0" y="421"/>
                  </a:lnTo>
                  <a:lnTo>
                    <a:pt x="2" y="405"/>
                  </a:lnTo>
                  <a:lnTo>
                    <a:pt x="9" y="389"/>
                  </a:lnTo>
                  <a:lnTo>
                    <a:pt x="19" y="375"/>
                  </a:lnTo>
                  <a:lnTo>
                    <a:pt x="32" y="365"/>
                  </a:lnTo>
                  <a:lnTo>
                    <a:pt x="108" y="319"/>
                  </a:lnTo>
                  <a:lnTo>
                    <a:pt x="181" y="268"/>
                  </a:lnTo>
                  <a:lnTo>
                    <a:pt x="250" y="213"/>
                  </a:lnTo>
                  <a:lnTo>
                    <a:pt x="316" y="154"/>
                  </a:lnTo>
                  <a:lnTo>
                    <a:pt x="379" y="91"/>
                  </a:lnTo>
                  <a:lnTo>
                    <a:pt x="438" y="24"/>
                  </a:lnTo>
                  <a:lnTo>
                    <a:pt x="451" y="11"/>
                  </a:lnTo>
                  <a:lnTo>
                    <a:pt x="467" y="3"/>
                  </a:lnTo>
                  <a:lnTo>
                    <a:pt x="4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199643" y="5614713"/>
            <a:ext cx="146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@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twitter_account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488526" y="5194881"/>
            <a:ext cx="302866" cy="302864"/>
            <a:chOff x="10158413" y="5008563"/>
            <a:chExt cx="212725" cy="212725"/>
          </a:xfrm>
          <a:solidFill>
            <a:schemeClr val="tx2"/>
          </a:solidFill>
        </p:grpSpPr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10260013" y="5164138"/>
              <a:ext cx="9525" cy="9525"/>
            </a:xfrm>
            <a:custGeom>
              <a:avLst/>
              <a:gdLst>
                <a:gd name="T0" fmla="*/ 65 w 130"/>
                <a:gd name="T1" fmla="*/ 0 h 132"/>
                <a:gd name="T2" fmla="*/ 82 w 130"/>
                <a:gd name="T3" fmla="*/ 2 h 132"/>
                <a:gd name="T4" fmla="*/ 99 w 130"/>
                <a:gd name="T5" fmla="*/ 9 h 132"/>
                <a:gd name="T6" fmla="*/ 112 w 130"/>
                <a:gd name="T7" fmla="*/ 19 h 132"/>
                <a:gd name="T8" fmla="*/ 122 w 130"/>
                <a:gd name="T9" fmla="*/ 32 h 132"/>
                <a:gd name="T10" fmla="*/ 128 w 130"/>
                <a:gd name="T11" fmla="*/ 47 h 132"/>
                <a:gd name="T12" fmla="*/ 130 w 130"/>
                <a:gd name="T13" fmla="*/ 66 h 132"/>
                <a:gd name="T14" fmla="*/ 130 w 130"/>
                <a:gd name="T15" fmla="*/ 67 h 132"/>
                <a:gd name="T16" fmla="*/ 128 w 130"/>
                <a:gd name="T17" fmla="*/ 84 h 132"/>
                <a:gd name="T18" fmla="*/ 122 w 130"/>
                <a:gd name="T19" fmla="*/ 99 h 132"/>
                <a:gd name="T20" fmla="*/ 112 w 130"/>
                <a:gd name="T21" fmla="*/ 112 h 132"/>
                <a:gd name="T22" fmla="*/ 99 w 130"/>
                <a:gd name="T23" fmla="*/ 122 h 132"/>
                <a:gd name="T24" fmla="*/ 82 w 130"/>
                <a:gd name="T25" fmla="*/ 130 h 132"/>
                <a:gd name="T26" fmla="*/ 65 w 130"/>
                <a:gd name="T27" fmla="*/ 132 h 132"/>
                <a:gd name="T28" fmla="*/ 48 w 130"/>
                <a:gd name="T29" fmla="*/ 130 h 132"/>
                <a:gd name="T30" fmla="*/ 32 w 130"/>
                <a:gd name="T31" fmla="*/ 122 h 132"/>
                <a:gd name="T32" fmla="*/ 18 w 130"/>
                <a:gd name="T33" fmla="*/ 112 h 132"/>
                <a:gd name="T34" fmla="*/ 8 w 130"/>
                <a:gd name="T35" fmla="*/ 99 h 132"/>
                <a:gd name="T36" fmla="*/ 2 w 130"/>
                <a:gd name="T37" fmla="*/ 84 h 132"/>
                <a:gd name="T38" fmla="*/ 0 w 130"/>
                <a:gd name="T39" fmla="*/ 67 h 132"/>
                <a:gd name="T40" fmla="*/ 0 w 130"/>
                <a:gd name="T41" fmla="*/ 66 h 132"/>
                <a:gd name="T42" fmla="*/ 2 w 130"/>
                <a:gd name="T43" fmla="*/ 47 h 132"/>
                <a:gd name="T44" fmla="*/ 8 w 130"/>
                <a:gd name="T45" fmla="*/ 32 h 132"/>
                <a:gd name="T46" fmla="*/ 18 w 130"/>
                <a:gd name="T47" fmla="*/ 19 h 132"/>
                <a:gd name="T48" fmla="*/ 32 w 130"/>
                <a:gd name="T49" fmla="*/ 9 h 132"/>
                <a:gd name="T50" fmla="*/ 48 w 130"/>
                <a:gd name="T51" fmla="*/ 2 h 132"/>
                <a:gd name="T52" fmla="*/ 65 w 130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132">
                  <a:moveTo>
                    <a:pt x="65" y="0"/>
                  </a:moveTo>
                  <a:lnTo>
                    <a:pt x="82" y="2"/>
                  </a:lnTo>
                  <a:lnTo>
                    <a:pt x="99" y="9"/>
                  </a:lnTo>
                  <a:lnTo>
                    <a:pt x="112" y="19"/>
                  </a:lnTo>
                  <a:lnTo>
                    <a:pt x="122" y="32"/>
                  </a:lnTo>
                  <a:lnTo>
                    <a:pt x="128" y="47"/>
                  </a:lnTo>
                  <a:lnTo>
                    <a:pt x="130" y="66"/>
                  </a:lnTo>
                  <a:lnTo>
                    <a:pt x="130" y="67"/>
                  </a:lnTo>
                  <a:lnTo>
                    <a:pt x="128" y="84"/>
                  </a:lnTo>
                  <a:lnTo>
                    <a:pt x="122" y="99"/>
                  </a:lnTo>
                  <a:lnTo>
                    <a:pt x="112" y="112"/>
                  </a:lnTo>
                  <a:lnTo>
                    <a:pt x="99" y="122"/>
                  </a:lnTo>
                  <a:lnTo>
                    <a:pt x="82" y="130"/>
                  </a:lnTo>
                  <a:lnTo>
                    <a:pt x="65" y="132"/>
                  </a:lnTo>
                  <a:lnTo>
                    <a:pt x="48" y="130"/>
                  </a:lnTo>
                  <a:lnTo>
                    <a:pt x="32" y="122"/>
                  </a:lnTo>
                  <a:lnTo>
                    <a:pt x="18" y="112"/>
                  </a:lnTo>
                  <a:lnTo>
                    <a:pt x="8" y="99"/>
                  </a:lnTo>
                  <a:lnTo>
                    <a:pt x="2" y="84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2" y="9"/>
                  </a:lnTo>
                  <a:lnTo>
                    <a:pt x="48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10158413" y="5008563"/>
              <a:ext cx="212725" cy="212725"/>
            </a:xfrm>
            <a:custGeom>
              <a:avLst/>
              <a:gdLst>
                <a:gd name="T0" fmla="*/ 2945 w 3350"/>
                <a:gd name="T1" fmla="*/ 45 h 3350"/>
                <a:gd name="T2" fmla="*/ 3219 w 3350"/>
                <a:gd name="T3" fmla="*/ 254 h 3350"/>
                <a:gd name="T4" fmla="*/ 3347 w 3350"/>
                <a:gd name="T5" fmla="*/ 580 h 3350"/>
                <a:gd name="T6" fmla="*/ 3305 w 3350"/>
                <a:gd name="T7" fmla="*/ 2945 h 3350"/>
                <a:gd name="T8" fmla="*/ 3096 w 3350"/>
                <a:gd name="T9" fmla="*/ 3219 h 3350"/>
                <a:gd name="T10" fmla="*/ 2770 w 3350"/>
                <a:gd name="T11" fmla="*/ 3347 h 3350"/>
                <a:gd name="T12" fmla="*/ 2168 w 3350"/>
                <a:gd name="T13" fmla="*/ 3318 h 3350"/>
                <a:gd name="T14" fmla="*/ 2179 w 3350"/>
                <a:gd name="T15" fmla="*/ 1952 h 3350"/>
                <a:gd name="T16" fmla="*/ 2224 w 3350"/>
                <a:gd name="T17" fmla="*/ 1597 h 3350"/>
                <a:gd name="T18" fmla="*/ 2159 w 3350"/>
                <a:gd name="T19" fmla="*/ 1531 h 3350"/>
                <a:gd name="T20" fmla="*/ 2203 w 3350"/>
                <a:gd name="T21" fmla="*/ 1088 h 3350"/>
                <a:gd name="T22" fmla="*/ 2321 w 3350"/>
                <a:gd name="T23" fmla="*/ 1029 h 3350"/>
                <a:gd name="T24" fmla="*/ 2125 w 3350"/>
                <a:gd name="T25" fmla="*/ 711 h 3350"/>
                <a:gd name="T26" fmla="*/ 1905 w 3350"/>
                <a:gd name="T27" fmla="*/ 798 h 3350"/>
                <a:gd name="T28" fmla="*/ 1790 w 3350"/>
                <a:gd name="T29" fmla="*/ 947 h 3350"/>
                <a:gd name="T30" fmla="*/ 1746 w 3350"/>
                <a:gd name="T31" fmla="*/ 1107 h 3350"/>
                <a:gd name="T32" fmla="*/ 1738 w 3350"/>
                <a:gd name="T33" fmla="*/ 1552 h 3350"/>
                <a:gd name="T34" fmla="*/ 1354 w 3350"/>
                <a:gd name="T35" fmla="*/ 1600 h 3350"/>
                <a:gd name="T36" fmla="*/ 1732 w 3350"/>
                <a:gd name="T37" fmla="*/ 1966 h 3350"/>
                <a:gd name="T38" fmla="*/ 1722 w 3350"/>
                <a:gd name="T39" fmla="*/ 2297 h 3350"/>
                <a:gd name="T40" fmla="*/ 1628 w 3350"/>
                <a:gd name="T41" fmla="*/ 2297 h 3350"/>
                <a:gd name="T42" fmla="*/ 1272 w 3350"/>
                <a:gd name="T43" fmla="*/ 2062 h 3350"/>
                <a:gd name="T44" fmla="*/ 1223 w 3350"/>
                <a:gd name="T45" fmla="*/ 1534 h 3350"/>
                <a:gd name="T46" fmla="*/ 1289 w 3350"/>
                <a:gd name="T47" fmla="*/ 1469 h 3350"/>
                <a:gd name="T48" fmla="*/ 1621 w 3350"/>
                <a:gd name="T49" fmla="*/ 1057 h 3350"/>
                <a:gd name="T50" fmla="*/ 1729 w 3350"/>
                <a:gd name="T51" fmla="*/ 796 h 3350"/>
                <a:gd name="T52" fmla="*/ 1869 w 3350"/>
                <a:gd name="T53" fmla="*/ 665 h 3350"/>
                <a:gd name="T54" fmla="*/ 2116 w 3350"/>
                <a:gd name="T55" fmla="*/ 580 h 3350"/>
                <a:gd name="T56" fmla="*/ 2760 w 3350"/>
                <a:gd name="T57" fmla="*/ 592 h 3350"/>
                <a:gd name="T58" fmla="*/ 2770 w 3350"/>
                <a:gd name="T59" fmla="*/ 1127 h 3350"/>
                <a:gd name="T60" fmla="*/ 2325 w 3350"/>
                <a:gd name="T61" fmla="*/ 1161 h 3350"/>
                <a:gd name="T62" fmla="*/ 2290 w 3350"/>
                <a:gd name="T63" fmla="*/ 1466 h 3350"/>
                <a:gd name="T64" fmla="*/ 2781 w 3350"/>
                <a:gd name="T65" fmla="*/ 1520 h 3350"/>
                <a:gd name="T66" fmla="*/ 2689 w 3350"/>
                <a:gd name="T67" fmla="*/ 2062 h 3350"/>
                <a:gd name="T68" fmla="*/ 2818 w 3350"/>
                <a:gd name="T69" fmla="*/ 3207 h 3350"/>
                <a:gd name="T70" fmla="*/ 3087 w 3350"/>
                <a:gd name="T71" fmla="*/ 3051 h 3350"/>
                <a:gd name="T72" fmla="*/ 3216 w 3350"/>
                <a:gd name="T73" fmla="*/ 2764 h 3350"/>
                <a:gd name="T74" fmla="*/ 3173 w 3350"/>
                <a:gd name="T75" fmla="*/ 430 h 3350"/>
                <a:gd name="T76" fmla="*/ 2966 w 3350"/>
                <a:gd name="T77" fmla="*/ 201 h 3350"/>
                <a:gd name="T78" fmla="*/ 642 w 3350"/>
                <a:gd name="T79" fmla="*/ 131 h 3350"/>
                <a:gd name="T80" fmla="*/ 340 w 3350"/>
                <a:gd name="T81" fmla="*/ 229 h 3350"/>
                <a:gd name="T82" fmla="*/ 157 w 3350"/>
                <a:gd name="T83" fmla="*/ 480 h 3350"/>
                <a:gd name="T84" fmla="*/ 143 w 3350"/>
                <a:gd name="T85" fmla="*/ 2818 h 3350"/>
                <a:gd name="T86" fmla="*/ 299 w 3350"/>
                <a:gd name="T87" fmla="*/ 3087 h 3350"/>
                <a:gd name="T88" fmla="*/ 586 w 3350"/>
                <a:gd name="T89" fmla="*/ 3216 h 3350"/>
                <a:gd name="T90" fmla="*/ 1628 w 3350"/>
                <a:gd name="T91" fmla="*/ 2731 h 3350"/>
                <a:gd name="T92" fmla="*/ 1722 w 3350"/>
                <a:gd name="T93" fmla="*/ 2731 h 3350"/>
                <a:gd name="T94" fmla="*/ 1732 w 3350"/>
                <a:gd name="T95" fmla="*/ 3318 h 3350"/>
                <a:gd name="T96" fmla="*/ 580 w 3350"/>
                <a:gd name="T97" fmla="*/ 3347 h 3350"/>
                <a:gd name="T98" fmla="*/ 254 w 3350"/>
                <a:gd name="T99" fmla="*/ 3219 h 3350"/>
                <a:gd name="T100" fmla="*/ 45 w 3350"/>
                <a:gd name="T101" fmla="*/ 2945 h 3350"/>
                <a:gd name="T102" fmla="*/ 3 w 3350"/>
                <a:gd name="T103" fmla="*/ 580 h 3350"/>
                <a:gd name="T104" fmla="*/ 131 w 3350"/>
                <a:gd name="T105" fmla="*/ 254 h 3350"/>
                <a:gd name="T106" fmla="*/ 405 w 3350"/>
                <a:gd name="T107" fmla="*/ 45 h 3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50" h="3350">
                  <a:moveTo>
                    <a:pt x="642" y="0"/>
                  </a:moveTo>
                  <a:lnTo>
                    <a:pt x="2708" y="0"/>
                  </a:lnTo>
                  <a:lnTo>
                    <a:pt x="2770" y="3"/>
                  </a:lnTo>
                  <a:lnTo>
                    <a:pt x="2830" y="11"/>
                  </a:lnTo>
                  <a:lnTo>
                    <a:pt x="2888" y="25"/>
                  </a:lnTo>
                  <a:lnTo>
                    <a:pt x="2945" y="45"/>
                  </a:lnTo>
                  <a:lnTo>
                    <a:pt x="2998" y="69"/>
                  </a:lnTo>
                  <a:lnTo>
                    <a:pt x="3049" y="97"/>
                  </a:lnTo>
                  <a:lnTo>
                    <a:pt x="3096" y="131"/>
                  </a:lnTo>
                  <a:lnTo>
                    <a:pt x="3141" y="168"/>
                  </a:lnTo>
                  <a:lnTo>
                    <a:pt x="3183" y="209"/>
                  </a:lnTo>
                  <a:lnTo>
                    <a:pt x="3219" y="254"/>
                  </a:lnTo>
                  <a:lnTo>
                    <a:pt x="3253" y="302"/>
                  </a:lnTo>
                  <a:lnTo>
                    <a:pt x="3281" y="352"/>
                  </a:lnTo>
                  <a:lnTo>
                    <a:pt x="3305" y="405"/>
                  </a:lnTo>
                  <a:lnTo>
                    <a:pt x="3325" y="462"/>
                  </a:lnTo>
                  <a:lnTo>
                    <a:pt x="3339" y="520"/>
                  </a:lnTo>
                  <a:lnTo>
                    <a:pt x="3347" y="580"/>
                  </a:lnTo>
                  <a:lnTo>
                    <a:pt x="3350" y="642"/>
                  </a:lnTo>
                  <a:lnTo>
                    <a:pt x="3350" y="2708"/>
                  </a:lnTo>
                  <a:lnTo>
                    <a:pt x="3347" y="2770"/>
                  </a:lnTo>
                  <a:lnTo>
                    <a:pt x="3339" y="2830"/>
                  </a:lnTo>
                  <a:lnTo>
                    <a:pt x="3325" y="2888"/>
                  </a:lnTo>
                  <a:lnTo>
                    <a:pt x="3305" y="2945"/>
                  </a:lnTo>
                  <a:lnTo>
                    <a:pt x="3281" y="2998"/>
                  </a:lnTo>
                  <a:lnTo>
                    <a:pt x="3253" y="3049"/>
                  </a:lnTo>
                  <a:lnTo>
                    <a:pt x="3219" y="3096"/>
                  </a:lnTo>
                  <a:lnTo>
                    <a:pt x="3183" y="3141"/>
                  </a:lnTo>
                  <a:lnTo>
                    <a:pt x="3141" y="3183"/>
                  </a:lnTo>
                  <a:lnTo>
                    <a:pt x="3096" y="3219"/>
                  </a:lnTo>
                  <a:lnTo>
                    <a:pt x="3049" y="3253"/>
                  </a:lnTo>
                  <a:lnTo>
                    <a:pt x="2998" y="3281"/>
                  </a:lnTo>
                  <a:lnTo>
                    <a:pt x="2945" y="3305"/>
                  </a:lnTo>
                  <a:lnTo>
                    <a:pt x="2888" y="3325"/>
                  </a:lnTo>
                  <a:lnTo>
                    <a:pt x="2830" y="3339"/>
                  </a:lnTo>
                  <a:lnTo>
                    <a:pt x="2770" y="3347"/>
                  </a:lnTo>
                  <a:lnTo>
                    <a:pt x="2708" y="3350"/>
                  </a:lnTo>
                  <a:lnTo>
                    <a:pt x="2224" y="3350"/>
                  </a:lnTo>
                  <a:lnTo>
                    <a:pt x="2207" y="3348"/>
                  </a:lnTo>
                  <a:lnTo>
                    <a:pt x="2192" y="3341"/>
                  </a:lnTo>
                  <a:lnTo>
                    <a:pt x="2179" y="3331"/>
                  </a:lnTo>
                  <a:lnTo>
                    <a:pt x="2168" y="3318"/>
                  </a:lnTo>
                  <a:lnTo>
                    <a:pt x="2161" y="3302"/>
                  </a:lnTo>
                  <a:lnTo>
                    <a:pt x="2159" y="3285"/>
                  </a:lnTo>
                  <a:lnTo>
                    <a:pt x="2159" y="1999"/>
                  </a:lnTo>
                  <a:lnTo>
                    <a:pt x="2161" y="1982"/>
                  </a:lnTo>
                  <a:lnTo>
                    <a:pt x="2168" y="1966"/>
                  </a:lnTo>
                  <a:lnTo>
                    <a:pt x="2179" y="1952"/>
                  </a:lnTo>
                  <a:lnTo>
                    <a:pt x="2192" y="1942"/>
                  </a:lnTo>
                  <a:lnTo>
                    <a:pt x="2207" y="1936"/>
                  </a:lnTo>
                  <a:lnTo>
                    <a:pt x="2224" y="1934"/>
                  </a:lnTo>
                  <a:lnTo>
                    <a:pt x="2610" y="1934"/>
                  </a:lnTo>
                  <a:lnTo>
                    <a:pt x="2644" y="1597"/>
                  </a:lnTo>
                  <a:lnTo>
                    <a:pt x="2224" y="1597"/>
                  </a:lnTo>
                  <a:lnTo>
                    <a:pt x="2207" y="1595"/>
                  </a:lnTo>
                  <a:lnTo>
                    <a:pt x="2192" y="1588"/>
                  </a:lnTo>
                  <a:lnTo>
                    <a:pt x="2179" y="1578"/>
                  </a:lnTo>
                  <a:lnTo>
                    <a:pt x="2168" y="1564"/>
                  </a:lnTo>
                  <a:lnTo>
                    <a:pt x="2161" y="1549"/>
                  </a:lnTo>
                  <a:lnTo>
                    <a:pt x="2159" y="1531"/>
                  </a:lnTo>
                  <a:lnTo>
                    <a:pt x="2159" y="1220"/>
                  </a:lnTo>
                  <a:lnTo>
                    <a:pt x="2161" y="1187"/>
                  </a:lnTo>
                  <a:lnTo>
                    <a:pt x="2167" y="1157"/>
                  </a:lnTo>
                  <a:lnTo>
                    <a:pt x="2175" y="1131"/>
                  </a:lnTo>
                  <a:lnTo>
                    <a:pt x="2188" y="1108"/>
                  </a:lnTo>
                  <a:lnTo>
                    <a:pt x="2203" y="1088"/>
                  </a:lnTo>
                  <a:lnTo>
                    <a:pt x="2219" y="1071"/>
                  </a:lnTo>
                  <a:lnTo>
                    <a:pt x="2237" y="1058"/>
                  </a:lnTo>
                  <a:lnTo>
                    <a:pt x="2258" y="1047"/>
                  </a:lnTo>
                  <a:lnTo>
                    <a:pt x="2278" y="1039"/>
                  </a:lnTo>
                  <a:lnTo>
                    <a:pt x="2299" y="1033"/>
                  </a:lnTo>
                  <a:lnTo>
                    <a:pt x="2321" y="1029"/>
                  </a:lnTo>
                  <a:lnTo>
                    <a:pt x="2342" y="1028"/>
                  </a:lnTo>
                  <a:lnTo>
                    <a:pt x="2649" y="1028"/>
                  </a:lnTo>
                  <a:lnTo>
                    <a:pt x="2649" y="704"/>
                  </a:lnTo>
                  <a:lnTo>
                    <a:pt x="2226" y="704"/>
                  </a:lnTo>
                  <a:lnTo>
                    <a:pt x="2173" y="706"/>
                  </a:lnTo>
                  <a:lnTo>
                    <a:pt x="2125" y="711"/>
                  </a:lnTo>
                  <a:lnTo>
                    <a:pt x="2079" y="719"/>
                  </a:lnTo>
                  <a:lnTo>
                    <a:pt x="2037" y="730"/>
                  </a:lnTo>
                  <a:lnTo>
                    <a:pt x="2000" y="743"/>
                  </a:lnTo>
                  <a:lnTo>
                    <a:pt x="1965" y="759"/>
                  </a:lnTo>
                  <a:lnTo>
                    <a:pt x="1934" y="778"/>
                  </a:lnTo>
                  <a:lnTo>
                    <a:pt x="1905" y="798"/>
                  </a:lnTo>
                  <a:lnTo>
                    <a:pt x="1880" y="820"/>
                  </a:lnTo>
                  <a:lnTo>
                    <a:pt x="1857" y="844"/>
                  </a:lnTo>
                  <a:lnTo>
                    <a:pt x="1836" y="868"/>
                  </a:lnTo>
                  <a:lnTo>
                    <a:pt x="1819" y="893"/>
                  </a:lnTo>
                  <a:lnTo>
                    <a:pt x="1803" y="920"/>
                  </a:lnTo>
                  <a:lnTo>
                    <a:pt x="1790" y="947"/>
                  </a:lnTo>
                  <a:lnTo>
                    <a:pt x="1779" y="975"/>
                  </a:lnTo>
                  <a:lnTo>
                    <a:pt x="1769" y="1001"/>
                  </a:lnTo>
                  <a:lnTo>
                    <a:pt x="1761" y="1028"/>
                  </a:lnTo>
                  <a:lnTo>
                    <a:pt x="1754" y="1055"/>
                  </a:lnTo>
                  <a:lnTo>
                    <a:pt x="1750" y="1081"/>
                  </a:lnTo>
                  <a:lnTo>
                    <a:pt x="1746" y="1107"/>
                  </a:lnTo>
                  <a:lnTo>
                    <a:pt x="1743" y="1131"/>
                  </a:lnTo>
                  <a:lnTo>
                    <a:pt x="1742" y="1153"/>
                  </a:lnTo>
                  <a:lnTo>
                    <a:pt x="1741" y="1175"/>
                  </a:lnTo>
                  <a:lnTo>
                    <a:pt x="1740" y="1194"/>
                  </a:lnTo>
                  <a:lnTo>
                    <a:pt x="1740" y="1534"/>
                  </a:lnTo>
                  <a:lnTo>
                    <a:pt x="1738" y="1552"/>
                  </a:lnTo>
                  <a:lnTo>
                    <a:pt x="1732" y="1567"/>
                  </a:lnTo>
                  <a:lnTo>
                    <a:pt x="1722" y="1581"/>
                  </a:lnTo>
                  <a:lnTo>
                    <a:pt x="1709" y="1591"/>
                  </a:lnTo>
                  <a:lnTo>
                    <a:pt x="1692" y="1598"/>
                  </a:lnTo>
                  <a:lnTo>
                    <a:pt x="1674" y="1600"/>
                  </a:lnTo>
                  <a:lnTo>
                    <a:pt x="1354" y="1600"/>
                  </a:lnTo>
                  <a:lnTo>
                    <a:pt x="1354" y="1934"/>
                  </a:lnTo>
                  <a:lnTo>
                    <a:pt x="1674" y="1934"/>
                  </a:lnTo>
                  <a:lnTo>
                    <a:pt x="1692" y="1936"/>
                  </a:lnTo>
                  <a:lnTo>
                    <a:pt x="1709" y="1942"/>
                  </a:lnTo>
                  <a:lnTo>
                    <a:pt x="1722" y="1952"/>
                  </a:lnTo>
                  <a:lnTo>
                    <a:pt x="1732" y="1966"/>
                  </a:lnTo>
                  <a:lnTo>
                    <a:pt x="1738" y="1982"/>
                  </a:lnTo>
                  <a:lnTo>
                    <a:pt x="1740" y="1999"/>
                  </a:lnTo>
                  <a:lnTo>
                    <a:pt x="1740" y="2251"/>
                  </a:lnTo>
                  <a:lnTo>
                    <a:pt x="1738" y="2268"/>
                  </a:lnTo>
                  <a:lnTo>
                    <a:pt x="1732" y="2284"/>
                  </a:lnTo>
                  <a:lnTo>
                    <a:pt x="1722" y="2297"/>
                  </a:lnTo>
                  <a:lnTo>
                    <a:pt x="1709" y="2307"/>
                  </a:lnTo>
                  <a:lnTo>
                    <a:pt x="1692" y="2314"/>
                  </a:lnTo>
                  <a:lnTo>
                    <a:pt x="1674" y="2317"/>
                  </a:lnTo>
                  <a:lnTo>
                    <a:pt x="1658" y="2314"/>
                  </a:lnTo>
                  <a:lnTo>
                    <a:pt x="1642" y="2307"/>
                  </a:lnTo>
                  <a:lnTo>
                    <a:pt x="1628" y="2297"/>
                  </a:lnTo>
                  <a:lnTo>
                    <a:pt x="1618" y="2284"/>
                  </a:lnTo>
                  <a:lnTo>
                    <a:pt x="1612" y="2268"/>
                  </a:lnTo>
                  <a:lnTo>
                    <a:pt x="1610" y="2251"/>
                  </a:lnTo>
                  <a:lnTo>
                    <a:pt x="1610" y="2064"/>
                  </a:lnTo>
                  <a:lnTo>
                    <a:pt x="1289" y="2064"/>
                  </a:lnTo>
                  <a:lnTo>
                    <a:pt x="1272" y="2062"/>
                  </a:lnTo>
                  <a:lnTo>
                    <a:pt x="1256" y="2056"/>
                  </a:lnTo>
                  <a:lnTo>
                    <a:pt x="1243" y="2046"/>
                  </a:lnTo>
                  <a:lnTo>
                    <a:pt x="1232" y="2032"/>
                  </a:lnTo>
                  <a:lnTo>
                    <a:pt x="1226" y="2016"/>
                  </a:lnTo>
                  <a:lnTo>
                    <a:pt x="1223" y="1999"/>
                  </a:lnTo>
                  <a:lnTo>
                    <a:pt x="1223" y="1534"/>
                  </a:lnTo>
                  <a:lnTo>
                    <a:pt x="1226" y="1517"/>
                  </a:lnTo>
                  <a:lnTo>
                    <a:pt x="1232" y="1501"/>
                  </a:lnTo>
                  <a:lnTo>
                    <a:pt x="1243" y="1488"/>
                  </a:lnTo>
                  <a:lnTo>
                    <a:pt x="1256" y="1478"/>
                  </a:lnTo>
                  <a:lnTo>
                    <a:pt x="1272" y="1471"/>
                  </a:lnTo>
                  <a:lnTo>
                    <a:pt x="1289" y="1469"/>
                  </a:lnTo>
                  <a:lnTo>
                    <a:pt x="1610" y="1469"/>
                  </a:lnTo>
                  <a:lnTo>
                    <a:pt x="1610" y="1194"/>
                  </a:lnTo>
                  <a:lnTo>
                    <a:pt x="1610" y="1165"/>
                  </a:lnTo>
                  <a:lnTo>
                    <a:pt x="1612" y="1133"/>
                  </a:lnTo>
                  <a:lnTo>
                    <a:pt x="1616" y="1096"/>
                  </a:lnTo>
                  <a:lnTo>
                    <a:pt x="1621" y="1057"/>
                  </a:lnTo>
                  <a:lnTo>
                    <a:pt x="1630" y="1015"/>
                  </a:lnTo>
                  <a:lnTo>
                    <a:pt x="1643" y="973"/>
                  </a:lnTo>
                  <a:lnTo>
                    <a:pt x="1658" y="928"/>
                  </a:lnTo>
                  <a:lnTo>
                    <a:pt x="1677" y="883"/>
                  </a:lnTo>
                  <a:lnTo>
                    <a:pt x="1700" y="840"/>
                  </a:lnTo>
                  <a:lnTo>
                    <a:pt x="1729" y="796"/>
                  </a:lnTo>
                  <a:lnTo>
                    <a:pt x="1746" y="774"/>
                  </a:lnTo>
                  <a:lnTo>
                    <a:pt x="1765" y="751"/>
                  </a:lnTo>
                  <a:lnTo>
                    <a:pt x="1788" y="729"/>
                  </a:lnTo>
                  <a:lnTo>
                    <a:pt x="1812" y="708"/>
                  </a:lnTo>
                  <a:lnTo>
                    <a:pt x="1838" y="686"/>
                  </a:lnTo>
                  <a:lnTo>
                    <a:pt x="1869" y="665"/>
                  </a:lnTo>
                  <a:lnTo>
                    <a:pt x="1901" y="647"/>
                  </a:lnTo>
                  <a:lnTo>
                    <a:pt x="1938" y="628"/>
                  </a:lnTo>
                  <a:lnTo>
                    <a:pt x="1977" y="613"/>
                  </a:lnTo>
                  <a:lnTo>
                    <a:pt x="2019" y="599"/>
                  </a:lnTo>
                  <a:lnTo>
                    <a:pt x="2066" y="588"/>
                  </a:lnTo>
                  <a:lnTo>
                    <a:pt x="2116" y="580"/>
                  </a:lnTo>
                  <a:lnTo>
                    <a:pt x="2168" y="575"/>
                  </a:lnTo>
                  <a:lnTo>
                    <a:pt x="2226" y="573"/>
                  </a:lnTo>
                  <a:lnTo>
                    <a:pt x="2714" y="573"/>
                  </a:lnTo>
                  <a:lnTo>
                    <a:pt x="2731" y="576"/>
                  </a:lnTo>
                  <a:lnTo>
                    <a:pt x="2747" y="582"/>
                  </a:lnTo>
                  <a:lnTo>
                    <a:pt x="2760" y="592"/>
                  </a:lnTo>
                  <a:lnTo>
                    <a:pt x="2770" y="605"/>
                  </a:lnTo>
                  <a:lnTo>
                    <a:pt x="2776" y="621"/>
                  </a:lnTo>
                  <a:lnTo>
                    <a:pt x="2778" y="639"/>
                  </a:lnTo>
                  <a:lnTo>
                    <a:pt x="2778" y="1094"/>
                  </a:lnTo>
                  <a:lnTo>
                    <a:pt x="2776" y="1112"/>
                  </a:lnTo>
                  <a:lnTo>
                    <a:pt x="2770" y="1127"/>
                  </a:lnTo>
                  <a:lnTo>
                    <a:pt x="2760" y="1140"/>
                  </a:lnTo>
                  <a:lnTo>
                    <a:pt x="2747" y="1150"/>
                  </a:lnTo>
                  <a:lnTo>
                    <a:pt x="2731" y="1157"/>
                  </a:lnTo>
                  <a:lnTo>
                    <a:pt x="2714" y="1159"/>
                  </a:lnTo>
                  <a:lnTo>
                    <a:pt x="2342" y="1159"/>
                  </a:lnTo>
                  <a:lnTo>
                    <a:pt x="2325" y="1161"/>
                  </a:lnTo>
                  <a:lnTo>
                    <a:pt x="2312" y="1165"/>
                  </a:lnTo>
                  <a:lnTo>
                    <a:pt x="2302" y="1174"/>
                  </a:lnTo>
                  <a:lnTo>
                    <a:pt x="2295" y="1185"/>
                  </a:lnTo>
                  <a:lnTo>
                    <a:pt x="2291" y="1201"/>
                  </a:lnTo>
                  <a:lnTo>
                    <a:pt x="2290" y="1220"/>
                  </a:lnTo>
                  <a:lnTo>
                    <a:pt x="2290" y="1466"/>
                  </a:lnTo>
                  <a:lnTo>
                    <a:pt x="2717" y="1466"/>
                  </a:lnTo>
                  <a:lnTo>
                    <a:pt x="2735" y="1469"/>
                  </a:lnTo>
                  <a:lnTo>
                    <a:pt x="2751" y="1476"/>
                  </a:lnTo>
                  <a:lnTo>
                    <a:pt x="2765" y="1487"/>
                  </a:lnTo>
                  <a:lnTo>
                    <a:pt x="2775" y="1502"/>
                  </a:lnTo>
                  <a:lnTo>
                    <a:pt x="2781" y="1520"/>
                  </a:lnTo>
                  <a:lnTo>
                    <a:pt x="2782" y="1538"/>
                  </a:lnTo>
                  <a:lnTo>
                    <a:pt x="2735" y="2006"/>
                  </a:lnTo>
                  <a:lnTo>
                    <a:pt x="2730" y="2024"/>
                  </a:lnTo>
                  <a:lnTo>
                    <a:pt x="2720" y="2040"/>
                  </a:lnTo>
                  <a:lnTo>
                    <a:pt x="2705" y="2054"/>
                  </a:lnTo>
                  <a:lnTo>
                    <a:pt x="2689" y="2062"/>
                  </a:lnTo>
                  <a:lnTo>
                    <a:pt x="2670" y="2065"/>
                  </a:lnTo>
                  <a:lnTo>
                    <a:pt x="2290" y="2065"/>
                  </a:lnTo>
                  <a:lnTo>
                    <a:pt x="2290" y="3219"/>
                  </a:lnTo>
                  <a:lnTo>
                    <a:pt x="2708" y="3219"/>
                  </a:lnTo>
                  <a:lnTo>
                    <a:pt x="2764" y="3216"/>
                  </a:lnTo>
                  <a:lnTo>
                    <a:pt x="2818" y="3207"/>
                  </a:lnTo>
                  <a:lnTo>
                    <a:pt x="2870" y="3193"/>
                  </a:lnTo>
                  <a:lnTo>
                    <a:pt x="2920" y="3173"/>
                  </a:lnTo>
                  <a:lnTo>
                    <a:pt x="2966" y="3149"/>
                  </a:lnTo>
                  <a:lnTo>
                    <a:pt x="3010" y="3121"/>
                  </a:lnTo>
                  <a:lnTo>
                    <a:pt x="3051" y="3087"/>
                  </a:lnTo>
                  <a:lnTo>
                    <a:pt x="3087" y="3051"/>
                  </a:lnTo>
                  <a:lnTo>
                    <a:pt x="3121" y="3010"/>
                  </a:lnTo>
                  <a:lnTo>
                    <a:pt x="3149" y="2966"/>
                  </a:lnTo>
                  <a:lnTo>
                    <a:pt x="3173" y="2920"/>
                  </a:lnTo>
                  <a:lnTo>
                    <a:pt x="3193" y="2870"/>
                  </a:lnTo>
                  <a:lnTo>
                    <a:pt x="3207" y="2818"/>
                  </a:lnTo>
                  <a:lnTo>
                    <a:pt x="3216" y="2764"/>
                  </a:lnTo>
                  <a:lnTo>
                    <a:pt x="3219" y="2708"/>
                  </a:lnTo>
                  <a:lnTo>
                    <a:pt x="3219" y="642"/>
                  </a:lnTo>
                  <a:lnTo>
                    <a:pt x="3216" y="586"/>
                  </a:lnTo>
                  <a:lnTo>
                    <a:pt x="3207" y="532"/>
                  </a:lnTo>
                  <a:lnTo>
                    <a:pt x="3193" y="480"/>
                  </a:lnTo>
                  <a:lnTo>
                    <a:pt x="3173" y="430"/>
                  </a:lnTo>
                  <a:lnTo>
                    <a:pt x="3149" y="384"/>
                  </a:lnTo>
                  <a:lnTo>
                    <a:pt x="3121" y="340"/>
                  </a:lnTo>
                  <a:lnTo>
                    <a:pt x="3087" y="299"/>
                  </a:lnTo>
                  <a:lnTo>
                    <a:pt x="3051" y="263"/>
                  </a:lnTo>
                  <a:lnTo>
                    <a:pt x="3010" y="229"/>
                  </a:lnTo>
                  <a:lnTo>
                    <a:pt x="2966" y="201"/>
                  </a:lnTo>
                  <a:lnTo>
                    <a:pt x="2920" y="177"/>
                  </a:lnTo>
                  <a:lnTo>
                    <a:pt x="2870" y="157"/>
                  </a:lnTo>
                  <a:lnTo>
                    <a:pt x="2818" y="143"/>
                  </a:lnTo>
                  <a:lnTo>
                    <a:pt x="2764" y="134"/>
                  </a:lnTo>
                  <a:lnTo>
                    <a:pt x="2708" y="131"/>
                  </a:lnTo>
                  <a:lnTo>
                    <a:pt x="642" y="131"/>
                  </a:lnTo>
                  <a:lnTo>
                    <a:pt x="586" y="134"/>
                  </a:lnTo>
                  <a:lnTo>
                    <a:pt x="532" y="143"/>
                  </a:lnTo>
                  <a:lnTo>
                    <a:pt x="480" y="157"/>
                  </a:lnTo>
                  <a:lnTo>
                    <a:pt x="430" y="177"/>
                  </a:lnTo>
                  <a:lnTo>
                    <a:pt x="384" y="201"/>
                  </a:lnTo>
                  <a:lnTo>
                    <a:pt x="340" y="229"/>
                  </a:lnTo>
                  <a:lnTo>
                    <a:pt x="299" y="263"/>
                  </a:lnTo>
                  <a:lnTo>
                    <a:pt x="263" y="299"/>
                  </a:lnTo>
                  <a:lnTo>
                    <a:pt x="229" y="340"/>
                  </a:lnTo>
                  <a:lnTo>
                    <a:pt x="201" y="384"/>
                  </a:lnTo>
                  <a:lnTo>
                    <a:pt x="177" y="430"/>
                  </a:lnTo>
                  <a:lnTo>
                    <a:pt x="157" y="480"/>
                  </a:lnTo>
                  <a:lnTo>
                    <a:pt x="143" y="532"/>
                  </a:lnTo>
                  <a:lnTo>
                    <a:pt x="134" y="586"/>
                  </a:lnTo>
                  <a:lnTo>
                    <a:pt x="131" y="642"/>
                  </a:lnTo>
                  <a:lnTo>
                    <a:pt x="131" y="2708"/>
                  </a:lnTo>
                  <a:lnTo>
                    <a:pt x="134" y="2764"/>
                  </a:lnTo>
                  <a:lnTo>
                    <a:pt x="143" y="2818"/>
                  </a:lnTo>
                  <a:lnTo>
                    <a:pt x="157" y="2870"/>
                  </a:lnTo>
                  <a:lnTo>
                    <a:pt x="177" y="2920"/>
                  </a:lnTo>
                  <a:lnTo>
                    <a:pt x="201" y="2966"/>
                  </a:lnTo>
                  <a:lnTo>
                    <a:pt x="229" y="3010"/>
                  </a:lnTo>
                  <a:lnTo>
                    <a:pt x="263" y="3051"/>
                  </a:lnTo>
                  <a:lnTo>
                    <a:pt x="299" y="3087"/>
                  </a:lnTo>
                  <a:lnTo>
                    <a:pt x="340" y="3121"/>
                  </a:lnTo>
                  <a:lnTo>
                    <a:pt x="384" y="3149"/>
                  </a:lnTo>
                  <a:lnTo>
                    <a:pt x="430" y="3173"/>
                  </a:lnTo>
                  <a:lnTo>
                    <a:pt x="480" y="3193"/>
                  </a:lnTo>
                  <a:lnTo>
                    <a:pt x="532" y="3207"/>
                  </a:lnTo>
                  <a:lnTo>
                    <a:pt x="586" y="3216"/>
                  </a:lnTo>
                  <a:lnTo>
                    <a:pt x="642" y="3219"/>
                  </a:lnTo>
                  <a:lnTo>
                    <a:pt x="1610" y="3219"/>
                  </a:lnTo>
                  <a:lnTo>
                    <a:pt x="1610" y="2777"/>
                  </a:lnTo>
                  <a:lnTo>
                    <a:pt x="1612" y="2760"/>
                  </a:lnTo>
                  <a:lnTo>
                    <a:pt x="1618" y="2745"/>
                  </a:lnTo>
                  <a:lnTo>
                    <a:pt x="1628" y="2731"/>
                  </a:lnTo>
                  <a:lnTo>
                    <a:pt x="1642" y="2721"/>
                  </a:lnTo>
                  <a:lnTo>
                    <a:pt x="1658" y="2715"/>
                  </a:lnTo>
                  <a:lnTo>
                    <a:pt x="1675" y="2712"/>
                  </a:lnTo>
                  <a:lnTo>
                    <a:pt x="1692" y="2715"/>
                  </a:lnTo>
                  <a:lnTo>
                    <a:pt x="1709" y="2721"/>
                  </a:lnTo>
                  <a:lnTo>
                    <a:pt x="1722" y="2731"/>
                  </a:lnTo>
                  <a:lnTo>
                    <a:pt x="1732" y="2745"/>
                  </a:lnTo>
                  <a:lnTo>
                    <a:pt x="1738" y="2760"/>
                  </a:lnTo>
                  <a:lnTo>
                    <a:pt x="1740" y="2777"/>
                  </a:lnTo>
                  <a:lnTo>
                    <a:pt x="1740" y="3285"/>
                  </a:lnTo>
                  <a:lnTo>
                    <a:pt x="1738" y="3302"/>
                  </a:lnTo>
                  <a:lnTo>
                    <a:pt x="1732" y="3318"/>
                  </a:lnTo>
                  <a:lnTo>
                    <a:pt x="1722" y="3331"/>
                  </a:lnTo>
                  <a:lnTo>
                    <a:pt x="1709" y="3341"/>
                  </a:lnTo>
                  <a:lnTo>
                    <a:pt x="1692" y="3348"/>
                  </a:lnTo>
                  <a:lnTo>
                    <a:pt x="1675" y="3350"/>
                  </a:lnTo>
                  <a:lnTo>
                    <a:pt x="642" y="3350"/>
                  </a:lnTo>
                  <a:lnTo>
                    <a:pt x="580" y="3347"/>
                  </a:lnTo>
                  <a:lnTo>
                    <a:pt x="520" y="3339"/>
                  </a:lnTo>
                  <a:lnTo>
                    <a:pt x="462" y="3325"/>
                  </a:lnTo>
                  <a:lnTo>
                    <a:pt x="405" y="3305"/>
                  </a:lnTo>
                  <a:lnTo>
                    <a:pt x="352" y="3281"/>
                  </a:lnTo>
                  <a:lnTo>
                    <a:pt x="302" y="3253"/>
                  </a:lnTo>
                  <a:lnTo>
                    <a:pt x="254" y="3219"/>
                  </a:lnTo>
                  <a:lnTo>
                    <a:pt x="209" y="3183"/>
                  </a:lnTo>
                  <a:lnTo>
                    <a:pt x="168" y="3141"/>
                  </a:lnTo>
                  <a:lnTo>
                    <a:pt x="131" y="3096"/>
                  </a:lnTo>
                  <a:lnTo>
                    <a:pt x="97" y="3049"/>
                  </a:lnTo>
                  <a:lnTo>
                    <a:pt x="69" y="2998"/>
                  </a:lnTo>
                  <a:lnTo>
                    <a:pt x="45" y="2945"/>
                  </a:lnTo>
                  <a:lnTo>
                    <a:pt x="25" y="2888"/>
                  </a:lnTo>
                  <a:lnTo>
                    <a:pt x="11" y="2830"/>
                  </a:lnTo>
                  <a:lnTo>
                    <a:pt x="3" y="2770"/>
                  </a:lnTo>
                  <a:lnTo>
                    <a:pt x="0" y="2708"/>
                  </a:lnTo>
                  <a:lnTo>
                    <a:pt x="0" y="642"/>
                  </a:lnTo>
                  <a:lnTo>
                    <a:pt x="3" y="580"/>
                  </a:lnTo>
                  <a:lnTo>
                    <a:pt x="11" y="520"/>
                  </a:lnTo>
                  <a:lnTo>
                    <a:pt x="25" y="462"/>
                  </a:lnTo>
                  <a:lnTo>
                    <a:pt x="45" y="405"/>
                  </a:lnTo>
                  <a:lnTo>
                    <a:pt x="69" y="352"/>
                  </a:lnTo>
                  <a:lnTo>
                    <a:pt x="97" y="302"/>
                  </a:lnTo>
                  <a:lnTo>
                    <a:pt x="131" y="254"/>
                  </a:lnTo>
                  <a:lnTo>
                    <a:pt x="168" y="209"/>
                  </a:lnTo>
                  <a:lnTo>
                    <a:pt x="209" y="168"/>
                  </a:lnTo>
                  <a:lnTo>
                    <a:pt x="254" y="131"/>
                  </a:lnTo>
                  <a:lnTo>
                    <a:pt x="302" y="97"/>
                  </a:lnTo>
                  <a:lnTo>
                    <a:pt x="352" y="69"/>
                  </a:lnTo>
                  <a:lnTo>
                    <a:pt x="405" y="45"/>
                  </a:lnTo>
                  <a:lnTo>
                    <a:pt x="462" y="25"/>
                  </a:lnTo>
                  <a:lnTo>
                    <a:pt x="520" y="11"/>
                  </a:lnTo>
                  <a:lnTo>
                    <a:pt x="580" y="3"/>
                  </a:lnTo>
                  <a:lnTo>
                    <a:pt x="6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10179051" y="5051426"/>
              <a:ext cx="7938" cy="42863"/>
            </a:xfrm>
            <a:custGeom>
              <a:avLst/>
              <a:gdLst>
                <a:gd name="T0" fmla="*/ 66 w 131"/>
                <a:gd name="T1" fmla="*/ 0 h 677"/>
                <a:gd name="T2" fmla="*/ 83 w 131"/>
                <a:gd name="T3" fmla="*/ 2 h 677"/>
                <a:gd name="T4" fmla="*/ 98 w 131"/>
                <a:gd name="T5" fmla="*/ 8 h 677"/>
                <a:gd name="T6" fmla="*/ 111 w 131"/>
                <a:gd name="T7" fmla="*/ 19 h 677"/>
                <a:gd name="T8" fmla="*/ 122 w 131"/>
                <a:gd name="T9" fmla="*/ 33 h 677"/>
                <a:gd name="T10" fmla="*/ 129 w 131"/>
                <a:gd name="T11" fmla="*/ 48 h 677"/>
                <a:gd name="T12" fmla="*/ 131 w 131"/>
                <a:gd name="T13" fmla="*/ 65 h 677"/>
                <a:gd name="T14" fmla="*/ 131 w 131"/>
                <a:gd name="T15" fmla="*/ 611 h 677"/>
                <a:gd name="T16" fmla="*/ 129 w 131"/>
                <a:gd name="T17" fmla="*/ 628 h 677"/>
                <a:gd name="T18" fmla="*/ 122 w 131"/>
                <a:gd name="T19" fmla="*/ 645 h 677"/>
                <a:gd name="T20" fmla="*/ 111 w 131"/>
                <a:gd name="T21" fmla="*/ 658 h 677"/>
                <a:gd name="T22" fmla="*/ 98 w 131"/>
                <a:gd name="T23" fmla="*/ 668 h 677"/>
                <a:gd name="T24" fmla="*/ 83 w 131"/>
                <a:gd name="T25" fmla="*/ 674 h 677"/>
                <a:gd name="T26" fmla="*/ 66 w 131"/>
                <a:gd name="T27" fmla="*/ 677 h 677"/>
                <a:gd name="T28" fmla="*/ 48 w 131"/>
                <a:gd name="T29" fmla="*/ 674 h 677"/>
                <a:gd name="T30" fmla="*/ 32 w 131"/>
                <a:gd name="T31" fmla="*/ 668 h 677"/>
                <a:gd name="T32" fmla="*/ 19 w 131"/>
                <a:gd name="T33" fmla="*/ 658 h 677"/>
                <a:gd name="T34" fmla="*/ 9 w 131"/>
                <a:gd name="T35" fmla="*/ 645 h 677"/>
                <a:gd name="T36" fmla="*/ 3 w 131"/>
                <a:gd name="T37" fmla="*/ 628 h 677"/>
                <a:gd name="T38" fmla="*/ 0 w 131"/>
                <a:gd name="T39" fmla="*/ 611 h 677"/>
                <a:gd name="T40" fmla="*/ 0 w 131"/>
                <a:gd name="T41" fmla="*/ 65 h 677"/>
                <a:gd name="T42" fmla="*/ 3 w 131"/>
                <a:gd name="T43" fmla="*/ 48 h 677"/>
                <a:gd name="T44" fmla="*/ 9 w 131"/>
                <a:gd name="T45" fmla="*/ 33 h 677"/>
                <a:gd name="T46" fmla="*/ 19 w 131"/>
                <a:gd name="T47" fmla="*/ 19 h 677"/>
                <a:gd name="T48" fmla="*/ 32 w 131"/>
                <a:gd name="T49" fmla="*/ 8 h 677"/>
                <a:gd name="T50" fmla="*/ 48 w 131"/>
                <a:gd name="T51" fmla="*/ 2 h 677"/>
                <a:gd name="T52" fmla="*/ 66 w 131"/>
                <a:gd name="T5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677">
                  <a:moveTo>
                    <a:pt x="66" y="0"/>
                  </a:moveTo>
                  <a:lnTo>
                    <a:pt x="83" y="2"/>
                  </a:lnTo>
                  <a:lnTo>
                    <a:pt x="98" y="8"/>
                  </a:lnTo>
                  <a:lnTo>
                    <a:pt x="111" y="19"/>
                  </a:lnTo>
                  <a:lnTo>
                    <a:pt x="122" y="33"/>
                  </a:lnTo>
                  <a:lnTo>
                    <a:pt x="129" y="48"/>
                  </a:lnTo>
                  <a:lnTo>
                    <a:pt x="131" y="65"/>
                  </a:lnTo>
                  <a:lnTo>
                    <a:pt x="131" y="611"/>
                  </a:lnTo>
                  <a:lnTo>
                    <a:pt x="129" y="628"/>
                  </a:lnTo>
                  <a:lnTo>
                    <a:pt x="122" y="645"/>
                  </a:lnTo>
                  <a:lnTo>
                    <a:pt x="111" y="658"/>
                  </a:lnTo>
                  <a:lnTo>
                    <a:pt x="98" y="668"/>
                  </a:lnTo>
                  <a:lnTo>
                    <a:pt x="83" y="674"/>
                  </a:lnTo>
                  <a:lnTo>
                    <a:pt x="66" y="677"/>
                  </a:lnTo>
                  <a:lnTo>
                    <a:pt x="48" y="674"/>
                  </a:lnTo>
                  <a:lnTo>
                    <a:pt x="32" y="668"/>
                  </a:lnTo>
                  <a:lnTo>
                    <a:pt x="19" y="658"/>
                  </a:lnTo>
                  <a:lnTo>
                    <a:pt x="9" y="645"/>
                  </a:lnTo>
                  <a:lnTo>
                    <a:pt x="3" y="628"/>
                  </a:lnTo>
                  <a:lnTo>
                    <a:pt x="0" y="611"/>
                  </a:lnTo>
                  <a:lnTo>
                    <a:pt x="0" y="65"/>
                  </a:lnTo>
                  <a:lnTo>
                    <a:pt x="3" y="48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10179051" y="5103813"/>
              <a:ext cx="7938" cy="7938"/>
            </a:xfrm>
            <a:custGeom>
              <a:avLst/>
              <a:gdLst>
                <a:gd name="T0" fmla="*/ 66 w 131"/>
                <a:gd name="T1" fmla="*/ 0 h 132"/>
                <a:gd name="T2" fmla="*/ 83 w 131"/>
                <a:gd name="T3" fmla="*/ 3 h 132"/>
                <a:gd name="T4" fmla="*/ 98 w 131"/>
                <a:gd name="T5" fmla="*/ 10 h 132"/>
                <a:gd name="T6" fmla="*/ 111 w 131"/>
                <a:gd name="T7" fmla="*/ 20 h 132"/>
                <a:gd name="T8" fmla="*/ 122 w 131"/>
                <a:gd name="T9" fmla="*/ 33 h 132"/>
                <a:gd name="T10" fmla="*/ 129 w 131"/>
                <a:gd name="T11" fmla="*/ 49 h 132"/>
                <a:gd name="T12" fmla="*/ 131 w 131"/>
                <a:gd name="T13" fmla="*/ 66 h 132"/>
                <a:gd name="T14" fmla="*/ 131 w 131"/>
                <a:gd name="T15" fmla="*/ 67 h 132"/>
                <a:gd name="T16" fmla="*/ 129 w 131"/>
                <a:gd name="T17" fmla="*/ 85 h 132"/>
                <a:gd name="T18" fmla="*/ 122 w 131"/>
                <a:gd name="T19" fmla="*/ 100 h 132"/>
                <a:gd name="T20" fmla="*/ 111 w 131"/>
                <a:gd name="T21" fmla="*/ 113 h 132"/>
                <a:gd name="T22" fmla="*/ 98 w 131"/>
                <a:gd name="T23" fmla="*/ 123 h 132"/>
                <a:gd name="T24" fmla="*/ 83 w 131"/>
                <a:gd name="T25" fmla="*/ 130 h 132"/>
                <a:gd name="T26" fmla="*/ 66 w 131"/>
                <a:gd name="T27" fmla="*/ 132 h 132"/>
                <a:gd name="T28" fmla="*/ 48 w 131"/>
                <a:gd name="T29" fmla="*/ 130 h 132"/>
                <a:gd name="T30" fmla="*/ 32 w 131"/>
                <a:gd name="T31" fmla="*/ 123 h 132"/>
                <a:gd name="T32" fmla="*/ 19 w 131"/>
                <a:gd name="T33" fmla="*/ 113 h 132"/>
                <a:gd name="T34" fmla="*/ 9 w 131"/>
                <a:gd name="T35" fmla="*/ 100 h 132"/>
                <a:gd name="T36" fmla="*/ 3 w 131"/>
                <a:gd name="T37" fmla="*/ 85 h 132"/>
                <a:gd name="T38" fmla="*/ 0 w 131"/>
                <a:gd name="T39" fmla="*/ 67 h 132"/>
                <a:gd name="T40" fmla="*/ 0 w 131"/>
                <a:gd name="T41" fmla="*/ 66 h 132"/>
                <a:gd name="T42" fmla="*/ 3 w 131"/>
                <a:gd name="T43" fmla="*/ 49 h 132"/>
                <a:gd name="T44" fmla="*/ 9 w 131"/>
                <a:gd name="T45" fmla="*/ 33 h 132"/>
                <a:gd name="T46" fmla="*/ 19 w 131"/>
                <a:gd name="T47" fmla="*/ 20 h 132"/>
                <a:gd name="T48" fmla="*/ 32 w 131"/>
                <a:gd name="T49" fmla="*/ 10 h 132"/>
                <a:gd name="T50" fmla="*/ 48 w 131"/>
                <a:gd name="T51" fmla="*/ 3 h 132"/>
                <a:gd name="T52" fmla="*/ 66 w 131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132">
                  <a:moveTo>
                    <a:pt x="66" y="0"/>
                  </a:moveTo>
                  <a:lnTo>
                    <a:pt x="83" y="3"/>
                  </a:lnTo>
                  <a:lnTo>
                    <a:pt x="98" y="10"/>
                  </a:lnTo>
                  <a:lnTo>
                    <a:pt x="111" y="20"/>
                  </a:lnTo>
                  <a:lnTo>
                    <a:pt x="122" y="33"/>
                  </a:lnTo>
                  <a:lnTo>
                    <a:pt x="129" y="49"/>
                  </a:lnTo>
                  <a:lnTo>
                    <a:pt x="131" y="66"/>
                  </a:lnTo>
                  <a:lnTo>
                    <a:pt x="131" y="67"/>
                  </a:lnTo>
                  <a:lnTo>
                    <a:pt x="129" y="85"/>
                  </a:lnTo>
                  <a:lnTo>
                    <a:pt x="122" y="100"/>
                  </a:lnTo>
                  <a:lnTo>
                    <a:pt x="111" y="113"/>
                  </a:lnTo>
                  <a:lnTo>
                    <a:pt x="98" y="123"/>
                  </a:lnTo>
                  <a:lnTo>
                    <a:pt x="83" y="130"/>
                  </a:lnTo>
                  <a:lnTo>
                    <a:pt x="66" y="132"/>
                  </a:lnTo>
                  <a:lnTo>
                    <a:pt x="48" y="130"/>
                  </a:lnTo>
                  <a:lnTo>
                    <a:pt x="32" y="123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3" y="85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19" y="20"/>
                  </a:lnTo>
                  <a:lnTo>
                    <a:pt x="32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0126838" y="5614713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FB_fanpage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D8F48A0A-18E2-74CA-B2D3-E9C71D63698A}"/>
              </a:ext>
            </a:extLst>
          </p:cNvPr>
          <p:cNvSpPr/>
          <p:nvPr/>
        </p:nvSpPr>
        <p:spPr>
          <a:xfrm>
            <a:off x="9062911" y="51910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rgbClr val="B37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TextBox 3">
            <a:hlinkClick r:id="rId5"/>
            <a:extLst>
              <a:ext uri="{FF2B5EF4-FFF2-40B4-BE49-F238E27FC236}">
                <a16:creationId xmlns:a16="http://schemas.microsoft.com/office/drawing/2014/main" id="{B97F8110-9593-9F9F-0DF6-A5107CD68262}"/>
              </a:ext>
            </a:extLst>
          </p:cNvPr>
          <p:cNvSpPr txBox="1"/>
          <p:nvPr/>
        </p:nvSpPr>
        <p:spPr>
          <a:xfrm>
            <a:off x="2823540" y="566653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CF9AB3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CF9AB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9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占位符 31">
            <a:extLst>
              <a:ext uri="{FF2B5EF4-FFF2-40B4-BE49-F238E27FC236}">
                <a16:creationId xmlns:a16="http://schemas.microsoft.com/office/drawing/2014/main" id="{D5D9FB4C-3AED-49C5-91EA-102275DCF0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64564" y="887470"/>
            <a:ext cx="94288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E5C3D5"/>
                </a:solidFill>
                <a:cs typeface="+mn-ea"/>
                <a:sym typeface="+mn-lt"/>
              </a:rPr>
              <a:t>2</a:t>
            </a:r>
          </a:p>
          <a:p>
            <a:r>
              <a:rPr lang="en-US" sz="9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</a:t>
            </a:r>
          </a:p>
          <a:p>
            <a:r>
              <a:rPr lang="en-US" sz="9600" b="1" dirty="0">
                <a:solidFill>
                  <a:srgbClr val="E5C3D5"/>
                </a:solidFill>
                <a:cs typeface="+mn-ea"/>
                <a:sym typeface="+mn-lt"/>
              </a:rPr>
              <a:t>2</a:t>
            </a:r>
          </a:p>
          <a:p>
            <a:r>
              <a:rPr lang="en-US" sz="9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X</a:t>
            </a:r>
          </a:p>
        </p:txBody>
      </p:sp>
      <p:pic>
        <p:nvPicPr>
          <p:cNvPr id="9" name="图片占位符 2">
            <a:extLst>
              <a:ext uri="{FF2B5EF4-FFF2-40B4-BE49-F238E27FC236}">
                <a16:creationId xmlns:a16="http://schemas.microsoft.com/office/drawing/2014/main" id="{31806154-6CB1-432A-83ED-1A2DD0C1D2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2937" y="4764505"/>
            <a:ext cx="1094874" cy="1106906"/>
          </a:xfrm>
          <a:prstGeom prst="ellipse">
            <a:avLst/>
          </a:prstGeom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B651534-FD7A-46AC-A432-F6AF10CF2898}"/>
              </a:ext>
            </a:extLst>
          </p:cNvPr>
          <p:cNvSpPr/>
          <p:nvPr/>
        </p:nvSpPr>
        <p:spPr>
          <a:xfrm>
            <a:off x="4417767" y="526612"/>
            <a:ext cx="2836033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1300" b="1" dirty="0">
                <a:solidFill>
                  <a:srgbClr val="F6E9F1"/>
                </a:solidFill>
                <a:cs typeface="+mn-ea"/>
                <a:sym typeface="+mn-lt"/>
              </a:rPr>
              <a:t>1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0574" y="2410629"/>
            <a:ext cx="61508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B37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en-US" sz="8800" dirty="0">
              <a:solidFill>
                <a:srgbClr val="B37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3853" y="3888292"/>
            <a:ext cx="4836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29861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6224361F-9191-4F5E-A69C-5A038A20F6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13005" y="1099215"/>
            <a:ext cx="5705782" cy="333313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68087F-8F11-4DE1-AB2F-DD105B48F572}"/>
              </a:ext>
            </a:extLst>
          </p:cNvPr>
          <p:cNvSpPr/>
          <p:nvPr/>
        </p:nvSpPr>
        <p:spPr>
          <a:xfrm>
            <a:off x="5939913" y="2975332"/>
            <a:ext cx="5722374" cy="3333135"/>
          </a:xfrm>
          <a:prstGeom prst="rect">
            <a:avLst/>
          </a:prstGeom>
          <a:gradFill>
            <a:gsLst>
              <a:gs pos="100000">
                <a:srgbClr val="E5C3D5"/>
              </a:gs>
              <a:gs pos="0">
                <a:schemeClr val="accent1"/>
              </a:gs>
            </a:gsLst>
            <a:lin ang="2700000" scaled="0"/>
          </a:gradFill>
          <a:ln>
            <a:noFill/>
          </a:ln>
          <a:effectLst>
            <a:outerShdw blurRad="1270000" dist="1028700" dir="12600000" sx="90000" sy="9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cs typeface="+mn-ea"/>
              <a:sym typeface="+mn-lt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9EA2A3-A590-40D8-A69B-F470005FAC84}"/>
              </a:ext>
            </a:extLst>
          </p:cNvPr>
          <p:cNvSpPr txBox="1">
            <a:spLocks/>
          </p:cNvSpPr>
          <p:nvPr/>
        </p:nvSpPr>
        <p:spPr>
          <a:xfrm>
            <a:off x="6745613" y="3398452"/>
            <a:ext cx="4467224" cy="2700645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1270000" dist="9906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Beautiful Design begins with a clear mind.</a:t>
            </a:r>
            <a:endParaRPr lang="id-ID" sz="2800" dirty="0">
              <a:solidFill>
                <a:schemeClr val="bg1"/>
              </a:solidFill>
              <a:effectLst>
                <a:outerShdw blurRad="1270000" dist="9906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80224BB6-AF4B-49B1-8529-73E2C0E3B5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C1F69F9B-B0ED-4162-A42B-9919985E8B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927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E64ED7-27BD-459F-93D2-5D78E9B2BD2E}"/>
              </a:ext>
            </a:extLst>
          </p:cNvPr>
          <p:cNvSpPr/>
          <p:nvPr/>
        </p:nvSpPr>
        <p:spPr>
          <a:xfrm>
            <a:off x="3439500" y="4400732"/>
            <a:ext cx="2584704" cy="1402080"/>
          </a:xfrm>
          <a:prstGeom prst="roundRect">
            <a:avLst>
              <a:gd name="adj" fmla="val 1721"/>
            </a:avLst>
          </a:prstGeom>
          <a:gradFill>
            <a:gsLst>
              <a:gs pos="100000">
                <a:srgbClr val="E5C3D5"/>
              </a:gs>
              <a:gs pos="0">
                <a:srgbClr val="CF9AB3"/>
              </a:gs>
            </a:gsLst>
            <a:lin ang="2700000" scaled="0"/>
          </a:gradFill>
          <a:ln>
            <a:noFill/>
          </a:ln>
          <a:effectLst>
            <a:outerShdw blurRad="1270000" dist="1028700" dir="12600000" sx="90000" sy="9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3D13E6-28F9-4FC6-BC49-43C82F18C79C}"/>
              </a:ext>
            </a:extLst>
          </p:cNvPr>
          <p:cNvSpPr/>
          <p:nvPr/>
        </p:nvSpPr>
        <p:spPr>
          <a:xfrm>
            <a:off x="711201" y="4400732"/>
            <a:ext cx="2584704" cy="1402080"/>
          </a:xfrm>
          <a:prstGeom prst="roundRect">
            <a:avLst>
              <a:gd name="adj" fmla="val 1721"/>
            </a:avLst>
          </a:prstGeom>
          <a:gradFill>
            <a:gsLst>
              <a:gs pos="100000">
                <a:srgbClr val="E5C3D5"/>
              </a:gs>
              <a:gs pos="0">
                <a:srgbClr val="CF9AB3"/>
              </a:gs>
            </a:gsLst>
            <a:lin ang="2700000" scaled="0"/>
          </a:gradFill>
          <a:ln>
            <a:noFill/>
          </a:ln>
          <a:effectLst>
            <a:outerShdw blurRad="1270000" dist="1028700" dir="12600000" sx="90000" sy="9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FC112A-A9F7-49E2-B619-C2ACE5C5C792}"/>
              </a:ext>
            </a:extLst>
          </p:cNvPr>
          <p:cNvSpPr/>
          <p:nvPr/>
        </p:nvSpPr>
        <p:spPr>
          <a:xfrm>
            <a:off x="8896097" y="4400732"/>
            <a:ext cx="2584704" cy="1402080"/>
          </a:xfrm>
          <a:prstGeom prst="roundRect">
            <a:avLst>
              <a:gd name="adj" fmla="val 1721"/>
            </a:avLst>
          </a:prstGeom>
          <a:gradFill>
            <a:gsLst>
              <a:gs pos="100000">
                <a:srgbClr val="E5C3D5"/>
              </a:gs>
              <a:gs pos="0">
                <a:srgbClr val="CF9AB3"/>
              </a:gs>
            </a:gsLst>
            <a:lin ang="2700000" scaled="0"/>
          </a:gradFill>
          <a:ln>
            <a:noFill/>
          </a:ln>
          <a:effectLst>
            <a:outerShdw blurRad="1270000" dist="1028700" dir="12600000" sx="90000" sy="9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674413-F871-449A-AA8F-E4BEA03EE344}"/>
              </a:ext>
            </a:extLst>
          </p:cNvPr>
          <p:cNvSpPr/>
          <p:nvPr/>
        </p:nvSpPr>
        <p:spPr>
          <a:xfrm>
            <a:off x="6167798" y="4400732"/>
            <a:ext cx="2584704" cy="1402080"/>
          </a:xfrm>
          <a:prstGeom prst="roundRect">
            <a:avLst>
              <a:gd name="adj" fmla="val 1721"/>
            </a:avLst>
          </a:prstGeom>
          <a:gradFill>
            <a:gsLst>
              <a:gs pos="100000">
                <a:srgbClr val="E5C3D5"/>
              </a:gs>
              <a:gs pos="0">
                <a:srgbClr val="CF9AB3"/>
              </a:gs>
            </a:gsLst>
            <a:lin ang="2700000" scaled="0"/>
          </a:gradFill>
          <a:ln>
            <a:noFill/>
          </a:ln>
          <a:effectLst>
            <a:outerShdw blurRad="1270000" dist="1028700" dir="12600000" sx="90000" sy="9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18B6D7-8F86-4187-929A-2AD54216525D}"/>
              </a:ext>
            </a:extLst>
          </p:cNvPr>
          <p:cNvSpPr/>
          <p:nvPr/>
        </p:nvSpPr>
        <p:spPr>
          <a:xfrm>
            <a:off x="711200" y="2836011"/>
            <a:ext cx="4676140" cy="742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content, such as keywords, some brief introductions, etc. my whole heart. I am alone, and feel the charm of existence in this spot, which was created for the bliss of souls like mine.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226802-36E9-4B29-842F-718E7C85C994}"/>
              </a:ext>
            </a:extLst>
          </p:cNvPr>
          <p:cNvGrpSpPr/>
          <p:nvPr/>
        </p:nvGrpSpPr>
        <p:grpSpPr>
          <a:xfrm>
            <a:off x="711200" y="1207207"/>
            <a:ext cx="3988114" cy="1571101"/>
            <a:chOff x="1441101" y="1418670"/>
            <a:chExt cx="4666085" cy="1838185"/>
          </a:xfrm>
        </p:grpSpPr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869910F4-3A54-4AC1-B126-CE33F124FACA}"/>
                </a:ext>
              </a:extLst>
            </p:cNvPr>
            <p:cNvSpPr txBox="1">
              <a:spLocks/>
            </p:cNvSpPr>
            <p:nvPr/>
          </p:nvSpPr>
          <p:spPr>
            <a:xfrm>
              <a:off x="1441101" y="1868406"/>
              <a:ext cx="4666085" cy="1388449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F03FFB-4AFC-4392-9673-A497C62647FB}"/>
                </a:ext>
              </a:extLst>
            </p:cNvPr>
            <p:cNvSpPr txBox="1"/>
            <p:nvPr/>
          </p:nvSpPr>
          <p:spPr>
            <a:xfrm>
              <a:off x="1441101" y="1418670"/>
              <a:ext cx="2807029" cy="306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pc="3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EDIT TITLE HERE</a:t>
              </a:r>
              <a:endParaRPr lang="id-ID" sz="1100" b="1" spc="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ABBAC4-7E56-4F44-A75F-3748FEEDD974}"/>
              </a:ext>
            </a:extLst>
          </p:cNvPr>
          <p:cNvGrpSpPr/>
          <p:nvPr/>
        </p:nvGrpSpPr>
        <p:grpSpPr>
          <a:xfrm>
            <a:off x="915151" y="4583159"/>
            <a:ext cx="2176804" cy="964836"/>
            <a:chOff x="933571" y="4583159"/>
            <a:chExt cx="2176804" cy="96483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5D18FF-2241-48A9-AF2D-6C316D5F00F3}"/>
                </a:ext>
              </a:extLst>
            </p:cNvPr>
            <p:cNvGrpSpPr/>
            <p:nvPr/>
          </p:nvGrpSpPr>
          <p:grpSpPr>
            <a:xfrm>
              <a:off x="933571" y="4612813"/>
              <a:ext cx="306023" cy="446093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20" name="AutoShape 113">
                <a:extLst>
                  <a:ext uri="{FF2B5EF4-FFF2-40B4-BE49-F238E27FC236}">
                    <a16:creationId xmlns:a16="http://schemas.microsoft.com/office/drawing/2014/main" id="{F63C54E2-EFD9-41D5-AA45-3B0A6FE84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1" name="AutoShape 114">
                <a:extLst>
                  <a:ext uri="{FF2B5EF4-FFF2-40B4-BE49-F238E27FC236}">
                    <a16:creationId xmlns:a16="http://schemas.microsoft.com/office/drawing/2014/main" id="{6C1416B5-807A-46C3-8A84-56BDCA8F7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8B5C566-1A8E-4E10-87C4-41FE645C8534}"/>
                </a:ext>
              </a:extLst>
            </p:cNvPr>
            <p:cNvGrpSpPr/>
            <p:nvPr/>
          </p:nvGrpSpPr>
          <p:grpSpPr>
            <a:xfrm>
              <a:off x="1365975" y="4583159"/>
              <a:ext cx="1744400" cy="964836"/>
              <a:chOff x="1177771" y="3857882"/>
              <a:chExt cx="1744400" cy="96483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F075C03-96D2-4A2E-ABBF-51BA6348A956}"/>
                  </a:ext>
                </a:extLst>
              </p:cNvPr>
              <p:cNvSpPr/>
              <p:nvPr/>
            </p:nvSpPr>
            <p:spPr>
              <a:xfrm>
                <a:off x="1177771" y="4137979"/>
                <a:ext cx="1744400" cy="684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 of my entire soul</a:t>
                </a:r>
              </a:p>
            </p:txBody>
          </p:sp>
          <p:sp>
            <p:nvSpPr>
              <p:cNvPr id="24" name="Text Placeholder 2">
                <a:extLst>
                  <a:ext uri="{FF2B5EF4-FFF2-40B4-BE49-F238E27FC236}">
                    <a16:creationId xmlns:a16="http://schemas.microsoft.com/office/drawing/2014/main" id="{05D655D1-009B-42E2-A97A-587C9B01C8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7771" y="3857882"/>
                <a:ext cx="1744400" cy="475747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Your Title Here #1</a:t>
                </a:r>
                <a:endParaRPr lang="id-ID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B46B9D3-2F20-41F8-BEDD-93D66F0C1914}"/>
              </a:ext>
            </a:extLst>
          </p:cNvPr>
          <p:cNvGrpSpPr/>
          <p:nvPr/>
        </p:nvGrpSpPr>
        <p:grpSpPr>
          <a:xfrm>
            <a:off x="9115721" y="4561520"/>
            <a:ext cx="2161130" cy="986475"/>
            <a:chOff x="9115721" y="4561520"/>
            <a:chExt cx="2161130" cy="98647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D0DBC0A-775F-4517-B9E2-AF34C5E9CE76}"/>
                </a:ext>
              </a:extLst>
            </p:cNvPr>
            <p:cNvGrpSpPr/>
            <p:nvPr/>
          </p:nvGrpSpPr>
          <p:grpSpPr>
            <a:xfrm>
              <a:off x="9532451" y="4583159"/>
              <a:ext cx="1744400" cy="964836"/>
              <a:chOff x="1177771" y="3857882"/>
              <a:chExt cx="1744400" cy="964836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3A4B73B-5AE6-44C1-AC0B-9C57115AE47F}"/>
                  </a:ext>
                </a:extLst>
              </p:cNvPr>
              <p:cNvSpPr/>
              <p:nvPr/>
            </p:nvSpPr>
            <p:spPr>
              <a:xfrm>
                <a:off x="1177771" y="4137979"/>
                <a:ext cx="1744400" cy="684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 of my entire soul</a:t>
                </a:r>
              </a:p>
            </p:txBody>
          </p:sp>
          <p:sp>
            <p:nvSpPr>
              <p:cNvPr id="44" name="Text Placeholder 2">
                <a:extLst>
                  <a:ext uri="{FF2B5EF4-FFF2-40B4-BE49-F238E27FC236}">
                    <a16:creationId xmlns:a16="http://schemas.microsoft.com/office/drawing/2014/main" id="{89EDAAF9-DCE1-4581-A260-527F574748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7771" y="3857882"/>
                <a:ext cx="1744400" cy="475747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indent="0" defTabSz="1460754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1200">
                    <a:solidFill>
                      <a:schemeClr val="bg1"/>
                    </a:solidFill>
                    <a:cs typeface="+mn-ea"/>
                  </a:defRPr>
                </a:lvl1pPr>
                <a:lvl2pPr marL="1095566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/>
                </a:lvl2pPr>
                <a:lvl3pPr marL="1825943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/>
                </a:lvl3pPr>
                <a:lvl4pPr marL="2556320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/>
                </a:lvl4pPr>
                <a:lvl5pPr marL="3286697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/>
                </a:lvl5pPr>
                <a:lvl6pPr marL="4017074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/>
                </a:lvl6pPr>
                <a:lvl7pPr marL="4747451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/>
                </a:lvl7pPr>
                <a:lvl8pPr marL="5477828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/>
                </a:lvl8pPr>
                <a:lvl9pPr marL="6208205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/>
                </a:lvl9pPr>
              </a:lstStyle>
              <a:p>
                <a:r>
                  <a:rPr lang="en-US" dirty="0">
                    <a:sym typeface="+mn-lt"/>
                  </a:rPr>
                  <a:t>Your Title Here #4</a:t>
                </a:r>
                <a:endParaRPr lang="id-ID" dirty="0">
                  <a:sym typeface="+mn-lt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980C147-64EE-4B7B-828D-BA7313FCFE81}"/>
                </a:ext>
              </a:extLst>
            </p:cNvPr>
            <p:cNvGrpSpPr/>
            <p:nvPr/>
          </p:nvGrpSpPr>
          <p:grpSpPr>
            <a:xfrm>
              <a:off x="9115721" y="4561520"/>
              <a:ext cx="355758" cy="356366"/>
              <a:chOff x="7275629" y="3973834"/>
              <a:chExt cx="464344" cy="465138"/>
            </a:xfrm>
            <a:solidFill>
              <a:schemeClr val="bg1"/>
            </a:solidFill>
          </p:grpSpPr>
          <p:sp>
            <p:nvSpPr>
              <p:cNvPr id="48" name="AutoShape 37">
                <a:extLst>
                  <a:ext uri="{FF2B5EF4-FFF2-40B4-BE49-F238E27FC236}">
                    <a16:creationId xmlns:a16="http://schemas.microsoft.com/office/drawing/2014/main" id="{4AC96B73-42EF-4679-89AD-E2B38E3F4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9" name="AutoShape 38">
                <a:extLst>
                  <a:ext uri="{FF2B5EF4-FFF2-40B4-BE49-F238E27FC236}">
                    <a16:creationId xmlns:a16="http://schemas.microsoft.com/office/drawing/2014/main" id="{47F67504-DD11-4F11-8D3F-56E69E3C9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0" name="AutoShape 39">
                <a:extLst>
                  <a:ext uri="{FF2B5EF4-FFF2-40B4-BE49-F238E27FC236}">
                    <a16:creationId xmlns:a16="http://schemas.microsoft.com/office/drawing/2014/main" id="{813FB2E6-3FDD-443E-BB11-946BE0D8E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1" name="AutoShape 40">
                <a:extLst>
                  <a:ext uri="{FF2B5EF4-FFF2-40B4-BE49-F238E27FC236}">
                    <a16:creationId xmlns:a16="http://schemas.microsoft.com/office/drawing/2014/main" id="{69B80C47-2719-4CBF-87CE-9B9ED29CA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2" name="AutoShape 41">
                <a:extLst>
                  <a:ext uri="{FF2B5EF4-FFF2-40B4-BE49-F238E27FC236}">
                    <a16:creationId xmlns:a16="http://schemas.microsoft.com/office/drawing/2014/main" id="{49844B6B-AD3C-4C2F-A798-CC1BB7BC3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3" name="AutoShape 42">
                <a:extLst>
                  <a:ext uri="{FF2B5EF4-FFF2-40B4-BE49-F238E27FC236}">
                    <a16:creationId xmlns:a16="http://schemas.microsoft.com/office/drawing/2014/main" id="{8BCF3B9A-7291-4D6A-A5E0-B2AED5F10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6AC183F-502C-45AE-BC1D-05B93C742C10}"/>
              </a:ext>
            </a:extLst>
          </p:cNvPr>
          <p:cNvGrpSpPr/>
          <p:nvPr/>
        </p:nvGrpSpPr>
        <p:grpSpPr>
          <a:xfrm>
            <a:off x="6361050" y="4566283"/>
            <a:ext cx="2080966" cy="981712"/>
            <a:chOff x="6361050" y="4566283"/>
            <a:chExt cx="2080966" cy="98171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5861ABE-B754-449B-9462-6D0D4933B1D8}"/>
                </a:ext>
              </a:extLst>
            </p:cNvPr>
            <p:cNvGrpSpPr/>
            <p:nvPr/>
          </p:nvGrpSpPr>
          <p:grpSpPr>
            <a:xfrm>
              <a:off x="6697616" y="4583159"/>
              <a:ext cx="1744400" cy="964836"/>
              <a:chOff x="1177771" y="3857882"/>
              <a:chExt cx="1744400" cy="96483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E1E2D59-3556-4D47-8F87-6010B622CCDE}"/>
                  </a:ext>
                </a:extLst>
              </p:cNvPr>
              <p:cNvSpPr/>
              <p:nvPr/>
            </p:nvSpPr>
            <p:spPr>
              <a:xfrm>
                <a:off x="1177771" y="4137979"/>
                <a:ext cx="1744400" cy="684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 of my entire soul</a:t>
                </a:r>
              </a:p>
            </p:txBody>
          </p:sp>
          <p:sp>
            <p:nvSpPr>
              <p:cNvPr id="37" name="Text Placeholder 2">
                <a:extLst>
                  <a:ext uri="{FF2B5EF4-FFF2-40B4-BE49-F238E27FC236}">
                    <a16:creationId xmlns:a16="http://schemas.microsoft.com/office/drawing/2014/main" id="{541F2064-4383-48A9-B1E5-B130AD4078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7771" y="3857882"/>
                <a:ext cx="1744400" cy="475747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indent="0" defTabSz="1460754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1200">
                    <a:solidFill>
                      <a:schemeClr val="bg1"/>
                    </a:solidFill>
                    <a:cs typeface="+mn-ea"/>
                  </a:defRPr>
                </a:lvl1pPr>
                <a:lvl2pPr marL="1095566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/>
                </a:lvl2pPr>
                <a:lvl3pPr marL="1825943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/>
                </a:lvl3pPr>
                <a:lvl4pPr marL="2556320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/>
                </a:lvl4pPr>
                <a:lvl5pPr marL="3286697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/>
                </a:lvl5pPr>
                <a:lvl6pPr marL="4017074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/>
                </a:lvl6pPr>
                <a:lvl7pPr marL="4747451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/>
                </a:lvl7pPr>
                <a:lvl8pPr marL="5477828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/>
                </a:lvl8pPr>
                <a:lvl9pPr marL="6208205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/>
                </a:lvl9pPr>
              </a:lstStyle>
              <a:p>
                <a:r>
                  <a:rPr lang="en-US" dirty="0">
                    <a:sym typeface="+mn-lt"/>
                  </a:rPr>
                  <a:t>Your Title Here #3</a:t>
                </a:r>
                <a:endParaRPr lang="id-ID" dirty="0">
                  <a:sym typeface="+mn-lt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1C86763-7711-4EC7-9DAA-A9FA6E2B1688}"/>
                </a:ext>
              </a:extLst>
            </p:cNvPr>
            <p:cNvGrpSpPr/>
            <p:nvPr/>
          </p:nvGrpSpPr>
          <p:grpSpPr>
            <a:xfrm>
              <a:off x="6361050" y="4566283"/>
              <a:ext cx="266970" cy="356366"/>
              <a:chOff x="2639219" y="3510757"/>
              <a:chExt cx="348456" cy="465138"/>
            </a:xfrm>
            <a:solidFill>
              <a:schemeClr val="bg1"/>
            </a:solidFill>
          </p:grpSpPr>
          <p:sp>
            <p:nvSpPr>
              <p:cNvPr id="55" name="AutoShape 115">
                <a:extLst>
                  <a:ext uri="{FF2B5EF4-FFF2-40B4-BE49-F238E27FC236}">
                    <a16:creationId xmlns:a16="http://schemas.microsoft.com/office/drawing/2014/main" id="{C7F8C550-41BC-4B3F-B5D7-A242A7199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219" y="3510757"/>
                <a:ext cx="348456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6" name="AutoShape 116">
                <a:extLst>
                  <a:ext uri="{FF2B5EF4-FFF2-40B4-BE49-F238E27FC236}">
                    <a16:creationId xmlns:a16="http://schemas.microsoft.com/office/drawing/2014/main" id="{3EB73FB5-7613-432C-B3A1-6D4A7F8D2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534C210-7193-4027-89DD-0561E9446BEF}"/>
              </a:ext>
            </a:extLst>
          </p:cNvPr>
          <p:cNvGrpSpPr/>
          <p:nvPr/>
        </p:nvGrpSpPr>
        <p:grpSpPr>
          <a:xfrm>
            <a:off x="3633651" y="4583159"/>
            <a:ext cx="2154065" cy="964836"/>
            <a:chOff x="3633651" y="4583159"/>
            <a:chExt cx="2154065" cy="96483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FCC96D2-F305-45B9-A8DF-A3108AEC5A5D}"/>
                </a:ext>
              </a:extLst>
            </p:cNvPr>
            <p:cNvGrpSpPr/>
            <p:nvPr/>
          </p:nvGrpSpPr>
          <p:grpSpPr>
            <a:xfrm>
              <a:off x="4043316" y="4583159"/>
              <a:ext cx="1744400" cy="964836"/>
              <a:chOff x="1177771" y="3857882"/>
              <a:chExt cx="1744400" cy="964836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37E7A4E-68F3-4939-A6E6-71E5B9A64717}"/>
                  </a:ext>
                </a:extLst>
              </p:cNvPr>
              <p:cNvSpPr/>
              <p:nvPr/>
            </p:nvSpPr>
            <p:spPr>
              <a:xfrm>
                <a:off x="1177771" y="4137979"/>
                <a:ext cx="1744400" cy="684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 of my entire soul</a:t>
                </a:r>
              </a:p>
            </p:txBody>
          </p:sp>
          <p:sp>
            <p:nvSpPr>
              <p:cNvPr id="30" name="Text Placeholder 2">
                <a:extLst>
                  <a:ext uri="{FF2B5EF4-FFF2-40B4-BE49-F238E27FC236}">
                    <a16:creationId xmlns:a16="http://schemas.microsoft.com/office/drawing/2014/main" id="{3E47A7E4-1609-48BB-B42C-F5261C8D50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7771" y="3857882"/>
                <a:ext cx="1744400" cy="475747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indent="0" defTabSz="1460754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1200">
                    <a:solidFill>
                      <a:schemeClr val="bg1"/>
                    </a:solidFill>
                    <a:cs typeface="+mn-ea"/>
                  </a:defRPr>
                </a:lvl1pPr>
                <a:lvl2pPr marL="1095566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/>
                </a:lvl2pPr>
                <a:lvl3pPr marL="1825943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/>
                </a:lvl3pPr>
                <a:lvl4pPr marL="2556320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/>
                </a:lvl4pPr>
                <a:lvl5pPr marL="3286697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/>
                </a:lvl5pPr>
                <a:lvl6pPr marL="4017074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/>
                </a:lvl6pPr>
                <a:lvl7pPr marL="4747451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/>
                </a:lvl7pPr>
                <a:lvl8pPr marL="5477828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/>
                </a:lvl8pPr>
                <a:lvl9pPr marL="6208205" indent="-365189" defTabSz="1460754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/>
                </a:lvl9pPr>
              </a:lstStyle>
              <a:p>
                <a:r>
                  <a:rPr lang="en-US" dirty="0">
                    <a:sym typeface="+mn-lt"/>
                  </a:rPr>
                  <a:t>Your Title Here #2</a:t>
                </a:r>
                <a:endParaRPr lang="id-ID" dirty="0">
                  <a:sym typeface="+mn-lt"/>
                </a:endParaRPr>
              </a:p>
            </p:txBody>
          </p:sp>
        </p:grpSp>
        <p:sp>
          <p:nvSpPr>
            <p:cNvPr id="57" name="AutoShape 117">
              <a:extLst>
                <a:ext uri="{FF2B5EF4-FFF2-40B4-BE49-F238E27FC236}">
                  <a16:creationId xmlns:a16="http://schemas.microsoft.com/office/drawing/2014/main" id="{24C2FB75-642D-43A6-A844-5C915BA2E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651" y="4639952"/>
              <a:ext cx="355758" cy="266970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C654BA62-7150-4424-98A5-7889A1DA9B9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541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4097090-0E79-472F-8FC0-375D3B358B89}"/>
              </a:ext>
            </a:extLst>
          </p:cNvPr>
          <p:cNvSpPr txBox="1">
            <a:spLocks/>
          </p:cNvSpPr>
          <p:nvPr/>
        </p:nvSpPr>
        <p:spPr>
          <a:xfrm>
            <a:off x="3209926" y="1123630"/>
            <a:ext cx="5772150" cy="708627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FB08A7-D1C3-4943-96AF-E5714CCF12B7}"/>
              </a:ext>
            </a:extLst>
          </p:cNvPr>
          <p:cNvSpPr txBox="1"/>
          <p:nvPr/>
        </p:nvSpPr>
        <p:spPr>
          <a:xfrm>
            <a:off x="4692486" y="862020"/>
            <a:ext cx="2807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EDIT TITLE HERE</a:t>
            </a:r>
            <a:endParaRPr lang="id-ID" sz="1200" spc="3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34FEEBB-4731-4B15-9C8A-9C7E79E39C0E}"/>
              </a:ext>
            </a:extLst>
          </p:cNvPr>
          <p:cNvSpPr/>
          <p:nvPr/>
        </p:nvSpPr>
        <p:spPr>
          <a:xfrm>
            <a:off x="743538" y="3998974"/>
            <a:ext cx="1414545" cy="333375"/>
          </a:xfrm>
          <a:prstGeom prst="roundRect">
            <a:avLst>
              <a:gd name="adj" fmla="val 11905"/>
            </a:avLst>
          </a:prstGeom>
          <a:gradFill>
            <a:gsLst>
              <a:gs pos="100000">
                <a:srgbClr val="E5C3D5"/>
              </a:gs>
              <a:gs pos="0">
                <a:srgbClr val="E5C3D5"/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cs typeface="+mn-ea"/>
                <a:sym typeface="+mn-lt"/>
              </a:rPr>
              <a:t>27 Sep 20XX</a:t>
            </a:r>
            <a:endParaRPr lang="id-ID" sz="1400" dirty="0"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3D702A-87C6-4796-9044-C1B6672DDFFB}"/>
              </a:ext>
            </a:extLst>
          </p:cNvPr>
          <p:cNvGrpSpPr/>
          <p:nvPr/>
        </p:nvGrpSpPr>
        <p:grpSpPr>
          <a:xfrm>
            <a:off x="649802" y="4556765"/>
            <a:ext cx="3420981" cy="834517"/>
            <a:chOff x="649802" y="4556765"/>
            <a:chExt cx="3420981" cy="83451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E8D915D-D6D4-4357-9022-54F691998C32}"/>
                </a:ext>
              </a:extLst>
            </p:cNvPr>
            <p:cNvSpPr/>
            <p:nvPr/>
          </p:nvSpPr>
          <p:spPr>
            <a:xfrm>
              <a:off x="649803" y="4870498"/>
              <a:ext cx="3122097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29" name="Text Placeholder 2">
              <a:extLst>
                <a:ext uri="{FF2B5EF4-FFF2-40B4-BE49-F238E27FC236}">
                  <a16:creationId xmlns:a16="http://schemas.microsoft.com/office/drawing/2014/main" id="{1FCA87E0-C23E-4B0A-8CC7-634001EEC435}"/>
                </a:ext>
              </a:extLst>
            </p:cNvPr>
            <p:cNvSpPr txBox="1">
              <a:spLocks/>
            </p:cNvSpPr>
            <p:nvPr/>
          </p:nvSpPr>
          <p:spPr>
            <a:xfrm>
              <a:off x="649802" y="4556765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 #1</a:t>
              </a:r>
              <a:endParaRPr lang="id-ID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3698E6B-7EA1-489F-B2F3-84625E94289C}"/>
              </a:ext>
            </a:extLst>
          </p:cNvPr>
          <p:cNvSpPr/>
          <p:nvPr/>
        </p:nvSpPr>
        <p:spPr>
          <a:xfrm flipH="1">
            <a:off x="10033917" y="3998974"/>
            <a:ext cx="1414545" cy="333375"/>
          </a:xfrm>
          <a:prstGeom prst="roundRect">
            <a:avLst>
              <a:gd name="adj" fmla="val 11905"/>
            </a:avLst>
          </a:prstGeom>
          <a:gradFill>
            <a:gsLst>
              <a:gs pos="100000">
                <a:srgbClr val="E5C3D5"/>
              </a:gs>
              <a:gs pos="0">
                <a:srgbClr val="E5C3D5"/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cs typeface="+mn-ea"/>
                <a:sym typeface="+mn-lt"/>
              </a:rPr>
              <a:t>17 Oct 20XX</a:t>
            </a:r>
            <a:endParaRPr lang="id-ID" sz="1400" dirty="0">
              <a:cs typeface="+mn-ea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E3C6BE-70AF-44EA-9B0A-059072357F91}"/>
              </a:ext>
            </a:extLst>
          </p:cNvPr>
          <p:cNvGrpSpPr/>
          <p:nvPr/>
        </p:nvGrpSpPr>
        <p:grpSpPr>
          <a:xfrm>
            <a:off x="8121217" y="4556765"/>
            <a:ext cx="3420981" cy="834517"/>
            <a:chOff x="8121217" y="4556765"/>
            <a:chExt cx="3420981" cy="83451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03740EB-AAFE-46A0-8B24-45A5F92842ED}"/>
                </a:ext>
              </a:extLst>
            </p:cNvPr>
            <p:cNvSpPr/>
            <p:nvPr/>
          </p:nvSpPr>
          <p:spPr>
            <a:xfrm flipH="1">
              <a:off x="8420100" y="4870498"/>
              <a:ext cx="3122097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33" name="Text Placeholder 2">
              <a:extLst>
                <a:ext uri="{FF2B5EF4-FFF2-40B4-BE49-F238E27FC236}">
                  <a16:creationId xmlns:a16="http://schemas.microsoft.com/office/drawing/2014/main" id="{B6A289B6-9D2F-416C-B2BE-F859CF4F657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121217" y="4556765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 #2</a:t>
              </a:r>
              <a:endParaRPr lang="id-ID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09915B3-4987-416D-B94A-83A8F4940679}"/>
              </a:ext>
            </a:extLst>
          </p:cNvPr>
          <p:cNvSpPr/>
          <p:nvPr/>
        </p:nvSpPr>
        <p:spPr>
          <a:xfrm>
            <a:off x="1584961" y="2062802"/>
            <a:ext cx="9022080" cy="520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content, such as keywords, some brief introductions, etc. my whole heart. I am alone, and feel the charm of existence in this spot, which was created for the bliss of souls like mine.</a:t>
            </a:r>
          </a:p>
        </p:txBody>
      </p:sp>
      <p:pic>
        <p:nvPicPr>
          <p:cNvPr id="14" name="图片占位符 13" descr="图片包含 墙壁, 室内, 白色, 物体&#10;&#10;已生成极高可信度的说明">
            <a:extLst>
              <a:ext uri="{FF2B5EF4-FFF2-40B4-BE49-F238E27FC236}">
                <a16:creationId xmlns:a16="http://schemas.microsoft.com/office/drawing/2014/main" id="{4F7B7251-F7F7-4134-8EEF-FB49B26F7F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8" name="图片占位符 37" descr="图片包含 室内, 墙壁&#10;&#10;已生成极高可信度的说明">
            <a:extLst>
              <a:ext uri="{FF2B5EF4-FFF2-40B4-BE49-F238E27FC236}">
                <a16:creationId xmlns:a16="http://schemas.microsoft.com/office/drawing/2014/main" id="{8F436857-26E5-4CEF-ABA0-DD48EECCFDA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3" name="图片占位符 42">
            <a:extLst>
              <a:ext uri="{FF2B5EF4-FFF2-40B4-BE49-F238E27FC236}">
                <a16:creationId xmlns:a16="http://schemas.microsoft.com/office/drawing/2014/main" id="{2ABCB02B-045F-401A-820A-9DDED147846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83F96286-7441-451F-BC93-FCB5802B0F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800D9AEC-B654-47A6-94FE-9F64A97ADC4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B2D19B6C-F285-4DA7-8B1E-29F86F5FE2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图片占位符 23">
            <a:extLst>
              <a:ext uri="{FF2B5EF4-FFF2-40B4-BE49-F238E27FC236}">
                <a16:creationId xmlns:a16="http://schemas.microsoft.com/office/drawing/2014/main" id="{1215D391-E7C0-42C1-9B92-54CF01164DB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6" name="图片占位符 35">
            <a:extLst>
              <a:ext uri="{FF2B5EF4-FFF2-40B4-BE49-F238E27FC236}">
                <a16:creationId xmlns:a16="http://schemas.microsoft.com/office/drawing/2014/main" id="{5EA86EFB-ADAE-4E98-8D00-D6BC84AEA3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4" name="图片占位符 43">
            <a:extLst>
              <a:ext uri="{FF2B5EF4-FFF2-40B4-BE49-F238E27FC236}">
                <a16:creationId xmlns:a16="http://schemas.microsoft.com/office/drawing/2014/main" id="{F5F3CA14-04A7-4E5E-9B3F-17C1F0FAE7B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85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8" grpId="0" animBg="1"/>
      <p:bldP spid="32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餐桌, 室内, 就坐&#10;&#10;已生成极高可信度的说明">
            <a:extLst>
              <a:ext uri="{FF2B5EF4-FFF2-40B4-BE49-F238E27FC236}">
                <a16:creationId xmlns:a16="http://schemas.microsoft.com/office/drawing/2014/main" id="{82DECE9A-1458-46B2-8260-92B80D00112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62E3CA1-1FE0-4954-9487-3156BFC02A57}"/>
              </a:ext>
            </a:extLst>
          </p:cNvPr>
          <p:cNvSpPr/>
          <p:nvPr/>
        </p:nvSpPr>
        <p:spPr>
          <a:xfrm>
            <a:off x="813004" y="1385325"/>
            <a:ext cx="5111545" cy="1976284"/>
          </a:xfrm>
          <a:prstGeom prst="rect">
            <a:avLst/>
          </a:prstGeom>
          <a:gradFill>
            <a:gsLst>
              <a:gs pos="100000">
                <a:srgbClr val="CF9AB3"/>
              </a:gs>
              <a:gs pos="0">
                <a:schemeClr val="accent1">
                  <a:alpha val="7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2B165E-6696-4FD2-9E4D-039E576E7B4D}"/>
              </a:ext>
            </a:extLst>
          </p:cNvPr>
          <p:cNvSpPr/>
          <p:nvPr/>
        </p:nvSpPr>
        <p:spPr>
          <a:xfrm>
            <a:off x="6482372" y="3189538"/>
            <a:ext cx="4350728" cy="963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content, such as keywords, some brief introductions, etc. my whole heart. I am alone, and feel the charm of existence in this spot, which was created for the bliss of souls like mine.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A16D28-0634-4159-A467-DD9F01499FAA}"/>
              </a:ext>
            </a:extLst>
          </p:cNvPr>
          <p:cNvGrpSpPr/>
          <p:nvPr/>
        </p:nvGrpSpPr>
        <p:grpSpPr>
          <a:xfrm>
            <a:off x="6482372" y="1560734"/>
            <a:ext cx="3988114" cy="1571101"/>
            <a:chOff x="1441101" y="1418670"/>
            <a:chExt cx="4666085" cy="1838185"/>
          </a:xfrm>
        </p:grpSpPr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DA0DB74D-6879-4F61-88BE-C50AF85607B8}"/>
                </a:ext>
              </a:extLst>
            </p:cNvPr>
            <p:cNvSpPr txBox="1">
              <a:spLocks/>
            </p:cNvSpPr>
            <p:nvPr/>
          </p:nvSpPr>
          <p:spPr>
            <a:xfrm>
              <a:off x="1441101" y="1868406"/>
              <a:ext cx="4666085" cy="1388449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A4CAF7-120A-4747-A80B-AB0E5BD5E376}"/>
                </a:ext>
              </a:extLst>
            </p:cNvPr>
            <p:cNvSpPr txBox="1"/>
            <p:nvPr/>
          </p:nvSpPr>
          <p:spPr>
            <a:xfrm>
              <a:off x="1441101" y="1418670"/>
              <a:ext cx="2807029" cy="306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pc="3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EDIT TITLE HERE</a:t>
              </a:r>
              <a:endParaRPr lang="id-ID" sz="1100" b="1" spc="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C763B9-3A6B-4FA4-94AF-8D78CE98AB83}"/>
              </a:ext>
            </a:extLst>
          </p:cNvPr>
          <p:cNvGrpSpPr/>
          <p:nvPr/>
        </p:nvGrpSpPr>
        <p:grpSpPr>
          <a:xfrm>
            <a:off x="7412119" y="4401813"/>
            <a:ext cx="3420981" cy="1052333"/>
            <a:chOff x="7179215" y="1855993"/>
            <a:chExt cx="3420981" cy="10523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AABD08-24A0-443A-914D-2F93C7B36BAC}"/>
                </a:ext>
              </a:extLst>
            </p:cNvPr>
            <p:cNvSpPr/>
            <p:nvPr/>
          </p:nvSpPr>
          <p:spPr>
            <a:xfrm>
              <a:off x="7179216" y="2169726"/>
              <a:ext cx="3420979" cy="738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</a:t>
              </a:r>
            </a:p>
          </p:txBody>
        </p:sp>
        <p:sp>
          <p:nvSpPr>
            <p:cNvPr id="24" name="Text Placeholder 2">
              <a:extLst>
                <a:ext uri="{FF2B5EF4-FFF2-40B4-BE49-F238E27FC236}">
                  <a16:creationId xmlns:a16="http://schemas.microsoft.com/office/drawing/2014/main" id="{810577EF-A193-4072-A558-B535652C3CE3}"/>
                </a:ext>
              </a:extLst>
            </p:cNvPr>
            <p:cNvSpPr txBox="1">
              <a:spLocks/>
            </p:cNvSpPr>
            <p:nvPr/>
          </p:nvSpPr>
          <p:spPr>
            <a:xfrm>
              <a:off x="7179215" y="1855993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id-ID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CA0010-0E2C-4D67-B66A-C10FF9D00224}"/>
              </a:ext>
            </a:extLst>
          </p:cNvPr>
          <p:cNvGrpSpPr/>
          <p:nvPr/>
        </p:nvGrpSpPr>
        <p:grpSpPr>
          <a:xfrm>
            <a:off x="6482372" y="4486945"/>
            <a:ext cx="659849" cy="659849"/>
            <a:chOff x="6380772" y="4499095"/>
            <a:chExt cx="876300" cy="876300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914B104D-F87E-4664-8E9E-A0166133834C}"/>
                </a:ext>
              </a:extLst>
            </p:cNvPr>
            <p:cNvSpPr/>
            <p:nvPr/>
          </p:nvSpPr>
          <p:spPr>
            <a:xfrm>
              <a:off x="6380772" y="4499095"/>
              <a:ext cx="876300" cy="876300"/>
            </a:xfrm>
            <a:prstGeom prst="teardrop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1270000" dist="431800" dir="8100000" sx="60000" sy="6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04E69A5-1372-4587-8229-A51D501D801E}"/>
                </a:ext>
              </a:extLst>
            </p:cNvPr>
            <p:cNvGrpSpPr/>
            <p:nvPr/>
          </p:nvGrpSpPr>
          <p:grpSpPr>
            <a:xfrm>
              <a:off x="6633190" y="4780991"/>
              <a:ext cx="371464" cy="312510"/>
              <a:chOff x="5356342" y="3093565"/>
              <a:chExt cx="465138" cy="391319"/>
            </a:xfrm>
            <a:solidFill>
              <a:schemeClr val="bg1"/>
            </a:solidFill>
          </p:grpSpPr>
          <p:sp>
            <p:nvSpPr>
              <p:cNvPr id="26" name="AutoShape 120">
                <a:extLst>
                  <a:ext uri="{FF2B5EF4-FFF2-40B4-BE49-F238E27FC236}">
                    <a16:creationId xmlns:a16="http://schemas.microsoft.com/office/drawing/2014/main" id="{B45167FF-A467-4A16-AD07-FF6F542AD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7" name="AutoShape 121">
                <a:extLst>
                  <a:ext uri="{FF2B5EF4-FFF2-40B4-BE49-F238E27FC236}">
                    <a16:creationId xmlns:a16="http://schemas.microsoft.com/office/drawing/2014/main" id="{2524DAF7-BA5B-4464-B58A-A99123CCE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8" name="AutoShape 122">
                <a:extLst>
                  <a:ext uri="{FF2B5EF4-FFF2-40B4-BE49-F238E27FC236}">
                    <a16:creationId xmlns:a16="http://schemas.microsoft.com/office/drawing/2014/main" id="{0BA5FD2D-C6CB-4A39-8112-22987FEF4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A74B87-BCE2-4EC4-9285-23AA5D921069}"/>
              </a:ext>
            </a:extLst>
          </p:cNvPr>
          <p:cNvGrpSpPr/>
          <p:nvPr/>
        </p:nvGrpSpPr>
        <p:grpSpPr>
          <a:xfrm>
            <a:off x="1096937" y="1636001"/>
            <a:ext cx="4255769" cy="1460186"/>
            <a:chOff x="1177769" y="3211772"/>
            <a:chExt cx="4255769" cy="146018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B5E334-BF56-4DDB-AC4A-DB78A4400B76}"/>
                </a:ext>
              </a:extLst>
            </p:cNvPr>
            <p:cNvSpPr/>
            <p:nvPr/>
          </p:nvSpPr>
          <p:spPr>
            <a:xfrm>
              <a:off x="1177770" y="3929575"/>
              <a:ext cx="4255768" cy="742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 my whole heart. I am alone, and feel the charm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26A91CB-EA8C-4EEE-99A5-D287880E1E5D}"/>
                </a:ext>
              </a:extLst>
            </p:cNvPr>
            <p:cNvSpPr/>
            <p:nvPr/>
          </p:nvSpPr>
          <p:spPr>
            <a:xfrm>
              <a:off x="1271505" y="3211772"/>
              <a:ext cx="1142615" cy="269287"/>
            </a:xfrm>
            <a:prstGeom prst="roundRect">
              <a:avLst>
                <a:gd name="adj" fmla="val 11905"/>
              </a:avLst>
            </a:prstGeom>
            <a:solidFill>
              <a:schemeClr val="tx1">
                <a:lumMod val="75000"/>
                <a:lumOff val="25000"/>
                <a:alpha val="29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27 Sep 20XX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 Placeholder 2">
              <a:extLst>
                <a:ext uri="{FF2B5EF4-FFF2-40B4-BE49-F238E27FC236}">
                  <a16:creationId xmlns:a16="http://schemas.microsoft.com/office/drawing/2014/main" id="{61D7AC68-D241-439E-A369-8ED8B140996C}"/>
                </a:ext>
              </a:extLst>
            </p:cNvPr>
            <p:cNvSpPr txBox="1">
              <a:spLocks/>
            </p:cNvSpPr>
            <p:nvPr/>
          </p:nvSpPr>
          <p:spPr>
            <a:xfrm>
              <a:off x="1177769" y="3615842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Your Title Here #1</a:t>
              </a:r>
              <a:endParaRPr lang="id-ID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8D70E233-9285-4D29-BACB-019128C1ED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BB8E5127-1253-4F44-A477-450BD16DBC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4" name="TextBox 33"/>
          <p:cNvSpPr txBox="1"/>
          <p:nvPr/>
        </p:nvSpPr>
        <p:spPr>
          <a:xfrm>
            <a:off x="92924" y="660983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51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4262A14E-AAC4-4F94-B04F-6C76FC54A5C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01DFC114-8BC6-43A4-B1D1-5DF9E1F8C648}"/>
              </a:ext>
            </a:extLst>
          </p:cNvPr>
          <p:cNvSpPr/>
          <p:nvPr/>
        </p:nvSpPr>
        <p:spPr>
          <a:xfrm>
            <a:off x="-1" y="1047750"/>
            <a:ext cx="7010401" cy="4762500"/>
          </a:xfrm>
          <a:prstGeom prst="homePlate">
            <a:avLst/>
          </a:prstGeom>
          <a:gradFill>
            <a:gsLst>
              <a:gs pos="100000">
                <a:srgbClr val="E5C3D5"/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0B880-FF3B-486F-A914-402D29A216E2}"/>
              </a:ext>
            </a:extLst>
          </p:cNvPr>
          <p:cNvSpPr/>
          <p:nvPr/>
        </p:nvSpPr>
        <p:spPr>
          <a:xfrm>
            <a:off x="603250" y="3947010"/>
            <a:ext cx="4290786" cy="963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 my whole heart. I am alone, and feel the charm of existence in this spot, which was created for the bliss of souls like mine.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834EC1-A4FA-48F2-A94F-C2B1E6C66A2A}"/>
              </a:ext>
            </a:extLst>
          </p:cNvPr>
          <p:cNvGrpSpPr/>
          <p:nvPr/>
        </p:nvGrpSpPr>
        <p:grpSpPr>
          <a:xfrm>
            <a:off x="603250" y="1845177"/>
            <a:ext cx="3988114" cy="1571101"/>
            <a:chOff x="1441101" y="1418670"/>
            <a:chExt cx="4666085" cy="1838185"/>
          </a:xfrm>
        </p:grpSpPr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D1061CF0-F499-4467-A9E8-1A9BAB138848}"/>
                </a:ext>
              </a:extLst>
            </p:cNvPr>
            <p:cNvSpPr txBox="1">
              <a:spLocks/>
            </p:cNvSpPr>
            <p:nvPr/>
          </p:nvSpPr>
          <p:spPr>
            <a:xfrm>
              <a:off x="1441101" y="1868406"/>
              <a:ext cx="4666085" cy="1388449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890BF9-7E3A-4DE8-8B51-617E09B6114E}"/>
                </a:ext>
              </a:extLst>
            </p:cNvPr>
            <p:cNvSpPr txBox="1"/>
            <p:nvPr/>
          </p:nvSpPr>
          <p:spPr>
            <a:xfrm>
              <a:off x="1441101" y="1418670"/>
              <a:ext cx="2807029" cy="306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pc="300" dirty="0">
                  <a:solidFill>
                    <a:schemeClr val="bg1"/>
                  </a:solidFill>
                  <a:cs typeface="+mn-ea"/>
                  <a:sym typeface="+mn-lt"/>
                </a:rPr>
                <a:t>EDIT TITLE HERE</a:t>
              </a:r>
              <a:endParaRPr lang="id-ID" sz="11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65C01B6-07A6-47EA-B583-DEE71D8BE879}"/>
              </a:ext>
            </a:extLst>
          </p:cNvPr>
          <p:cNvSpPr/>
          <p:nvPr/>
        </p:nvSpPr>
        <p:spPr>
          <a:xfrm>
            <a:off x="696984" y="3522563"/>
            <a:ext cx="1055665" cy="248795"/>
          </a:xfrm>
          <a:prstGeom prst="homePlate">
            <a:avLst/>
          </a:prstGeom>
          <a:solidFill>
            <a:schemeClr val="tx1">
              <a:lumMod val="75000"/>
              <a:lumOff val="25000"/>
              <a:alpha val="2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cs typeface="+mn-ea"/>
                <a:sym typeface="+mn-lt"/>
              </a:rPr>
              <a:t>Benefits</a:t>
            </a:r>
            <a:endParaRPr lang="id-ID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D297B1F-02F6-4BE3-B8B7-6A507209B4A9}"/>
              </a:ext>
            </a:extLst>
          </p:cNvPr>
          <p:cNvSpPr txBox="1">
            <a:spLocks/>
          </p:cNvSpPr>
          <p:nvPr/>
        </p:nvSpPr>
        <p:spPr>
          <a:xfrm>
            <a:off x="1911275" y="3443771"/>
            <a:ext cx="2182298" cy="421270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30%</a:t>
            </a:r>
            <a:endParaRPr lang="id-ID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4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占位符 31">
            <a:extLst>
              <a:ext uri="{FF2B5EF4-FFF2-40B4-BE49-F238E27FC236}">
                <a16:creationId xmlns:a16="http://schemas.microsoft.com/office/drawing/2014/main" id="{D5D9FB4C-3AED-49C5-91EA-102275DCF0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64564" y="887470"/>
            <a:ext cx="94288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E5C3D5"/>
                </a:solidFill>
                <a:cs typeface="+mn-ea"/>
                <a:sym typeface="+mn-lt"/>
              </a:rPr>
              <a:t>2</a:t>
            </a:r>
          </a:p>
          <a:p>
            <a:r>
              <a:rPr lang="en-US" sz="9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</a:t>
            </a:r>
          </a:p>
          <a:p>
            <a:r>
              <a:rPr lang="en-US" sz="9600" b="1" dirty="0">
                <a:solidFill>
                  <a:srgbClr val="E5C3D5"/>
                </a:solidFill>
                <a:cs typeface="+mn-ea"/>
                <a:sym typeface="+mn-lt"/>
              </a:rPr>
              <a:t>2</a:t>
            </a:r>
          </a:p>
          <a:p>
            <a:r>
              <a:rPr lang="en-US" sz="9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X</a:t>
            </a:r>
          </a:p>
        </p:txBody>
      </p:sp>
      <p:pic>
        <p:nvPicPr>
          <p:cNvPr id="9" name="图片占位符 2">
            <a:extLst>
              <a:ext uri="{FF2B5EF4-FFF2-40B4-BE49-F238E27FC236}">
                <a16:creationId xmlns:a16="http://schemas.microsoft.com/office/drawing/2014/main" id="{31806154-6CB1-432A-83ED-1A2DD0C1D2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2937" y="4764505"/>
            <a:ext cx="1094874" cy="1106906"/>
          </a:xfrm>
          <a:prstGeom prst="ellipse">
            <a:avLst/>
          </a:prstGeom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B651534-FD7A-46AC-A432-F6AF10CF2898}"/>
              </a:ext>
            </a:extLst>
          </p:cNvPr>
          <p:cNvSpPr/>
          <p:nvPr/>
        </p:nvSpPr>
        <p:spPr>
          <a:xfrm>
            <a:off x="4417767" y="526612"/>
            <a:ext cx="2836033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1300" b="1" dirty="0">
                <a:solidFill>
                  <a:srgbClr val="F6E9F1"/>
                </a:solidFill>
                <a:cs typeface="+mn-ea"/>
                <a:sym typeface="+mn-lt"/>
              </a:rPr>
              <a:t>2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0575" y="2410629"/>
            <a:ext cx="61508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B37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en-US" sz="8800" dirty="0">
              <a:solidFill>
                <a:srgbClr val="B37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3853" y="3888292"/>
            <a:ext cx="48366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0267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-1视频"/>
</p:tagLst>
</file>

<file path=ppt/theme/theme1.xml><?xml version="1.0" encoding="utf-8"?>
<a:theme xmlns:a="http://schemas.openxmlformats.org/drawingml/2006/main" name="www.freeppt7.com">
  <a:themeElements>
    <a:clrScheme name="自定义 52">
      <a:dk1>
        <a:sysClr val="windowText" lastClr="000000"/>
      </a:dk1>
      <a:lt1>
        <a:sysClr val="window" lastClr="FFFFFF"/>
      </a:lt1>
      <a:dk2>
        <a:srgbClr val="DAC5FA"/>
      </a:dk2>
      <a:lt2>
        <a:srgbClr val="F8F8F8"/>
      </a:lt2>
      <a:accent1>
        <a:srgbClr val="FDBBBB"/>
      </a:accent1>
      <a:accent2>
        <a:srgbClr val="DAC5FA"/>
      </a:accent2>
      <a:accent3>
        <a:srgbClr val="F0929B"/>
      </a:accent3>
      <a:accent4>
        <a:srgbClr val="FB9090"/>
      </a:accent4>
      <a:accent5>
        <a:srgbClr val="BF9BF6"/>
      </a:accent5>
      <a:accent6>
        <a:srgbClr val="F95050"/>
      </a:accent6>
      <a:hlink>
        <a:srgbClr val="5F5F5F"/>
      </a:hlink>
      <a:folHlink>
        <a:srgbClr val="919191"/>
      </a:folHlink>
    </a:clrScheme>
    <a:fontScheme name="ln3zas3p">
      <a:majorFont>
        <a:latin typeface="汉仪中圆简"/>
        <a:ea typeface="汉仪中圆简"/>
        <a:cs typeface=""/>
      </a:majorFont>
      <a:minorFont>
        <a:latin typeface="汉仪中圆简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1814</Words>
  <Application>Microsoft Office PowerPoint</Application>
  <PresentationFormat>宽屏</PresentationFormat>
  <Paragraphs>283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Nexa Light</vt:lpstr>
      <vt:lpstr>汉仪中圆简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325</cp:revision>
  <dcterms:created xsi:type="dcterms:W3CDTF">2018-08-25T16:03:39Z</dcterms:created>
  <dcterms:modified xsi:type="dcterms:W3CDTF">2022-08-06T12:57:13Z</dcterms:modified>
</cp:coreProperties>
</file>