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rts/chart1.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6.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7.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8"/>
  </p:notesMasterIdLst>
  <p:sldIdLst>
    <p:sldId id="416" r:id="rId3"/>
    <p:sldId id="424" r:id="rId4"/>
    <p:sldId id="423" r:id="rId5"/>
    <p:sldId id="444" r:id="rId6"/>
    <p:sldId id="437" r:id="rId7"/>
    <p:sldId id="415" r:id="rId8"/>
    <p:sldId id="412" r:id="rId9"/>
    <p:sldId id="439" r:id="rId10"/>
    <p:sldId id="419" r:id="rId11"/>
    <p:sldId id="435" r:id="rId12"/>
    <p:sldId id="460" r:id="rId13"/>
    <p:sldId id="458" r:id="rId14"/>
    <p:sldId id="459" r:id="rId15"/>
    <p:sldId id="440" r:id="rId16"/>
    <p:sldId id="438" r:id="rId17"/>
    <p:sldId id="467" r:id="rId18"/>
    <p:sldId id="461" r:id="rId19"/>
    <p:sldId id="464" r:id="rId20"/>
    <p:sldId id="441" r:id="rId21"/>
    <p:sldId id="445" r:id="rId22"/>
    <p:sldId id="465" r:id="rId23"/>
    <p:sldId id="446" r:id="rId24"/>
    <p:sldId id="436" r:id="rId25"/>
    <p:sldId id="468" r:id="rId26"/>
    <p:sldId id="46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86BCF"/>
    <a:srgbClr val="4D83D6"/>
    <a:srgbClr val="0F91D4"/>
    <a:srgbClr val="178FD4"/>
    <a:srgbClr val="6F96D7"/>
    <a:srgbClr val="0F90D4"/>
    <a:srgbClr val="0E8ACF"/>
    <a:srgbClr val="427CD4"/>
    <a:srgbClr val="1F6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660"/>
  </p:normalViewPr>
  <p:slideViewPr>
    <p:cSldViewPr snapToGrid="0">
      <p:cViewPr varScale="1">
        <p:scale>
          <a:sx n="69" d="100"/>
          <a:sy n="69" d="100"/>
        </p:scale>
        <p:origin x="582" y="102"/>
      </p:cViewPr>
      <p:guideLst>
        <p:guide orient="horz" pos="2160"/>
        <p:guide pos="384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9486326029526896E-2"/>
          <c:y val="0.15654177276585399"/>
          <c:w val="0.86809752754788505"/>
          <c:h val="0.74967867103189001"/>
        </c:manualLayout>
      </c:layout>
      <c:barChart>
        <c:barDir val="col"/>
        <c:grouping val="stacked"/>
        <c:varyColors val="0"/>
        <c:ser>
          <c:idx val="0"/>
          <c:order val="0"/>
          <c:tx>
            <c:strRef>
              <c:f>Sheet1!$B$1</c:f>
              <c:strCache>
                <c:ptCount val="1"/>
                <c:pt idx="0">
                  <c:v>柯尼塞格</c:v>
                </c:pt>
              </c:strCache>
            </c:strRef>
          </c:tx>
          <c:spPr>
            <a:solidFill>
              <a:schemeClr val="accent1">
                <a:shade val="65000"/>
              </a:schemeClr>
            </a:solidFill>
            <a:ln>
              <a:noFill/>
            </a:ln>
            <a:effectLst/>
          </c:spPr>
          <c:invertIfNegative val="0"/>
          <c:dPt>
            <c:idx val="0"/>
            <c:invertIfNegative val="0"/>
            <c:bubble3D val="0"/>
            <c:extLst>
              <c:ext xmlns:c16="http://schemas.microsoft.com/office/drawing/2014/chart" uri="{C3380CC4-5D6E-409C-BE32-E72D297353CC}">
                <c16:uniqueId val="{00000001-B16D-4AA8-80CB-6D0EC8C25E9D}"/>
              </c:ext>
            </c:extLst>
          </c:dPt>
          <c:dPt>
            <c:idx val="1"/>
            <c:invertIfNegative val="0"/>
            <c:bubble3D val="0"/>
            <c:extLst>
              <c:ext xmlns:c16="http://schemas.microsoft.com/office/drawing/2014/chart" uri="{C3380CC4-5D6E-409C-BE32-E72D297353CC}">
                <c16:uniqueId val="{00000003-B16D-4AA8-80CB-6D0EC8C25E9D}"/>
              </c:ext>
            </c:extLst>
          </c:dPt>
          <c:dPt>
            <c:idx val="2"/>
            <c:invertIfNegative val="0"/>
            <c:bubble3D val="0"/>
            <c:extLst>
              <c:ext xmlns:c16="http://schemas.microsoft.com/office/drawing/2014/chart" uri="{C3380CC4-5D6E-409C-BE32-E72D297353CC}">
                <c16:uniqueId val="{00000005-B16D-4AA8-80CB-6D0EC8C25E9D}"/>
              </c:ext>
            </c:extLst>
          </c:dPt>
          <c:dPt>
            <c:idx val="3"/>
            <c:invertIfNegative val="0"/>
            <c:bubble3D val="0"/>
            <c:extLst>
              <c:ext xmlns:c16="http://schemas.microsoft.com/office/drawing/2014/chart" uri="{C3380CC4-5D6E-409C-BE32-E72D297353CC}">
                <c16:uniqueId val="{00000007-B16D-4AA8-80CB-6D0EC8C25E9D}"/>
              </c:ext>
            </c:extLst>
          </c:dPt>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1月</c:v>
                </c:pt>
                <c:pt idx="1">
                  <c:v>2月</c:v>
                </c:pt>
                <c:pt idx="2">
                  <c:v>3月</c:v>
                </c:pt>
                <c:pt idx="3">
                  <c:v>4月</c:v>
                </c:pt>
              </c:strCache>
            </c:strRef>
          </c:cat>
          <c:val>
            <c:numRef>
              <c:f>Sheet1!$B$2:$B$5</c:f>
              <c:numCache>
                <c:formatCode>General</c:formatCode>
                <c:ptCount val="4"/>
                <c:pt idx="0">
                  <c:v>4</c:v>
                </c:pt>
                <c:pt idx="1">
                  <c:v>4</c:v>
                </c:pt>
                <c:pt idx="2">
                  <c:v>2</c:v>
                </c:pt>
                <c:pt idx="3">
                  <c:v>2</c:v>
                </c:pt>
              </c:numCache>
            </c:numRef>
          </c:val>
          <c:extLst>
            <c:ext xmlns:c16="http://schemas.microsoft.com/office/drawing/2014/chart" uri="{C3380CC4-5D6E-409C-BE32-E72D297353CC}">
              <c16:uniqueId val="{00000008-B16D-4AA8-80CB-6D0EC8C25E9D}"/>
            </c:ext>
          </c:extLst>
        </c:ser>
        <c:ser>
          <c:idx val="1"/>
          <c:order val="1"/>
          <c:tx>
            <c:strRef>
              <c:f>Sheet1!$C$1</c:f>
              <c:strCache>
                <c:ptCount val="1"/>
                <c:pt idx="0">
                  <c:v>兰博基尼</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A-B16D-4AA8-80CB-6D0EC8C25E9D}"/>
              </c:ext>
            </c:extLst>
          </c:dPt>
          <c:dPt>
            <c:idx val="1"/>
            <c:invertIfNegative val="0"/>
            <c:bubble3D val="0"/>
            <c:extLst>
              <c:ext xmlns:c16="http://schemas.microsoft.com/office/drawing/2014/chart" uri="{C3380CC4-5D6E-409C-BE32-E72D297353CC}">
                <c16:uniqueId val="{0000000C-B16D-4AA8-80CB-6D0EC8C25E9D}"/>
              </c:ext>
            </c:extLst>
          </c:dPt>
          <c:dPt>
            <c:idx val="2"/>
            <c:invertIfNegative val="0"/>
            <c:bubble3D val="0"/>
            <c:extLst>
              <c:ext xmlns:c16="http://schemas.microsoft.com/office/drawing/2014/chart" uri="{C3380CC4-5D6E-409C-BE32-E72D297353CC}">
                <c16:uniqueId val="{0000000E-B16D-4AA8-80CB-6D0EC8C25E9D}"/>
              </c:ext>
            </c:extLst>
          </c:dPt>
          <c:dPt>
            <c:idx val="3"/>
            <c:invertIfNegative val="0"/>
            <c:bubble3D val="0"/>
            <c:extLst>
              <c:ext xmlns:c16="http://schemas.microsoft.com/office/drawing/2014/chart" uri="{C3380CC4-5D6E-409C-BE32-E72D297353CC}">
                <c16:uniqueId val="{00000010-B16D-4AA8-80CB-6D0EC8C25E9D}"/>
              </c:ext>
            </c:extLst>
          </c:dPt>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1月</c:v>
                </c:pt>
                <c:pt idx="1">
                  <c:v>2月</c:v>
                </c:pt>
                <c:pt idx="2">
                  <c:v>3月</c:v>
                </c:pt>
                <c:pt idx="3">
                  <c:v>4月</c:v>
                </c:pt>
              </c:strCache>
            </c:strRef>
          </c:cat>
          <c:val>
            <c:numRef>
              <c:f>Sheet1!$C$2:$C$5</c:f>
              <c:numCache>
                <c:formatCode>General</c:formatCode>
                <c:ptCount val="4"/>
                <c:pt idx="0">
                  <c:v>3</c:v>
                </c:pt>
                <c:pt idx="1">
                  <c:v>4</c:v>
                </c:pt>
                <c:pt idx="2">
                  <c:v>3</c:v>
                </c:pt>
                <c:pt idx="3">
                  <c:v>4</c:v>
                </c:pt>
              </c:numCache>
            </c:numRef>
          </c:val>
          <c:extLst>
            <c:ext xmlns:c16="http://schemas.microsoft.com/office/drawing/2014/chart" uri="{C3380CC4-5D6E-409C-BE32-E72D297353CC}">
              <c16:uniqueId val="{00000011-B16D-4AA8-80CB-6D0EC8C25E9D}"/>
            </c:ext>
          </c:extLst>
        </c:ser>
        <c:ser>
          <c:idx val="2"/>
          <c:order val="2"/>
          <c:tx>
            <c:strRef>
              <c:f>Sheet1!$D$1</c:f>
              <c:strCache>
                <c:ptCount val="1"/>
                <c:pt idx="0">
                  <c:v>法拉利</c:v>
                </c:pt>
              </c:strCache>
            </c:strRef>
          </c:tx>
          <c:spPr>
            <a:solidFill>
              <a:schemeClr val="accent1">
                <a:tint val="65000"/>
              </a:schemeClr>
            </a:solidFill>
            <a:ln>
              <a:noFill/>
            </a:ln>
            <a:effectLst/>
          </c:spPr>
          <c:invertIfNegative val="0"/>
          <c:dPt>
            <c:idx val="0"/>
            <c:invertIfNegative val="0"/>
            <c:bubble3D val="0"/>
            <c:extLst>
              <c:ext xmlns:c16="http://schemas.microsoft.com/office/drawing/2014/chart" uri="{C3380CC4-5D6E-409C-BE32-E72D297353CC}">
                <c16:uniqueId val="{00000013-B16D-4AA8-80CB-6D0EC8C25E9D}"/>
              </c:ext>
            </c:extLst>
          </c:dPt>
          <c:dPt>
            <c:idx val="1"/>
            <c:invertIfNegative val="0"/>
            <c:bubble3D val="0"/>
            <c:extLst>
              <c:ext xmlns:c16="http://schemas.microsoft.com/office/drawing/2014/chart" uri="{C3380CC4-5D6E-409C-BE32-E72D297353CC}">
                <c16:uniqueId val="{00000015-B16D-4AA8-80CB-6D0EC8C25E9D}"/>
              </c:ext>
            </c:extLst>
          </c:dPt>
          <c:dPt>
            <c:idx val="2"/>
            <c:invertIfNegative val="0"/>
            <c:bubble3D val="0"/>
            <c:extLst>
              <c:ext xmlns:c16="http://schemas.microsoft.com/office/drawing/2014/chart" uri="{C3380CC4-5D6E-409C-BE32-E72D297353CC}">
                <c16:uniqueId val="{00000017-B16D-4AA8-80CB-6D0EC8C25E9D}"/>
              </c:ext>
            </c:extLst>
          </c:dPt>
          <c:dPt>
            <c:idx val="3"/>
            <c:invertIfNegative val="0"/>
            <c:bubble3D val="0"/>
            <c:extLst>
              <c:ext xmlns:c16="http://schemas.microsoft.com/office/drawing/2014/chart" uri="{C3380CC4-5D6E-409C-BE32-E72D297353CC}">
                <c16:uniqueId val="{00000019-B16D-4AA8-80CB-6D0EC8C25E9D}"/>
              </c:ext>
            </c:extLst>
          </c:dPt>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1月</c:v>
                </c:pt>
                <c:pt idx="1">
                  <c:v>2月</c:v>
                </c:pt>
                <c:pt idx="2">
                  <c:v>3月</c:v>
                </c:pt>
                <c:pt idx="3">
                  <c:v>4月</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B16D-4AA8-80CB-6D0EC8C25E9D}"/>
            </c:ext>
          </c:extLst>
        </c:ser>
        <c:dLbls>
          <c:showLegendKey val="0"/>
          <c:showVal val="1"/>
          <c:showCatName val="0"/>
          <c:showSerName val="0"/>
          <c:showPercent val="0"/>
          <c:showBubbleSize val="0"/>
        </c:dLbls>
        <c:gapWidth val="121"/>
        <c:overlap val="100"/>
        <c:axId val="536039424"/>
        <c:axId val="536040960"/>
      </c:barChart>
      <c:catAx>
        <c:axId val="5360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36040960"/>
        <c:crosses val="autoZero"/>
        <c:auto val="1"/>
        <c:lblAlgn val="ctr"/>
        <c:lblOffset val="100"/>
        <c:noMultiLvlLbl val="0"/>
      </c:catAx>
      <c:valAx>
        <c:axId val="536040960"/>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53603942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895290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A4C731D-807F-420D-B4AE-1EDEF64D7F24}"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hyperlink" Target="http://www.1ppt.com/xiazai/" TargetMode="Externa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2.png"/><Relationship Id="rId4" Type="http://schemas.openxmlformats.org/officeDocument/2006/relationships/tags" Target="../tags/tag59.xml"/><Relationship Id="rId9"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7" name="矩形: 圆角 3"/>
          <p:cNvSpPr/>
          <p:nvPr userDrawn="1"/>
        </p:nvSpPr>
        <p:spPr>
          <a:xfrm rot="20610464">
            <a:off x="-568827" y="-5158079"/>
            <a:ext cx="15942956" cy="10175286"/>
          </a:xfrm>
          <a:prstGeom prst="roundRect">
            <a:avLst>
              <a:gd name="adj" fmla="val 185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508635" y="-5861050"/>
            <a:ext cx="16211550" cy="10701020"/>
            <a:chOff x="31" y="-9230"/>
            <a:chExt cx="25530" cy="16852"/>
          </a:xfrm>
        </p:grpSpPr>
        <p:pic>
          <p:nvPicPr>
            <p:cNvPr id="2" name="图片 1"/>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rot="20460000">
              <a:off x="31" y="-9230"/>
              <a:ext cx="25530" cy="16853"/>
            </a:xfrm>
            <a:custGeom>
              <a:avLst/>
              <a:gdLst/>
              <a:ahLst/>
              <a:cxnLst>
                <a:cxn ang="3">
                  <a:pos x="hc" y="t"/>
                </a:cxn>
                <a:cxn ang="cd2">
                  <a:pos x="l" y="vc"/>
                </a:cxn>
                <a:cxn ang="cd4">
                  <a:pos x="hc" y="b"/>
                </a:cxn>
                <a:cxn ang="0">
                  <a:pos x="r" y="vc"/>
                </a:cxn>
              </a:cxnLst>
              <a:rect l="l" t="t" r="r" b="b"/>
              <a:pathLst>
                <a:path w="25530" h="16853">
                  <a:moveTo>
                    <a:pt x="3425" y="0"/>
                  </a:moveTo>
                  <a:cubicBezTo>
                    <a:pt x="3463" y="0"/>
                    <a:pt x="3501" y="1"/>
                    <a:pt x="3540" y="3"/>
                  </a:cubicBezTo>
                  <a:lnTo>
                    <a:pt x="22691" y="842"/>
                  </a:lnTo>
                  <a:cubicBezTo>
                    <a:pt x="24329" y="913"/>
                    <a:pt x="25599" y="2299"/>
                    <a:pt x="25527" y="3937"/>
                  </a:cubicBezTo>
                  <a:lnTo>
                    <a:pt x="25086" y="14015"/>
                  </a:lnTo>
                  <a:cubicBezTo>
                    <a:pt x="25014" y="15652"/>
                    <a:pt x="23628" y="16922"/>
                    <a:pt x="21990" y="16850"/>
                  </a:cubicBezTo>
                  <a:lnTo>
                    <a:pt x="2839" y="16012"/>
                  </a:lnTo>
                  <a:cubicBezTo>
                    <a:pt x="1201" y="15940"/>
                    <a:pt x="-69" y="14554"/>
                    <a:pt x="3" y="12916"/>
                  </a:cubicBezTo>
                  <a:lnTo>
                    <a:pt x="444" y="2839"/>
                  </a:lnTo>
                  <a:cubicBezTo>
                    <a:pt x="514" y="1239"/>
                    <a:pt x="1838" y="-9"/>
                    <a:pt x="3425" y="0"/>
                  </a:cubicBezTo>
                  <a:close/>
                </a:path>
              </a:pathLst>
            </a:custGeom>
          </p:spPr>
        </p:pic>
        <p:sp>
          <p:nvSpPr>
            <p:cNvPr id="11" name="矩形: 圆角 3"/>
            <p:cNvSpPr/>
            <p:nvPr userDrawn="1"/>
          </p:nvSpPr>
          <p:spPr>
            <a:xfrm rot="20610464">
              <a:off x="243" y="-8815"/>
              <a:ext cx="25107" cy="16024"/>
            </a:xfrm>
            <a:prstGeom prst="roundRect">
              <a:avLst>
                <a:gd name="adj" fmla="val 18525"/>
              </a:avLst>
            </a:prstGeom>
            <a:gradFill rotWithShape="1">
              <a:gsLst>
                <a:gs pos="68000">
                  <a:schemeClr val="accent1">
                    <a:lumMod val="75000"/>
                    <a:alpha val="39000"/>
                  </a:schemeClr>
                </a:gs>
                <a:gs pos="0">
                  <a:schemeClr val="accent1">
                    <a:lumMod val="75000"/>
                    <a:alpha val="96000"/>
                  </a:schemeClr>
                </a:gs>
                <a:gs pos="100000">
                  <a:schemeClr val="bg1">
                    <a:alpha val="0"/>
                  </a:schemeClr>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标题 4"/>
          <p:cNvSpPr>
            <a:spLocks noGrp="1"/>
          </p:cNvSpPr>
          <p:nvPr>
            <p:ph type="ctrTitle" hasCustomPrompt="1"/>
            <p:custDataLst>
              <p:tags r:id="rId1"/>
            </p:custDataLst>
          </p:nvPr>
        </p:nvSpPr>
        <p:spPr>
          <a:xfrm>
            <a:off x="1709687" y="1456055"/>
            <a:ext cx="4940935" cy="1281430"/>
          </a:xfrm>
        </p:spPr>
        <p:txBody>
          <a:bodyPr/>
          <a:lstStyle>
            <a:lvl1pPr>
              <a:defRPr sz="5400">
                <a:solidFill>
                  <a:schemeClr val="bg1"/>
                </a:solidFill>
                <a:latin typeface="思源黑体 CN Bold" panose="020B0800000000000000" pitchFamily="34" charset="-122"/>
                <a:ea typeface="思源黑体 CN Bold" panose="020B0800000000000000" pitchFamily="34" charset="-122"/>
              </a:defRPr>
            </a:lvl1pPr>
          </a:lstStyle>
          <a:p>
            <a:pPr algn="l"/>
            <a:r>
              <a:rPr lang="zh-CN" altLang="zh-CN" dirty="0">
                <a:solidFill>
                  <a:schemeClr val="bg1"/>
                </a:solidFill>
              </a:rPr>
              <a:t>空白演示</a:t>
            </a:r>
          </a:p>
        </p:txBody>
      </p:sp>
      <p:sp>
        <p:nvSpPr>
          <p:cNvPr id="6" name="副标题 5"/>
          <p:cNvSpPr>
            <a:spLocks noGrp="1"/>
          </p:cNvSpPr>
          <p:nvPr>
            <p:ph type="subTitle" idx="1" hasCustomPrompt="1"/>
            <p:custDataLst>
              <p:tags r:id="rId2"/>
            </p:custDataLst>
          </p:nvPr>
        </p:nvSpPr>
        <p:spPr>
          <a:xfrm>
            <a:off x="1709687" y="3175635"/>
            <a:ext cx="5525770" cy="559435"/>
          </a:xfrm>
        </p:spPr>
        <p:txBody>
          <a:bodyPr/>
          <a:lstStyle>
            <a:lvl1pPr marL="0" indent="0">
              <a:buNone/>
              <a:defRPr>
                <a:solidFill>
                  <a:schemeClr val="bg1"/>
                </a:solidFill>
                <a:latin typeface="思源黑体 CN Regular" panose="020B0500000000000000" pitchFamily="34" charset="-122"/>
                <a:ea typeface="思源黑体 CN Regular" panose="020B0500000000000000" pitchFamily="34" charset="-122"/>
              </a:defRPr>
            </a:lvl1pPr>
          </a:lstStyle>
          <a:p>
            <a:pPr algn="l"/>
            <a:r>
              <a:rPr lang="zh-CN" altLang="en-US" dirty="0">
                <a:solidFill>
                  <a:schemeClr val="bg1"/>
                </a:solidFill>
              </a:rPr>
              <a:t>单击输入您的封面副标题</a:t>
            </a:r>
          </a:p>
        </p:txBody>
      </p:sp>
      <p:sp>
        <p:nvSpPr>
          <p:cNvPr id="26" name="文本占位符 25"/>
          <p:cNvSpPr>
            <a:spLocks noGrp="1"/>
          </p:cNvSpPr>
          <p:nvPr>
            <p:ph type="body" sz="quarter" idx="14"/>
            <p:custDataLst>
              <p:tags r:id="rId3"/>
            </p:custDataLst>
          </p:nvPr>
        </p:nvSpPr>
        <p:spPr>
          <a:xfrm>
            <a:off x="1709420" y="4140835"/>
            <a:ext cx="2228850" cy="513080"/>
          </a:xfrm>
        </p:spPr>
        <p:txBody>
          <a:bodyPr>
            <a:noAutofit/>
          </a:bodyPr>
          <a:lstStyle>
            <a:lvl1pPr indent="0">
              <a:buNone/>
              <a:defRPr>
                <a:solidFill>
                  <a:schemeClr val="bg1"/>
                </a:solidFill>
                <a:latin typeface="思源黑体 CN Regular" panose="020B0500000000000000" pitchFamily="34" charset="-122"/>
                <a:ea typeface="思源黑体 CN Regular" panose="020B0500000000000000" pitchFamily="34" charset="-122"/>
              </a:defRPr>
            </a:lvl1pPr>
          </a:lstStyle>
          <a:p>
            <a:pPr marL="0" indent="0">
              <a:buNone/>
            </a:pPr>
            <a:endParaRPr lang="en-US" altLang="zh-CN" sz="1600" spc="200">
              <a:solidFill>
                <a:schemeClr val="bg1"/>
              </a:solidFill>
              <a:uFillTx/>
            </a:endParaRPr>
          </a:p>
        </p:txBody>
      </p:sp>
      <p:pic>
        <p:nvPicPr>
          <p:cNvPr id="10" name="图片 9" descr="图片1"/>
          <p:cNvPicPr>
            <a:picLocks noChangeAspect="1"/>
          </p:cNvPicPr>
          <p:nvPr userDrawn="1">
            <p:custDataLst>
              <p:tags r:id="rId4"/>
            </p:custDataLst>
          </p:nvPr>
        </p:nvPicPr>
        <p:blipFill>
          <a:blip r:embed="rId10"/>
          <a:stretch>
            <a:fillRect/>
          </a:stretch>
        </p:blipFill>
        <p:spPr>
          <a:xfrm>
            <a:off x="10070465" y="432435"/>
            <a:ext cx="1280160" cy="426720"/>
          </a:xfrm>
          <a:prstGeom prst="rect">
            <a:avLst/>
          </a:prstGeom>
        </p:spPr>
      </p:pic>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2022/8/9</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28065" y="177165"/>
            <a:ext cx="10549255" cy="53213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2022/8/9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pic>
        <p:nvPicPr>
          <p:cNvPr id="21" name="图片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438785" y="60960"/>
            <a:ext cx="589280" cy="7175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2022/8/9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903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2022/8/9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6088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7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2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lang="zh-CN" altLang="en-US" dirty="0">
                <a:sym typeface="+mn-ea"/>
              </a:rPr>
              <a:t>单击此处编辑母版标题样式</a:t>
            </a:r>
            <a:endParaRPr dirty="0">
              <a:sym typeface="+mn-ea"/>
            </a:endParaRP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2022/8/9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6" cstate="screen">
            <a:alphaModFix amt="6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p>
            <a:fld id="{760FBDFE-C587-4B4C-A407-44438C67B59E}" type="datetimeFigureOut">
              <a:rPr lang="zh-CN" altLang="en-US" smtClean="0"/>
              <a:t>2022/8/9</a:t>
            </a:fld>
            <a:endParaRPr lang="zh-CN" altLang="en-US"/>
          </a:p>
        </p:txBody>
      </p:sp>
      <p:sp>
        <p:nvSpPr>
          <p:cNvPr id="5" name="页脚占位符 4"/>
          <p:cNvSpPr>
            <a:spLocks noGrp="1"/>
          </p:cNvSpPr>
          <p:nvPr>
            <p:ph type="ftr" sz="quarter" idx="11"/>
            <p:custDataLst>
              <p:tags r:id="rId2"/>
            </p:custDataLst>
          </p:nvPr>
        </p:nvSpPr>
        <p:spPr/>
        <p:txBody>
          <a:bodyPr/>
          <a:lstStyle/>
          <a:p>
            <a:endParaRPr lang="zh-CN" altLang="en-US"/>
          </a:p>
        </p:txBody>
      </p:sp>
      <p:sp>
        <p:nvSpPr>
          <p:cNvPr id="6" name="灯片编号占位符 5"/>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标题 6"/>
          <p:cNvSpPr>
            <a:spLocks noGrp="1"/>
          </p:cNvSpPr>
          <p:nvPr>
            <p:ph type="title"/>
          </p:nvPr>
        </p:nvSpPr>
        <p:spPr>
          <a:xfrm>
            <a:off x="1392555" y="2576830"/>
            <a:ext cx="5615940" cy="767080"/>
          </a:xfrm>
        </p:spPr>
        <p:txBody>
          <a:bodyPr>
            <a:normAutofit/>
          </a:bodyPr>
          <a:lstStyle>
            <a:lvl1pPr>
              <a:defRPr sz="44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8" name="文本占位符 7"/>
          <p:cNvSpPr>
            <a:spLocks noGrp="1"/>
          </p:cNvSpPr>
          <p:nvPr>
            <p:ph type="body" idx="1"/>
          </p:nvPr>
        </p:nvSpPr>
        <p:spPr>
          <a:xfrm>
            <a:off x="1392555" y="3343910"/>
            <a:ext cx="5615940" cy="867410"/>
          </a:xfrm>
        </p:spPr>
        <p:txBody>
          <a:bodyPr/>
          <a:lstStyle>
            <a:lvl1pPr marL="0" indent="0">
              <a:buNone/>
              <a:defRPr sz="2000">
                <a:latin typeface="思源黑体 CN Bold" panose="020B0800000000000000" pitchFamily="34" charset="-122"/>
                <a:ea typeface="思源黑体 CN Bold" panose="020B0800000000000000" pitchFamily="34" charset="-122"/>
              </a:defRPr>
            </a:lvl1pPr>
          </a:lstStyle>
          <a:p>
            <a:endParaRPr lang="zh-CN" altLang="en-US"/>
          </a:p>
        </p:txBody>
      </p:sp>
      <p:sp>
        <p:nvSpPr>
          <p:cNvPr id="11" name="矩形: 圆角 3"/>
          <p:cNvSpPr/>
          <p:nvPr userDrawn="1"/>
        </p:nvSpPr>
        <p:spPr>
          <a:xfrm rot="3270460">
            <a:off x="7694930" y="1652270"/>
            <a:ext cx="8895715" cy="8718550"/>
          </a:xfrm>
          <a:prstGeom prst="roundRect">
            <a:avLst>
              <a:gd name="adj" fmla="val 12114"/>
            </a:avLst>
          </a:prstGeom>
          <a:gradFill rotWithShape="1">
            <a:gsLst>
              <a:gs pos="48000">
                <a:schemeClr val="accent1">
                  <a:lumMod val="75000"/>
                  <a:alpha val="84000"/>
                </a:schemeClr>
              </a:gs>
              <a:gs pos="0">
                <a:schemeClr val="accent1">
                  <a:lumMod val="75000"/>
                  <a:alpha val="100000"/>
                </a:schemeClr>
              </a:gs>
              <a:gs pos="74000">
                <a:srgbClr val="0F90D4">
                  <a:alpha val="42000"/>
                </a:srgbClr>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8023860" y="4126865"/>
            <a:ext cx="3990340" cy="1568450"/>
            <a:chOff x="11410" y="3747"/>
            <a:chExt cx="6284" cy="2470"/>
          </a:xfrm>
        </p:grpSpPr>
        <p:sp>
          <p:nvSpPr>
            <p:cNvPr id="10" name="文本框 9"/>
            <p:cNvSpPr txBox="1"/>
            <p:nvPr/>
          </p:nvSpPr>
          <p:spPr>
            <a:xfrm>
              <a:off x="14388" y="3747"/>
              <a:ext cx="3306" cy="2470"/>
            </a:xfrm>
            <a:prstGeom prst="rect">
              <a:avLst/>
            </a:prstGeom>
            <a:noFill/>
          </p:spPr>
          <p:txBody>
            <a:bodyPr wrap="square" rtlCol="0" anchor="ctr" anchorCtr="0">
              <a:spAutoFit/>
            </a:bodyPr>
            <a:lstStyle/>
            <a:p>
              <a:endParaRPr lang="en-US" altLang="zh-CN" sz="96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sp>
          <p:nvSpPr>
            <p:cNvPr id="12" name="文本框 11"/>
            <p:cNvSpPr txBox="1"/>
            <p:nvPr/>
          </p:nvSpPr>
          <p:spPr>
            <a:xfrm>
              <a:off x="11410" y="4478"/>
              <a:ext cx="3045" cy="1309"/>
            </a:xfrm>
            <a:prstGeom prst="rect">
              <a:avLst/>
            </a:prstGeom>
            <a:noFill/>
          </p:spPr>
          <p:txBody>
            <a:bodyPr wrap="none" rtlCol="0" anchor="t">
              <a:spAutoFit/>
            </a:bodyPr>
            <a:lstStyle/>
            <a:p>
              <a:r>
                <a:rPr lang="en-US" altLang="zh-CN" sz="48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mn-ea"/>
                </a:rPr>
                <a:t>PART </a:t>
              </a:r>
            </a:p>
          </p:txBody>
        </p:sp>
      </p:grpSp>
      <p:sp>
        <p:nvSpPr>
          <p:cNvPr id="13" name="矩形: 圆角 3"/>
          <p:cNvSpPr/>
          <p:nvPr userDrawn="1"/>
        </p:nvSpPr>
        <p:spPr>
          <a:xfrm rot="20369536" flipH="1">
            <a:off x="-2534285" y="-1062990"/>
            <a:ext cx="4565015" cy="3418205"/>
          </a:xfrm>
          <a:prstGeom prst="roundRect">
            <a:avLst>
              <a:gd name="adj" fmla="val 18525"/>
            </a:avLst>
          </a:prstGeom>
          <a:gradFill rotWithShape="1">
            <a:gsLst>
              <a:gs pos="42000">
                <a:schemeClr val="accent1">
                  <a:lumMod val="75000"/>
                  <a:alpha val="68000"/>
                </a:schemeClr>
              </a:gs>
              <a:gs pos="0">
                <a:schemeClr val="accent1">
                  <a:lumMod val="75000"/>
                  <a:alpha val="96000"/>
                </a:schemeClr>
              </a:gs>
              <a:gs pos="74000">
                <a:srgbClr val="0F90D4">
                  <a:alpha val="42000"/>
                </a:srgbClr>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1"/>
          <p:cNvPicPr>
            <a:picLocks noChangeAspect="1"/>
          </p:cNvPicPr>
          <p:nvPr userDrawn="1">
            <p:custDataLst>
              <p:tags r:id="rId4"/>
            </p:custDataLst>
          </p:nvPr>
        </p:nvPicPr>
        <p:blipFill>
          <a:blip r:embed="rId7"/>
          <a:stretch>
            <a:fillRect/>
          </a:stretch>
        </p:blipFill>
        <p:spPr>
          <a:xfrm>
            <a:off x="202565" y="432435"/>
            <a:ext cx="1280160" cy="4267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2022/8/9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dirty="0"/>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grpSp>
        <p:nvGrpSpPr>
          <p:cNvPr id="17" name="组合 16"/>
          <p:cNvGrpSpPr/>
          <p:nvPr userDrawn="1"/>
        </p:nvGrpSpPr>
        <p:grpSpPr>
          <a:xfrm>
            <a:off x="196215" y="283210"/>
            <a:ext cx="521970" cy="482600"/>
            <a:chOff x="451" y="2158"/>
            <a:chExt cx="822" cy="760"/>
          </a:xfrm>
          <a:solidFill>
            <a:schemeClr val="accent1">
              <a:lumMod val="40000"/>
              <a:lumOff val="60000"/>
            </a:schemeClr>
          </a:solidFill>
        </p:grpSpPr>
        <p:sp>
          <p:nvSpPr>
            <p:cNvPr id="15" name="矩形: 圆角 3"/>
            <p:cNvSpPr/>
            <p:nvPr/>
          </p:nvSpPr>
          <p:spPr>
            <a:xfrm rot="20610464">
              <a:off x="451" y="2158"/>
              <a:ext cx="614" cy="646"/>
            </a:xfrm>
            <a:prstGeom prst="roundRect">
              <a:avLst>
                <a:gd name="adj" fmla="val 185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3"/>
            <p:cNvSpPr/>
            <p:nvPr/>
          </p:nvSpPr>
          <p:spPr>
            <a:xfrm rot="20610464">
              <a:off x="753" y="2363"/>
              <a:ext cx="520" cy="555"/>
            </a:xfrm>
            <a:prstGeom prst="roundRect">
              <a:avLst>
                <a:gd name="adj" fmla="val 18525"/>
              </a:avLst>
            </a:prstGeom>
            <a:solidFill>
              <a:srgbClr val="427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userDrawn="1"/>
        </p:nvCxnSpPr>
        <p:spPr>
          <a:xfrm>
            <a:off x="832485" y="805815"/>
            <a:ext cx="4456430" cy="0"/>
          </a:xfrm>
          <a:prstGeom prst="line">
            <a:avLst/>
          </a:prstGeom>
          <a:ln w="38100">
            <a:gradFill>
              <a:gsLst>
                <a:gs pos="0">
                  <a:schemeClr val="accent1">
                    <a:lumMod val="5000"/>
                    <a:lumOff val="95000"/>
                    <a:alpha val="63000"/>
                  </a:schemeClr>
                </a:gs>
                <a:gs pos="45000">
                  <a:srgbClr val="0E8ACF">
                    <a:alpha val="23000"/>
                  </a:srgbClr>
                </a:gs>
                <a:gs pos="74000">
                  <a:srgbClr val="427CD4">
                    <a:alpha val="72000"/>
                  </a:srgbClr>
                </a:gs>
                <a:gs pos="100000">
                  <a:srgbClr val="1F61C2"/>
                </a:gs>
              </a:gsLst>
              <a:lin ang="10260000" scaled="1"/>
            </a:gra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4"/>
            </p:custDataLst>
          </p:nvPr>
        </p:nvSpPr>
        <p:spPr>
          <a:xfrm>
            <a:off x="832555" y="13596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200" b="1" i="0" u="none" strike="noStrike" kern="1200" cap="none" spc="300" normalizeH="0" baseline="0" noProof="1" dirty="0">
                <a:solidFill>
                  <a:schemeClr val="tx1">
                    <a:lumMod val="85000"/>
                    <a:lumOff val="15000"/>
                  </a:schemeClr>
                </a:solidFill>
                <a:uFillTx/>
                <a:latin typeface="思源黑体 CN Bold" panose="020B0800000000000000" pitchFamily="34" charset="-122"/>
                <a:ea typeface="思源黑体 CN Bold" panose="020B0800000000000000" pitchFamily="34" charset="-122"/>
                <a:cs typeface="+mj-cs"/>
                <a:sym typeface="+mn-ea"/>
              </a:defRPr>
            </a:lvl1pPr>
          </a:lstStyle>
          <a:p>
            <a:pPr lvl="0"/>
            <a:r>
              <a:rPr lang="en-US" dirty="0">
                <a:sym typeface="+mn-ea"/>
              </a:rPr>
              <a:t>Add title text</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839871" y="5761090"/>
            <a:ext cx="1272888" cy="1052821"/>
            <a:chOff x="10839871" y="5761090"/>
            <a:chExt cx="1272888" cy="1052821"/>
          </a:xfrm>
        </p:grpSpPr>
        <p:sp>
          <p:nvSpPr>
            <p:cNvPr id="14" name="椭圆 13"/>
            <p:cNvSpPr/>
            <p:nvPr userDrawn="1">
              <p:custDataLst>
                <p:tags r:id="rId10"/>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1"/>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页脚占位符 3"/>
          <p:cNvSpPr>
            <a:spLocks noGrp="1"/>
          </p:cNvSpPr>
          <p:nvPr>
            <p:ph type="ftr" sz="quarter" idx="11"/>
            <p:custDataLst>
              <p:tags r:id="rId2"/>
            </p:custDataLst>
          </p:nvPr>
        </p:nvSpPr>
        <p:spPr/>
        <p:txBody>
          <a:bodyPr/>
          <a:lstStyle/>
          <a:p>
            <a:endParaRPr lang="zh-CN" altLang="en-US" dirty="0"/>
          </a:p>
        </p:txBody>
      </p:sp>
      <p:sp>
        <p:nvSpPr>
          <p:cNvPr id="7" name="内容占位符 6"/>
          <p:cNvSpPr>
            <a:spLocks noGrp="1"/>
          </p:cNvSpPr>
          <p:nvPr>
            <p:ph sz="quarter" idx="13"/>
            <p:custDataLst>
              <p:tags r:id="rId3"/>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4"/>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5"/>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6"/>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2022/8/9</a:t>
            </a:fld>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cxnSp>
        <p:nvCxnSpPr>
          <p:cNvPr id="18" name="直接连接符 17"/>
          <p:cNvCxnSpPr/>
          <p:nvPr userDrawn="1"/>
        </p:nvCxnSpPr>
        <p:spPr>
          <a:xfrm>
            <a:off x="832485" y="805815"/>
            <a:ext cx="4456430" cy="0"/>
          </a:xfrm>
          <a:prstGeom prst="line">
            <a:avLst/>
          </a:prstGeom>
          <a:ln w="38100">
            <a:gradFill>
              <a:gsLst>
                <a:gs pos="0">
                  <a:schemeClr val="accent1">
                    <a:lumMod val="5000"/>
                    <a:lumOff val="95000"/>
                    <a:alpha val="63000"/>
                  </a:schemeClr>
                </a:gs>
                <a:gs pos="45000">
                  <a:srgbClr val="0E8ACF">
                    <a:alpha val="23000"/>
                  </a:srgbClr>
                </a:gs>
                <a:gs pos="74000">
                  <a:srgbClr val="427CD4">
                    <a:alpha val="72000"/>
                  </a:srgbClr>
                </a:gs>
                <a:gs pos="100000">
                  <a:srgbClr val="1F61C2"/>
                </a:gs>
              </a:gsLst>
              <a:lin ang="10260000" scaled="1"/>
            </a:gra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196215" y="283210"/>
            <a:ext cx="521970" cy="482600"/>
            <a:chOff x="451" y="2158"/>
            <a:chExt cx="822" cy="760"/>
          </a:xfrm>
          <a:solidFill>
            <a:schemeClr val="accent1">
              <a:lumMod val="40000"/>
              <a:lumOff val="60000"/>
            </a:schemeClr>
          </a:solidFill>
        </p:grpSpPr>
        <p:sp>
          <p:nvSpPr>
            <p:cNvPr id="20" name="矩形: 圆角 3"/>
            <p:cNvSpPr/>
            <p:nvPr/>
          </p:nvSpPr>
          <p:spPr>
            <a:xfrm rot="20610464">
              <a:off x="451" y="2158"/>
              <a:ext cx="614" cy="646"/>
            </a:xfrm>
            <a:prstGeom prst="roundRect">
              <a:avLst>
                <a:gd name="adj" fmla="val 185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3"/>
            <p:cNvSpPr/>
            <p:nvPr/>
          </p:nvSpPr>
          <p:spPr>
            <a:xfrm rot="20610464">
              <a:off x="753" y="2363"/>
              <a:ext cx="520" cy="555"/>
            </a:xfrm>
            <a:prstGeom prst="roundRect">
              <a:avLst>
                <a:gd name="adj" fmla="val 18525"/>
              </a:avLst>
            </a:prstGeom>
            <a:solidFill>
              <a:srgbClr val="427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832555" y="100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200" b="1" i="0" u="none" strike="noStrike" kern="1200" cap="none" spc="300" normalizeH="0" baseline="0" noProof="1" dirty="0">
                <a:solidFill>
                  <a:schemeClr val="tx1">
                    <a:lumMod val="85000"/>
                    <a:lumOff val="15000"/>
                  </a:schemeClr>
                </a:solidFill>
                <a:uFillTx/>
                <a:latin typeface="思源黑体 CN Bold" panose="020B0800000000000000" pitchFamily="34" charset="-122"/>
                <a:ea typeface="思源黑体 CN Bold" panose="020B0800000000000000" pitchFamily="34" charset="-122"/>
                <a:cs typeface="+mj-cs"/>
                <a:sym typeface="+mn-ea"/>
              </a:defRPr>
            </a:lvl1pPr>
          </a:lstStyle>
          <a:p>
            <a:pPr lvl="0"/>
            <a:r>
              <a:rPr lang="en-US" dirty="0">
                <a:sym typeface="+mn-ea"/>
              </a:rPr>
              <a:t>Add title text</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bg1"/>
        </a:solidFill>
        <a:effectLst/>
      </p:bgPr>
    </p:bg>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839871" y="5761090"/>
            <a:ext cx="1272888" cy="1052821"/>
            <a:chOff x="10839871" y="5761090"/>
            <a:chExt cx="1272888" cy="1052821"/>
          </a:xfrm>
        </p:grpSpPr>
        <p:sp>
          <p:nvSpPr>
            <p:cNvPr id="14" name="椭圆 13"/>
            <p:cNvSpPr/>
            <p:nvPr userDrawn="1">
              <p:custDataLst>
                <p:tags r:id="rId10"/>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1"/>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页脚占位符 3"/>
          <p:cNvSpPr>
            <a:spLocks noGrp="1"/>
          </p:cNvSpPr>
          <p:nvPr>
            <p:ph type="ftr" sz="quarter" idx="11"/>
            <p:custDataLst>
              <p:tags r:id="rId2"/>
            </p:custDataLst>
          </p:nvPr>
        </p:nvSpPr>
        <p:spPr/>
        <p:txBody>
          <a:bodyPr/>
          <a:lstStyle/>
          <a:p>
            <a:endParaRPr lang="zh-CN" altLang="en-US" dirty="0"/>
          </a:p>
        </p:txBody>
      </p:sp>
      <p:sp>
        <p:nvSpPr>
          <p:cNvPr id="7" name="内容占位符 6"/>
          <p:cNvSpPr>
            <a:spLocks noGrp="1"/>
          </p:cNvSpPr>
          <p:nvPr>
            <p:ph sz="quarter" idx="13"/>
            <p:custDataLst>
              <p:tags r:id="rId3"/>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4"/>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5"/>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6"/>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2022/8/9</a:t>
            </a:fld>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cxnSp>
        <p:nvCxnSpPr>
          <p:cNvPr id="18" name="直接连接符 17"/>
          <p:cNvCxnSpPr/>
          <p:nvPr userDrawn="1"/>
        </p:nvCxnSpPr>
        <p:spPr>
          <a:xfrm>
            <a:off x="832485" y="805815"/>
            <a:ext cx="4456430" cy="0"/>
          </a:xfrm>
          <a:prstGeom prst="line">
            <a:avLst/>
          </a:prstGeom>
          <a:ln w="38100">
            <a:gradFill>
              <a:gsLst>
                <a:gs pos="0">
                  <a:schemeClr val="accent1">
                    <a:lumMod val="5000"/>
                    <a:lumOff val="95000"/>
                    <a:alpha val="63000"/>
                  </a:schemeClr>
                </a:gs>
                <a:gs pos="45000">
                  <a:srgbClr val="0E8ACF">
                    <a:alpha val="23000"/>
                  </a:srgbClr>
                </a:gs>
                <a:gs pos="74000">
                  <a:srgbClr val="427CD4">
                    <a:alpha val="72000"/>
                  </a:srgbClr>
                </a:gs>
                <a:gs pos="100000">
                  <a:srgbClr val="1F61C2"/>
                </a:gs>
              </a:gsLst>
              <a:lin ang="10260000" scaled="1"/>
            </a:gra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a:off x="196215" y="283210"/>
            <a:ext cx="521970" cy="482600"/>
            <a:chOff x="451" y="2158"/>
            <a:chExt cx="822" cy="760"/>
          </a:xfrm>
          <a:solidFill>
            <a:schemeClr val="accent1">
              <a:lumMod val="40000"/>
              <a:lumOff val="60000"/>
            </a:schemeClr>
          </a:solidFill>
        </p:grpSpPr>
        <p:sp>
          <p:nvSpPr>
            <p:cNvPr id="20" name="矩形: 圆角 3"/>
            <p:cNvSpPr/>
            <p:nvPr/>
          </p:nvSpPr>
          <p:spPr>
            <a:xfrm rot="20610464">
              <a:off x="451" y="2158"/>
              <a:ext cx="614" cy="646"/>
            </a:xfrm>
            <a:prstGeom prst="roundRect">
              <a:avLst>
                <a:gd name="adj" fmla="val 185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3"/>
            <p:cNvSpPr/>
            <p:nvPr/>
          </p:nvSpPr>
          <p:spPr>
            <a:xfrm rot="20610464">
              <a:off x="753" y="2363"/>
              <a:ext cx="520" cy="555"/>
            </a:xfrm>
            <a:prstGeom prst="roundRect">
              <a:avLst>
                <a:gd name="adj" fmla="val 18525"/>
              </a:avLst>
            </a:prstGeom>
            <a:solidFill>
              <a:srgbClr val="427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832555" y="100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200" b="1" i="0" u="none" strike="noStrike" kern="1200" cap="none" spc="300" normalizeH="0" baseline="0" noProof="1" dirty="0">
                <a:solidFill>
                  <a:schemeClr val="tx1">
                    <a:lumMod val="85000"/>
                    <a:lumOff val="15000"/>
                  </a:schemeClr>
                </a:solidFill>
                <a:uFillTx/>
                <a:latin typeface="思源黑体 CN Bold" panose="020B0800000000000000" pitchFamily="34" charset="-122"/>
                <a:ea typeface="思源黑体 CN Bold" panose="020B0800000000000000" pitchFamily="34" charset="-122"/>
                <a:cs typeface="+mj-cs"/>
                <a:sym typeface="+mn-ea"/>
              </a:defRPr>
            </a:lvl1pPr>
          </a:lstStyle>
          <a:p>
            <a:pPr lvl="0"/>
            <a:r>
              <a:rPr lang="en-US" dirty="0">
                <a:sym typeface="+mn-ea"/>
              </a:rPr>
              <a:t>Add title text</a:t>
            </a:r>
            <a:endParaRPr dirty="0">
              <a:sym typeface="+mn-ea"/>
            </a:endParaRPr>
          </a:p>
        </p:txBody>
      </p:sp>
      <p:sp>
        <p:nvSpPr>
          <p:cNvPr id="22" name="TextBox 21"/>
          <p:cNvSpPr txBox="1"/>
          <p:nvPr userDrawn="1"/>
        </p:nvSpPr>
        <p:spPr>
          <a:xfrm>
            <a:off x="832485" y="67284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13"/>
              </a:rPr>
              <a:t>PPT</a:t>
            </a:r>
            <a:r>
              <a:rPr kumimoji="0" lang="zh-CN" altLang="en-US" sz="100" b="0" i="0" u="none" strike="noStrike" kern="0" cap="none" spc="0" normalizeH="0" baseline="0" noProof="0" dirty="0">
                <a:ln>
                  <a:noFill/>
                </a:ln>
                <a:solidFill>
                  <a:prstClr val="black"/>
                </a:solidFill>
                <a:effectLst/>
                <a:uLnTx/>
                <a:uFillTx/>
                <a:hlinkClick r:id="rId13"/>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55246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2022/8/9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2022/8/9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标题幻灯片">
    <p:bg>
      <p:bgPr>
        <a:solidFill>
          <a:srgbClr val="FFFFFF"/>
        </a:solidFill>
        <a:effectLst/>
      </p:bgPr>
    </p:bg>
    <p:spTree>
      <p:nvGrpSpPr>
        <p:cNvPr id="1" name=""/>
        <p:cNvGrpSpPr/>
        <p:nvPr/>
      </p:nvGrpSpPr>
      <p:grpSpPr>
        <a:xfrm>
          <a:off x="0" y="0"/>
          <a:ext cx="0" cy="0"/>
          <a:chOff x="0" y="0"/>
          <a:chExt cx="0" cy="0"/>
        </a:xfrm>
      </p:grpSpPr>
      <p:sp>
        <p:nvSpPr>
          <p:cNvPr id="7" name="矩形: 圆角 3"/>
          <p:cNvSpPr/>
          <p:nvPr userDrawn="1"/>
        </p:nvSpPr>
        <p:spPr>
          <a:xfrm rot="20610464">
            <a:off x="-568827" y="-5158079"/>
            <a:ext cx="15942956" cy="10175286"/>
          </a:xfrm>
          <a:prstGeom prst="roundRect">
            <a:avLst>
              <a:gd name="adj" fmla="val 185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508635" y="-5861050"/>
            <a:ext cx="16211550" cy="10701020"/>
            <a:chOff x="31" y="-9230"/>
            <a:chExt cx="25530" cy="16852"/>
          </a:xfrm>
        </p:grpSpPr>
        <p:pic>
          <p:nvPicPr>
            <p:cNvPr id="2" name="图片 1"/>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rot="20460000">
              <a:off x="31" y="-9230"/>
              <a:ext cx="25530" cy="16853"/>
            </a:xfrm>
            <a:custGeom>
              <a:avLst/>
              <a:gdLst/>
              <a:ahLst/>
              <a:cxnLst>
                <a:cxn ang="3">
                  <a:pos x="hc" y="t"/>
                </a:cxn>
                <a:cxn ang="cd2">
                  <a:pos x="l" y="vc"/>
                </a:cxn>
                <a:cxn ang="cd4">
                  <a:pos x="hc" y="b"/>
                </a:cxn>
                <a:cxn ang="0">
                  <a:pos x="r" y="vc"/>
                </a:cxn>
              </a:cxnLst>
              <a:rect l="l" t="t" r="r" b="b"/>
              <a:pathLst>
                <a:path w="25530" h="16853">
                  <a:moveTo>
                    <a:pt x="3425" y="0"/>
                  </a:moveTo>
                  <a:cubicBezTo>
                    <a:pt x="3463" y="0"/>
                    <a:pt x="3501" y="1"/>
                    <a:pt x="3540" y="3"/>
                  </a:cubicBezTo>
                  <a:lnTo>
                    <a:pt x="22691" y="842"/>
                  </a:lnTo>
                  <a:cubicBezTo>
                    <a:pt x="24329" y="913"/>
                    <a:pt x="25599" y="2299"/>
                    <a:pt x="25527" y="3937"/>
                  </a:cubicBezTo>
                  <a:lnTo>
                    <a:pt x="25086" y="14015"/>
                  </a:lnTo>
                  <a:cubicBezTo>
                    <a:pt x="25014" y="15652"/>
                    <a:pt x="23628" y="16922"/>
                    <a:pt x="21990" y="16850"/>
                  </a:cubicBezTo>
                  <a:lnTo>
                    <a:pt x="2839" y="16012"/>
                  </a:lnTo>
                  <a:cubicBezTo>
                    <a:pt x="1201" y="15940"/>
                    <a:pt x="-69" y="14554"/>
                    <a:pt x="3" y="12916"/>
                  </a:cubicBezTo>
                  <a:lnTo>
                    <a:pt x="444" y="2839"/>
                  </a:lnTo>
                  <a:cubicBezTo>
                    <a:pt x="514" y="1239"/>
                    <a:pt x="1838" y="-9"/>
                    <a:pt x="3425" y="0"/>
                  </a:cubicBezTo>
                  <a:close/>
                </a:path>
              </a:pathLst>
            </a:custGeom>
          </p:spPr>
        </p:pic>
        <p:sp>
          <p:nvSpPr>
            <p:cNvPr id="8" name="矩形: 圆角 3"/>
            <p:cNvSpPr/>
            <p:nvPr userDrawn="1"/>
          </p:nvSpPr>
          <p:spPr>
            <a:xfrm rot="20610464">
              <a:off x="243" y="-8815"/>
              <a:ext cx="25107" cy="16024"/>
            </a:xfrm>
            <a:prstGeom prst="roundRect">
              <a:avLst>
                <a:gd name="adj" fmla="val 18525"/>
              </a:avLst>
            </a:prstGeom>
            <a:gradFill rotWithShape="1">
              <a:gsLst>
                <a:gs pos="68000">
                  <a:schemeClr val="accent1">
                    <a:lumMod val="75000"/>
                    <a:alpha val="39000"/>
                  </a:schemeClr>
                </a:gs>
                <a:gs pos="0">
                  <a:schemeClr val="accent1">
                    <a:lumMod val="75000"/>
                    <a:alpha val="96000"/>
                  </a:schemeClr>
                </a:gs>
                <a:gs pos="100000">
                  <a:schemeClr val="bg1">
                    <a:alpha val="0"/>
                  </a:schemeClr>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grpSp>
      <p:sp>
        <p:nvSpPr>
          <p:cNvPr id="5" name="标题 4"/>
          <p:cNvSpPr>
            <a:spLocks noGrp="1"/>
          </p:cNvSpPr>
          <p:nvPr>
            <p:ph type="ctrTitle" hasCustomPrompt="1"/>
            <p:custDataLst>
              <p:tags r:id="rId1"/>
            </p:custDataLst>
          </p:nvPr>
        </p:nvSpPr>
        <p:spPr>
          <a:xfrm>
            <a:off x="1709687" y="1456055"/>
            <a:ext cx="4940935" cy="1281430"/>
          </a:xfrm>
        </p:spPr>
        <p:txBody>
          <a:bodyPr/>
          <a:lstStyle>
            <a:lvl1pPr>
              <a:defRPr sz="5400">
                <a:solidFill>
                  <a:schemeClr val="bg1"/>
                </a:solidFill>
              </a:defRPr>
            </a:lvl1pPr>
          </a:lstStyle>
          <a:p>
            <a:pPr algn="l"/>
            <a:r>
              <a:rPr lang="zh-CN" altLang="zh-CN" dirty="0">
                <a:solidFill>
                  <a:schemeClr val="bg1"/>
                </a:solidFill>
              </a:rPr>
              <a:t>谢谢观看</a:t>
            </a:r>
          </a:p>
        </p:txBody>
      </p:sp>
      <p:sp>
        <p:nvSpPr>
          <p:cNvPr id="6" name="副标题 5"/>
          <p:cNvSpPr>
            <a:spLocks noGrp="1"/>
          </p:cNvSpPr>
          <p:nvPr>
            <p:ph type="subTitle" idx="1" hasCustomPrompt="1"/>
            <p:custDataLst>
              <p:tags r:id="rId2"/>
            </p:custDataLst>
          </p:nvPr>
        </p:nvSpPr>
        <p:spPr>
          <a:xfrm>
            <a:off x="1709687" y="3175635"/>
            <a:ext cx="5525770" cy="559435"/>
          </a:xfrm>
        </p:spPr>
        <p:txBody>
          <a:bodyPr/>
          <a:lstStyle>
            <a:lvl1pPr marL="0" indent="0">
              <a:buNone/>
              <a:defRPr>
                <a:solidFill>
                  <a:schemeClr val="bg1"/>
                </a:solidFill>
                <a:latin typeface="思源黑体 CN Regular" panose="020B0500000000000000" pitchFamily="34" charset="-122"/>
                <a:ea typeface="思源黑体 CN Regular" panose="020B0500000000000000" pitchFamily="34" charset="-122"/>
              </a:defRPr>
            </a:lvl1pPr>
          </a:lstStyle>
          <a:p>
            <a:pPr algn="l"/>
            <a:r>
              <a:rPr lang="zh-CN" altLang="en-US" dirty="0">
                <a:solidFill>
                  <a:schemeClr val="bg1"/>
                </a:solidFill>
              </a:rPr>
              <a:t>汇报人：</a:t>
            </a:r>
          </a:p>
        </p:txBody>
      </p:sp>
      <p:sp>
        <p:nvSpPr>
          <p:cNvPr id="26" name="文本占位符 25"/>
          <p:cNvSpPr>
            <a:spLocks noGrp="1"/>
          </p:cNvSpPr>
          <p:nvPr>
            <p:ph type="body" sz="quarter" idx="14"/>
            <p:custDataLst>
              <p:tags r:id="rId3"/>
            </p:custDataLst>
          </p:nvPr>
        </p:nvSpPr>
        <p:spPr>
          <a:xfrm>
            <a:off x="1709420" y="4140835"/>
            <a:ext cx="2169160" cy="513080"/>
          </a:xfrm>
        </p:spPr>
        <p:txBody>
          <a:bodyPr>
            <a:noAutofit/>
          </a:bodyPr>
          <a:lstStyle>
            <a:lvl1pPr indent="0">
              <a:buNone/>
              <a:defRPr>
                <a:solidFill>
                  <a:schemeClr val="bg1"/>
                </a:solidFill>
                <a:latin typeface="思源黑体 CN Regular" panose="020B0500000000000000" pitchFamily="34" charset="-122"/>
                <a:ea typeface="思源黑体 CN Regular" panose="020B0500000000000000" pitchFamily="34" charset="-122"/>
              </a:defRPr>
            </a:lvl1pPr>
          </a:lstStyle>
          <a:p>
            <a:pPr marL="0" indent="0">
              <a:buNone/>
            </a:pPr>
            <a:endParaRPr lang="en-US" altLang="zh-CN" sz="1600" spc="200">
              <a:solidFill>
                <a:schemeClr val="bg1"/>
              </a:solidFill>
              <a:uFillTx/>
            </a:endParaRPr>
          </a:p>
        </p:txBody>
      </p:sp>
      <p:pic>
        <p:nvPicPr>
          <p:cNvPr id="10" name="图片 9" descr="图片1"/>
          <p:cNvPicPr>
            <a:picLocks noChangeAspect="1"/>
          </p:cNvPicPr>
          <p:nvPr userDrawn="1">
            <p:custDataLst>
              <p:tags r:id="rId4"/>
            </p:custDataLst>
          </p:nvPr>
        </p:nvPicPr>
        <p:blipFill>
          <a:blip r:embed="rId10"/>
          <a:stretch>
            <a:fillRect/>
          </a:stretch>
        </p:blipFill>
        <p:spPr>
          <a:xfrm>
            <a:off x="10070465" y="432435"/>
            <a:ext cx="1280160" cy="426720"/>
          </a:xfrm>
          <a:prstGeom prst="rect">
            <a:avLst/>
          </a:prstGeom>
        </p:spPr>
      </p:pic>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2022/8/9</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2022/8/9</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4" r:id="rId7"/>
    <p:sldLayoutId id="2147483655" r:id="rId8"/>
    <p:sldLayoutId id="2147483656" r:id="rId9"/>
    <p:sldLayoutId id="2147483657"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357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16.jpeg"/><Relationship Id="rId4" Type="http://schemas.openxmlformats.org/officeDocument/2006/relationships/tags" Target="../tags/tag123.xml"/><Relationship Id="rId9"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tags" Target="../tags/tag13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20.png"/><Relationship Id="rId5" Type="http://schemas.openxmlformats.org/officeDocument/2006/relationships/tags" Target="../tags/tag138.xml"/><Relationship Id="rId10" Type="http://schemas.openxmlformats.org/officeDocument/2006/relationships/image" Target="../media/image19.png"/><Relationship Id="rId4" Type="http://schemas.openxmlformats.org/officeDocument/2006/relationships/tags" Target="../tags/tag137.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22.sv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tags" Target="../tags/tag143.xml"/><Relationship Id="rId16" Type="http://schemas.openxmlformats.org/officeDocument/2006/relationships/image" Target="../media/image25.png"/><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5.jpeg"/><Relationship Id="rId5" Type="http://schemas.openxmlformats.org/officeDocument/2006/relationships/tags" Target="../tags/tag146.xml"/><Relationship Id="rId15" Type="http://schemas.openxmlformats.org/officeDocument/2006/relationships/image" Target="../media/image24.svg"/><Relationship Id="rId10" Type="http://schemas.openxmlformats.org/officeDocument/2006/relationships/slideLayout" Target="../slideLayouts/slideLayout7.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tags" Target="../tags/tag151.xml"/></Relationships>
</file>

<file path=ppt/slides/_rels/slide18.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28.jpe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7.jpeg"/><Relationship Id="rId5" Type="http://schemas.openxmlformats.org/officeDocument/2006/relationships/slideLayout" Target="../slideLayouts/slideLayout4.xml"/><Relationship Id="rId4" Type="http://schemas.openxmlformats.org/officeDocument/2006/relationships/tags" Target="../tags/tag15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1.xml"/><Relationship Id="rId5" Type="http://schemas.openxmlformats.org/officeDocument/2006/relationships/tags" Target="../tags/tag71.xml"/><Relationship Id="rId10"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tags" Target="../tags/tag75.xml"/></Relationships>
</file>

<file path=ppt/slides/_rels/slide20.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slideLayout" Target="../slideLayouts/slideLayout4.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tags" Target="../tags/tag171.xml"/><Relationship Id="rId10" Type="http://schemas.openxmlformats.org/officeDocument/2006/relationships/tags" Target="../tags/tag166.xml"/><Relationship Id="rId19" Type="http://schemas.openxmlformats.org/officeDocument/2006/relationships/tags" Target="../tags/tag175.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s>
</file>

<file path=ppt/slides/_rels/slide21.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30.jpe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29.png"/><Relationship Id="rId5" Type="http://schemas.openxmlformats.org/officeDocument/2006/relationships/tags" Target="../tags/tag180.xml"/><Relationship Id="rId10" Type="http://schemas.openxmlformats.org/officeDocument/2006/relationships/slideLayout" Target="../slideLayouts/slideLayout4.xml"/><Relationship Id="rId4" Type="http://schemas.openxmlformats.org/officeDocument/2006/relationships/tags" Target="../tags/tag179.xml"/><Relationship Id="rId9" Type="http://schemas.openxmlformats.org/officeDocument/2006/relationships/tags" Target="../tags/tag184.xml"/></Relationships>
</file>

<file path=ppt/slides/_rels/slide22.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tags" Target="../tags/tag186.xml"/><Relationship Id="rId16" Type="http://schemas.openxmlformats.org/officeDocument/2006/relationships/image" Target="../media/image36.svg"/><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31.png"/><Relationship Id="rId5" Type="http://schemas.openxmlformats.org/officeDocument/2006/relationships/tags" Target="../tags/tag189.xml"/><Relationship Id="rId15" Type="http://schemas.openxmlformats.org/officeDocument/2006/relationships/image" Target="../media/image35.png"/><Relationship Id="rId10" Type="http://schemas.openxmlformats.org/officeDocument/2006/relationships/slideLayout" Target="../slideLayouts/slideLayout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slideLayout" Target="../slideLayouts/slideLayout4.xml"/><Relationship Id="rId5" Type="http://schemas.openxmlformats.org/officeDocument/2006/relationships/tags" Target="../tags/tag198.xml"/><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s>
</file>

<file path=ppt/slides/_rels/slide2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39.pn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7.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png"/><Relationship Id="rId5" Type="http://schemas.openxmlformats.org/officeDocument/2006/relationships/slideLayout" Target="../slideLayouts/slideLayout4.xml"/><Relationship Id="rId4" Type="http://schemas.openxmlformats.org/officeDocument/2006/relationships/tags" Target="../tags/tag79.xml"/></Relationships>
</file>

<file path=ppt/slides/_rels/slide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image" Target="../media/image9.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notesSlide" Target="../notesSlides/notesSlide3.xml"/><Relationship Id="rId2" Type="http://schemas.openxmlformats.org/officeDocument/2006/relationships/tags" Target="../tags/tag86.xml"/><Relationship Id="rId16" Type="http://schemas.openxmlformats.org/officeDocument/2006/relationships/slideLayout" Target="../slideLayouts/slideLayout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slideLayout" Target="../slideLayouts/slideLayout7.xml"/><Relationship Id="rId18" Type="http://schemas.openxmlformats.org/officeDocument/2006/relationships/image" Target="../media/image13.sv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image" Target="../media/image12.png"/><Relationship Id="rId2" Type="http://schemas.openxmlformats.org/officeDocument/2006/relationships/tags" Target="../tags/tag101.xml"/><Relationship Id="rId16" Type="http://schemas.openxmlformats.org/officeDocument/2006/relationships/image" Target="../media/image11.svg"/><Relationship Id="rId20" Type="http://schemas.openxmlformats.org/officeDocument/2006/relationships/image" Target="../media/image15.sv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5" Type="http://schemas.openxmlformats.org/officeDocument/2006/relationships/image" Target="../media/image10.png"/><Relationship Id="rId10" Type="http://schemas.openxmlformats.org/officeDocument/2006/relationships/tags" Target="../tags/tag109.xml"/><Relationship Id="rId19" Type="http://schemas.openxmlformats.org/officeDocument/2006/relationships/image" Target="../media/image14.png"/><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09419" y="1456055"/>
            <a:ext cx="7448435" cy="1281430"/>
          </a:xfrm>
        </p:spPr>
        <p:txBody>
          <a:bodyPr>
            <a:noAutofit/>
          </a:bodyPr>
          <a:lstStyle/>
          <a:p>
            <a:r>
              <a:rPr lang="en-US" altLang="zh-CN" dirty="0">
                <a:latin typeface="+mn-lt"/>
                <a:ea typeface="+mn-ea"/>
                <a:cs typeface="+mn-ea"/>
                <a:sym typeface="+mn-lt"/>
              </a:rPr>
              <a:t>YOUR DEMO TITLE</a:t>
            </a:r>
            <a:endParaRPr lang="zh-CN" altLang="en-US" dirty="0">
              <a:latin typeface="+mn-lt"/>
              <a:ea typeface="+mn-ea"/>
              <a:cs typeface="+mn-ea"/>
              <a:sym typeface="+mn-lt"/>
            </a:endParaRPr>
          </a:p>
        </p:txBody>
      </p:sp>
      <p:sp>
        <p:nvSpPr>
          <p:cNvPr id="3" name="副标题 2"/>
          <p:cNvSpPr>
            <a:spLocks noGrp="1"/>
          </p:cNvSpPr>
          <p:nvPr>
            <p:ph type="subTitle" idx="1"/>
          </p:nvPr>
        </p:nvSpPr>
        <p:spPr>
          <a:xfrm>
            <a:off x="1709420" y="3378835"/>
            <a:ext cx="5525770" cy="559435"/>
          </a:xfrm>
        </p:spPr>
        <p:txBody>
          <a:bodyPr>
            <a:noAutofit/>
          </a:bodyPr>
          <a:lstStyle/>
          <a:p>
            <a:r>
              <a:rPr lang="en-US" altLang="zh-CN" sz="2400" dirty="0">
                <a:latin typeface="+mn-lt"/>
                <a:ea typeface="+mn-ea"/>
                <a:cs typeface="+mn-ea"/>
                <a:sym typeface="+mn-lt"/>
              </a:rPr>
              <a:t>Report </a:t>
            </a:r>
            <a:r>
              <a:rPr lang="zh-CN" altLang="en-US" sz="2400" dirty="0">
                <a:latin typeface="+mn-lt"/>
                <a:ea typeface="+mn-ea"/>
                <a:cs typeface="+mn-ea"/>
                <a:sym typeface="+mn-lt"/>
              </a:rPr>
              <a:t>：</a:t>
            </a:r>
            <a:r>
              <a:rPr lang="en-US" altLang="zh-CN" sz="2400" dirty="0">
                <a:latin typeface="+mn-lt"/>
                <a:ea typeface="+mn-ea"/>
                <a:cs typeface="+mn-ea"/>
                <a:sym typeface="+mn-lt"/>
              </a:rPr>
              <a:t>jpppt.com</a:t>
            </a:r>
            <a:endParaRPr lang="zh-CN" altLang="en-US" sz="2400" dirty="0">
              <a:latin typeface="+mn-lt"/>
              <a:ea typeface="+mn-ea"/>
              <a:cs typeface="+mn-ea"/>
              <a:sym typeface="+mn-lt"/>
            </a:endParaRPr>
          </a:p>
        </p:txBody>
      </p:sp>
      <p:sp>
        <p:nvSpPr>
          <p:cNvPr id="4" name="文本占位符 3"/>
          <p:cNvSpPr>
            <a:spLocks noGrp="1"/>
          </p:cNvSpPr>
          <p:nvPr>
            <p:ph type="body" sz="quarter" idx="14"/>
          </p:nvPr>
        </p:nvSpPr>
        <p:spPr>
          <a:xfrm>
            <a:off x="1709420" y="3899535"/>
            <a:ext cx="3624580" cy="513080"/>
          </a:xfrm>
        </p:spPr>
        <p:txBody>
          <a:bodyPr vert="horz" lIns="90000" tIns="46800" rIns="90000" bIns="46800" rtlCol="0">
            <a:noAutofit/>
          </a:bodyPr>
          <a:lstStyle/>
          <a:p>
            <a:pPr marL="0"/>
            <a:r>
              <a:rPr lang="en-US" altLang="zh-CN" sz="2400" dirty="0">
                <a:latin typeface="+mn-lt"/>
                <a:ea typeface="+mn-ea"/>
                <a:cs typeface="+mn-ea"/>
                <a:sym typeface="+mn-lt"/>
              </a:rPr>
              <a:t>Time </a:t>
            </a:r>
            <a:r>
              <a:rPr lang="zh-CN" altLang="en-US" sz="2400" dirty="0">
                <a:latin typeface="+mn-lt"/>
                <a:ea typeface="+mn-ea"/>
                <a:cs typeface="+mn-ea"/>
                <a:sym typeface="+mn-lt"/>
              </a:rPr>
              <a:t>：</a:t>
            </a:r>
            <a:r>
              <a:rPr lang="en-US" altLang="zh-CN" sz="2400" dirty="0">
                <a:latin typeface="+mn-lt"/>
                <a:ea typeface="+mn-ea"/>
                <a:cs typeface="+mn-ea"/>
                <a:sym typeface="+mn-lt"/>
              </a:rPr>
              <a:t>12/12/2029</a:t>
            </a:r>
          </a:p>
        </p:txBody>
      </p:sp>
      <p:sp>
        <p:nvSpPr>
          <p:cNvPr id="5" name="TextBox 8">
            <a:extLst>
              <a:ext uri="{FF2B5EF4-FFF2-40B4-BE49-F238E27FC236}">
                <a16:creationId xmlns:a16="http://schemas.microsoft.com/office/drawing/2014/main" id="{F87ED580-9625-9063-1837-DA3FED845B3B}"/>
              </a:ext>
            </a:extLst>
          </p:cNvPr>
          <p:cNvSpPr txBox="1"/>
          <p:nvPr/>
        </p:nvSpPr>
        <p:spPr>
          <a:xfrm>
            <a:off x="1760131" y="2749026"/>
            <a:ext cx="6001811" cy="379656"/>
          </a:xfrm>
          <a:prstGeom prst="rect">
            <a:avLst/>
          </a:prstGeom>
          <a:noFill/>
        </p:spPr>
        <p:txBody>
          <a:bodyPr wrap="square" rtlCol="0" anchor="ctr">
            <a:spAutoFit/>
          </a:bodyPr>
          <a:lstStyle/>
          <a:p>
            <a:pPr algn="dist"/>
            <a:r>
              <a:rPr lang="en-US" altLang="ko-KR" sz="1865" dirty="0">
                <a:solidFill>
                  <a:schemeClr val="bg1">
                    <a:lumMod val="95000"/>
                  </a:schemeClr>
                </a:solidFill>
                <a:cs typeface="Arial" panose="020B0604020202020204" pitchFamily="34" charset="0"/>
              </a:rPr>
              <a:t>Insert the Subtitle of Your Presentation</a:t>
            </a:r>
            <a:endParaRPr lang="ko-KR" altLang="en-US" sz="1865" dirty="0">
              <a:solidFill>
                <a:schemeClr val="bg1">
                  <a:lumMod val="95000"/>
                </a:schemeClr>
              </a:solidFill>
              <a:cs typeface="Arial" panose="020B0604020202020204" pitchFamily="34" charset="0"/>
            </a:endParaRPr>
          </a:p>
        </p:txBody>
      </p:sp>
      <p:sp>
        <p:nvSpPr>
          <p:cNvPr id="6" name="TextBox 3">
            <a:hlinkClick r:id="rId2"/>
            <a:extLst>
              <a:ext uri="{FF2B5EF4-FFF2-40B4-BE49-F238E27FC236}">
                <a16:creationId xmlns:a16="http://schemas.microsoft.com/office/drawing/2014/main" id="{A403B2D6-B2F8-6BA2-A47A-97AABD273CEE}"/>
              </a:ext>
            </a:extLst>
          </p:cNvPr>
          <p:cNvSpPr txBox="1"/>
          <p:nvPr/>
        </p:nvSpPr>
        <p:spPr>
          <a:xfrm>
            <a:off x="6437921" y="6496767"/>
            <a:ext cx="5169613" cy="246221"/>
          </a:xfrm>
          <a:prstGeom prst="rect">
            <a:avLst/>
          </a:prstGeom>
          <a:noFill/>
        </p:spPr>
        <p:txBody>
          <a:bodyPr wrap="square" rtlCol="0">
            <a:spAutoFit/>
          </a:bodyPr>
          <a:lstStyle/>
          <a:p>
            <a:pPr algn="r"/>
            <a:r>
              <a:rPr lang="en-US" altLang="zh-CN" sz="1000" dirty="0">
                <a:solidFill>
                  <a:schemeClr val="bg1">
                    <a:lumMod val="65000"/>
                  </a:schemeClr>
                </a:solidFill>
                <a:cs typeface="Arial" panose="020B0604020202020204"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63383" y="1160756"/>
            <a:ext cx="4664236" cy="4664234"/>
          </a:xfrm>
          <a:prstGeom prst="ellipse">
            <a:avLst/>
          </a:prstGeom>
          <a:no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42812" y="254561"/>
            <a:ext cx="6476626" cy="6476624"/>
          </a:xfrm>
          <a:prstGeom prst="ellipse">
            <a:avLst/>
          </a:prstGeom>
          <a:no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026788" y="1791863"/>
            <a:ext cx="3468634" cy="3468634"/>
          </a:xfrm>
          <a:prstGeom prst="ellipse">
            <a:avLst/>
          </a:prstGeom>
          <a:noFill/>
          <a:ln w="444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椭圆 8"/>
          <p:cNvSpPr/>
          <p:nvPr/>
        </p:nvSpPr>
        <p:spPr>
          <a:xfrm>
            <a:off x="1120043" y="1885118"/>
            <a:ext cx="3282124" cy="3282124"/>
          </a:xfrm>
          <a:prstGeom prst="ellipse">
            <a:avLst/>
          </a:prstGeom>
          <a:gradFill>
            <a:gsLst>
              <a:gs pos="0">
                <a:srgbClr val="0F91D4">
                  <a:alpha val="19000"/>
                </a:srgbClr>
              </a:gs>
              <a:gs pos="37000">
                <a:srgbClr val="178FD4"/>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p:cNvSpPr/>
          <p:nvPr/>
        </p:nvSpPr>
        <p:spPr>
          <a:xfrm>
            <a:off x="5466818" y="1698608"/>
            <a:ext cx="186510" cy="18651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5926316" y="3456147"/>
            <a:ext cx="186510" cy="18651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椭圆 35"/>
          <p:cNvSpPr/>
          <p:nvPr/>
        </p:nvSpPr>
        <p:spPr>
          <a:xfrm>
            <a:off x="5466818" y="5213687"/>
            <a:ext cx="186510" cy="18651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对话气泡: 圆角矩形 39"/>
          <p:cNvSpPr/>
          <p:nvPr/>
        </p:nvSpPr>
        <p:spPr>
          <a:xfrm>
            <a:off x="6475475" y="620318"/>
            <a:ext cx="4810856" cy="1400175"/>
          </a:xfrm>
          <a:prstGeom prst="wedgeRoundRectCallout">
            <a:avLst>
              <a:gd name="adj1" fmla="val -61553"/>
              <a:gd name="adj2" fmla="val 28741"/>
              <a:gd name="adj3" fmla="val 16667"/>
            </a:avLst>
          </a:prstGeom>
          <a:gradFill>
            <a:gsLst>
              <a:gs pos="0">
                <a:srgbClr val="0F91D4">
                  <a:alpha val="60000"/>
                </a:srgbClr>
              </a:gs>
              <a:gs pos="60000">
                <a:srgbClr val="207DD2">
                  <a:alpha val="85000"/>
                </a:srgbClr>
              </a:gs>
              <a:gs pos="31000">
                <a:srgbClr val="178FD4">
                  <a:alpha val="81000"/>
                </a:srgbClr>
              </a:gs>
              <a:gs pos="100000">
                <a:srgbClr val="286BCF">
                  <a:alpha val="8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1" name="对话气泡: 圆角矩形 40"/>
          <p:cNvSpPr/>
          <p:nvPr/>
        </p:nvSpPr>
        <p:spPr>
          <a:xfrm>
            <a:off x="6475475" y="4829175"/>
            <a:ext cx="4810856" cy="1400175"/>
          </a:xfrm>
          <a:prstGeom prst="wedgeRoundRectCallout">
            <a:avLst>
              <a:gd name="adj1" fmla="val -62015"/>
              <a:gd name="adj2" fmla="val 201"/>
              <a:gd name="adj3" fmla="val 16667"/>
            </a:avLst>
          </a:prstGeom>
          <a:gradFill>
            <a:gsLst>
              <a:gs pos="0">
                <a:srgbClr val="0F91D4">
                  <a:alpha val="60000"/>
                </a:srgbClr>
              </a:gs>
              <a:gs pos="60000">
                <a:srgbClr val="207DD2">
                  <a:alpha val="85000"/>
                </a:srgbClr>
              </a:gs>
              <a:gs pos="31000">
                <a:srgbClr val="178FD4">
                  <a:alpha val="81000"/>
                </a:srgbClr>
              </a:gs>
              <a:gs pos="100000">
                <a:srgbClr val="286BCF">
                  <a:alpha val="8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2" name="对话气泡: 圆角矩形 41"/>
          <p:cNvSpPr/>
          <p:nvPr/>
        </p:nvSpPr>
        <p:spPr>
          <a:xfrm>
            <a:off x="6855961" y="2650828"/>
            <a:ext cx="4810856" cy="1400175"/>
          </a:xfrm>
          <a:prstGeom prst="wedgeRoundRectCallout">
            <a:avLst>
              <a:gd name="adj1" fmla="val -61429"/>
              <a:gd name="adj2" fmla="val 16282"/>
              <a:gd name="adj3" fmla="val 16667"/>
            </a:avLst>
          </a:prstGeom>
          <a:gradFill>
            <a:gsLst>
              <a:gs pos="0">
                <a:srgbClr val="0F91D4">
                  <a:alpha val="60000"/>
                </a:srgbClr>
              </a:gs>
              <a:gs pos="60000">
                <a:srgbClr val="207DD2">
                  <a:alpha val="85000"/>
                </a:srgbClr>
              </a:gs>
              <a:gs pos="31000">
                <a:srgbClr val="178FD4">
                  <a:alpha val="81000"/>
                </a:srgbClr>
              </a:gs>
              <a:gs pos="100000">
                <a:srgbClr val="286BCF">
                  <a:alpha val="8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4" name="组合 23"/>
          <p:cNvGrpSpPr/>
          <p:nvPr/>
        </p:nvGrpSpPr>
        <p:grpSpPr>
          <a:xfrm>
            <a:off x="6762750" y="748030"/>
            <a:ext cx="4292600" cy="1144270"/>
            <a:chOff x="10730" y="1082"/>
            <a:chExt cx="6760" cy="1802"/>
          </a:xfrm>
        </p:grpSpPr>
        <p:sp>
          <p:nvSpPr>
            <p:cNvPr id="4" name="文本框 3"/>
            <p:cNvSpPr txBox="1"/>
            <p:nvPr>
              <p:custDataLst>
                <p:tags r:id="rId7"/>
              </p:custDataLst>
            </p:nvPr>
          </p:nvSpPr>
          <p:spPr>
            <a:xfrm>
              <a:off x="10730" y="1082"/>
              <a:ext cx="3894" cy="624"/>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bg1"/>
                  </a:solidFill>
                  <a:uFillTx/>
                  <a:latin typeface="+mn-lt"/>
                  <a:ea typeface="+mn-ea"/>
                  <a:cs typeface="+mn-ea"/>
                  <a:sym typeface="+mn-lt"/>
                </a:rPr>
                <a:t>Add title text</a:t>
              </a:r>
              <a:endParaRPr lang="zh-CN" altLang="en-US" sz="1800" b="1" spc="300" dirty="0">
                <a:solidFill>
                  <a:schemeClr val="bg1"/>
                </a:solidFill>
                <a:uFillTx/>
                <a:latin typeface="+mn-lt"/>
                <a:ea typeface="+mn-ea"/>
                <a:cs typeface="+mn-ea"/>
                <a:sym typeface="+mn-lt"/>
              </a:endParaRPr>
            </a:p>
          </p:txBody>
        </p:sp>
        <p:sp>
          <p:nvSpPr>
            <p:cNvPr id="21" name="文本框 20"/>
            <p:cNvSpPr txBox="1"/>
            <p:nvPr>
              <p:custDataLst>
                <p:tags r:id="rId8"/>
              </p:custDataLst>
            </p:nvPr>
          </p:nvSpPr>
          <p:spPr>
            <a:xfrm>
              <a:off x="10730" y="1824"/>
              <a:ext cx="6760"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bg1"/>
                  </a:solidFill>
                  <a:uFillTx/>
                  <a:cs typeface="+mn-ea"/>
                  <a:sym typeface="+mn-lt"/>
                </a:rPr>
                <a:t>Click here to add content, content to match the title. </a:t>
              </a:r>
              <a:endParaRPr lang="zh-CN" altLang="en-US" sz="1400" dirty="0">
                <a:solidFill>
                  <a:schemeClr val="bg1"/>
                </a:solidFill>
                <a:uFillTx/>
                <a:cs typeface="+mn-ea"/>
                <a:sym typeface="+mn-lt"/>
              </a:endParaRPr>
            </a:p>
          </p:txBody>
        </p:sp>
      </p:grpSp>
      <p:grpSp>
        <p:nvGrpSpPr>
          <p:cNvPr id="25" name="组合 24"/>
          <p:cNvGrpSpPr/>
          <p:nvPr/>
        </p:nvGrpSpPr>
        <p:grpSpPr>
          <a:xfrm>
            <a:off x="7113270" y="2774315"/>
            <a:ext cx="4292600" cy="1144270"/>
            <a:chOff x="10730" y="1098"/>
            <a:chExt cx="6760" cy="1802"/>
          </a:xfrm>
        </p:grpSpPr>
        <p:sp>
          <p:nvSpPr>
            <p:cNvPr id="26" name="文本框 25"/>
            <p:cNvSpPr txBox="1"/>
            <p:nvPr>
              <p:custDataLst>
                <p:tags r:id="rId5"/>
              </p:custDataLst>
            </p:nvPr>
          </p:nvSpPr>
          <p:spPr>
            <a:xfrm>
              <a:off x="10730" y="1098"/>
              <a:ext cx="3894" cy="624"/>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bg1"/>
                  </a:solidFill>
                  <a:uFillTx/>
                  <a:latin typeface="+mn-lt"/>
                  <a:ea typeface="+mn-ea"/>
                  <a:cs typeface="+mn-ea"/>
                  <a:sym typeface="+mn-lt"/>
                </a:rPr>
                <a:t>Add title text</a:t>
              </a:r>
              <a:endParaRPr lang="zh-CN" altLang="en-US" sz="1800" b="1" spc="300" dirty="0">
                <a:solidFill>
                  <a:schemeClr val="bg1"/>
                </a:solidFill>
                <a:uFillTx/>
                <a:latin typeface="+mn-lt"/>
                <a:ea typeface="+mn-ea"/>
                <a:cs typeface="+mn-ea"/>
                <a:sym typeface="+mn-lt"/>
              </a:endParaRPr>
            </a:p>
          </p:txBody>
        </p:sp>
        <p:sp>
          <p:nvSpPr>
            <p:cNvPr id="27" name="文本框 26"/>
            <p:cNvSpPr txBox="1"/>
            <p:nvPr>
              <p:custDataLst>
                <p:tags r:id="rId6"/>
              </p:custDataLst>
            </p:nvPr>
          </p:nvSpPr>
          <p:spPr>
            <a:xfrm>
              <a:off x="10730" y="1840"/>
              <a:ext cx="6760"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bg1"/>
                  </a:solidFill>
                  <a:uFillTx/>
                  <a:cs typeface="+mn-ea"/>
                  <a:sym typeface="+mn-lt"/>
                </a:rPr>
                <a:t>Click here to add content, content to match the title. </a:t>
              </a:r>
              <a:endParaRPr lang="zh-CN" altLang="en-US" sz="1400" dirty="0">
                <a:solidFill>
                  <a:schemeClr val="bg1"/>
                </a:solidFill>
                <a:uFillTx/>
                <a:cs typeface="+mn-ea"/>
                <a:sym typeface="+mn-lt"/>
              </a:endParaRPr>
            </a:p>
          </p:txBody>
        </p:sp>
      </p:grpSp>
      <p:grpSp>
        <p:nvGrpSpPr>
          <p:cNvPr id="28" name="组合 27"/>
          <p:cNvGrpSpPr/>
          <p:nvPr/>
        </p:nvGrpSpPr>
        <p:grpSpPr>
          <a:xfrm>
            <a:off x="6684010" y="4958080"/>
            <a:ext cx="4292600" cy="1144270"/>
            <a:chOff x="10730" y="1082"/>
            <a:chExt cx="6760" cy="1802"/>
          </a:xfrm>
        </p:grpSpPr>
        <p:sp>
          <p:nvSpPr>
            <p:cNvPr id="29" name="文本框 28"/>
            <p:cNvSpPr txBox="1"/>
            <p:nvPr>
              <p:custDataLst>
                <p:tags r:id="rId3"/>
              </p:custDataLst>
            </p:nvPr>
          </p:nvSpPr>
          <p:spPr>
            <a:xfrm>
              <a:off x="10730" y="1082"/>
              <a:ext cx="3894" cy="624"/>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bg1"/>
                  </a:solidFill>
                  <a:uFillTx/>
                  <a:latin typeface="+mn-lt"/>
                  <a:ea typeface="+mn-ea"/>
                  <a:cs typeface="+mn-ea"/>
                  <a:sym typeface="+mn-lt"/>
                </a:rPr>
                <a:t>Add title text</a:t>
              </a:r>
              <a:endParaRPr lang="zh-CN" altLang="en-US" sz="1800" b="1" spc="300" dirty="0">
                <a:solidFill>
                  <a:schemeClr val="bg1"/>
                </a:solidFill>
                <a:uFillTx/>
                <a:latin typeface="+mn-lt"/>
                <a:ea typeface="+mn-ea"/>
                <a:cs typeface="+mn-ea"/>
                <a:sym typeface="+mn-lt"/>
              </a:endParaRPr>
            </a:p>
          </p:txBody>
        </p:sp>
        <p:sp>
          <p:nvSpPr>
            <p:cNvPr id="30" name="文本框 29"/>
            <p:cNvSpPr txBox="1"/>
            <p:nvPr>
              <p:custDataLst>
                <p:tags r:id="rId4"/>
              </p:custDataLst>
            </p:nvPr>
          </p:nvSpPr>
          <p:spPr>
            <a:xfrm>
              <a:off x="10730" y="1824"/>
              <a:ext cx="6760"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bg1"/>
                  </a:solidFill>
                  <a:uFillTx/>
                  <a:cs typeface="+mn-ea"/>
                  <a:sym typeface="+mn-lt"/>
                </a:rPr>
                <a:t>Click here to add content, content to match the title. </a:t>
              </a:r>
              <a:endParaRPr lang="zh-CN" altLang="en-US" sz="1400" dirty="0">
                <a:solidFill>
                  <a:schemeClr val="bg1"/>
                </a:solidFill>
                <a:uFillTx/>
                <a:cs typeface="+mn-ea"/>
                <a:sym typeface="+mn-lt"/>
              </a:endParaRPr>
            </a:p>
          </p:txBody>
        </p:sp>
      </p:grpSp>
      <p:sp>
        <p:nvSpPr>
          <p:cNvPr id="32" name="标题 1"/>
          <p:cNvSpPr>
            <a:spLocks noGrp="1"/>
          </p:cNvSpPr>
          <p:nvPr/>
        </p:nvSpPr>
        <p:spPr>
          <a:xfrm>
            <a:off x="1392555" y="2576830"/>
            <a:ext cx="5615940" cy="767080"/>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endParaRPr lang="zh-CN" altLang="en-US">
              <a:latin typeface="+mn-lt"/>
              <a:ea typeface="+mn-ea"/>
              <a:cs typeface="+mn-ea"/>
              <a:sym typeface="+mn-lt"/>
            </a:endParaRPr>
          </a:p>
        </p:txBody>
      </p:sp>
      <p:sp>
        <p:nvSpPr>
          <p:cNvPr id="39" name="文本框 38"/>
          <p:cNvSpPr txBox="1"/>
          <p:nvPr>
            <p:custDataLst>
              <p:tags r:id="rId1"/>
            </p:custDataLst>
          </p:nvPr>
        </p:nvSpPr>
        <p:spPr>
          <a:xfrm>
            <a:off x="1528965" y="2799080"/>
            <a:ext cx="2546323" cy="653415"/>
          </a:xfrm>
          <a:prstGeom prst="rect">
            <a:avLst/>
          </a:prstGeom>
          <a:noFill/>
        </p:spPr>
        <p:txBody>
          <a:bodyPr wrap="square" lIns="90000" tIns="46800" rIns="90000" bIns="0" rtlCol="0" anchor="ctr" anchorCtr="0">
            <a:normAutofit fontScale="62500" lnSpcReduction="2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3200" b="1" spc="300" dirty="0">
                <a:solidFill>
                  <a:schemeClr val="bg1"/>
                </a:solidFill>
                <a:uFillTx/>
                <a:latin typeface="+mn-lt"/>
                <a:ea typeface="+mn-ea"/>
                <a:cs typeface="+mn-ea"/>
                <a:sym typeface="+mn-lt"/>
              </a:rPr>
              <a:t>Add title text</a:t>
            </a:r>
            <a:endParaRPr lang="zh-CN" altLang="en-US" sz="3200" b="1" spc="300" dirty="0">
              <a:solidFill>
                <a:schemeClr val="bg1"/>
              </a:solidFill>
              <a:uFillTx/>
              <a:latin typeface="+mn-lt"/>
              <a:ea typeface="+mn-ea"/>
              <a:cs typeface="+mn-ea"/>
              <a:sym typeface="+mn-lt"/>
            </a:endParaRPr>
          </a:p>
        </p:txBody>
      </p:sp>
      <p:sp>
        <p:nvSpPr>
          <p:cNvPr id="43" name="文本框 42"/>
          <p:cNvSpPr txBox="1"/>
          <p:nvPr>
            <p:custDataLst>
              <p:tags r:id="rId2"/>
            </p:custDataLst>
          </p:nvPr>
        </p:nvSpPr>
        <p:spPr>
          <a:xfrm>
            <a:off x="1392555" y="3561080"/>
            <a:ext cx="2901315" cy="79438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bg1"/>
                </a:solidFill>
                <a:uFillTx/>
                <a:cs typeface="+mn-ea"/>
                <a:sym typeface="+mn-lt"/>
              </a:rPr>
              <a:t>Click here to add content, content to match the title. </a:t>
            </a:r>
            <a:endParaRPr lang="zh-CN" altLang="en-US" sz="1400" dirty="0">
              <a:solidFill>
                <a:schemeClr val="bg1"/>
              </a:solidFill>
              <a:uFillTx/>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grpSp>
        <p:nvGrpSpPr>
          <p:cNvPr id="16" name="组合 15"/>
          <p:cNvGrpSpPr/>
          <p:nvPr/>
        </p:nvGrpSpPr>
        <p:grpSpPr>
          <a:xfrm>
            <a:off x="951865" y="1962150"/>
            <a:ext cx="10335895" cy="3501390"/>
            <a:chOff x="1484" y="2767"/>
            <a:chExt cx="16277" cy="5514"/>
          </a:xfrm>
        </p:grpSpPr>
        <p:pic>
          <p:nvPicPr>
            <p:cNvPr id="3" name="图片 2"/>
            <p:cNvPicPr>
              <a:picLocks noChangeAspect="1"/>
            </p:cNvPicPr>
            <p:nvPr>
              <p:custDataLst>
                <p:tags r:id="rId1"/>
              </p:custDataLst>
            </p:nvPr>
          </p:nvPicPr>
          <p:blipFill>
            <a:blip r:embed="rId10" cstate="screen">
              <a:extLst>
                <a:ext uri="{28A0092B-C50C-407E-A947-70E740481C1C}">
                  <a14:useLocalDpi xmlns:a14="http://schemas.microsoft.com/office/drawing/2010/main"/>
                </a:ext>
              </a:extLst>
            </a:blip>
            <a:srcRect/>
            <a:stretch>
              <a:fillRect/>
            </a:stretch>
          </p:blipFill>
          <p:spPr>
            <a:xfrm>
              <a:off x="1484" y="2767"/>
              <a:ext cx="5237" cy="2731"/>
            </a:xfrm>
            <a:prstGeom prst="rect">
              <a:avLst/>
            </a:prstGeom>
          </p:spPr>
        </p:pic>
        <p:pic>
          <p:nvPicPr>
            <p:cNvPr id="4" name="图片 3"/>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a:xfrm>
              <a:off x="6982" y="2767"/>
              <a:ext cx="5237" cy="2731"/>
            </a:xfrm>
            <a:prstGeom prst="rect">
              <a:avLst/>
            </a:prstGeom>
          </p:spPr>
        </p:pic>
        <p:pic>
          <p:nvPicPr>
            <p:cNvPr id="5" name="图片 4"/>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2480" y="2767"/>
              <a:ext cx="5237" cy="2731"/>
            </a:xfrm>
            <a:prstGeom prst="rect">
              <a:avLst/>
            </a:prstGeom>
          </p:spPr>
        </p:pic>
        <p:sp>
          <p:nvSpPr>
            <p:cNvPr id="20" name="文本框 19"/>
            <p:cNvSpPr txBox="1"/>
            <p:nvPr>
              <p:custDataLst>
                <p:tags r:id="rId3"/>
              </p:custDataLst>
            </p:nvPr>
          </p:nvSpPr>
          <p:spPr>
            <a:xfrm>
              <a:off x="1484" y="5725"/>
              <a:ext cx="5217" cy="624"/>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21" name="文本框 20"/>
            <p:cNvSpPr txBox="1"/>
            <p:nvPr>
              <p:custDataLst>
                <p:tags r:id="rId4"/>
              </p:custDataLst>
            </p:nvPr>
          </p:nvSpPr>
          <p:spPr>
            <a:xfrm>
              <a:off x="1484" y="6435"/>
              <a:ext cx="5217" cy="1847"/>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12" name="文本框 11"/>
            <p:cNvSpPr txBox="1"/>
            <p:nvPr>
              <p:custDataLst>
                <p:tags r:id="rId5"/>
              </p:custDataLst>
            </p:nvPr>
          </p:nvSpPr>
          <p:spPr>
            <a:xfrm>
              <a:off x="6907" y="5725"/>
              <a:ext cx="5324" cy="624"/>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13" name="文本框 12"/>
            <p:cNvSpPr txBox="1"/>
            <p:nvPr>
              <p:custDataLst>
                <p:tags r:id="rId6"/>
              </p:custDataLst>
            </p:nvPr>
          </p:nvSpPr>
          <p:spPr>
            <a:xfrm>
              <a:off x="6907" y="6435"/>
              <a:ext cx="5324" cy="1847"/>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26" name="文本框 25"/>
            <p:cNvSpPr txBox="1"/>
            <p:nvPr>
              <p:custDataLst>
                <p:tags r:id="rId7"/>
              </p:custDataLst>
            </p:nvPr>
          </p:nvSpPr>
          <p:spPr>
            <a:xfrm>
              <a:off x="12437" y="5725"/>
              <a:ext cx="5324" cy="624"/>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37" name="文本框 36"/>
            <p:cNvSpPr txBox="1"/>
            <p:nvPr>
              <p:custDataLst>
                <p:tags r:id="rId8"/>
              </p:custDataLst>
            </p:nvPr>
          </p:nvSpPr>
          <p:spPr>
            <a:xfrm>
              <a:off x="12437" y="6435"/>
              <a:ext cx="5324" cy="1847"/>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grpSp>
      <p:sp>
        <p:nvSpPr>
          <p:cNvPr id="10" name="任意多边形 9"/>
          <p:cNvSpPr/>
          <p:nvPr/>
        </p:nvSpPr>
        <p:spPr>
          <a:xfrm>
            <a:off x="-1005840" y="5824855"/>
            <a:ext cx="14526260" cy="1320165"/>
          </a:xfrm>
          <a:custGeom>
            <a:avLst/>
            <a:gdLst>
              <a:gd name="connisteX0" fmla="*/ 0 w 12181840"/>
              <a:gd name="connsiteY0" fmla="*/ 1291164 h 1320374"/>
              <a:gd name="connisteX1" fmla="*/ 1660525 w 12181840"/>
              <a:gd name="connsiteY1" fmla="*/ 255479 h 1320374"/>
              <a:gd name="connisteX2" fmla="*/ 4425315 w 12181840"/>
              <a:gd name="connsiteY2" fmla="*/ 802849 h 1320374"/>
              <a:gd name="connisteX3" fmla="*/ 6320155 w 12181840"/>
              <a:gd name="connsiteY3" fmla="*/ 89109 h 1320374"/>
              <a:gd name="connisteX4" fmla="*/ 8186420 w 12181840"/>
              <a:gd name="connsiteY4" fmla="*/ 743794 h 1320374"/>
              <a:gd name="connisteX5" fmla="*/ 9906000 w 12181840"/>
              <a:gd name="connsiteY5" fmla="*/ 11004 h 1320374"/>
              <a:gd name="connisteX6" fmla="*/ 12181840 w 12181840"/>
              <a:gd name="connsiteY6" fmla="*/ 1320374 h 13203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2181840" h="1320374">
                <a:moveTo>
                  <a:pt x="0" y="1291164"/>
                </a:moveTo>
                <a:cubicBezTo>
                  <a:pt x="276860" y="1073359"/>
                  <a:pt x="775335" y="353269"/>
                  <a:pt x="1660525" y="255479"/>
                </a:cubicBezTo>
                <a:cubicBezTo>
                  <a:pt x="2545715" y="157689"/>
                  <a:pt x="3493135" y="835869"/>
                  <a:pt x="4425315" y="802849"/>
                </a:cubicBezTo>
                <a:cubicBezTo>
                  <a:pt x="5357495" y="769829"/>
                  <a:pt x="5567680" y="101174"/>
                  <a:pt x="6320155" y="89109"/>
                </a:cubicBezTo>
                <a:cubicBezTo>
                  <a:pt x="7072630" y="77044"/>
                  <a:pt x="7469505" y="759669"/>
                  <a:pt x="8186420" y="743794"/>
                </a:cubicBezTo>
                <a:cubicBezTo>
                  <a:pt x="8903335" y="727919"/>
                  <a:pt x="9107170" y="-104566"/>
                  <a:pt x="9906000" y="11004"/>
                </a:cubicBezTo>
                <a:cubicBezTo>
                  <a:pt x="10704830" y="126574"/>
                  <a:pt x="11760835" y="1044149"/>
                  <a:pt x="12181840" y="1320374"/>
                </a:cubicBezTo>
              </a:path>
            </a:pathLst>
          </a:custGeom>
          <a:solidFill>
            <a:srgbClr val="4D83D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a:off x="-165100" y="5932805"/>
            <a:ext cx="14526260" cy="1320165"/>
          </a:xfrm>
          <a:custGeom>
            <a:avLst/>
            <a:gdLst>
              <a:gd name="connisteX0" fmla="*/ 0 w 12181840"/>
              <a:gd name="connsiteY0" fmla="*/ 1291164 h 1320374"/>
              <a:gd name="connisteX1" fmla="*/ 1660525 w 12181840"/>
              <a:gd name="connsiteY1" fmla="*/ 255479 h 1320374"/>
              <a:gd name="connisteX2" fmla="*/ 4425315 w 12181840"/>
              <a:gd name="connsiteY2" fmla="*/ 802849 h 1320374"/>
              <a:gd name="connisteX3" fmla="*/ 6320155 w 12181840"/>
              <a:gd name="connsiteY3" fmla="*/ 89109 h 1320374"/>
              <a:gd name="connisteX4" fmla="*/ 8186420 w 12181840"/>
              <a:gd name="connsiteY4" fmla="*/ 743794 h 1320374"/>
              <a:gd name="connisteX5" fmla="*/ 9906000 w 12181840"/>
              <a:gd name="connsiteY5" fmla="*/ 11004 h 1320374"/>
              <a:gd name="connisteX6" fmla="*/ 12181840 w 12181840"/>
              <a:gd name="connsiteY6" fmla="*/ 1320374 h 132037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2181840" h="1320374">
                <a:moveTo>
                  <a:pt x="0" y="1291164"/>
                </a:moveTo>
                <a:cubicBezTo>
                  <a:pt x="276860" y="1073359"/>
                  <a:pt x="775335" y="353269"/>
                  <a:pt x="1660525" y="255479"/>
                </a:cubicBezTo>
                <a:cubicBezTo>
                  <a:pt x="2545715" y="157689"/>
                  <a:pt x="3493135" y="835869"/>
                  <a:pt x="4425315" y="802849"/>
                </a:cubicBezTo>
                <a:cubicBezTo>
                  <a:pt x="5357495" y="769829"/>
                  <a:pt x="5567680" y="101174"/>
                  <a:pt x="6320155" y="89109"/>
                </a:cubicBezTo>
                <a:cubicBezTo>
                  <a:pt x="7072630" y="77044"/>
                  <a:pt x="7469505" y="759669"/>
                  <a:pt x="8186420" y="743794"/>
                </a:cubicBezTo>
                <a:cubicBezTo>
                  <a:pt x="8903335" y="727919"/>
                  <a:pt x="9107170" y="-104566"/>
                  <a:pt x="9906000" y="11004"/>
                </a:cubicBezTo>
                <a:cubicBezTo>
                  <a:pt x="10704830" y="126574"/>
                  <a:pt x="11760835" y="1044149"/>
                  <a:pt x="12181840" y="1320374"/>
                </a:cubicBezTo>
              </a:path>
            </a:pathLst>
          </a:custGeom>
          <a:gradFill>
            <a:gsLst>
              <a:gs pos="50000">
                <a:srgbClr val="97C8E1">
                  <a:alpha val="52000"/>
                </a:srgbClr>
              </a:gs>
              <a:gs pos="0">
                <a:srgbClr val="BADAEB"/>
              </a:gs>
              <a:gs pos="100000">
                <a:srgbClr val="74B5D6"/>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380" y="1294765"/>
            <a:ext cx="4268470" cy="2845435"/>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9590" y="1294765"/>
            <a:ext cx="4268470" cy="2845435"/>
          </a:xfrm>
          <a:prstGeom prst="rect">
            <a:avLst/>
          </a:prstGeom>
        </p:spPr>
      </p:pic>
      <p:sp>
        <p:nvSpPr>
          <p:cNvPr id="17" name="文本框 16"/>
          <p:cNvSpPr txBox="1"/>
          <p:nvPr>
            <p:custDataLst>
              <p:tags r:id="rId1"/>
            </p:custDataLst>
          </p:nvPr>
        </p:nvSpPr>
        <p:spPr>
          <a:xfrm>
            <a:off x="998855" y="4932045"/>
            <a:ext cx="4265295" cy="1221740"/>
          </a:xfrm>
          <a:prstGeom prst="rect">
            <a:avLst/>
          </a:prstGeom>
          <a:noFill/>
        </p:spPr>
        <p:txBody>
          <a:bodyPr wrap="square" rtlCol="0">
            <a:normAutofit/>
          </a:body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8" name="文本框 7"/>
          <p:cNvSpPr txBox="1"/>
          <p:nvPr/>
        </p:nvSpPr>
        <p:spPr>
          <a:xfrm>
            <a:off x="999490" y="4386580"/>
            <a:ext cx="4265295" cy="46037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5" name="文本框 4"/>
          <p:cNvSpPr txBox="1"/>
          <p:nvPr>
            <p:custDataLst>
              <p:tags r:id="rId2"/>
            </p:custDataLst>
          </p:nvPr>
        </p:nvSpPr>
        <p:spPr>
          <a:xfrm>
            <a:off x="6873240" y="4932045"/>
            <a:ext cx="4265295" cy="1221740"/>
          </a:xfrm>
          <a:prstGeom prst="rect">
            <a:avLst/>
          </a:prstGeom>
          <a:noFill/>
        </p:spPr>
        <p:txBody>
          <a:bodyPr wrap="square" rtlCol="0">
            <a:normAutofit/>
          </a:body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Click here to add content, content to match the title. </a:t>
            </a:r>
            <a:endParaRPr lang="zh-CN" altLang="en-US" sz="1400" dirty="0">
              <a:solidFill>
                <a:srgbClr val="000000">
                  <a:lumMod val="50000"/>
                  <a:lumOff val="50000"/>
                </a:srgbClr>
              </a:solidFill>
              <a:uFillTx/>
              <a:cs typeface="+mn-ea"/>
              <a:sym typeface="+mn-lt"/>
            </a:endParaRPr>
          </a:p>
          <a:p>
            <a:pPr>
              <a:lnSpc>
                <a:spcPct val="150000"/>
              </a:lnSpc>
            </a:pPr>
            <a:endParaRPr lang="zh-CN" altLang="en-US" sz="1400" dirty="0">
              <a:solidFill>
                <a:srgbClr val="000000">
                  <a:lumMod val="50000"/>
                  <a:lumOff val="50000"/>
                </a:srgbClr>
              </a:solidFill>
              <a:uFillTx/>
              <a:cs typeface="+mn-ea"/>
              <a:sym typeface="+mn-lt"/>
            </a:endParaRPr>
          </a:p>
        </p:txBody>
      </p:sp>
      <p:sp>
        <p:nvSpPr>
          <p:cNvPr id="6" name="文本框 5"/>
          <p:cNvSpPr txBox="1"/>
          <p:nvPr/>
        </p:nvSpPr>
        <p:spPr>
          <a:xfrm>
            <a:off x="6873875" y="4386580"/>
            <a:ext cx="4265295" cy="46037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grpSp>
        <p:nvGrpSpPr>
          <p:cNvPr id="15" name="组合 14"/>
          <p:cNvGrpSpPr/>
          <p:nvPr/>
        </p:nvGrpSpPr>
        <p:grpSpPr>
          <a:xfrm>
            <a:off x="8719185" y="5617210"/>
            <a:ext cx="5980430" cy="1445260"/>
            <a:chOff x="8484" y="7700"/>
            <a:chExt cx="16379" cy="4074"/>
          </a:xfrm>
        </p:grpSpPr>
        <p:sp>
          <p:nvSpPr>
            <p:cNvPr id="14" name="任意多边形 13"/>
            <p:cNvSpPr/>
            <p:nvPr/>
          </p:nvSpPr>
          <p:spPr>
            <a:xfrm rot="21420000">
              <a:off x="8484" y="7700"/>
              <a:ext cx="16379" cy="3588"/>
            </a:xfrm>
            <a:custGeom>
              <a:avLst/>
              <a:gdLst>
                <a:gd name="connisteX0" fmla="*/ 0 w 9041162"/>
                <a:gd name="connsiteY0" fmla="*/ 2322382 h 2645987"/>
                <a:gd name="connisteX1" fmla="*/ 1322705 w 9041162"/>
                <a:gd name="connsiteY1" fmla="*/ 1009837 h 2645987"/>
                <a:gd name="connisteX2" fmla="*/ 3225800 w 9041162"/>
                <a:gd name="connsiteY2" fmla="*/ 1447352 h 2645987"/>
                <a:gd name="connisteX3" fmla="*/ 5474335 w 9041162"/>
                <a:gd name="connsiteY3" fmla="*/ 12887 h 2645987"/>
                <a:gd name="connisteX4" fmla="*/ 8068945 w 9041162"/>
                <a:gd name="connsiteY4" fmla="*/ 938717 h 2645987"/>
                <a:gd name="connisteX5" fmla="*/ 8242300 w 9041162"/>
                <a:gd name="connsiteY5" fmla="*/ 2566857 h 2645987"/>
                <a:gd name="connisteX6" fmla="*/ 20320 w 9041162"/>
                <a:gd name="connsiteY6" fmla="*/ 2261422 h 264598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41163" h="2645987">
                  <a:moveTo>
                    <a:pt x="0" y="2322382"/>
                  </a:moveTo>
                  <a:cubicBezTo>
                    <a:pt x="226695" y="2051237"/>
                    <a:pt x="677545" y="1185097"/>
                    <a:pt x="1322705" y="1009837"/>
                  </a:cubicBezTo>
                  <a:cubicBezTo>
                    <a:pt x="1967865" y="834577"/>
                    <a:pt x="2395220" y="1646742"/>
                    <a:pt x="3225800" y="1447352"/>
                  </a:cubicBezTo>
                  <a:cubicBezTo>
                    <a:pt x="4056380" y="1247962"/>
                    <a:pt x="4505960" y="114487"/>
                    <a:pt x="5474335" y="12887"/>
                  </a:cubicBezTo>
                  <a:cubicBezTo>
                    <a:pt x="6442710" y="-88713"/>
                    <a:pt x="7515225" y="428177"/>
                    <a:pt x="8068945" y="938717"/>
                  </a:cubicBezTo>
                  <a:cubicBezTo>
                    <a:pt x="8622665" y="1449257"/>
                    <a:pt x="9852025" y="2302062"/>
                    <a:pt x="8242300" y="2566857"/>
                  </a:cubicBezTo>
                  <a:cubicBezTo>
                    <a:pt x="6632575" y="2831652"/>
                    <a:pt x="1668145" y="2354767"/>
                    <a:pt x="20320" y="2261422"/>
                  </a:cubicBezTo>
                </a:path>
              </a:pathLst>
            </a:custGeom>
            <a:solidFill>
              <a:schemeClr val="accent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rot="21420000">
              <a:off x="9720" y="8996"/>
              <a:ext cx="13904" cy="2778"/>
            </a:xfrm>
            <a:custGeom>
              <a:avLst/>
              <a:gdLst>
                <a:gd name="connisteX0" fmla="*/ 0 w 9041162"/>
                <a:gd name="connsiteY0" fmla="*/ 2322382 h 2645987"/>
                <a:gd name="connisteX1" fmla="*/ 1322705 w 9041162"/>
                <a:gd name="connsiteY1" fmla="*/ 1009837 h 2645987"/>
                <a:gd name="connisteX2" fmla="*/ 3225800 w 9041162"/>
                <a:gd name="connsiteY2" fmla="*/ 1447352 h 2645987"/>
                <a:gd name="connisteX3" fmla="*/ 5474335 w 9041162"/>
                <a:gd name="connsiteY3" fmla="*/ 12887 h 2645987"/>
                <a:gd name="connisteX4" fmla="*/ 8068945 w 9041162"/>
                <a:gd name="connsiteY4" fmla="*/ 938717 h 2645987"/>
                <a:gd name="connisteX5" fmla="*/ 8242300 w 9041162"/>
                <a:gd name="connsiteY5" fmla="*/ 2566857 h 2645987"/>
                <a:gd name="connisteX6" fmla="*/ 20320 w 9041162"/>
                <a:gd name="connsiteY6" fmla="*/ 2261422 h 264598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41163" h="2645987">
                  <a:moveTo>
                    <a:pt x="0" y="2322382"/>
                  </a:moveTo>
                  <a:cubicBezTo>
                    <a:pt x="226695" y="2051237"/>
                    <a:pt x="677545" y="1185097"/>
                    <a:pt x="1322705" y="1009837"/>
                  </a:cubicBezTo>
                  <a:cubicBezTo>
                    <a:pt x="1967865" y="834577"/>
                    <a:pt x="2395220" y="1646742"/>
                    <a:pt x="3225800" y="1447352"/>
                  </a:cubicBezTo>
                  <a:cubicBezTo>
                    <a:pt x="4056380" y="1247962"/>
                    <a:pt x="4505960" y="114487"/>
                    <a:pt x="5474335" y="12887"/>
                  </a:cubicBezTo>
                  <a:cubicBezTo>
                    <a:pt x="6442710" y="-88713"/>
                    <a:pt x="7515225" y="428177"/>
                    <a:pt x="8068945" y="938717"/>
                  </a:cubicBezTo>
                  <a:cubicBezTo>
                    <a:pt x="8622665" y="1449257"/>
                    <a:pt x="9852025" y="2302062"/>
                    <a:pt x="8242300" y="2566857"/>
                  </a:cubicBezTo>
                  <a:cubicBezTo>
                    <a:pt x="6632575" y="2831652"/>
                    <a:pt x="1668145" y="2354767"/>
                    <a:pt x="20320" y="2261422"/>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a:off x="0" y="1250950"/>
            <a:ext cx="12185650" cy="5607050"/>
          </a:xfrm>
          <a:prstGeom prst="rect">
            <a:avLst/>
          </a:prstGeom>
        </p:spPr>
      </p:pic>
      <p:sp>
        <p:nvSpPr>
          <p:cNvPr id="2" name="标题 1"/>
          <p:cNvSpPr>
            <a:spLocks noGrp="1"/>
          </p:cNvSpPr>
          <p:nvPr>
            <p:ph type="title"/>
          </p:nvPr>
        </p:nvSpPr>
        <p:spPr/>
        <p:txBody>
          <a:bodyPr/>
          <a:lstStyle/>
          <a:p>
            <a:endParaRPr lang="zh-CN" altLang="en-US">
              <a:latin typeface="+mn-lt"/>
              <a:ea typeface="+mn-ea"/>
              <a:cs typeface="+mn-ea"/>
              <a:sym typeface="+mn-lt"/>
            </a:endParaRPr>
          </a:p>
        </p:txBody>
      </p:sp>
      <p:sp>
        <p:nvSpPr>
          <p:cNvPr id="3" name="文本框 2"/>
          <p:cNvSpPr txBox="1"/>
          <p:nvPr>
            <p:custDataLst>
              <p:tags r:id="rId1"/>
            </p:custDataLst>
          </p:nvPr>
        </p:nvSpPr>
        <p:spPr>
          <a:xfrm>
            <a:off x="1048385" y="2034540"/>
            <a:ext cx="2458085" cy="379730"/>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00000"/>
              </a:lnSpc>
            </a:pPr>
            <a:r>
              <a:rPr lang="en-US" altLang="zh-CN" sz="2200" dirty="0">
                <a:solidFill>
                  <a:srgbClr val="000000">
                    <a:lumMod val="75000"/>
                    <a:lumOff val="25000"/>
                  </a:srgbClr>
                </a:solidFill>
                <a:latin typeface="+mn-lt"/>
                <a:ea typeface="+mn-ea"/>
                <a:cs typeface="+mn-ea"/>
                <a:sym typeface="+mn-lt"/>
              </a:rPr>
              <a:t>Add title text</a:t>
            </a:r>
            <a:endParaRPr lang="zh-CN" altLang="en-US" sz="2200" dirty="0">
              <a:solidFill>
                <a:srgbClr val="000000">
                  <a:lumMod val="75000"/>
                  <a:lumOff val="25000"/>
                </a:srgbClr>
              </a:solidFill>
              <a:latin typeface="+mn-lt"/>
              <a:ea typeface="+mn-ea"/>
              <a:cs typeface="+mn-ea"/>
              <a:sym typeface="+mn-lt"/>
            </a:endParaRPr>
          </a:p>
        </p:txBody>
      </p:sp>
      <p:sp>
        <p:nvSpPr>
          <p:cNvPr id="75" name="文本框 74"/>
          <p:cNvSpPr txBox="1"/>
          <p:nvPr>
            <p:custDataLst>
              <p:tags r:id="rId2"/>
            </p:custDataLst>
          </p:nvPr>
        </p:nvSpPr>
        <p:spPr>
          <a:xfrm>
            <a:off x="1048385" y="2521585"/>
            <a:ext cx="4417060" cy="734060"/>
          </a:xfrm>
          <a:prstGeom prst="rect">
            <a:avLst/>
          </a:prstGeom>
          <a:noFill/>
        </p:spPr>
        <p:txBody>
          <a:bodyPr wrap="square" lIns="91440" tIns="0" rIns="91440" bIns="45720" rtlCol="0">
            <a:normAutofit/>
          </a:bodyPr>
          <a:lstStyle>
            <a:defPPr>
              <a:defRPr lang="en-US"/>
            </a:defPPr>
            <a:lvl1pPr marL="342900" indent="-342900">
              <a:lnSpc>
                <a:spcPct val="140000"/>
              </a:lnSpc>
              <a:buFont typeface="+mj-lt"/>
              <a:buAutoNum type="arabicPeriod"/>
              <a:defRPr kumimoji="1" sz="1400">
                <a:solidFill>
                  <a:sysClr val="windowText" lastClr="000000">
                    <a:lumMod val="75000"/>
                    <a:lumOff val="25000"/>
                  </a:sysClr>
                </a:solidFill>
              </a:defRPr>
            </a:lvl1pPr>
          </a:lstStyle>
          <a:p>
            <a:pPr marL="0" indent="0" algn="l">
              <a:lnSpc>
                <a:spcPct val="120000"/>
              </a:lnSpc>
              <a:buNone/>
            </a:pPr>
            <a:r>
              <a:rPr lang="en-US" altLang="zh-CN" sz="1500" spc="150" dirty="0">
                <a:cs typeface="+mn-ea"/>
                <a:sym typeface="+mn-lt"/>
              </a:rPr>
              <a:t>Click here to add content, content to match the title. </a:t>
            </a:r>
            <a:endParaRPr lang="zh-CN" altLang="en-US" sz="1500" spc="150" dirty="0">
              <a:cs typeface="+mn-ea"/>
              <a:sym typeface="+mn-lt"/>
            </a:endParaRPr>
          </a:p>
        </p:txBody>
      </p:sp>
      <p:sp>
        <p:nvSpPr>
          <p:cNvPr id="5" name="文本框 4"/>
          <p:cNvSpPr txBox="1"/>
          <p:nvPr>
            <p:custDataLst>
              <p:tags r:id="rId3"/>
            </p:custDataLst>
          </p:nvPr>
        </p:nvSpPr>
        <p:spPr>
          <a:xfrm>
            <a:off x="6141085" y="4471670"/>
            <a:ext cx="2458085" cy="379730"/>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00000"/>
              </a:lnSpc>
            </a:pPr>
            <a:r>
              <a:rPr lang="en-US" altLang="zh-CN" sz="2200" dirty="0">
                <a:solidFill>
                  <a:schemeClr val="bg1"/>
                </a:solidFill>
                <a:latin typeface="+mn-lt"/>
                <a:ea typeface="+mn-ea"/>
                <a:cs typeface="+mn-ea"/>
                <a:sym typeface="+mn-lt"/>
              </a:rPr>
              <a:t>Add title text</a:t>
            </a:r>
            <a:endParaRPr lang="zh-CN" altLang="en-US" sz="2200" dirty="0">
              <a:solidFill>
                <a:schemeClr val="bg1"/>
              </a:solidFill>
              <a:latin typeface="+mn-lt"/>
              <a:ea typeface="+mn-ea"/>
              <a:cs typeface="+mn-ea"/>
              <a:sym typeface="+mn-lt"/>
            </a:endParaRPr>
          </a:p>
        </p:txBody>
      </p:sp>
      <p:sp>
        <p:nvSpPr>
          <p:cNvPr id="6" name="文本框 5"/>
          <p:cNvSpPr txBox="1"/>
          <p:nvPr>
            <p:custDataLst>
              <p:tags r:id="rId4"/>
            </p:custDataLst>
          </p:nvPr>
        </p:nvSpPr>
        <p:spPr>
          <a:xfrm>
            <a:off x="6141085" y="4958715"/>
            <a:ext cx="4417060" cy="734060"/>
          </a:xfrm>
          <a:prstGeom prst="rect">
            <a:avLst/>
          </a:prstGeom>
          <a:noFill/>
        </p:spPr>
        <p:txBody>
          <a:bodyPr wrap="square" lIns="91440" tIns="0" rIns="91440" bIns="45720" rtlCol="0">
            <a:normAutofit/>
          </a:bodyPr>
          <a:lstStyle>
            <a:defPPr>
              <a:defRPr lang="en-US"/>
            </a:defPPr>
            <a:lvl1pPr marL="342900" indent="-342900">
              <a:lnSpc>
                <a:spcPct val="140000"/>
              </a:lnSpc>
              <a:buFont typeface="+mj-lt"/>
              <a:buAutoNum type="arabicPeriod"/>
              <a:defRPr kumimoji="1" sz="1400">
                <a:solidFill>
                  <a:sysClr val="windowText" lastClr="000000">
                    <a:lumMod val="75000"/>
                    <a:lumOff val="25000"/>
                  </a:sysClr>
                </a:solidFill>
              </a:defRPr>
            </a:lvl1pPr>
          </a:lstStyle>
          <a:p>
            <a:pPr marL="0" indent="0" algn="l">
              <a:lnSpc>
                <a:spcPct val="120000"/>
              </a:lnSpc>
              <a:buNone/>
            </a:pPr>
            <a:r>
              <a:rPr lang="en-US" altLang="zh-CN" sz="1500" spc="150" dirty="0">
                <a:solidFill>
                  <a:schemeClr val="bg1"/>
                </a:solidFill>
                <a:cs typeface="+mn-ea"/>
                <a:sym typeface="+mn-lt"/>
              </a:rPr>
              <a:t>Click here to add content, content to match the title. </a:t>
            </a:r>
            <a:endParaRPr lang="zh-CN" altLang="en-US" sz="1500" spc="150" dirty="0">
              <a:solidFill>
                <a:schemeClr val="bg1"/>
              </a:solidFill>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8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4" name="文本框 3"/>
          <p:cNvSpPr txBox="1"/>
          <p:nvPr/>
        </p:nvSpPr>
        <p:spPr>
          <a:xfrm>
            <a:off x="9914890" y="4126865"/>
            <a:ext cx="2099310" cy="1568450"/>
          </a:xfrm>
          <a:prstGeom prst="rect">
            <a:avLst/>
          </a:prstGeom>
          <a:noFill/>
        </p:spPr>
        <p:txBody>
          <a:bodyPr wrap="square" rtlCol="0" anchor="ctr" anchorCtr="0">
            <a:spAutoFit/>
          </a:bodyPr>
          <a:lstStyle/>
          <a:p>
            <a:r>
              <a:rPr lang="en-US" altLang="zh-CN" sz="9600" b="1">
                <a:solidFill>
                  <a:schemeClr val="bg1"/>
                </a:solidFill>
                <a:effectLst>
                  <a:outerShdw blurRad="38100" dist="38100" dir="2700000" algn="tl">
                    <a:srgbClr val="000000">
                      <a:alpha val="43137"/>
                    </a:srgbClr>
                  </a:outerShdw>
                </a:effectLst>
                <a:cs typeface="+mn-ea"/>
                <a:sym typeface="+mn-lt"/>
              </a:rPr>
              <a:t>03</a:t>
            </a:r>
          </a:p>
        </p:txBody>
      </p:sp>
      <p:sp>
        <p:nvSpPr>
          <p:cNvPr id="7" name="文本占位符 6"/>
          <p:cNvSpPr>
            <a:spLocks noGrp="1"/>
          </p:cNvSpPr>
          <p:nvPr>
            <p:ph type="body" idx="1"/>
          </p:nvPr>
        </p:nvSpPr>
        <p:spPr>
          <a:xfrm>
            <a:off x="1392555" y="3343910"/>
            <a:ext cx="4859655" cy="867410"/>
          </a:xfrm>
        </p:spPr>
        <p:txBody>
          <a:bodyPr vert="horz" lIns="90000" tIns="46800" rIns="90000" bIns="46800" rtlCol="0">
            <a:normAutofit/>
          </a:bodyPr>
          <a:lstStyle/>
          <a:p>
            <a:r>
              <a:rPr lang="en-US" altLang="zh-CN" dirty="0">
                <a:latin typeface="+mn-lt"/>
                <a:ea typeface="+mn-ea"/>
                <a:cs typeface="+mn-ea"/>
                <a:sym typeface="+mn-lt"/>
              </a:rPr>
              <a:t>Click here to add content, content to match the title. </a:t>
            </a:r>
            <a:endParaRPr lang="zh-CN" altLang="en-US" dirty="0">
              <a:latin typeface="+mn-lt"/>
              <a:ea typeface="+mn-ea"/>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3774440" y="2854960"/>
            <a:ext cx="1852295" cy="160718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gradFill>
            <a:gsLst>
              <a:gs pos="0">
                <a:srgbClr val="0F91D4">
                  <a:alpha val="19000"/>
                </a:srgbClr>
              </a:gs>
              <a:gs pos="37000">
                <a:srgbClr val="178FD4">
                  <a:alpha val="100000"/>
                </a:srgbClr>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形状 17"/>
          <p:cNvSpPr/>
          <p:nvPr/>
        </p:nvSpPr>
        <p:spPr>
          <a:xfrm>
            <a:off x="3733165" y="3026410"/>
            <a:ext cx="1654810" cy="143573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noFill/>
          <a:ln>
            <a:solidFill>
              <a:srgbClr val="0F91D4">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形状 18"/>
          <p:cNvSpPr/>
          <p:nvPr/>
        </p:nvSpPr>
        <p:spPr>
          <a:xfrm>
            <a:off x="6591300" y="2854960"/>
            <a:ext cx="1852295" cy="160718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gradFill>
            <a:gsLst>
              <a:gs pos="0">
                <a:srgbClr val="0F91D4">
                  <a:alpha val="19000"/>
                </a:srgbClr>
              </a:gs>
              <a:gs pos="37000">
                <a:srgbClr val="178FD4">
                  <a:alpha val="100000"/>
                </a:srgbClr>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形状 19"/>
          <p:cNvSpPr/>
          <p:nvPr/>
        </p:nvSpPr>
        <p:spPr>
          <a:xfrm>
            <a:off x="6550025" y="3026410"/>
            <a:ext cx="1654810" cy="143573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noFill/>
          <a:ln>
            <a:solidFill>
              <a:srgbClr val="0F91D4">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a:off x="9439275" y="2854960"/>
            <a:ext cx="1852295" cy="160718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gradFill>
            <a:gsLst>
              <a:gs pos="0">
                <a:srgbClr val="0F91D4">
                  <a:alpha val="19000"/>
                </a:srgbClr>
              </a:gs>
              <a:gs pos="37000">
                <a:srgbClr val="178FD4">
                  <a:alpha val="100000"/>
                </a:srgbClr>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形状 21"/>
          <p:cNvSpPr/>
          <p:nvPr/>
        </p:nvSpPr>
        <p:spPr>
          <a:xfrm>
            <a:off x="9398000" y="3026410"/>
            <a:ext cx="1654810" cy="143573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noFill/>
          <a:ln>
            <a:solidFill>
              <a:srgbClr val="0F91D4">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p:cNvGrpSpPr/>
          <p:nvPr/>
        </p:nvGrpSpPr>
        <p:grpSpPr>
          <a:xfrm>
            <a:off x="636270" y="4658995"/>
            <a:ext cx="2148349" cy="1179203"/>
            <a:chOff x="1819" y="7630"/>
            <a:chExt cx="3283" cy="1802"/>
          </a:xfrm>
        </p:grpSpPr>
        <p:sp>
          <p:nvSpPr>
            <p:cNvPr id="61" name="文本框 60"/>
            <p:cNvSpPr txBox="1"/>
            <p:nvPr>
              <p:custDataLst>
                <p:tags r:id="rId7"/>
              </p:custDataLst>
            </p:nvPr>
          </p:nvSpPr>
          <p:spPr>
            <a:xfrm>
              <a:off x="1819" y="7630"/>
              <a:ext cx="3283" cy="624"/>
            </a:xfrm>
            <a:prstGeom prst="rect">
              <a:avLst/>
            </a:prstGeom>
            <a:noFill/>
          </p:spPr>
          <p:txBody>
            <a:bodyPr wrap="square" lIns="90000" tIns="46800" rIns="90000" bIns="0" rtlCol="0" anchor="b">
              <a:normAutofit fontScale="85000"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62" name="文本框 61"/>
            <p:cNvSpPr txBox="1"/>
            <p:nvPr>
              <p:custDataLst>
                <p:tags r:id="rId8"/>
              </p:custDataLst>
            </p:nvPr>
          </p:nvSpPr>
          <p:spPr>
            <a:xfrm>
              <a:off x="1819" y="8372"/>
              <a:ext cx="3283"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66" name="组合 65"/>
          <p:cNvGrpSpPr/>
          <p:nvPr/>
        </p:nvGrpSpPr>
        <p:grpSpPr>
          <a:xfrm>
            <a:off x="3578389" y="4658995"/>
            <a:ext cx="2148349" cy="1179203"/>
            <a:chOff x="1819" y="7630"/>
            <a:chExt cx="3283" cy="1802"/>
          </a:xfrm>
        </p:grpSpPr>
        <p:sp>
          <p:nvSpPr>
            <p:cNvPr id="68" name="文本框 67"/>
            <p:cNvSpPr txBox="1"/>
            <p:nvPr>
              <p:custDataLst>
                <p:tags r:id="rId5"/>
              </p:custDataLst>
            </p:nvPr>
          </p:nvSpPr>
          <p:spPr>
            <a:xfrm>
              <a:off x="1819" y="7630"/>
              <a:ext cx="3283" cy="624"/>
            </a:xfrm>
            <a:prstGeom prst="rect">
              <a:avLst/>
            </a:prstGeom>
            <a:noFill/>
          </p:spPr>
          <p:txBody>
            <a:bodyPr wrap="square" lIns="90000" tIns="46800" rIns="90000" bIns="0" rtlCol="0" anchor="b">
              <a:normAutofit fontScale="85000"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69" name="文本框 68"/>
            <p:cNvSpPr txBox="1"/>
            <p:nvPr>
              <p:custDataLst>
                <p:tags r:id="rId6"/>
              </p:custDataLst>
            </p:nvPr>
          </p:nvSpPr>
          <p:spPr>
            <a:xfrm>
              <a:off x="1819" y="8372"/>
              <a:ext cx="3283"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71" name="组合 70"/>
          <p:cNvGrpSpPr/>
          <p:nvPr/>
        </p:nvGrpSpPr>
        <p:grpSpPr>
          <a:xfrm>
            <a:off x="6520508" y="4658995"/>
            <a:ext cx="2148349" cy="1179203"/>
            <a:chOff x="1819" y="7630"/>
            <a:chExt cx="3283" cy="1802"/>
          </a:xfrm>
        </p:grpSpPr>
        <p:sp>
          <p:nvSpPr>
            <p:cNvPr id="72" name="文本框 71"/>
            <p:cNvSpPr txBox="1"/>
            <p:nvPr>
              <p:custDataLst>
                <p:tags r:id="rId3"/>
              </p:custDataLst>
            </p:nvPr>
          </p:nvSpPr>
          <p:spPr>
            <a:xfrm>
              <a:off x="1819" y="7630"/>
              <a:ext cx="3283" cy="624"/>
            </a:xfrm>
            <a:prstGeom prst="rect">
              <a:avLst/>
            </a:prstGeom>
            <a:noFill/>
          </p:spPr>
          <p:txBody>
            <a:bodyPr wrap="square" lIns="90000" tIns="46800" rIns="90000" bIns="0" rtlCol="0" anchor="b">
              <a:normAutofit fontScale="85000"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75" name="文本框 74"/>
            <p:cNvSpPr txBox="1"/>
            <p:nvPr>
              <p:custDataLst>
                <p:tags r:id="rId4"/>
              </p:custDataLst>
            </p:nvPr>
          </p:nvSpPr>
          <p:spPr>
            <a:xfrm>
              <a:off x="1819" y="8372"/>
              <a:ext cx="3283"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76" name="组合 75"/>
          <p:cNvGrpSpPr/>
          <p:nvPr/>
        </p:nvGrpSpPr>
        <p:grpSpPr>
          <a:xfrm>
            <a:off x="9462626" y="4658995"/>
            <a:ext cx="2148349" cy="1179203"/>
            <a:chOff x="1819" y="7630"/>
            <a:chExt cx="3283" cy="1802"/>
          </a:xfrm>
        </p:grpSpPr>
        <p:sp>
          <p:nvSpPr>
            <p:cNvPr id="77" name="文本框 76"/>
            <p:cNvSpPr txBox="1"/>
            <p:nvPr>
              <p:custDataLst>
                <p:tags r:id="rId1"/>
              </p:custDataLst>
            </p:nvPr>
          </p:nvSpPr>
          <p:spPr>
            <a:xfrm>
              <a:off x="1819" y="7630"/>
              <a:ext cx="3283" cy="624"/>
            </a:xfrm>
            <a:prstGeom prst="rect">
              <a:avLst/>
            </a:prstGeom>
            <a:noFill/>
          </p:spPr>
          <p:txBody>
            <a:bodyPr wrap="square" lIns="90000" tIns="46800" rIns="90000" bIns="0" rtlCol="0" anchor="b">
              <a:normAutofit fontScale="85000"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78" name="文本框 77"/>
            <p:cNvSpPr txBox="1"/>
            <p:nvPr>
              <p:custDataLst>
                <p:tags r:id="rId2"/>
              </p:custDataLst>
            </p:nvPr>
          </p:nvSpPr>
          <p:spPr>
            <a:xfrm>
              <a:off x="1819" y="8372"/>
              <a:ext cx="3283"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sp>
        <p:nvSpPr>
          <p:cNvPr id="79" name="标题 1"/>
          <p:cNvSpPr>
            <a:spLocks noGrp="1"/>
          </p:cNvSpPr>
          <p:nvPr/>
        </p:nvSpPr>
        <p:spPr>
          <a:xfrm>
            <a:off x="4244975" y="194945"/>
            <a:ext cx="3467763" cy="767715"/>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2800" dirty="0">
                <a:latin typeface="+mn-lt"/>
                <a:ea typeface="+mn-ea"/>
                <a:cs typeface="+mn-ea"/>
                <a:sym typeface="+mn-lt"/>
              </a:rPr>
              <a:t>Add title text</a:t>
            </a:r>
            <a:endParaRPr lang="zh-CN" altLang="en-US" sz="2800" dirty="0">
              <a:latin typeface="+mn-lt"/>
              <a:ea typeface="+mn-ea"/>
              <a:cs typeface="+mn-ea"/>
              <a:sym typeface="+mn-lt"/>
            </a:endParaRPr>
          </a:p>
        </p:txBody>
      </p:sp>
      <p:sp>
        <p:nvSpPr>
          <p:cNvPr id="80" name="文本占位符 6"/>
          <p:cNvSpPr/>
          <p:nvPr/>
        </p:nvSpPr>
        <p:spPr>
          <a:xfrm>
            <a:off x="4244975" y="962660"/>
            <a:ext cx="3702685" cy="400050"/>
          </a:xfrm>
          <a:prstGeom prst="rect">
            <a:avLst/>
          </a:prstGeom>
        </p:spPr>
        <p:txBody>
          <a:bodyPr vert="horz" lIns="90000" tIns="46800" rIns="90000" bIns="46800" rtlCol="0">
            <a:normAutofit fontScale="55000" lnSpcReduction="20000"/>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20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600" dirty="0">
                <a:latin typeface="+mn-lt"/>
                <a:ea typeface="+mn-ea"/>
                <a:cs typeface="+mn-ea"/>
                <a:sym typeface="+mn-lt"/>
              </a:rPr>
              <a:t>Click here to add content, content to match the title. </a:t>
            </a:r>
            <a:endParaRPr lang="zh-CN" altLang="en-US" sz="1600" dirty="0">
              <a:latin typeface="+mn-lt"/>
              <a:ea typeface="+mn-ea"/>
              <a:cs typeface="+mn-ea"/>
              <a:sym typeface="+mn-lt"/>
            </a:endParaRPr>
          </a:p>
        </p:txBody>
      </p:sp>
      <p:pic>
        <p:nvPicPr>
          <p:cNvPr id="10" name="图片 9" descr="C:/Users/86188/AppData/Local/Temp/kaimatting/20201221101832/output_aiMatting_20201221101841.pngoutput_aiMatting_20201221101841"/>
          <p:cNvPicPr>
            <a:picLocks noChangeAspect="1"/>
          </p:cNvPicPr>
          <p:nvPr/>
        </p:nvPicPr>
        <p:blipFill>
          <a:blip r:embed="rId10"/>
          <a:srcRect/>
          <a:stretch/>
        </p:blipFill>
        <p:spPr>
          <a:xfrm>
            <a:off x="271781" y="847830"/>
            <a:ext cx="153669" cy="588249"/>
          </a:xfrm>
          <a:custGeom>
            <a:avLst/>
            <a:gdLst/>
            <a:ahLst/>
            <a:cxnLst>
              <a:cxn ang="3">
                <a:pos x="hc" y="t"/>
              </a:cxn>
              <a:cxn ang="cd2">
                <a:pos x="l" y="vc"/>
              </a:cxn>
              <a:cxn ang="cd4">
                <a:pos x="hc" y="b"/>
              </a:cxn>
              <a:cxn ang="0">
                <a:pos x="r" y="vc"/>
              </a:cxn>
            </a:cxnLst>
            <a:rect l="l" t="t" r="r" b="b"/>
            <a:pathLst>
              <a:path w="242" h="926">
                <a:moveTo>
                  <a:pt x="242" y="0"/>
                </a:moveTo>
                <a:lnTo>
                  <a:pt x="242" y="926"/>
                </a:lnTo>
                <a:lnTo>
                  <a:pt x="230" y="912"/>
                </a:lnTo>
                <a:cubicBezTo>
                  <a:pt x="69" y="725"/>
                  <a:pt x="-23" y="534"/>
                  <a:pt x="5" y="367"/>
                </a:cubicBezTo>
                <a:cubicBezTo>
                  <a:pt x="25" y="245"/>
                  <a:pt x="109" y="122"/>
                  <a:pt x="237" y="5"/>
                </a:cubicBezTo>
                <a:lnTo>
                  <a:pt x="242" y="0"/>
                </a:lnTo>
                <a:close/>
              </a:path>
            </a:pathLst>
          </a:custGeom>
        </p:spPr>
      </p:pic>
      <p:grpSp>
        <p:nvGrpSpPr>
          <p:cNvPr id="2" name="组合 1">
            <a:extLst>
              <a:ext uri="{FF2B5EF4-FFF2-40B4-BE49-F238E27FC236}">
                <a16:creationId xmlns:a16="http://schemas.microsoft.com/office/drawing/2014/main" id="{AC8E33CE-A8F7-40DB-A215-4B2EC58C7BDA}"/>
              </a:ext>
            </a:extLst>
          </p:cNvPr>
          <p:cNvGrpSpPr/>
          <p:nvPr/>
        </p:nvGrpSpPr>
        <p:grpSpPr>
          <a:xfrm>
            <a:off x="757555" y="2230485"/>
            <a:ext cx="1960880" cy="2155460"/>
            <a:chOff x="757555" y="2230485"/>
            <a:chExt cx="1960880" cy="2155460"/>
          </a:xfrm>
        </p:grpSpPr>
        <p:sp>
          <p:nvSpPr>
            <p:cNvPr id="14" name="任意多边形: 形状 13"/>
            <p:cNvSpPr/>
            <p:nvPr/>
          </p:nvSpPr>
          <p:spPr>
            <a:xfrm>
              <a:off x="798830" y="2778760"/>
              <a:ext cx="1852295" cy="160718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gradFill>
              <a:gsLst>
                <a:gs pos="0">
                  <a:srgbClr val="0F91D4">
                    <a:alpha val="19000"/>
                  </a:srgbClr>
                </a:gs>
                <a:gs pos="37000">
                  <a:srgbClr val="178FD4">
                    <a:alpha val="100000"/>
                  </a:srgbClr>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15"/>
            <p:cNvSpPr/>
            <p:nvPr/>
          </p:nvSpPr>
          <p:spPr>
            <a:xfrm>
              <a:off x="757555" y="2950210"/>
              <a:ext cx="1654810" cy="143573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noFill/>
            <a:ln>
              <a:solidFill>
                <a:srgbClr val="0F91D4">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4085" y="2230485"/>
              <a:ext cx="1784350" cy="2082069"/>
            </a:xfrm>
            <a:prstGeom prst="rect">
              <a:avLst/>
            </a:prstGeom>
          </p:spPr>
        </p:pic>
      </p:grpSp>
      <p:pic>
        <p:nvPicPr>
          <p:cNvPr id="15" name="图片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2080" y="2306685"/>
            <a:ext cx="1784350" cy="2082069"/>
          </a:xfrm>
          <a:prstGeom prst="rect">
            <a:avLst/>
          </a:prstGeom>
        </p:spPr>
      </p:pic>
      <p:pic>
        <p:nvPicPr>
          <p:cNvPr id="23" name="图片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0210" y="2306685"/>
            <a:ext cx="1784350" cy="2082069"/>
          </a:xfrm>
          <a:prstGeom prst="rect">
            <a:avLst/>
          </a:prstGeom>
        </p:spPr>
      </p:pic>
      <p:pic>
        <p:nvPicPr>
          <p:cNvPr id="24" name="图片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68180" y="2306685"/>
            <a:ext cx="1784350" cy="20820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1" cstate="screen">
            <a:alphaModFix amt="8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任意多边形 7"/>
          <p:cNvSpPr/>
          <p:nvPr/>
        </p:nvSpPr>
        <p:spPr>
          <a:xfrm>
            <a:off x="-8890" y="-10160"/>
            <a:ext cx="12229465" cy="3562350"/>
          </a:xfrm>
          <a:custGeom>
            <a:avLst/>
            <a:gdLst>
              <a:gd name="connsiteX0" fmla="*/ 13 w 19202"/>
              <a:gd name="connsiteY0" fmla="*/ 0 h 5514"/>
              <a:gd name="connsiteX1" fmla="*/ 19202 w 19202"/>
              <a:gd name="connsiteY1" fmla="*/ 0 h 5514"/>
              <a:gd name="connsiteX2" fmla="*/ 19173 w 19202"/>
              <a:gd name="connsiteY2" fmla="*/ 3839 h 5514"/>
              <a:gd name="connsiteX3" fmla="*/ 0 w 19202"/>
              <a:gd name="connsiteY3" fmla="*/ 5514 h 5514"/>
              <a:gd name="connsiteX4" fmla="*/ 13 w 19202"/>
              <a:gd name="connsiteY4" fmla="*/ 0 h 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 h="5514">
                <a:moveTo>
                  <a:pt x="13" y="0"/>
                </a:moveTo>
                <a:lnTo>
                  <a:pt x="19202" y="0"/>
                </a:lnTo>
                <a:lnTo>
                  <a:pt x="19173" y="3839"/>
                </a:lnTo>
                <a:lnTo>
                  <a:pt x="0" y="5514"/>
                </a:lnTo>
                <a:lnTo>
                  <a:pt x="13" y="0"/>
                </a:lnTo>
                <a:close/>
              </a:path>
            </a:pathLst>
          </a:custGeom>
          <a:gradFill>
            <a:gsLst>
              <a:gs pos="31000">
                <a:srgbClr val="005DE8">
                  <a:alpha val="53000"/>
                </a:srgbClr>
              </a:gs>
              <a:gs pos="100000">
                <a:srgbClr val="1F61C2"/>
              </a:gs>
              <a:gs pos="60000">
                <a:srgbClr val="427CD4">
                  <a:alpha val="83000"/>
                </a:srgbClr>
              </a:gs>
              <a:gs pos="6000">
                <a:srgbClr val="2376FF">
                  <a:alpha val="71000"/>
                </a:srgbClr>
              </a:gs>
            </a:gsLst>
            <a:lin ang="15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264920" y="652145"/>
            <a:ext cx="4292072" cy="830997"/>
          </a:xfrm>
          <a:prstGeom prst="rect">
            <a:avLst/>
          </a:prstGeom>
          <a:noFill/>
        </p:spPr>
        <p:txBody>
          <a:bodyPr wrap="none" rtlCol="0" anchor="t">
            <a:spAutoFit/>
          </a:bodyPr>
          <a:lstStyle/>
          <a:p>
            <a:r>
              <a:rPr lang="en-US" altLang="zh-CN" sz="4800" b="1" dirty="0">
                <a:ln>
                  <a:solidFill>
                    <a:schemeClr val="bg1">
                      <a:alpha val="11000"/>
                    </a:schemeClr>
                  </a:solidFill>
                </a:ln>
                <a:noFill/>
                <a:cs typeface="+mn-ea"/>
                <a:sym typeface="+mn-lt"/>
              </a:rPr>
              <a:t>Add title text</a:t>
            </a:r>
            <a:endParaRPr lang="zh-CN" altLang="en-US" sz="4800" b="1" dirty="0">
              <a:ln>
                <a:solidFill>
                  <a:schemeClr val="bg1">
                    <a:alpha val="11000"/>
                  </a:schemeClr>
                </a:solidFill>
              </a:ln>
              <a:noFill/>
              <a:cs typeface="+mn-ea"/>
              <a:sym typeface="+mn-lt"/>
            </a:endParaRPr>
          </a:p>
        </p:txBody>
      </p:sp>
      <p:sp>
        <p:nvSpPr>
          <p:cNvPr id="10" name="文本框 9"/>
          <p:cNvSpPr txBox="1"/>
          <p:nvPr/>
        </p:nvSpPr>
        <p:spPr>
          <a:xfrm>
            <a:off x="1075690" y="1641475"/>
            <a:ext cx="3990340" cy="646331"/>
          </a:xfrm>
          <a:prstGeom prst="rect">
            <a:avLst/>
          </a:prstGeom>
          <a:noFill/>
        </p:spPr>
        <p:txBody>
          <a:bodyPr wrap="square" rtlCol="0" anchor="t">
            <a:spAutoFit/>
          </a:bodyPr>
          <a:lstStyle/>
          <a:p>
            <a:pPr algn="dist"/>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11" name="文本框 10"/>
          <p:cNvSpPr txBox="1"/>
          <p:nvPr/>
        </p:nvSpPr>
        <p:spPr>
          <a:xfrm>
            <a:off x="1075690" y="790575"/>
            <a:ext cx="3950825" cy="769441"/>
          </a:xfrm>
          <a:prstGeom prst="rect">
            <a:avLst/>
          </a:prstGeom>
          <a:noFill/>
        </p:spPr>
        <p:txBody>
          <a:bodyPr wrap="none" rtlCol="0" anchor="t">
            <a:spAutoFit/>
          </a:bodyPr>
          <a:lstStyle/>
          <a:p>
            <a:r>
              <a:rPr lang="en-US" altLang="zh-CN" sz="4400" b="1" dirty="0">
                <a:solidFill>
                  <a:schemeClr val="bg1"/>
                </a:solidFill>
                <a:effectLst>
                  <a:outerShdw blurRad="38100" dist="38100" dir="2700000" algn="tl">
                    <a:srgbClr val="000000">
                      <a:alpha val="43137"/>
                    </a:srgbClr>
                  </a:outerShdw>
                </a:effectLst>
                <a:cs typeface="+mn-ea"/>
                <a:sym typeface="+mn-lt"/>
              </a:rPr>
              <a:t>Add title text</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pic>
        <p:nvPicPr>
          <p:cNvPr id="15" name="图片 14" descr="21537666"/>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72110" y="4072255"/>
            <a:ext cx="782320" cy="782320"/>
          </a:xfrm>
          <a:prstGeom prst="rect">
            <a:avLst/>
          </a:prstGeom>
          <a:effectLst>
            <a:outerShdw blurRad="50800" dist="38100" dir="5400000" algn="t" rotWithShape="0">
              <a:prstClr val="black">
                <a:alpha val="40000"/>
              </a:prstClr>
            </a:outerShdw>
          </a:effectLst>
        </p:spPr>
      </p:pic>
      <p:pic>
        <p:nvPicPr>
          <p:cNvPr id="16" name="图片 15" descr="4523956"/>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43095" y="4072255"/>
            <a:ext cx="782320" cy="782320"/>
          </a:xfrm>
          <a:prstGeom prst="rect">
            <a:avLst/>
          </a:prstGeom>
          <a:effectLst>
            <a:outerShdw blurRad="50800" dist="38100" dir="5400000" algn="t" rotWithShape="0">
              <a:prstClr val="black">
                <a:alpha val="40000"/>
              </a:prstClr>
            </a:outerShdw>
          </a:effectLst>
        </p:spPr>
      </p:pic>
      <p:pic>
        <p:nvPicPr>
          <p:cNvPr id="17" name="图片 16" descr="4522246"/>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37575" y="4072255"/>
            <a:ext cx="782320" cy="782320"/>
          </a:xfrm>
          <a:prstGeom prst="rect">
            <a:avLst/>
          </a:prstGeom>
          <a:effectLst>
            <a:outerShdw blurRad="50800" dist="38100" dir="5400000" algn="t" rotWithShape="0">
              <a:prstClr val="black">
                <a:alpha val="40000"/>
              </a:prstClr>
            </a:outerShdw>
          </a:effectLst>
        </p:spPr>
      </p:pic>
      <p:grpSp>
        <p:nvGrpSpPr>
          <p:cNvPr id="6" name="组合 5"/>
          <p:cNvGrpSpPr/>
          <p:nvPr/>
        </p:nvGrpSpPr>
        <p:grpSpPr>
          <a:xfrm>
            <a:off x="472440" y="4044315"/>
            <a:ext cx="3150870" cy="2350770"/>
            <a:chOff x="1528" y="6425"/>
            <a:chExt cx="4962" cy="3702"/>
          </a:xfrm>
        </p:grpSpPr>
        <p:sp>
          <p:nvSpPr>
            <p:cNvPr id="3" name="文本框 2"/>
            <p:cNvSpPr txBox="1"/>
            <p:nvPr>
              <p:custDataLst>
                <p:tags r:id="rId7"/>
              </p:custDataLst>
            </p:nvPr>
          </p:nvSpPr>
          <p:spPr>
            <a:xfrm>
              <a:off x="2522" y="7294"/>
              <a:ext cx="3969" cy="459"/>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00000"/>
                </a:lnSpc>
              </a:pPr>
              <a:r>
                <a:rPr lang="en-US" altLang="zh-CN" sz="1600" b="0" dirty="0">
                  <a:solidFill>
                    <a:srgbClr val="000000">
                      <a:lumMod val="75000"/>
                      <a:lumOff val="25000"/>
                    </a:srgbClr>
                  </a:solidFill>
                  <a:latin typeface="+mn-lt"/>
                  <a:ea typeface="+mn-ea"/>
                  <a:cs typeface="+mn-ea"/>
                  <a:sym typeface="+mn-lt"/>
                </a:rPr>
                <a:t>Add title text</a:t>
              </a:r>
              <a:endParaRPr lang="zh-CN" altLang="en-US" sz="1600" b="0" dirty="0">
                <a:solidFill>
                  <a:srgbClr val="000000">
                    <a:lumMod val="75000"/>
                    <a:lumOff val="25000"/>
                  </a:srgbClr>
                </a:solidFill>
                <a:latin typeface="+mn-lt"/>
                <a:ea typeface="+mn-ea"/>
                <a:cs typeface="+mn-ea"/>
                <a:sym typeface="+mn-lt"/>
              </a:endParaRPr>
            </a:p>
          </p:txBody>
        </p:sp>
        <p:sp>
          <p:nvSpPr>
            <p:cNvPr id="75" name="文本框 74"/>
            <p:cNvSpPr txBox="1"/>
            <p:nvPr>
              <p:custDataLst>
                <p:tags r:id="rId8"/>
              </p:custDataLst>
            </p:nvPr>
          </p:nvSpPr>
          <p:spPr>
            <a:xfrm>
              <a:off x="1528" y="8137"/>
              <a:ext cx="4963" cy="1990"/>
            </a:xfrm>
            <a:prstGeom prst="rect">
              <a:avLst/>
            </a:prstGeom>
            <a:noFill/>
          </p:spPr>
          <p:txBody>
            <a:bodyPr wrap="square" lIns="91440" tIns="0" rIns="91440" bIns="45720" rtlCol="0">
              <a:normAutofit/>
            </a:bodyPr>
            <a:lstStyle>
              <a:defPPr>
                <a:defRPr lang="en-US"/>
              </a:defPPr>
              <a:lvl1pPr marL="342900" indent="-342900">
                <a:lnSpc>
                  <a:spcPct val="140000"/>
                </a:lnSpc>
                <a:buFont typeface="+mj-lt"/>
                <a:buAutoNum type="arabicPeriod"/>
                <a:defRPr kumimoji="1" sz="1400">
                  <a:solidFill>
                    <a:sysClr val="windowText" lastClr="000000">
                      <a:lumMod val="75000"/>
                      <a:lumOff val="25000"/>
                    </a:sysClr>
                  </a:solidFill>
                </a:defRPr>
              </a:lvl1pPr>
            </a:lstStyle>
            <a:p>
              <a:pPr marL="0" indent="0" algn="l">
                <a:lnSpc>
                  <a:spcPct val="120000"/>
                </a:lnSpc>
                <a:buNone/>
              </a:pPr>
              <a:r>
                <a:rPr lang="en-US" altLang="zh-CN" spc="150" dirty="0">
                  <a:cs typeface="+mn-ea"/>
                  <a:sym typeface="+mn-lt"/>
                </a:rPr>
                <a:t>Click here to add content, content to match the title. </a:t>
              </a:r>
              <a:endParaRPr lang="zh-CN" altLang="en-US" spc="150" dirty="0">
                <a:cs typeface="+mn-ea"/>
                <a:sym typeface="+mn-lt"/>
              </a:endParaRPr>
            </a:p>
          </p:txBody>
        </p:sp>
        <p:sp>
          <p:nvSpPr>
            <p:cNvPr id="5" name="文本框 4"/>
            <p:cNvSpPr txBox="1"/>
            <p:nvPr>
              <p:custDataLst>
                <p:tags r:id="rId9"/>
              </p:custDataLst>
            </p:nvPr>
          </p:nvSpPr>
          <p:spPr>
            <a:xfrm>
              <a:off x="2522" y="6425"/>
              <a:ext cx="3969" cy="785"/>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50000"/>
                </a:lnSpc>
              </a:pPr>
              <a:r>
                <a:rPr lang="en-US" altLang="zh-CN" spc="100" dirty="0">
                  <a:solidFill>
                    <a:schemeClr val="tx1">
                      <a:lumMod val="85000"/>
                      <a:lumOff val="15000"/>
                    </a:schemeClr>
                  </a:solidFill>
                  <a:uFillTx/>
                  <a:latin typeface="+mn-lt"/>
                  <a:ea typeface="+mn-ea"/>
                  <a:cs typeface="+mn-ea"/>
                  <a:sym typeface="+mn-lt"/>
                </a:rPr>
                <a:t>Add title text</a:t>
              </a:r>
              <a:endParaRPr lang="zh-CN" altLang="en-US" spc="100" dirty="0">
                <a:solidFill>
                  <a:schemeClr val="tx1">
                    <a:lumMod val="85000"/>
                    <a:lumOff val="15000"/>
                  </a:schemeClr>
                </a:solidFill>
                <a:uFillTx/>
                <a:latin typeface="+mn-lt"/>
                <a:ea typeface="+mn-ea"/>
                <a:cs typeface="+mn-ea"/>
                <a:sym typeface="+mn-lt"/>
              </a:endParaRPr>
            </a:p>
          </p:txBody>
        </p:sp>
      </p:grpSp>
      <p:grpSp>
        <p:nvGrpSpPr>
          <p:cNvPr id="33" name="组合 32"/>
          <p:cNvGrpSpPr/>
          <p:nvPr/>
        </p:nvGrpSpPr>
        <p:grpSpPr>
          <a:xfrm>
            <a:off x="4522470" y="4044315"/>
            <a:ext cx="3150870" cy="2350770"/>
            <a:chOff x="1528" y="6425"/>
            <a:chExt cx="4962" cy="3702"/>
          </a:xfrm>
        </p:grpSpPr>
        <p:sp>
          <p:nvSpPr>
            <p:cNvPr id="34" name="文本框 33"/>
            <p:cNvSpPr txBox="1"/>
            <p:nvPr>
              <p:custDataLst>
                <p:tags r:id="rId4"/>
              </p:custDataLst>
            </p:nvPr>
          </p:nvSpPr>
          <p:spPr>
            <a:xfrm>
              <a:off x="2522" y="7294"/>
              <a:ext cx="3969" cy="459"/>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00000"/>
                </a:lnSpc>
              </a:pPr>
              <a:r>
                <a:rPr lang="en-US" altLang="zh-CN" sz="1600" b="0" dirty="0">
                  <a:solidFill>
                    <a:srgbClr val="000000">
                      <a:lumMod val="75000"/>
                      <a:lumOff val="25000"/>
                    </a:srgbClr>
                  </a:solidFill>
                  <a:latin typeface="+mn-lt"/>
                  <a:ea typeface="+mn-ea"/>
                  <a:cs typeface="+mn-ea"/>
                  <a:sym typeface="+mn-lt"/>
                </a:rPr>
                <a:t>Add title text</a:t>
              </a:r>
              <a:endParaRPr lang="zh-CN" altLang="en-US" sz="1600" b="0" dirty="0">
                <a:solidFill>
                  <a:srgbClr val="000000">
                    <a:lumMod val="75000"/>
                    <a:lumOff val="25000"/>
                  </a:srgbClr>
                </a:solidFill>
                <a:latin typeface="+mn-lt"/>
                <a:ea typeface="+mn-ea"/>
                <a:cs typeface="+mn-ea"/>
                <a:sym typeface="+mn-lt"/>
              </a:endParaRPr>
            </a:p>
          </p:txBody>
        </p:sp>
        <p:sp>
          <p:nvSpPr>
            <p:cNvPr id="35" name="文本框 34"/>
            <p:cNvSpPr txBox="1"/>
            <p:nvPr>
              <p:custDataLst>
                <p:tags r:id="rId5"/>
              </p:custDataLst>
            </p:nvPr>
          </p:nvSpPr>
          <p:spPr>
            <a:xfrm>
              <a:off x="1528" y="8137"/>
              <a:ext cx="4963" cy="1990"/>
            </a:xfrm>
            <a:prstGeom prst="rect">
              <a:avLst/>
            </a:prstGeom>
            <a:noFill/>
          </p:spPr>
          <p:txBody>
            <a:bodyPr wrap="square" lIns="91440" tIns="0" rIns="91440" bIns="45720" rtlCol="0">
              <a:normAutofit/>
            </a:bodyPr>
            <a:lstStyle>
              <a:defPPr>
                <a:defRPr lang="en-US"/>
              </a:defPPr>
              <a:lvl1pPr marL="342900" indent="-342900">
                <a:lnSpc>
                  <a:spcPct val="140000"/>
                </a:lnSpc>
                <a:buFont typeface="+mj-lt"/>
                <a:buAutoNum type="arabicPeriod"/>
                <a:defRPr kumimoji="1" sz="1400">
                  <a:solidFill>
                    <a:sysClr val="windowText" lastClr="000000">
                      <a:lumMod val="75000"/>
                      <a:lumOff val="25000"/>
                    </a:sysClr>
                  </a:solidFill>
                </a:defRPr>
              </a:lvl1pPr>
            </a:lstStyle>
            <a:p>
              <a:pPr marL="0" indent="0" algn="l">
                <a:lnSpc>
                  <a:spcPct val="120000"/>
                </a:lnSpc>
                <a:buNone/>
              </a:pPr>
              <a:r>
                <a:rPr lang="en-US" altLang="zh-CN" spc="150" dirty="0">
                  <a:cs typeface="+mn-ea"/>
                  <a:sym typeface="+mn-lt"/>
                </a:rPr>
                <a:t>Click here to add content, content to match the title. </a:t>
              </a:r>
              <a:endParaRPr lang="zh-CN" altLang="en-US" spc="150" dirty="0">
                <a:cs typeface="+mn-ea"/>
                <a:sym typeface="+mn-lt"/>
              </a:endParaRPr>
            </a:p>
          </p:txBody>
        </p:sp>
        <p:sp>
          <p:nvSpPr>
            <p:cNvPr id="36" name="文本框 35"/>
            <p:cNvSpPr txBox="1"/>
            <p:nvPr>
              <p:custDataLst>
                <p:tags r:id="rId6"/>
              </p:custDataLst>
            </p:nvPr>
          </p:nvSpPr>
          <p:spPr>
            <a:xfrm>
              <a:off x="2522" y="6425"/>
              <a:ext cx="3969" cy="785"/>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50000"/>
                </a:lnSpc>
              </a:pPr>
              <a:r>
                <a:rPr lang="en-US" altLang="zh-CN" spc="100" dirty="0">
                  <a:solidFill>
                    <a:schemeClr val="tx1">
                      <a:lumMod val="85000"/>
                      <a:lumOff val="15000"/>
                    </a:schemeClr>
                  </a:solidFill>
                  <a:uFillTx/>
                  <a:latin typeface="+mn-lt"/>
                  <a:ea typeface="+mn-ea"/>
                  <a:cs typeface="+mn-ea"/>
                  <a:sym typeface="+mn-lt"/>
                </a:rPr>
                <a:t>Add title text</a:t>
              </a:r>
              <a:endParaRPr lang="zh-CN" altLang="en-US" spc="100" dirty="0">
                <a:solidFill>
                  <a:schemeClr val="tx1">
                    <a:lumMod val="85000"/>
                    <a:lumOff val="15000"/>
                  </a:schemeClr>
                </a:solidFill>
                <a:uFillTx/>
                <a:latin typeface="+mn-lt"/>
                <a:ea typeface="+mn-ea"/>
                <a:cs typeface="+mn-ea"/>
                <a:sym typeface="+mn-lt"/>
              </a:endParaRPr>
            </a:p>
          </p:txBody>
        </p:sp>
      </p:grpSp>
      <p:grpSp>
        <p:nvGrpSpPr>
          <p:cNvPr id="37" name="组合 36"/>
          <p:cNvGrpSpPr/>
          <p:nvPr/>
        </p:nvGrpSpPr>
        <p:grpSpPr>
          <a:xfrm>
            <a:off x="8572500" y="4044315"/>
            <a:ext cx="3150870" cy="2350770"/>
            <a:chOff x="1528" y="6425"/>
            <a:chExt cx="4962" cy="3702"/>
          </a:xfrm>
        </p:grpSpPr>
        <p:sp>
          <p:nvSpPr>
            <p:cNvPr id="38" name="文本框 37"/>
            <p:cNvSpPr txBox="1"/>
            <p:nvPr>
              <p:custDataLst>
                <p:tags r:id="rId1"/>
              </p:custDataLst>
            </p:nvPr>
          </p:nvSpPr>
          <p:spPr>
            <a:xfrm>
              <a:off x="2522" y="7294"/>
              <a:ext cx="3969" cy="459"/>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00000"/>
                </a:lnSpc>
              </a:pPr>
              <a:r>
                <a:rPr lang="en-US" altLang="zh-CN" sz="1600" b="0" dirty="0">
                  <a:solidFill>
                    <a:srgbClr val="000000">
                      <a:lumMod val="75000"/>
                      <a:lumOff val="25000"/>
                    </a:srgbClr>
                  </a:solidFill>
                  <a:latin typeface="+mn-lt"/>
                  <a:ea typeface="+mn-ea"/>
                  <a:cs typeface="+mn-ea"/>
                  <a:sym typeface="+mn-lt"/>
                </a:rPr>
                <a:t>Add title text</a:t>
              </a:r>
              <a:endParaRPr lang="zh-CN" altLang="en-US" sz="1600" b="0" dirty="0">
                <a:solidFill>
                  <a:srgbClr val="000000">
                    <a:lumMod val="75000"/>
                    <a:lumOff val="25000"/>
                  </a:srgbClr>
                </a:solidFill>
                <a:latin typeface="+mn-lt"/>
                <a:ea typeface="+mn-ea"/>
                <a:cs typeface="+mn-ea"/>
                <a:sym typeface="+mn-lt"/>
              </a:endParaRPr>
            </a:p>
          </p:txBody>
        </p:sp>
        <p:sp>
          <p:nvSpPr>
            <p:cNvPr id="39" name="文本框 38"/>
            <p:cNvSpPr txBox="1"/>
            <p:nvPr>
              <p:custDataLst>
                <p:tags r:id="rId2"/>
              </p:custDataLst>
            </p:nvPr>
          </p:nvSpPr>
          <p:spPr>
            <a:xfrm>
              <a:off x="1528" y="8137"/>
              <a:ext cx="4963" cy="1990"/>
            </a:xfrm>
            <a:prstGeom prst="rect">
              <a:avLst/>
            </a:prstGeom>
            <a:noFill/>
          </p:spPr>
          <p:txBody>
            <a:bodyPr wrap="square" lIns="91440" tIns="0" rIns="91440" bIns="45720" rtlCol="0">
              <a:normAutofit/>
            </a:bodyPr>
            <a:lstStyle>
              <a:defPPr>
                <a:defRPr lang="en-US"/>
              </a:defPPr>
              <a:lvl1pPr marL="342900" indent="-342900">
                <a:lnSpc>
                  <a:spcPct val="140000"/>
                </a:lnSpc>
                <a:buFont typeface="+mj-lt"/>
                <a:buAutoNum type="arabicPeriod"/>
                <a:defRPr kumimoji="1" sz="1400">
                  <a:solidFill>
                    <a:sysClr val="windowText" lastClr="000000">
                      <a:lumMod val="75000"/>
                      <a:lumOff val="25000"/>
                    </a:sysClr>
                  </a:solidFill>
                </a:defRPr>
              </a:lvl1pPr>
            </a:lstStyle>
            <a:p>
              <a:pPr marL="0" indent="0" algn="l">
                <a:lnSpc>
                  <a:spcPct val="120000"/>
                </a:lnSpc>
                <a:buNone/>
              </a:pPr>
              <a:r>
                <a:rPr lang="en-US" altLang="zh-CN" spc="150" dirty="0">
                  <a:cs typeface="+mn-ea"/>
                  <a:sym typeface="+mn-lt"/>
                </a:rPr>
                <a:t>Click here to add content, content to match the title. </a:t>
              </a:r>
              <a:endParaRPr lang="zh-CN" altLang="en-US" spc="150" dirty="0">
                <a:cs typeface="+mn-ea"/>
                <a:sym typeface="+mn-lt"/>
              </a:endParaRPr>
            </a:p>
          </p:txBody>
        </p:sp>
        <p:sp>
          <p:nvSpPr>
            <p:cNvPr id="40" name="文本框 39"/>
            <p:cNvSpPr txBox="1"/>
            <p:nvPr>
              <p:custDataLst>
                <p:tags r:id="rId3"/>
              </p:custDataLst>
            </p:nvPr>
          </p:nvSpPr>
          <p:spPr>
            <a:xfrm>
              <a:off x="2522" y="6425"/>
              <a:ext cx="3969" cy="785"/>
            </a:xfrm>
            <a:prstGeom prst="rect">
              <a:avLst/>
            </a:prstGeom>
            <a:noFill/>
          </p:spPr>
          <p:txBody>
            <a:bodyPr wrap="square" lIns="90000" tIns="46800" rIns="90000" bIns="46800" rtlCol="0" anchor="ctr" anchorCtr="0"/>
            <a:lstStyle>
              <a:defPPr>
                <a:defRPr lang="zh-CN"/>
              </a:defPPr>
              <a:lvl1pPr lvl="0" defTabSz="913765">
                <a:buSzPct val="25000"/>
                <a:defRPr sz="2400" b="1">
                  <a:solidFill>
                    <a:srgbClr val="FFFFFF"/>
                  </a:solidFill>
                  <a:latin typeface="微软雅黑" panose="020B0503020204020204" pitchFamily="34" charset="-122"/>
                  <a:ea typeface="微软雅黑" panose="020B0503020204020204" pitchFamily="34" charset="-122"/>
                </a:defRPr>
              </a:lvl1pPr>
            </a:lstStyle>
            <a:p>
              <a:pPr algn="l">
                <a:lnSpc>
                  <a:spcPct val="150000"/>
                </a:lnSpc>
              </a:pPr>
              <a:r>
                <a:rPr lang="en-US" altLang="zh-CN" spc="100" dirty="0">
                  <a:solidFill>
                    <a:schemeClr val="tx1">
                      <a:lumMod val="85000"/>
                      <a:lumOff val="15000"/>
                    </a:schemeClr>
                  </a:solidFill>
                  <a:uFillTx/>
                  <a:latin typeface="+mn-lt"/>
                  <a:ea typeface="+mn-ea"/>
                  <a:cs typeface="+mn-ea"/>
                  <a:sym typeface="+mn-lt"/>
                </a:rPr>
                <a:t>Add title text</a:t>
              </a:r>
              <a:endParaRPr lang="zh-CN" altLang="en-US" spc="100" dirty="0">
                <a:solidFill>
                  <a:schemeClr val="tx1">
                    <a:lumMod val="85000"/>
                    <a:lumOff val="15000"/>
                  </a:schemeClr>
                </a:solidFill>
                <a:uFillTx/>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828800"/>
            <a:ext cx="12229465" cy="4107180"/>
          </a:xfrm>
          <a:prstGeom prst="rect">
            <a:avLst/>
          </a:prstGeom>
          <a:solidFill>
            <a:schemeClr val="bg1"/>
          </a:solidFill>
          <a:ln>
            <a:noFill/>
          </a:ln>
          <a:effectLst>
            <a:outerShdw blurRad="266700" sx="104000" sy="104000" algn="ctr" rotWithShape="0">
              <a:srgbClr val="1F61C2">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1"/>
            </p:custDataLst>
          </p:nvPr>
        </p:nvSpPr>
        <p:spPr>
          <a:xfrm>
            <a:off x="1172234" y="794498"/>
            <a:ext cx="9847532" cy="624840"/>
          </a:xfrm>
          <a:prstGeom prst="rect">
            <a:avLst/>
          </a:prstGeom>
          <a:noFill/>
        </p:spPr>
        <p:txBody>
          <a:bodyPr wrap="square" lIns="90170" tIns="46990" rIns="90170" bIns="46990" rtlCol="0">
            <a:normAutofit fontScale="97500" lnSpcReduction="10000"/>
          </a:bodyPr>
          <a:lstStyle/>
          <a:p>
            <a:pPr algn="ctr"/>
            <a:r>
              <a:rPr lang="en-US" altLang="zh-CN" sz="3600" b="1" spc="300" dirty="0">
                <a:solidFill>
                  <a:sysClr val="windowText" lastClr="000000">
                    <a:lumMod val="75000"/>
                    <a:lumOff val="25000"/>
                  </a:sysClr>
                </a:solidFill>
                <a:cs typeface="+mn-ea"/>
                <a:sym typeface="+mn-lt"/>
              </a:rPr>
              <a:t>Add title text</a:t>
            </a:r>
            <a:endParaRPr lang="zh-CN" altLang="en-US" sz="3600" b="1" spc="300" dirty="0">
              <a:solidFill>
                <a:sysClr val="windowText" lastClr="000000">
                  <a:lumMod val="75000"/>
                  <a:lumOff val="25000"/>
                </a:sysClr>
              </a:solidFill>
              <a:cs typeface="+mn-ea"/>
              <a:sym typeface="+mn-lt"/>
            </a:endParaRPr>
          </a:p>
        </p:txBody>
      </p:sp>
      <p:sp>
        <p:nvSpPr>
          <p:cNvPr id="6" name="矩形 5"/>
          <p:cNvSpPr/>
          <p:nvPr>
            <p:custDataLst>
              <p:tags r:id="rId2"/>
            </p:custDataLst>
          </p:nvPr>
        </p:nvSpPr>
        <p:spPr>
          <a:xfrm>
            <a:off x="1927860" y="2348230"/>
            <a:ext cx="8373745" cy="3049270"/>
          </a:xfrm>
          <a:prstGeom prst="rect">
            <a:avLst/>
          </a:prstGeom>
        </p:spPr>
        <p:txBody>
          <a:bodyPr anchor="t">
            <a:normAutofit/>
          </a:bodyP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indent="457200" algn="l" fontAlgn="auto">
              <a:lnSpc>
                <a:spcPct val="140000"/>
              </a:lnSpc>
              <a:spcAft>
                <a:spcPts val="1000"/>
              </a:spcAft>
            </a:pPr>
            <a:r>
              <a:rPr lang="en-US" altLang="zh-CN" sz="1400" spc="150" dirty="0">
                <a:solidFill>
                  <a:schemeClr val="tx1">
                    <a:lumMod val="75000"/>
                    <a:lumOff val="25000"/>
                  </a:schemeClr>
                </a:solidFill>
                <a:cs typeface="+mn-ea"/>
                <a:sym typeface="+mn-lt"/>
              </a:rPr>
              <a:t>Click here to add text content, such as keywords, some brief introductions, etc.</a:t>
            </a:r>
            <a:endParaRPr lang="zh-CN" altLang="en-US" sz="1400" spc="150" dirty="0">
              <a:solidFill>
                <a:schemeClr val="tx1">
                  <a:lumMod val="75000"/>
                  <a:lumOff val="25000"/>
                </a:schemeClr>
              </a:solidFill>
              <a:cs typeface="+mn-ea"/>
              <a:sym typeface="+mn-lt"/>
            </a:endParaRPr>
          </a:p>
          <a:p>
            <a:pPr indent="457200" algn="l" fontAlgn="auto">
              <a:lnSpc>
                <a:spcPct val="140000"/>
              </a:lnSpc>
              <a:spcAft>
                <a:spcPts val="1000"/>
              </a:spcAft>
            </a:pPr>
            <a:r>
              <a:rPr lang="en-US" altLang="zh-CN" sz="1400" spc="150" dirty="0">
                <a:solidFill>
                  <a:schemeClr val="tx1">
                    <a:lumMod val="75000"/>
                    <a:lumOff val="25000"/>
                  </a:schemeClr>
                </a:solidFill>
                <a:cs typeface="+mn-ea"/>
                <a:sym typeface="+mn-lt"/>
              </a:rPr>
              <a:t>Click here to add text content, such as keywords, some brief introductions, etc.</a:t>
            </a:r>
            <a:endParaRPr lang="zh-CN" altLang="en-US" sz="1400" spc="150" dirty="0">
              <a:solidFill>
                <a:schemeClr val="tx1">
                  <a:lumMod val="75000"/>
                  <a:lumOff val="25000"/>
                </a:schemeClr>
              </a:solidFill>
              <a:cs typeface="+mn-ea"/>
              <a:sym typeface="+mn-lt"/>
            </a:endParaRPr>
          </a:p>
          <a:p>
            <a:pPr indent="457200" algn="l" fontAlgn="auto">
              <a:lnSpc>
                <a:spcPct val="140000"/>
              </a:lnSpc>
              <a:spcAft>
                <a:spcPts val="1000"/>
              </a:spcAft>
            </a:pPr>
            <a:r>
              <a:rPr lang="en-US" altLang="zh-CN" sz="1400" spc="150" dirty="0">
                <a:solidFill>
                  <a:schemeClr val="tx1">
                    <a:lumMod val="75000"/>
                    <a:lumOff val="25000"/>
                  </a:schemeClr>
                </a:solidFill>
                <a:cs typeface="+mn-ea"/>
                <a:sym typeface="+mn-lt"/>
              </a:rPr>
              <a:t>Click here to add text content, such as keywords, some brief introductions, etc.</a:t>
            </a:r>
            <a:endParaRPr lang="zh-CN" altLang="en-US" sz="1400" spc="150" dirty="0">
              <a:solidFill>
                <a:schemeClr val="tx1">
                  <a:lumMod val="75000"/>
                  <a:lumOff val="25000"/>
                </a:schemeClr>
              </a:solidFill>
              <a:cs typeface="+mn-ea"/>
              <a:sym typeface="+mn-lt"/>
            </a:endParaRPr>
          </a:p>
          <a:p>
            <a:pPr indent="457200" algn="l" fontAlgn="auto">
              <a:lnSpc>
                <a:spcPct val="140000"/>
              </a:lnSpc>
              <a:spcAft>
                <a:spcPts val="1000"/>
              </a:spcAft>
            </a:pPr>
            <a:r>
              <a:rPr lang="en-US" altLang="zh-CN" sz="1400" spc="150" dirty="0">
                <a:solidFill>
                  <a:schemeClr val="tx1">
                    <a:lumMod val="75000"/>
                    <a:lumOff val="25000"/>
                  </a:schemeClr>
                </a:solidFill>
                <a:cs typeface="+mn-ea"/>
                <a:sym typeface="+mn-lt"/>
              </a:rPr>
              <a:t>Click here to add text content, such as keywords, some brief introductions, etc.</a:t>
            </a:r>
            <a:endParaRPr lang="zh-CN" altLang="en-US" sz="1400" spc="150" dirty="0">
              <a:solidFill>
                <a:schemeClr val="tx1">
                  <a:lumMod val="75000"/>
                  <a:lumOff val="25000"/>
                </a:schemeClr>
              </a:solidFill>
              <a:cs typeface="+mn-ea"/>
              <a:sym typeface="+mn-lt"/>
            </a:endParaRPr>
          </a:p>
        </p:txBody>
      </p:sp>
      <p:sp>
        <p:nvSpPr>
          <p:cNvPr id="7" name="矩形: 圆角 3"/>
          <p:cNvSpPr/>
          <p:nvPr userDrawn="1"/>
        </p:nvSpPr>
        <p:spPr>
          <a:xfrm rot="4290460">
            <a:off x="10728960" y="4651375"/>
            <a:ext cx="6279515" cy="6133465"/>
          </a:xfrm>
          <a:prstGeom prst="roundRect">
            <a:avLst>
              <a:gd name="adj" fmla="val 12114"/>
            </a:avLst>
          </a:prstGeom>
          <a:gradFill rotWithShape="1">
            <a:gsLst>
              <a:gs pos="48000">
                <a:schemeClr val="accent1">
                  <a:lumMod val="75000"/>
                  <a:alpha val="84000"/>
                </a:schemeClr>
              </a:gs>
              <a:gs pos="0">
                <a:schemeClr val="accent1">
                  <a:lumMod val="75000"/>
                  <a:alpha val="100000"/>
                </a:schemeClr>
              </a:gs>
              <a:gs pos="74000">
                <a:srgbClr val="0F90D4">
                  <a:alpha val="42000"/>
                </a:srgbClr>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3"/>
          <p:cNvSpPr/>
          <p:nvPr userDrawn="1"/>
        </p:nvSpPr>
        <p:spPr>
          <a:xfrm rot="20369536" flipH="1">
            <a:off x="-2181860" y="-1093470"/>
            <a:ext cx="3397250" cy="2825750"/>
          </a:xfrm>
          <a:prstGeom prst="roundRect">
            <a:avLst>
              <a:gd name="adj" fmla="val 18525"/>
            </a:avLst>
          </a:prstGeom>
          <a:gradFill rotWithShape="1">
            <a:gsLst>
              <a:gs pos="42000">
                <a:schemeClr val="accent1">
                  <a:lumMod val="75000"/>
                  <a:alpha val="68000"/>
                </a:schemeClr>
              </a:gs>
              <a:gs pos="0">
                <a:schemeClr val="accent1">
                  <a:lumMod val="75000"/>
                  <a:alpha val="96000"/>
                </a:schemeClr>
              </a:gs>
              <a:gs pos="74000">
                <a:srgbClr val="0F90D4">
                  <a:alpha val="42000"/>
                </a:srgbClr>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3"/>
          <p:cNvSpPr/>
          <p:nvPr userDrawn="1"/>
        </p:nvSpPr>
        <p:spPr>
          <a:xfrm rot="1949536" flipH="1">
            <a:off x="4940297" y="5893883"/>
            <a:ext cx="720000" cy="720000"/>
          </a:xfrm>
          <a:prstGeom prst="roundRect">
            <a:avLst>
              <a:gd name="adj" fmla="val 18525"/>
            </a:avLst>
          </a:prstGeom>
          <a:gradFill rotWithShape="1">
            <a:gsLst>
              <a:gs pos="42000">
                <a:schemeClr val="accent1">
                  <a:lumMod val="75000"/>
                  <a:alpha val="68000"/>
                </a:schemeClr>
              </a:gs>
              <a:gs pos="0">
                <a:schemeClr val="accent1">
                  <a:lumMod val="75000"/>
                  <a:alpha val="96000"/>
                </a:schemeClr>
              </a:gs>
              <a:gs pos="74000">
                <a:srgbClr val="0F90D4">
                  <a:alpha val="42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3"/>
          <p:cNvSpPr/>
          <p:nvPr userDrawn="1"/>
        </p:nvSpPr>
        <p:spPr>
          <a:xfrm rot="1949536" flipH="1">
            <a:off x="10438762" y="-210372"/>
            <a:ext cx="720000" cy="720000"/>
          </a:xfrm>
          <a:prstGeom prst="roundRect">
            <a:avLst>
              <a:gd name="adj" fmla="val 18525"/>
            </a:avLst>
          </a:prstGeom>
          <a:gradFill rotWithShape="1">
            <a:gsLst>
              <a:gs pos="42000">
                <a:schemeClr val="accent1">
                  <a:lumMod val="75000"/>
                  <a:alpha val="68000"/>
                </a:schemeClr>
              </a:gs>
              <a:gs pos="0">
                <a:schemeClr val="accent1">
                  <a:lumMod val="75000"/>
                  <a:alpha val="96000"/>
                </a:schemeClr>
              </a:gs>
              <a:gs pos="74000">
                <a:srgbClr val="0F90D4">
                  <a:alpha val="42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pic>
        <p:nvPicPr>
          <p:cNvPr id="6" name="图片 5"/>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rcRect/>
          <a:stretch>
            <a:fillRect/>
          </a:stretch>
        </p:blipFill>
        <p:spPr>
          <a:xfrm>
            <a:off x="8198395" y="4589145"/>
            <a:ext cx="3447415" cy="1797685"/>
          </a:xfrm>
          <a:prstGeom prst="rect">
            <a:avLst/>
          </a:prstGeom>
          <a:effectLst>
            <a:outerShdw blurRad="101600" sx="102000" sy="102000" algn="ctr" rotWithShape="0">
              <a:srgbClr val="1F61C2">
                <a:alpha val="15000"/>
              </a:srgbClr>
            </a:outerShdw>
          </a:effectLst>
        </p:spPr>
      </p:pic>
      <p:pic>
        <p:nvPicPr>
          <p:cNvPr id="7" name="图片 6"/>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rcRect/>
          <a:stretch>
            <a:fillRect/>
          </a:stretch>
        </p:blipFill>
        <p:spPr>
          <a:xfrm>
            <a:off x="8082280" y="471170"/>
            <a:ext cx="3447415" cy="1797685"/>
          </a:xfrm>
          <a:prstGeom prst="rect">
            <a:avLst/>
          </a:prstGeom>
          <a:effectLst>
            <a:outerShdw blurRad="101600" sx="102000" sy="102000" algn="ctr" rotWithShape="0">
              <a:srgbClr val="1F61C2">
                <a:alpha val="15000"/>
              </a:srgbClr>
            </a:outerShdw>
          </a:effectLst>
        </p:spPr>
      </p:pic>
      <p:pic>
        <p:nvPicPr>
          <p:cNvPr id="3" name="图片 2"/>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rcRect/>
          <a:stretch>
            <a:fillRect/>
          </a:stretch>
        </p:blipFill>
        <p:spPr>
          <a:xfrm>
            <a:off x="6560594" y="2379980"/>
            <a:ext cx="4023360" cy="2098040"/>
          </a:xfrm>
          <a:prstGeom prst="rect">
            <a:avLst/>
          </a:prstGeom>
          <a:effectLst>
            <a:outerShdw blurRad="101600" sx="102000" sy="102000" algn="ctr" rotWithShape="0">
              <a:srgbClr val="1F61C2">
                <a:alpha val="15000"/>
              </a:srgbClr>
            </a:outerShdw>
          </a:effectLst>
        </p:spPr>
      </p:pic>
      <p:sp>
        <p:nvSpPr>
          <p:cNvPr id="17" name="文本框 16"/>
          <p:cNvSpPr txBox="1"/>
          <p:nvPr>
            <p:custDataLst>
              <p:tags r:id="rId4"/>
            </p:custDataLst>
          </p:nvPr>
        </p:nvSpPr>
        <p:spPr>
          <a:xfrm>
            <a:off x="832485" y="3152597"/>
            <a:ext cx="5193030" cy="2235835"/>
          </a:xfrm>
          <a:prstGeom prst="rect">
            <a:avLst/>
          </a:prstGeom>
          <a:noFill/>
        </p:spPr>
        <p:txBody>
          <a:bodyPr wrap="square" rtlCol="0">
            <a:normAutofit fontScale="92500"/>
          </a:bodyPr>
          <a:lstStyle/>
          <a:p>
            <a:pPr>
              <a:lnSpc>
                <a:spcPct val="150000"/>
              </a:lnSpc>
            </a:pPr>
            <a:r>
              <a:rPr lang="en-US" altLang="zh-CN" sz="1600" dirty="0">
                <a:solidFill>
                  <a:srgbClr val="000000">
                    <a:lumMod val="50000"/>
                    <a:lumOff val="50000"/>
                  </a:srgbClr>
                </a:solidFill>
                <a:uFillTx/>
                <a:cs typeface="+mn-ea"/>
                <a:sym typeface="+mn-lt"/>
              </a:rPr>
              <a:t>Click here to add content, content to match the title. Click here to add content, content to match the title. </a:t>
            </a:r>
            <a:endParaRPr lang="zh-CN" altLang="en-US" sz="1600" dirty="0">
              <a:solidFill>
                <a:srgbClr val="000000">
                  <a:lumMod val="50000"/>
                  <a:lumOff val="50000"/>
                </a:srgbClr>
              </a:solidFill>
              <a:uFillTx/>
              <a:cs typeface="+mn-ea"/>
              <a:sym typeface="+mn-lt"/>
            </a:endParaRPr>
          </a:p>
          <a:p>
            <a:pPr>
              <a:lnSpc>
                <a:spcPct val="150000"/>
              </a:lnSpc>
            </a:pPr>
            <a:r>
              <a:rPr lang="en-US" altLang="zh-CN" sz="1600" dirty="0">
                <a:solidFill>
                  <a:srgbClr val="000000">
                    <a:lumMod val="50000"/>
                    <a:lumOff val="50000"/>
                  </a:srgbClr>
                </a:solidFill>
                <a:uFillTx/>
                <a:cs typeface="+mn-ea"/>
                <a:sym typeface="+mn-lt"/>
              </a:rPr>
              <a:t>Click here to add content, content to match the title. </a:t>
            </a:r>
            <a:endParaRPr lang="zh-CN" altLang="en-US" sz="1600" dirty="0">
              <a:solidFill>
                <a:srgbClr val="000000">
                  <a:lumMod val="50000"/>
                  <a:lumOff val="50000"/>
                </a:srgbClr>
              </a:solidFill>
              <a:uFillTx/>
              <a:cs typeface="+mn-ea"/>
              <a:sym typeface="+mn-lt"/>
            </a:endParaRPr>
          </a:p>
          <a:p>
            <a:pPr>
              <a:lnSpc>
                <a:spcPct val="150000"/>
              </a:lnSpc>
            </a:pPr>
            <a:r>
              <a:rPr lang="en-US" altLang="zh-CN" sz="1600" dirty="0">
                <a:solidFill>
                  <a:srgbClr val="000000">
                    <a:lumMod val="50000"/>
                    <a:lumOff val="50000"/>
                  </a:srgbClr>
                </a:solidFill>
                <a:uFillTx/>
                <a:cs typeface="+mn-ea"/>
                <a:sym typeface="+mn-lt"/>
              </a:rPr>
              <a:t>Click here to add content, content to match the title. </a:t>
            </a:r>
            <a:endParaRPr lang="zh-CN" altLang="en-US" sz="1600" dirty="0">
              <a:solidFill>
                <a:srgbClr val="000000">
                  <a:lumMod val="50000"/>
                  <a:lumOff val="50000"/>
                </a:srgbClr>
              </a:solidFill>
              <a:uFillTx/>
              <a:cs typeface="+mn-ea"/>
              <a:sym typeface="+mn-lt"/>
            </a:endParaRPr>
          </a:p>
          <a:p>
            <a:pPr>
              <a:lnSpc>
                <a:spcPct val="150000"/>
              </a:lnSpc>
            </a:pPr>
            <a:endParaRPr lang="zh-CN" altLang="en-US" sz="1600" dirty="0">
              <a:solidFill>
                <a:srgbClr val="000000">
                  <a:lumMod val="50000"/>
                  <a:lumOff val="50000"/>
                </a:srgbClr>
              </a:solidFill>
              <a:uFillTx/>
              <a:cs typeface="+mn-ea"/>
              <a:sym typeface="+mn-lt"/>
            </a:endParaRPr>
          </a:p>
        </p:txBody>
      </p:sp>
      <p:sp>
        <p:nvSpPr>
          <p:cNvPr id="8" name="文本框 7"/>
          <p:cNvSpPr txBox="1"/>
          <p:nvPr/>
        </p:nvSpPr>
        <p:spPr>
          <a:xfrm>
            <a:off x="833120" y="2498725"/>
            <a:ext cx="4911090" cy="460375"/>
          </a:xfrm>
          <a:prstGeom prst="rect">
            <a:avLst/>
          </a:prstGeom>
          <a:noFill/>
        </p:spPr>
        <p:txBody>
          <a:bodyPr wrap="square" rtlCol="0">
            <a:spAutoFit/>
          </a:bodyPr>
          <a:lstStyle/>
          <a:p>
            <a:r>
              <a:rPr lang="en-US" altLang="zh-CN" sz="2400" b="1" dirty="0">
                <a:cs typeface="+mn-ea"/>
                <a:sym typeface="+mn-lt"/>
              </a:rPr>
              <a:t>Add title text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8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4" name="文本框 3"/>
          <p:cNvSpPr txBox="1"/>
          <p:nvPr/>
        </p:nvSpPr>
        <p:spPr>
          <a:xfrm>
            <a:off x="9914890" y="4126865"/>
            <a:ext cx="2099310" cy="1568450"/>
          </a:xfrm>
          <a:prstGeom prst="rect">
            <a:avLst/>
          </a:prstGeom>
          <a:noFill/>
        </p:spPr>
        <p:txBody>
          <a:bodyPr wrap="square" rtlCol="0" anchor="ctr" anchorCtr="0">
            <a:spAutoFit/>
          </a:bodyPr>
          <a:lstStyle/>
          <a:p>
            <a:r>
              <a:rPr lang="en-US" altLang="zh-CN" sz="9600" b="1">
                <a:solidFill>
                  <a:schemeClr val="bg1"/>
                </a:solidFill>
                <a:effectLst>
                  <a:outerShdw blurRad="38100" dist="38100" dir="2700000" algn="tl">
                    <a:srgbClr val="000000">
                      <a:alpha val="43137"/>
                    </a:srgbClr>
                  </a:outerShdw>
                </a:effectLst>
                <a:cs typeface="+mn-ea"/>
                <a:sym typeface="+mn-lt"/>
              </a:rPr>
              <a:t>04</a:t>
            </a:r>
          </a:p>
        </p:txBody>
      </p:sp>
      <p:sp>
        <p:nvSpPr>
          <p:cNvPr id="7" name="文本占位符 6"/>
          <p:cNvSpPr>
            <a:spLocks noGrp="1"/>
          </p:cNvSpPr>
          <p:nvPr>
            <p:ph type="body" idx="1"/>
          </p:nvPr>
        </p:nvSpPr>
        <p:spPr>
          <a:xfrm>
            <a:off x="1392555" y="3343910"/>
            <a:ext cx="4859655" cy="867410"/>
          </a:xfrm>
        </p:spPr>
        <p:txBody>
          <a:bodyPr/>
          <a:lstStyle/>
          <a:p>
            <a:r>
              <a:rPr lang="en-US" altLang="zh-CN" dirty="0">
                <a:latin typeface="+mn-lt"/>
                <a:ea typeface="+mn-ea"/>
                <a:cs typeface="+mn-ea"/>
                <a:sym typeface="+mn-lt"/>
              </a:rPr>
              <a:t>Click here to add content, content to match the title. </a:t>
            </a:r>
            <a:endParaRPr lang="zh-CN" altLang="en-US" dirty="0">
              <a:latin typeface="+mn-lt"/>
              <a:ea typeface="+mn-ea"/>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rot="2580000">
            <a:off x="582295" y="843915"/>
            <a:ext cx="2092325" cy="2011680"/>
          </a:xfrm>
          <a:prstGeom prst="roundRect">
            <a:avLst>
              <a:gd name="adj" fmla="val 24095"/>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580000">
            <a:off x="818515" y="1375410"/>
            <a:ext cx="4633595" cy="4508500"/>
          </a:xfrm>
          <a:prstGeom prst="roundRect">
            <a:avLst>
              <a:gd name="adj" fmla="val 24095"/>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8"/>
          <p:cNvSpPr/>
          <p:nvPr/>
        </p:nvSpPr>
        <p:spPr>
          <a:xfrm rot="2580000">
            <a:off x="3511550" y="4158615"/>
            <a:ext cx="2188845" cy="2129790"/>
          </a:xfrm>
          <a:prstGeom prst="roundRect">
            <a:avLst>
              <a:gd name="adj" fmla="val 24095"/>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p:cNvSpPr/>
          <p:nvPr/>
        </p:nvSpPr>
        <p:spPr>
          <a:xfrm>
            <a:off x="6713641" y="1128179"/>
            <a:ext cx="804759" cy="804759"/>
          </a:xfrm>
          <a:prstGeom prst="ellipse">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effectLst>
                  <a:outerShdw blurRad="38100" dist="38100" dir="2700000" algn="tl">
                    <a:srgbClr val="000000">
                      <a:alpha val="43137"/>
                    </a:srgbClr>
                  </a:outerShdw>
                </a:effectLst>
                <a:cs typeface="+mn-ea"/>
                <a:sym typeface="+mn-lt"/>
              </a:rPr>
              <a:t>01</a:t>
            </a:r>
          </a:p>
        </p:txBody>
      </p:sp>
      <p:sp>
        <p:nvSpPr>
          <p:cNvPr id="21" name="椭圆 20"/>
          <p:cNvSpPr/>
          <p:nvPr/>
        </p:nvSpPr>
        <p:spPr>
          <a:xfrm>
            <a:off x="6713641" y="2466832"/>
            <a:ext cx="804759" cy="804759"/>
          </a:xfrm>
          <a:prstGeom prst="ellipse">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effectLst>
                  <a:outerShdw blurRad="38100" dist="38100" dir="2700000" algn="tl">
                    <a:srgbClr val="000000">
                      <a:alpha val="43137"/>
                    </a:srgbClr>
                  </a:outerShdw>
                </a:effectLst>
                <a:cs typeface="+mn-ea"/>
                <a:sym typeface="+mn-lt"/>
              </a:rPr>
              <a:t>02</a:t>
            </a:r>
          </a:p>
        </p:txBody>
      </p:sp>
      <p:sp>
        <p:nvSpPr>
          <p:cNvPr id="22" name="椭圆 21"/>
          <p:cNvSpPr/>
          <p:nvPr/>
        </p:nvSpPr>
        <p:spPr>
          <a:xfrm>
            <a:off x="6713641" y="3805485"/>
            <a:ext cx="804759" cy="804759"/>
          </a:xfrm>
          <a:prstGeom prst="ellipse">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effectLst>
                  <a:outerShdw blurRad="38100" dist="38100" dir="2700000" algn="tl">
                    <a:srgbClr val="000000">
                      <a:alpha val="43137"/>
                    </a:srgbClr>
                  </a:outerShdw>
                </a:effectLst>
                <a:cs typeface="+mn-ea"/>
                <a:sym typeface="+mn-lt"/>
              </a:rPr>
              <a:t>03</a:t>
            </a:r>
          </a:p>
        </p:txBody>
      </p:sp>
      <p:sp>
        <p:nvSpPr>
          <p:cNvPr id="23" name="椭圆 22"/>
          <p:cNvSpPr/>
          <p:nvPr/>
        </p:nvSpPr>
        <p:spPr>
          <a:xfrm>
            <a:off x="6713641" y="5144137"/>
            <a:ext cx="804759" cy="804759"/>
          </a:xfrm>
          <a:prstGeom prst="ellipse">
            <a:avLst/>
          </a:prstGeom>
          <a:gradFill>
            <a:gsLst>
              <a:gs pos="0">
                <a:srgbClr val="0F90D4">
                  <a:alpha val="85000"/>
                </a:srgbClr>
              </a:gs>
              <a:gs pos="82000">
                <a:srgbClr val="0E8ACF">
                  <a:alpha val="50000"/>
                </a:srgbClr>
              </a:gs>
              <a:gs pos="44000">
                <a:schemeClr val="accent1">
                  <a:lumMod val="75000"/>
                  <a:alpha val="82000"/>
                </a:schemeClr>
              </a:gs>
              <a:gs pos="100000">
                <a:srgbClr val="1F61C2">
                  <a:alpha val="95000"/>
                </a:srgbClr>
              </a:gs>
            </a:gsLst>
            <a:lin ang="66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cs typeface="+mn-ea"/>
                <a:sym typeface="+mn-lt"/>
              </a:rPr>
              <a:t>04</a:t>
            </a:r>
          </a:p>
        </p:txBody>
      </p:sp>
      <p:sp>
        <p:nvSpPr>
          <p:cNvPr id="5" name="文本框 4"/>
          <p:cNvSpPr txBox="1"/>
          <p:nvPr>
            <p:custDataLst>
              <p:tags r:id="rId1"/>
            </p:custDataLst>
          </p:nvPr>
        </p:nvSpPr>
        <p:spPr>
          <a:xfrm>
            <a:off x="998685" y="3043555"/>
            <a:ext cx="4081669" cy="770890"/>
          </a:xfrm>
          <a:prstGeom prst="rect">
            <a:avLst/>
          </a:prstGeom>
          <a:noFill/>
        </p:spPr>
        <p:txBody>
          <a:bodyPr wrap="square" lIns="90170" tIns="46990" rIns="90170" bIns="46990" rtlCol="0">
            <a:noAutofit/>
          </a:bodyPr>
          <a:lstStyle/>
          <a:p>
            <a:r>
              <a:rPr lang="en-US" altLang="zh-CN" sz="5400" b="1" dirty="0">
                <a:solidFill>
                  <a:schemeClr val="bg1"/>
                </a:solidFill>
                <a:cs typeface="+mn-ea"/>
                <a:sym typeface="+mn-lt"/>
              </a:rPr>
              <a:t>CONTENTS</a:t>
            </a:r>
            <a:endParaRPr lang="zh-CN" altLang="en-US" sz="5400" b="1" dirty="0">
              <a:solidFill>
                <a:schemeClr val="bg1"/>
              </a:solidFill>
              <a:cs typeface="+mn-ea"/>
              <a:sym typeface="+mn-lt"/>
            </a:endParaRPr>
          </a:p>
        </p:txBody>
      </p:sp>
      <p:grpSp>
        <p:nvGrpSpPr>
          <p:cNvPr id="8" name="组合 7"/>
          <p:cNvGrpSpPr/>
          <p:nvPr/>
        </p:nvGrpSpPr>
        <p:grpSpPr>
          <a:xfrm>
            <a:off x="7875270" y="1128395"/>
            <a:ext cx="3298190" cy="1028700"/>
            <a:chOff x="12402" y="1777"/>
            <a:chExt cx="5194" cy="1620"/>
          </a:xfrm>
        </p:grpSpPr>
        <p:sp>
          <p:nvSpPr>
            <p:cNvPr id="247" name="文本框 246"/>
            <p:cNvSpPr txBox="1"/>
            <p:nvPr>
              <p:custDataLst>
                <p:tags r:id="rId8"/>
              </p:custDataLst>
            </p:nvPr>
          </p:nvSpPr>
          <p:spPr>
            <a:xfrm>
              <a:off x="12402" y="2481"/>
              <a:ext cx="5194" cy="917"/>
            </a:xfrm>
            <a:prstGeom prst="rect">
              <a:avLst/>
            </a:prstGeom>
            <a:noFill/>
          </p:spPr>
          <p:txBody>
            <a:bodyPr wrap="square" lIns="90170" tIns="46990" rIns="90170" bIns="469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259" name="文本框 258"/>
            <p:cNvSpPr txBox="1"/>
            <p:nvPr>
              <p:custDataLst>
                <p:tags r:id="rId9"/>
              </p:custDataLst>
            </p:nvPr>
          </p:nvSpPr>
          <p:spPr>
            <a:xfrm>
              <a:off x="12402" y="1777"/>
              <a:ext cx="5194" cy="703"/>
            </a:xfrm>
            <a:prstGeom prst="roundRect">
              <a:avLst/>
            </a:prstGeom>
            <a:noFill/>
            <a:extLst>
              <a:ext uri="{909E8E84-426E-40DD-AFC4-6F175D3DCCD1}">
                <a14:hiddenFill xmlns:a14="http://schemas.microsoft.com/office/drawing/2010/main">
                  <a:solidFill>
                    <a:schemeClr val="accent1"/>
                  </a:solidFill>
                </a14:hiddenFill>
              </a:ext>
            </a:extLst>
          </p:spPr>
          <p:txBody>
            <a:bodyPr wrap="square" lIns="90170" tIns="46990" rIns="90170" bIns="4699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spc="300" dirty="0">
                  <a:solidFill>
                    <a:schemeClr val="tx1">
                      <a:lumMod val="85000"/>
                      <a:lumOff val="15000"/>
                    </a:schemeClr>
                  </a:solidFill>
                  <a:cs typeface="+mn-ea"/>
                  <a:sym typeface="+mn-lt"/>
                </a:rPr>
                <a:t>Add title text</a:t>
              </a:r>
              <a:endParaRPr lang="zh-CN" altLang="en-US" sz="2400" b="1" spc="300" dirty="0">
                <a:solidFill>
                  <a:schemeClr val="tx1">
                    <a:lumMod val="85000"/>
                    <a:lumOff val="15000"/>
                  </a:schemeClr>
                </a:solidFill>
                <a:cs typeface="+mn-ea"/>
                <a:sym typeface="+mn-lt"/>
              </a:endParaRPr>
            </a:p>
          </p:txBody>
        </p:sp>
      </p:grpSp>
      <p:grpSp>
        <p:nvGrpSpPr>
          <p:cNvPr id="10" name="组合 9"/>
          <p:cNvGrpSpPr/>
          <p:nvPr/>
        </p:nvGrpSpPr>
        <p:grpSpPr>
          <a:xfrm>
            <a:off x="7875270" y="2466975"/>
            <a:ext cx="3298190" cy="1028700"/>
            <a:chOff x="12402" y="1777"/>
            <a:chExt cx="5194" cy="1620"/>
          </a:xfrm>
        </p:grpSpPr>
        <p:sp>
          <p:nvSpPr>
            <p:cNvPr id="11" name="文本框 10"/>
            <p:cNvSpPr txBox="1"/>
            <p:nvPr>
              <p:custDataLst>
                <p:tags r:id="rId6"/>
              </p:custDataLst>
            </p:nvPr>
          </p:nvSpPr>
          <p:spPr>
            <a:xfrm>
              <a:off x="12402" y="2481"/>
              <a:ext cx="5194" cy="917"/>
            </a:xfrm>
            <a:prstGeom prst="rect">
              <a:avLst/>
            </a:prstGeom>
            <a:noFill/>
          </p:spPr>
          <p:txBody>
            <a:bodyPr wrap="square" lIns="90170" tIns="46990" rIns="90170" bIns="469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13" name="文本框 12"/>
            <p:cNvSpPr txBox="1"/>
            <p:nvPr>
              <p:custDataLst>
                <p:tags r:id="rId7"/>
              </p:custDataLst>
            </p:nvPr>
          </p:nvSpPr>
          <p:spPr>
            <a:xfrm>
              <a:off x="12402" y="1777"/>
              <a:ext cx="5194" cy="703"/>
            </a:xfrm>
            <a:prstGeom prst="roundRect">
              <a:avLst/>
            </a:prstGeom>
            <a:noFill/>
            <a:extLst>
              <a:ext uri="{909E8E84-426E-40DD-AFC4-6F175D3DCCD1}">
                <a14:hiddenFill xmlns:a14="http://schemas.microsoft.com/office/drawing/2010/main">
                  <a:solidFill>
                    <a:schemeClr val="accent1"/>
                  </a:solidFill>
                </a14:hiddenFill>
              </a:ext>
            </a:extLst>
          </p:spPr>
          <p:txBody>
            <a:bodyPr wrap="square" lIns="90170" tIns="46990" rIns="90170" bIns="4699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spc="300" dirty="0">
                  <a:solidFill>
                    <a:schemeClr val="tx1">
                      <a:lumMod val="85000"/>
                      <a:lumOff val="15000"/>
                    </a:schemeClr>
                  </a:solidFill>
                  <a:cs typeface="+mn-ea"/>
                  <a:sym typeface="+mn-lt"/>
                </a:rPr>
                <a:t>Add title text</a:t>
              </a:r>
              <a:endParaRPr lang="zh-CN" altLang="en-US" sz="2400" b="1" spc="300" dirty="0">
                <a:solidFill>
                  <a:schemeClr val="tx1">
                    <a:lumMod val="85000"/>
                    <a:lumOff val="15000"/>
                  </a:schemeClr>
                </a:solidFill>
                <a:cs typeface="+mn-ea"/>
                <a:sym typeface="+mn-lt"/>
              </a:endParaRPr>
            </a:p>
          </p:txBody>
        </p:sp>
      </p:grpSp>
      <p:grpSp>
        <p:nvGrpSpPr>
          <p:cNvPr id="15" name="组合 14"/>
          <p:cNvGrpSpPr/>
          <p:nvPr/>
        </p:nvGrpSpPr>
        <p:grpSpPr>
          <a:xfrm>
            <a:off x="7875270" y="3805555"/>
            <a:ext cx="3298190" cy="1028700"/>
            <a:chOff x="12402" y="1777"/>
            <a:chExt cx="5194" cy="1620"/>
          </a:xfrm>
        </p:grpSpPr>
        <p:sp>
          <p:nvSpPr>
            <p:cNvPr id="16" name="文本框 15"/>
            <p:cNvSpPr txBox="1"/>
            <p:nvPr>
              <p:custDataLst>
                <p:tags r:id="rId4"/>
              </p:custDataLst>
            </p:nvPr>
          </p:nvSpPr>
          <p:spPr>
            <a:xfrm>
              <a:off x="12402" y="2481"/>
              <a:ext cx="5194" cy="917"/>
            </a:xfrm>
            <a:prstGeom prst="rect">
              <a:avLst/>
            </a:prstGeom>
            <a:noFill/>
          </p:spPr>
          <p:txBody>
            <a:bodyPr wrap="square" lIns="90170" tIns="46990" rIns="90170" bIns="469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17" name="文本框 16"/>
            <p:cNvSpPr txBox="1"/>
            <p:nvPr>
              <p:custDataLst>
                <p:tags r:id="rId5"/>
              </p:custDataLst>
            </p:nvPr>
          </p:nvSpPr>
          <p:spPr>
            <a:xfrm>
              <a:off x="12402" y="1777"/>
              <a:ext cx="5194" cy="703"/>
            </a:xfrm>
            <a:prstGeom prst="roundRect">
              <a:avLst/>
            </a:prstGeom>
            <a:noFill/>
            <a:extLst>
              <a:ext uri="{909E8E84-426E-40DD-AFC4-6F175D3DCCD1}">
                <a14:hiddenFill xmlns:a14="http://schemas.microsoft.com/office/drawing/2010/main">
                  <a:solidFill>
                    <a:schemeClr val="accent1"/>
                  </a:solidFill>
                </a14:hiddenFill>
              </a:ext>
            </a:extLst>
          </p:spPr>
          <p:txBody>
            <a:bodyPr wrap="square" lIns="90170" tIns="46990" rIns="90170" bIns="4699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spc="300" dirty="0">
                  <a:solidFill>
                    <a:schemeClr val="tx1">
                      <a:lumMod val="85000"/>
                      <a:lumOff val="15000"/>
                    </a:schemeClr>
                  </a:solidFill>
                  <a:cs typeface="+mn-ea"/>
                  <a:sym typeface="+mn-lt"/>
                </a:rPr>
                <a:t>Add title text</a:t>
              </a:r>
              <a:endParaRPr lang="zh-CN" altLang="en-US" sz="2400" b="1" spc="300" dirty="0">
                <a:solidFill>
                  <a:schemeClr val="tx1">
                    <a:lumMod val="85000"/>
                    <a:lumOff val="15000"/>
                  </a:schemeClr>
                </a:solidFill>
                <a:cs typeface="+mn-ea"/>
                <a:sym typeface="+mn-lt"/>
              </a:endParaRPr>
            </a:p>
          </p:txBody>
        </p:sp>
      </p:grpSp>
      <p:grpSp>
        <p:nvGrpSpPr>
          <p:cNvPr id="18" name="组合 17"/>
          <p:cNvGrpSpPr/>
          <p:nvPr/>
        </p:nvGrpSpPr>
        <p:grpSpPr>
          <a:xfrm>
            <a:off x="7875270" y="5144135"/>
            <a:ext cx="3298190" cy="1028700"/>
            <a:chOff x="12402" y="1777"/>
            <a:chExt cx="5194" cy="1620"/>
          </a:xfrm>
        </p:grpSpPr>
        <p:sp>
          <p:nvSpPr>
            <p:cNvPr id="19" name="文本框 18"/>
            <p:cNvSpPr txBox="1"/>
            <p:nvPr>
              <p:custDataLst>
                <p:tags r:id="rId2"/>
              </p:custDataLst>
            </p:nvPr>
          </p:nvSpPr>
          <p:spPr>
            <a:xfrm>
              <a:off x="12402" y="2481"/>
              <a:ext cx="5194" cy="917"/>
            </a:xfrm>
            <a:prstGeom prst="rect">
              <a:avLst/>
            </a:prstGeom>
            <a:noFill/>
          </p:spPr>
          <p:txBody>
            <a:bodyPr wrap="square" lIns="90170" tIns="46990" rIns="90170" bIns="469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20" name="文本框 19"/>
            <p:cNvSpPr txBox="1"/>
            <p:nvPr>
              <p:custDataLst>
                <p:tags r:id="rId3"/>
              </p:custDataLst>
            </p:nvPr>
          </p:nvSpPr>
          <p:spPr>
            <a:xfrm>
              <a:off x="12402" y="1777"/>
              <a:ext cx="5194" cy="703"/>
            </a:xfrm>
            <a:prstGeom prst="roundRect">
              <a:avLst/>
            </a:prstGeom>
            <a:noFill/>
            <a:extLst>
              <a:ext uri="{909E8E84-426E-40DD-AFC4-6F175D3DCCD1}">
                <a14:hiddenFill xmlns:a14="http://schemas.microsoft.com/office/drawing/2010/main">
                  <a:solidFill>
                    <a:schemeClr val="accent1"/>
                  </a:solidFill>
                </a14:hiddenFill>
              </a:ext>
            </a:extLst>
          </p:spPr>
          <p:txBody>
            <a:bodyPr wrap="square" lIns="90170" tIns="46990" rIns="90170" bIns="4699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sz="2400" b="1" spc="300" dirty="0">
                  <a:solidFill>
                    <a:schemeClr val="tx1">
                      <a:lumMod val="85000"/>
                      <a:lumOff val="15000"/>
                    </a:schemeClr>
                  </a:solidFill>
                  <a:cs typeface="+mn-ea"/>
                  <a:sym typeface="+mn-lt"/>
                </a:rPr>
                <a:t>Add title text</a:t>
              </a:r>
              <a:endParaRPr lang="zh-CN" altLang="en-US" sz="2400" b="1" spc="300" dirty="0">
                <a:solidFill>
                  <a:schemeClr val="tx1">
                    <a:lumMod val="85000"/>
                    <a:lumOff val="15000"/>
                  </a:schemeClr>
                </a:solidFill>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标题 49"/>
          <p:cNvSpPr>
            <a:spLocks noGrp="1"/>
          </p:cNvSpPr>
          <p:nvPr>
            <p:ph type="title"/>
          </p:nvPr>
        </p:nvSpPr>
        <p:spPr>
          <a:xfrm>
            <a:off x="761365" y="94270"/>
            <a:ext cx="11748004" cy="711161"/>
          </a:xfrm>
        </p:spPr>
        <p:txBody>
          <a:bodyPr>
            <a:noAutofit/>
          </a:bodyPr>
          <a:lstStyle/>
          <a:p>
            <a:endParaRPr lang="zh-CN" altLang="en-US" sz="2400">
              <a:latin typeface="+mn-lt"/>
              <a:ea typeface="+mn-ea"/>
              <a:cs typeface="+mn-ea"/>
              <a:sym typeface="+mn-lt"/>
            </a:endParaRPr>
          </a:p>
        </p:txBody>
      </p:sp>
      <p:sp>
        <p:nvSpPr>
          <p:cNvPr id="15" name="矩形 14"/>
          <p:cNvSpPr/>
          <p:nvPr>
            <p:custDataLst>
              <p:tags r:id="rId2"/>
            </p:custDataLst>
          </p:nvPr>
        </p:nvSpPr>
        <p:spPr>
          <a:xfrm>
            <a:off x="735965" y="1717675"/>
            <a:ext cx="2911475" cy="3928110"/>
          </a:xfrm>
          <a:prstGeom prst="rect">
            <a:avLst/>
          </a:prstGeom>
          <a:solidFill>
            <a:schemeClr val="bg2"/>
          </a:solidFill>
          <a:ln>
            <a:noFill/>
          </a:ln>
          <a:effectLst>
            <a:outerShdw blurRad="203200" sx="103000" sy="103000" algn="ctr" rotWithShape="0">
              <a:schemeClr val="accent1">
                <a:lumMod val="75000"/>
                <a:alpha val="10000"/>
              </a:schemeClr>
            </a:outerShdw>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lnSpc>
                <a:spcPct val="120000"/>
              </a:lnSpc>
            </a:pPr>
            <a:endParaRPr lang="zh-CN" altLang="en-US" dirty="0">
              <a:cs typeface="+mn-ea"/>
              <a:sym typeface="+mn-lt"/>
            </a:endParaRPr>
          </a:p>
        </p:txBody>
      </p:sp>
      <p:cxnSp>
        <p:nvCxnSpPr>
          <p:cNvPr id="22" name="直接连接符 21"/>
          <p:cNvCxnSpPr/>
          <p:nvPr>
            <p:custDataLst>
              <p:tags r:id="rId3"/>
            </p:custDataLst>
          </p:nvPr>
        </p:nvCxnSpPr>
        <p:spPr>
          <a:xfrm>
            <a:off x="1038860" y="2700020"/>
            <a:ext cx="1732280" cy="0"/>
          </a:xfrm>
          <a:prstGeom prst="line">
            <a:avLst/>
          </a:prstGeom>
          <a:ln w="38100">
            <a:solidFill>
              <a:schemeClr val="accent1">
                <a:lumMod val="60000"/>
                <a:lumOff val="40000"/>
              </a:schemeClr>
            </a:solidFill>
          </a:ln>
        </p:spPr>
        <p:style>
          <a:lnRef idx="1">
            <a:srgbClr val="1E6BC5"/>
          </a:lnRef>
          <a:fillRef idx="0">
            <a:srgbClr val="1E6BC5"/>
          </a:fillRef>
          <a:effectRef idx="0">
            <a:srgbClr val="1E6BC5"/>
          </a:effectRef>
          <a:fontRef idx="minor">
            <a:srgbClr val="000000"/>
          </a:fontRef>
        </p:style>
      </p:cxnSp>
      <p:cxnSp>
        <p:nvCxnSpPr>
          <p:cNvPr id="23" name="直接连接符 22"/>
          <p:cNvCxnSpPr/>
          <p:nvPr>
            <p:custDataLst>
              <p:tags r:id="rId4"/>
            </p:custDataLst>
          </p:nvPr>
        </p:nvCxnSpPr>
        <p:spPr>
          <a:xfrm>
            <a:off x="1038860" y="2598420"/>
            <a:ext cx="865505" cy="0"/>
          </a:xfrm>
          <a:prstGeom prst="line">
            <a:avLst/>
          </a:prstGeom>
          <a:ln w="38100">
            <a:solidFill>
              <a:schemeClr val="accent1">
                <a:lumMod val="60000"/>
                <a:lumOff val="40000"/>
              </a:schemeClr>
            </a:solidFill>
          </a:ln>
        </p:spPr>
        <p:style>
          <a:lnRef idx="1">
            <a:srgbClr val="1E6BC5"/>
          </a:lnRef>
          <a:fillRef idx="0">
            <a:srgbClr val="1E6BC5"/>
          </a:fillRef>
          <a:effectRef idx="0">
            <a:srgbClr val="1E6BC5"/>
          </a:effectRef>
          <a:fontRef idx="minor">
            <a:srgbClr val="000000"/>
          </a:fontRef>
        </p:style>
      </p:cxnSp>
      <p:sp>
        <p:nvSpPr>
          <p:cNvPr id="20" name="文本框 19"/>
          <p:cNvSpPr txBox="1"/>
          <p:nvPr>
            <p:custDataLst>
              <p:tags r:id="rId5"/>
            </p:custDataLst>
          </p:nvPr>
        </p:nvSpPr>
        <p:spPr>
          <a:xfrm>
            <a:off x="955675" y="2805430"/>
            <a:ext cx="2472690" cy="396240"/>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21" name="文本框 20"/>
          <p:cNvSpPr txBox="1"/>
          <p:nvPr>
            <p:custDataLst>
              <p:tags r:id="rId6"/>
            </p:custDataLst>
          </p:nvPr>
        </p:nvSpPr>
        <p:spPr>
          <a:xfrm>
            <a:off x="955675" y="3256280"/>
            <a:ext cx="2472690" cy="207073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19" name="矩形 18"/>
          <p:cNvSpPr/>
          <p:nvPr>
            <p:custDataLst>
              <p:tags r:id="rId7"/>
            </p:custDataLst>
          </p:nvPr>
        </p:nvSpPr>
        <p:spPr>
          <a:xfrm flipH="1">
            <a:off x="981710" y="1948180"/>
            <a:ext cx="744220" cy="553720"/>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90000" tIns="46800" rIns="90000" bIns="46800" rtlCol="0" anchor="ctr">
            <a:normAutofit fontScale="40000" lnSpcReduction="20000"/>
          </a:bodyPr>
          <a:lstStyle/>
          <a:p>
            <a:pPr algn="ctr">
              <a:lnSpc>
                <a:spcPct val="140000"/>
              </a:lnSpc>
            </a:pPr>
            <a:r>
              <a:rPr kumimoji="1" lang="en-US" altLang="zh-CN" sz="6000" b="1" dirty="0">
                <a:ln w="28575">
                  <a:noFill/>
                  <a:miter lim="800000"/>
                </a:ln>
                <a:solidFill>
                  <a:schemeClr val="tx1">
                    <a:lumMod val="65000"/>
                    <a:lumOff val="35000"/>
                  </a:schemeClr>
                </a:solidFill>
                <a:cs typeface="+mn-ea"/>
                <a:sym typeface="+mn-lt"/>
              </a:rPr>
              <a:t>01</a:t>
            </a:r>
          </a:p>
        </p:txBody>
      </p:sp>
      <p:sp>
        <p:nvSpPr>
          <p:cNvPr id="5" name="矩形 4"/>
          <p:cNvSpPr/>
          <p:nvPr>
            <p:custDataLst>
              <p:tags r:id="rId8"/>
            </p:custDataLst>
          </p:nvPr>
        </p:nvSpPr>
        <p:spPr>
          <a:xfrm>
            <a:off x="4643120" y="1717675"/>
            <a:ext cx="2911475" cy="3928110"/>
          </a:xfrm>
          <a:prstGeom prst="rect">
            <a:avLst/>
          </a:prstGeom>
          <a:solidFill>
            <a:schemeClr val="bg2"/>
          </a:solidFill>
          <a:ln>
            <a:noFill/>
          </a:ln>
          <a:effectLst>
            <a:outerShdw blurRad="203200" sx="103000" sy="103000" algn="ctr" rotWithShape="0">
              <a:schemeClr val="accent1">
                <a:lumMod val="75000"/>
                <a:alpha val="10000"/>
              </a:schemeClr>
            </a:outerShdw>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lnSpc>
                <a:spcPct val="120000"/>
              </a:lnSpc>
            </a:pPr>
            <a:endParaRPr lang="zh-CN" altLang="en-US" dirty="0">
              <a:cs typeface="+mn-ea"/>
              <a:sym typeface="+mn-lt"/>
            </a:endParaRPr>
          </a:p>
        </p:txBody>
      </p:sp>
      <p:cxnSp>
        <p:nvCxnSpPr>
          <p:cNvPr id="6" name="直接连接符 5"/>
          <p:cNvCxnSpPr/>
          <p:nvPr>
            <p:custDataLst>
              <p:tags r:id="rId9"/>
            </p:custDataLst>
          </p:nvPr>
        </p:nvCxnSpPr>
        <p:spPr>
          <a:xfrm>
            <a:off x="4946015" y="2700020"/>
            <a:ext cx="1732280" cy="0"/>
          </a:xfrm>
          <a:prstGeom prst="line">
            <a:avLst/>
          </a:prstGeom>
          <a:ln w="38100">
            <a:solidFill>
              <a:schemeClr val="accent1">
                <a:lumMod val="60000"/>
                <a:lumOff val="40000"/>
              </a:schemeClr>
            </a:solidFill>
          </a:ln>
        </p:spPr>
        <p:style>
          <a:lnRef idx="1">
            <a:srgbClr val="1E6BC5"/>
          </a:lnRef>
          <a:fillRef idx="0">
            <a:srgbClr val="1E6BC5"/>
          </a:fillRef>
          <a:effectRef idx="0">
            <a:srgbClr val="1E6BC5"/>
          </a:effectRef>
          <a:fontRef idx="minor">
            <a:srgbClr val="000000"/>
          </a:fontRef>
        </p:style>
      </p:cxnSp>
      <p:cxnSp>
        <p:nvCxnSpPr>
          <p:cNvPr id="11" name="直接连接符 10"/>
          <p:cNvCxnSpPr/>
          <p:nvPr>
            <p:custDataLst>
              <p:tags r:id="rId10"/>
            </p:custDataLst>
          </p:nvPr>
        </p:nvCxnSpPr>
        <p:spPr>
          <a:xfrm>
            <a:off x="4946015" y="2598420"/>
            <a:ext cx="865505" cy="0"/>
          </a:xfrm>
          <a:prstGeom prst="line">
            <a:avLst/>
          </a:prstGeom>
          <a:ln w="38100">
            <a:solidFill>
              <a:schemeClr val="accent1">
                <a:lumMod val="60000"/>
                <a:lumOff val="40000"/>
              </a:schemeClr>
            </a:solidFill>
          </a:ln>
        </p:spPr>
        <p:style>
          <a:lnRef idx="1">
            <a:srgbClr val="1E6BC5"/>
          </a:lnRef>
          <a:fillRef idx="0">
            <a:srgbClr val="1E6BC5"/>
          </a:fillRef>
          <a:effectRef idx="0">
            <a:srgbClr val="1E6BC5"/>
          </a:effectRef>
          <a:fontRef idx="minor">
            <a:srgbClr val="000000"/>
          </a:fontRef>
        </p:style>
      </p:cxnSp>
      <p:sp>
        <p:nvSpPr>
          <p:cNvPr id="12" name="文本框 11"/>
          <p:cNvSpPr txBox="1"/>
          <p:nvPr>
            <p:custDataLst>
              <p:tags r:id="rId11"/>
            </p:custDataLst>
          </p:nvPr>
        </p:nvSpPr>
        <p:spPr>
          <a:xfrm>
            <a:off x="4862830" y="2805430"/>
            <a:ext cx="2472690" cy="396240"/>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13" name="文本框 12"/>
          <p:cNvSpPr txBox="1"/>
          <p:nvPr>
            <p:custDataLst>
              <p:tags r:id="rId12"/>
            </p:custDataLst>
          </p:nvPr>
        </p:nvSpPr>
        <p:spPr>
          <a:xfrm>
            <a:off x="4862830" y="3256280"/>
            <a:ext cx="2472690" cy="207073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14" name="矩形 13"/>
          <p:cNvSpPr/>
          <p:nvPr>
            <p:custDataLst>
              <p:tags r:id="rId13"/>
            </p:custDataLst>
          </p:nvPr>
        </p:nvSpPr>
        <p:spPr>
          <a:xfrm flipH="1">
            <a:off x="4888865" y="1948180"/>
            <a:ext cx="744220" cy="553720"/>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90000" tIns="46800" rIns="90000" bIns="46800" rtlCol="0" anchor="ctr">
            <a:normAutofit fontScale="40000" lnSpcReduction="20000"/>
          </a:bodyPr>
          <a:lstStyle/>
          <a:p>
            <a:pPr algn="ctr">
              <a:lnSpc>
                <a:spcPct val="140000"/>
              </a:lnSpc>
            </a:pPr>
            <a:r>
              <a:rPr kumimoji="1" lang="en-US" altLang="zh-CN" sz="6000" b="1" dirty="0">
                <a:ln w="28575">
                  <a:noFill/>
                  <a:miter lim="800000"/>
                </a:ln>
                <a:solidFill>
                  <a:schemeClr val="tx1">
                    <a:lumMod val="65000"/>
                    <a:lumOff val="35000"/>
                  </a:schemeClr>
                </a:solidFill>
                <a:cs typeface="+mn-ea"/>
                <a:sym typeface="+mn-lt"/>
              </a:rPr>
              <a:t>02</a:t>
            </a:r>
          </a:p>
        </p:txBody>
      </p:sp>
      <p:sp>
        <p:nvSpPr>
          <p:cNvPr id="17" name="矩形 16"/>
          <p:cNvSpPr/>
          <p:nvPr>
            <p:custDataLst>
              <p:tags r:id="rId14"/>
            </p:custDataLst>
          </p:nvPr>
        </p:nvSpPr>
        <p:spPr>
          <a:xfrm>
            <a:off x="8550275" y="1717675"/>
            <a:ext cx="2911475" cy="3928110"/>
          </a:xfrm>
          <a:prstGeom prst="rect">
            <a:avLst/>
          </a:prstGeom>
          <a:solidFill>
            <a:schemeClr val="bg2"/>
          </a:solidFill>
          <a:ln>
            <a:noFill/>
          </a:ln>
          <a:effectLst>
            <a:outerShdw blurRad="203200" sx="103000" sy="103000" algn="ctr" rotWithShape="0">
              <a:schemeClr val="accent1">
                <a:lumMod val="75000"/>
                <a:alpha val="10000"/>
              </a:schemeClr>
            </a:outerShdw>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lnSpc>
                <a:spcPct val="120000"/>
              </a:lnSpc>
            </a:pPr>
            <a:endParaRPr lang="zh-CN" altLang="en-US" dirty="0">
              <a:cs typeface="+mn-ea"/>
              <a:sym typeface="+mn-lt"/>
            </a:endParaRPr>
          </a:p>
        </p:txBody>
      </p:sp>
      <p:cxnSp>
        <p:nvCxnSpPr>
          <p:cNvPr id="18" name="直接连接符 17"/>
          <p:cNvCxnSpPr/>
          <p:nvPr>
            <p:custDataLst>
              <p:tags r:id="rId15"/>
            </p:custDataLst>
          </p:nvPr>
        </p:nvCxnSpPr>
        <p:spPr>
          <a:xfrm>
            <a:off x="8853170" y="2700020"/>
            <a:ext cx="1732280" cy="0"/>
          </a:xfrm>
          <a:prstGeom prst="line">
            <a:avLst/>
          </a:prstGeom>
          <a:ln w="38100">
            <a:solidFill>
              <a:schemeClr val="accent1">
                <a:lumMod val="60000"/>
                <a:lumOff val="40000"/>
              </a:schemeClr>
            </a:solidFill>
          </a:ln>
        </p:spPr>
        <p:style>
          <a:lnRef idx="1">
            <a:srgbClr val="1E6BC5"/>
          </a:lnRef>
          <a:fillRef idx="0">
            <a:srgbClr val="1E6BC5"/>
          </a:fillRef>
          <a:effectRef idx="0">
            <a:srgbClr val="1E6BC5"/>
          </a:effectRef>
          <a:fontRef idx="minor">
            <a:srgbClr val="000000"/>
          </a:fontRef>
        </p:style>
      </p:cxnSp>
      <p:cxnSp>
        <p:nvCxnSpPr>
          <p:cNvPr id="24" name="直接连接符 23"/>
          <p:cNvCxnSpPr/>
          <p:nvPr>
            <p:custDataLst>
              <p:tags r:id="rId16"/>
            </p:custDataLst>
          </p:nvPr>
        </p:nvCxnSpPr>
        <p:spPr>
          <a:xfrm>
            <a:off x="8853170" y="2598420"/>
            <a:ext cx="865505" cy="0"/>
          </a:xfrm>
          <a:prstGeom prst="line">
            <a:avLst/>
          </a:prstGeom>
          <a:ln w="38100">
            <a:solidFill>
              <a:schemeClr val="accent1">
                <a:lumMod val="60000"/>
                <a:lumOff val="40000"/>
              </a:schemeClr>
            </a:solidFill>
          </a:ln>
        </p:spPr>
        <p:style>
          <a:lnRef idx="1">
            <a:srgbClr val="1E6BC5"/>
          </a:lnRef>
          <a:fillRef idx="0">
            <a:srgbClr val="1E6BC5"/>
          </a:fillRef>
          <a:effectRef idx="0">
            <a:srgbClr val="1E6BC5"/>
          </a:effectRef>
          <a:fontRef idx="minor">
            <a:srgbClr val="000000"/>
          </a:fontRef>
        </p:style>
      </p:cxnSp>
      <p:sp>
        <p:nvSpPr>
          <p:cNvPr id="26" name="文本框 25"/>
          <p:cNvSpPr txBox="1"/>
          <p:nvPr>
            <p:custDataLst>
              <p:tags r:id="rId17"/>
            </p:custDataLst>
          </p:nvPr>
        </p:nvSpPr>
        <p:spPr>
          <a:xfrm>
            <a:off x="8769985" y="2805430"/>
            <a:ext cx="2472690" cy="396240"/>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37" name="文本框 36"/>
          <p:cNvSpPr txBox="1"/>
          <p:nvPr>
            <p:custDataLst>
              <p:tags r:id="rId18"/>
            </p:custDataLst>
          </p:nvPr>
        </p:nvSpPr>
        <p:spPr>
          <a:xfrm>
            <a:off x="8769985" y="3256280"/>
            <a:ext cx="2472690" cy="207073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43" name="矩形 42"/>
          <p:cNvSpPr/>
          <p:nvPr>
            <p:custDataLst>
              <p:tags r:id="rId19"/>
            </p:custDataLst>
          </p:nvPr>
        </p:nvSpPr>
        <p:spPr>
          <a:xfrm flipH="1">
            <a:off x="8796020" y="1948180"/>
            <a:ext cx="744220" cy="553720"/>
          </a:xfrm>
          <a:prstGeom prst="rect">
            <a:avLst/>
          </a:prstGeom>
          <a:noFill/>
          <a:ln>
            <a:noFill/>
          </a:ln>
        </p:spPr>
        <p:style>
          <a:lnRef idx="2">
            <a:srgbClr val="1E6BC5">
              <a:shade val="50000"/>
            </a:srgbClr>
          </a:lnRef>
          <a:fillRef idx="1">
            <a:srgbClr val="1E6BC5"/>
          </a:fillRef>
          <a:effectRef idx="0">
            <a:srgbClr val="1E6BC5"/>
          </a:effectRef>
          <a:fontRef idx="minor">
            <a:srgbClr val="FFFFFF"/>
          </a:fontRef>
        </p:style>
        <p:txBody>
          <a:bodyPr wrap="square" lIns="90000" tIns="46800" rIns="90000" bIns="46800" rtlCol="0" anchor="ctr">
            <a:normAutofit fontScale="40000" lnSpcReduction="20000"/>
          </a:bodyPr>
          <a:lstStyle/>
          <a:p>
            <a:pPr algn="ctr">
              <a:lnSpc>
                <a:spcPct val="140000"/>
              </a:lnSpc>
            </a:pPr>
            <a:r>
              <a:rPr kumimoji="1" lang="en-US" altLang="zh-CN" sz="6000" b="1" dirty="0">
                <a:ln w="28575">
                  <a:noFill/>
                  <a:miter lim="800000"/>
                </a:ln>
                <a:solidFill>
                  <a:schemeClr val="tx1">
                    <a:lumMod val="65000"/>
                    <a:lumOff val="35000"/>
                  </a:schemeClr>
                </a:solidFill>
                <a:cs typeface="+mn-ea"/>
                <a:sym typeface="+mn-lt"/>
              </a:rPr>
              <a:t>03</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sp>
        <p:nvSpPr>
          <p:cNvPr id="15" name="矩形 14"/>
          <p:cNvSpPr/>
          <p:nvPr>
            <p:custDataLst>
              <p:tags r:id="rId1"/>
            </p:custDataLst>
          </p:nvPr>
        </p:nvSpPr>
        <p:spPr>
          <a:xfrm>
            <a:off x="735965" y="1717675"/>
            <a:ext cx="2911475" cy="3928110"/>
          </a:xfrm>
          <a:prstGeom prst="rect">
            <a:avLst/>
          </a:prstGeom>
          <a:solidFill>
            <a:schemeClr val="bg2"/>
          </a:solidFill>
          <a:ln>
            <a:noFill/>
          </a:ln>
          <a:effectLst>
            <a:outerShdw blurRad="203200" sx="103000" sy="103000" algn="ctr" rotWithShape="0">
              <a:schemeClr val="accent1">
                <a:lumMod val="75000"/>
                <a:alpha val="10000"/>
              </a:schemeClr>
            </a:outerShdw>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lnSpc>
                <a:spcPct val="120000"/>
              </a:lnSpc>
            </a:pPr>
            <a:endParaRPr lang="zh-CN" altLang="en-US" dirty="0">
              <a:cs typeface="+mn-ea"/>
              <a:sym typeface="+mn-lt"/>
            </a:endParaRPr>
          </a:p>
        </p:txBody>
      </p:sp>
      <p:sp>
        <p:nvSpPr>
          <p:cNvPr id="5" name="矩形 4"/>
          <p:cNvSpPr/>
          <p:nvPr>
            <p:custDataLst>
              <p:tags r:id="rId2"/>
            </p:custDataLst>
          </p:nvPr>
        </p:nvSpPr>
        <p:spPr>
          <a:xfrm>
            <a:off x="4643120" y="1717675"/>
            <a:ext cx="2911475" cy="3928110"/>
          </a:xfrm>
          <a:prstGeom prst="rect">
            <a:avLst/>
          </a:prstGeom>
          <a:solidFill>
            <a:schemeClr val="bg2"/>
          </a:solidFill>
          <a:ln>
            <a:noFill/>
          </a:ln>
          <a:effectLst>
            <a:outerShdw blurRad="203200" sx="103000" sy="103000" algn="ctr" rotWithShape="0">
              <a:schemeClr val="accent1">
                <a:lumMod val="75000"/>
                <a:alpha val="10000"/>
              </a:schemeClr>
            </a:outerShdw>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lnSpc>
                <a:spcPct val="120000"/>
              </a:lnSpc>
            </a:pPr>
            <a:endParaRPr lang="zh-CN" altLang="en-US" dirty="0">
              <a:cs typeface="+mn-ea"/>
              <a:sym typeface="+mn-lt"/>
            </a:endParaRPr>
          </a:p>
        </p:txBody>
      </p:sp>
      <p:sp>
        <p:nvSpPr>
          <p:cNvPr id="17" name="矩形 16"/>
          <p:cNvSpPr/>
          <p:nvPr>
            <p:custDataLst>
              <p:tags r:id="rId3"/>
            </p:custDataLst>
          </p:nvPr>
        </p:nvSpPr>
        <p:spPr>
          <a:xfrm>
            <a:off x="8550275" y="1717675"/>
            <a:ext cx="2911475" cy="3928110"/>
          </a:xfrm>
          <a:prstGeom prst="rect">
            <a:avLst/>
          </a:prstGeom>
          <a:solidFill>
            <a:schemeClr val="bg2"/>
          </a:solidFill>
          <a:ln>
            <a:noFill/>
          </a:ln>
          <a:effectLst>
            <a:outerShdw blurRad="203200" sx="103000" sy="103000" algn="ctr" rotWithShape="0">
              <a:schemeClr val="accent1">
                <a:lumMod val="75000"/>
                <a:alpha val="10000"/>
              </a:schemeClr>
            </a:outerShdw>
          </a:effectLst>
        </p:spPr>
        <p:style>
          <a:lnRef idx="2">
            <a:srgbClr val="1E6BC5">
              <a:shade val="50000"/>
            </a:srgbClr>
          </a:lnRef>
          <a:fillRef idx="1">
            <a:srgbClr val="1E6BC5"/>
          </a:fillRef>
          <a:effectRef idx="0">
            <a:srgbClr val="1E6BC5"/>
          </a:effectRef>
          <a:fontRef idx="minor">
            <a:srgbClr val="FFFFFF"/>
          </a:fontRef>
        </p:style>
        <p:txBody>
          <a:bodyPr rot="0" spcFirstLastPara="0" vertOverflow="overflow" horzOverflow="overflow" vert="horz" wrap="square" lIns="90000" tIns="46800" rIns="90000" bIns="46800" numCol="1" spcCol="0" rtlCol="0" fromWordArt="0" anchor="ctr" anchorCtr="0" forceAA="0" compatLnSpc="1">
            <a:normAutofit/>
          </a:bodyPr>
          <a:lstStyle/>
          <a:p>
            <a:pPr algn="ctr">
              <a:lnSpc>
                <a:spcPct val="120000"/>
              </a:lnSpc>
            </a:pPr>
            <a:endParaRPr lang="zh-CN" altLang="en-US" dirty="0">
              <a:cs typeface="+mn-ea"/>
              <a:sym typeface="+mn-lt"/>
            </a:endParaRPr>
          </a:p>
        </p:txBody>
      </p:sp>
      <p:sp>
        <p:nvSpPr>
          <p:cNvPr id="20" name="文本框 19"/>
          <p:cNvSpPr txBox="1"/>
          <p:nvPr>
            <p:custDataLst>
              <p:tags r:id="rId4"/>
            </p:custDataLst>
          </p:nvPr>
        </p:nvSpPr>
        <p:spPr>
          <a:xfrm>
            <a:off x="955675" y="3769995"/>
            <a:ext cx="2472690" cy="396240"/>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21" name="文本框 20"/>
          <p:cNvSpPr txBox="1"/>
          <p:nvPr>
            <p:custDataLst>
              <p:tags r:id="rId5"/>
            </p:custDataLst>
          </p:nvPr>
        </p:nvSpPr>
        <p:spPr>
          <a:xfrm>
            <a:off x="955675" y="4220845"/>
            <a:ext cx="2472690" cy="121094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12" name="文本框 11"/>
          <p:cNvSpPr txBox="1"/>
          <p:nvPr>
            <p:custDataLst>
              <p:tags r:id="rId6"/>
            </p:custDataLst>
          </p:nvPr>
        </p:nvSpPr>
        <p:spPr>
          <a:xfrm>
            <a:off x="4862830" y="3759835"/>
            <a:ext cx="2472690" cy="396240"/>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13" name="文本框 12"/>
          <p:cNvSpPr txBox="1"/>
          <p:nvPr>
            <p:custDataLst>
              <p:tags r:id="rId7"/>
            </p:custDataLst>
          </p:nvPr>
        </p:nvSpPr>
        <p:spPr>
          <a:xfrm>
            <a:off x="4862830" y="4210685"/>
            <a:ext cx="2472690" cy="121094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26" name="文本框 25"/>
          <p:cNvSpPr txBox="1"/>
          <p:nvPr>
            <p:custDataLst>
              <p:tags r:id="rId8"/>
            </p:custDataLst>
          </p:nvPr>
        </p:nvSpPr>
        <p:spPr>
          <a:xfrm>
            <a:off x="8769985" y="3759835"/>
            <a:ext cx="2472690" cy="396240"/>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37" name="文本框 36"/>
          <p:cNvSpPr txBox="1"/>
          <p:nvPr>
            <p:custDataLst>
              <p:tags r:id="rId9"/>
            </p:custDataLst>
          </p:nvPr>
        </p:nvSpPr>
        <p:spPr>
          <a:xfrm>
            <a:off x="8769985" y="4210685"/>
            <a:ext cx="2472690" cy="121094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5830" y="1899285"/>
            <a:ext cx="2531745" cy="1687830"/>
          </a:xfrm>
          <a:prstGeom prst="rect">
            <a:avLst/>
          </a:prstGeom>
        </p:spPr>
      </p:pic>
      <p:pic>
        <p:nvPicPr>
          <p:cNvPr id="4" name="图片 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32985" y="1899285"/>
            <a:ext cx="2531745" cy="1687830"/>
          </a:xfrm>
          <a:prstGeom prst="rect">
            <a:avLst/>
          </a:prstGeom>
        </p:spPr>
      </p:pic>
      <p:pic>
        <p:nvPicPr>
          <p:cNvPr id="6" name="图片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40140" y="1899285"/>
            <a:ext cx="2531745" cy="16878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365" y="94270"/>
            <a:ext cx="11748004" cy="711161"/>
          </a:xfrm>
        </p:spPr>
        <p:txBody>
          <a:bodyPr/>
          <a:lstStyle/>
          <a:p>
            <a:endParaRPr lang="zh-CN" altLang="en-US">
              <a:latin typeface="+mn-lt"/>
              <a:ea typeface="+mn-ea"/>
              <a:cs typeface="+mn-ea"/>
              <a:sym typeface="+mn-lt"/>
            </a:endParaRPr>
          </a:p>
        </p:txBody>
      </p:sp>
      <p:sp>
        <p:nvSpPr>
          <p:cNvPr id="9" name="椭圆 8"/>
          <p:cNvSpPr/>
          <p:nvPr/>
        </p:nvSpPr>
        <p:spPr>
          <a:xfrm>
            <a:off x="4130675" y="1592580"/>
            <a:ext cx="3930650" cy="3930650"/>
          </a:xfrm>
          <a:prstGeom prst="ellipse">
            <a:avLst/>
          </a:prstGeom>
          <a:solidFill>
            <a:schemeClr val="bg1"/>
          </a:solidFill>
          <a:ln>
            <a:solidFill>
              <a:schemeClr val="accent1">
                <a:lumMod val="20000"/>
                <a:lumOff val="80000"/>
              </a:schemeClr>
            </a:solidFill>
          </a:ln>
          <a:effectLst>
            <a:outerShdw blurRad="342900" algn="ctr" rotWithShape="0">
              <a:srgbClr val="1D62BE">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4626610" y="2088515"/>
            <a:ext cx="2957195" cy="2957195"/>
          </a:xfrm>
          <a:prstGeom prst="ellipse">
            <a:avLst/>
          </a:prstGeom>
          <a:solidFill>
            <a:schemeClr val="bg1"/>
          </a:solidFill>
          <a:ln>
            <a:solidFill>
              <a:schemeClr val="accent1">
                <a:lumMod val="20000"/>
                <a:lumOff val="80000"/>
              </a:schemeClr>
            </a:solidFill>
          </a:ln>
          <a:effectLst>
            <a:outerShdw blurRad="292100" algn="ctr" rotWithShape="0">
              <a:srgbClr val="1D62BE">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050665" y="2025650"/>
            <a:ext cx="704215" cy="704215"/>
          </a:xfrm>
          <a:prstGeom prst="ellipse">
            <a:avLst/>
          </a:prstGeom>
          <a:solidFill>
            <a:schemeClr val="bg1"/>
          </a:solidFill>
          <a:ln>
            <a:solidFill>
              <a:schemeClr val="accent1">
                <a:lumMod val="20000"/>
                <a:lumOff val="80000"/>
              </a:schemeClr>
            </a:solidFill>
          </a:ln>
          <a:effectLst>
            <a:outerShdw blurRad="355600" algn="ctr" rotWithShape="0">
              <a:srgbClr val="1D62BE">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4050665" y="4194810"/>
            <a:ext cx="704215" cy="704215"/>
          </a:xfrm>
          <a:prstGeom prst="ellipse">
            <a:avLst/>
          </a:prstGeom>
          <a:solidFill>
            <a:schemeClr val="bg1"/>
          </a:solidFill>
          <a:ln>
            <a:solidFill>
              <a:schemeClr val="accent1">
                <a:lumMod val="20000"/>
                <a:lumOff val="80000"/>
              </a:schemeClr>
            </a:solidFill>
          </a:ln>
          <a:effectLst>
            <a:outerShdw blurRad="355600" algn="ctr" rotWithShape="0">
              <a:srgbClr val="1D62BE">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7501890" y="4194810"/>
            <a:ext cx="704215" cy="704215"/>
          </a:xfrm>
          <a:prstGeom prst="ellipse">
            <a:avLst/>
          </a:prstGeom>
          <a:solidFill>
            <a:schemeClr val="bg1"/>
          </a:solidFill>
          <a:ln>
            <a:solidFill>
              <a:schemeClr val="accent1">
                <a:lumMod val="20000"/>
                <a:lumOff val="80000"/>
              </a:schemeClr>
            </a:solidFill>
          </a:ln>
          <a:effectLst>
            <a:outerShdw blurRad="355600" algn="ctr" rotWithShape="0">
              <a:srgbClr val="1D62BE">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7501890" y="2025650"/>
            <a:ext cx="704215" cy="704215"/>
          </a:xfrm>
          <a:prstGeom prst="ellipse">
            <a:avLst/>
          </a:prstGeom>
          <a:solidFill>
            <a:schemeClr val="bg1"/>
          </a:solidFill>
          <a:ln>
            <a:solidFill>
              <a:schemeClr val="accent1">
                <a:lumMod val="20000"/>
                <a:lumOff val="80000"/>
              </a:schemeClr>
            </a:solidFill>
          </a:ln>
          <a:effectLst>
            <a:outerShdw blurRad="355600" algn="ctr" rotWithShape="0">
              <a:srgbClr val="1D62BE">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descr="4519004"/>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133215" y="2108200"/>
            <a:ext cx="540000" cy="540000"/>
          </a:xfrm>
          <a:prstGeom prst="rect">
            <a:avLst/>
          </a:prstGeom>
        </p:spPr>
      </p:pic>
      <p:pic>
        <p:nvPicPr>
          <p:cNvPr id="19" name="图片 18" descr="4525737"/>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584440" y="4258310"/>
            <a:ext cx="540000" cy="540000"/>
          </a:xfrm>
          <a:prstGeom prst="rect">
            <a:avLst/>
          </a:prstGeom>
        </p:spPr>
      </p:pic>
      <p:pic>
        <p:nvPicPr>
          <p:cNvPr id="20" name="图片 19" descr="4525740"/>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133215" y="4258310"/>
            <a:ext cx="540000" cy="540000"/>
          </a:xfrm>
          <a:prstGeom prst="rect">
            <a:avLst/>
          </a:prstGeom>
        </p:spPr>
      </p:pic>
      <p:pic>
        <p:nvPicPr>
          <p:cNvPr id="21" name="图片 20" descr="4525749"/>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584440" y="2089150"/>
            <a:ext cx="540000" cy="540000"/>
          </a:xfrm>
          <a:prstGeom prst="rect">
            <a:avLst/>
          </a:prstGeom>
        </p:spPr>
      </p:pic>
      <p:sp>
        <p:nvSpPr>
          <p:cNvPr id="22" name="文本框 21"/>
          <p:cNvSpPr txBox="1"/>
          <p:nvPr/>
        </p:nvSpPr>
        <p:spPr>
          <a:xfrm>
            <a:off x="4800917" y="2920773"/>
            <a:ext cx="2590165" cy="565604"/>
          </a:xfrm>
          <a:prstGeom prst="rect">
            <a:avLst/>
          </a:prstGeom>
          <a:noFill/>
        </p:spPr>
        <p:txBody>
          <a:bodyPr wrap="square" rtlCol="0" anchor="t">
            <a:spAutoFit/>
          </a:bodyPr>
          <a:lstStyle/>
          <a:p>
            <a:pPr algn="ctr">
              <a:lnSpc>
                <a:spcPct val="120000"/>
              </a:lnSpc>
            </a:pPr>
            <a:r>
              <a:rPr lang="en-US" altLang="zh-CN" sz="2800" b="1" dirty="0">
                <a:solidFill>
                  <a:schemeClr val="tx1">
                    <a:lumMod val="75000"/>
                    <a:lumOff val="25000"/>
                  </a:schemeClr>
                </a:solidFill>
                <a:cs typeface="+mn-ea"/>
                <a:sym typeface="+mn-lt"/>
              </a:rPr>
              <a:t>Add title text</a:t>
            </a:r>
            <a:endParaRPr lang="zh-CN" altLang="en-US" sz="2800" b="1" dirty="0">
              <a:solidFill>
                <a:schemeClr val="tx1">
                  <a:lumMod val="75000"/>
                  <a:lumOff val="25000"/>
                </a:schemeClr>
              </a:solidFill>
              <a:cs typeface="+mn-ea"/>
              <a:sym typeface="+mn-lt"/>
            </a:endParaRPr>
          </a:p>
        </p:txBody>
      </p:sp>
      <p:sp>
        <p:nvSpPr>
          <p:cNvPr id="23" name="文本框 22"/>
          <p:cNvSpPr txBox="1"/>
          <p:nvPr/>
        </p:nvSpPr>
        <p:spPr>
          <a:xfrm>
            <a:off x="4919980" y="3654425"/>
            <a:ext cx="2390140" cy="830997"/>
          </a:xfrm>
          <a:prstGeom prst="rect">
            <a:avLst/>
          </a:prstGeom>
          <a:noFill/>
        </p:spPr>
        <p:txBody>
          <a:bodyPr wrap="square" rtlCol="0" anchor="t">
            <a:spAutoFit/>
          </a:bodyPr>
          <a:lstStyle/>
          <a:p>
            <a:pPr marL="0" indent="0" algn="ctr">
              <a:buFontTx/>
              <a:buNone/>
            </a:pPr>
            <a:r>
              <a:rPr lang="en-US" altLang="zh-CN"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sp>
        <p:nvSpPr>
          <p:cNvPr id="7" name="文本框 6"/>
          <p:cNvSpPr txBox="1"/>
          <p:nvPr>
            <p:custDataLst>
              <p:tags r:id="rId2"/>
            </p:custDataLst>
          </p:nvPr>
        </p:nvSpPr>
        <p:spPr>
          <a:xfrm>
            <a:off x="8449310" y="1722120"/>
            <a:ext cx="3154680" cy="505527"/>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24" name="文本框 23"/>
          <p:cNvSpPr txBox="1"/>
          <p:nvPr>
            <p:custDataLst>
              <p:tags r:id="rId3"/>
            </p:custDataLst>
          </p:nvPr>
        </p:nvSpPr>
        <p:spPr>
          <a:xfrm>
            <a:off x="8449310" y="2297430"/>
            <a:ext cx="3154680" cy="101409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25" name="文本框 24"/>
          <p:cNvSpPr txBox="1"/>
          <p:nvPr>
            <p:custDataLst>
              <p:tags r:id="rId4"/>
            </p:custDataLst>
          </p:nvPr>
        </p:nvSpPr>
        <p:spPr>
          <a:xfrm>
            <a:off x="8449310" y="3933825"/>
            <a:ext cx="3154680" cy="505527"/>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26" name="文本框 25"/>
          <p:cNvSpPr txBox="1"/>
          <p:nvPr>
            <p:custDataLst>
              <p:tags r:id="rId5"/>
            </p:custDataLst>
          </p:nvPr>
        </p:nvSpPr>
        <p:spPr>
          <a:xfrm>
            <a:off x="8449310" y="4509135"/>
            <a:ext cx="3154680" cy="101409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27" name="文本框 26"/>
          <p:cNvSpPr txBox="1"/>
          <p:nvPr>
            <p:custDataLst>
              <p:tags r:id="rId6"/>
            </p:custDataLst>
          </p:nvPr>
        </p:nvSpPr>
        <p:spPr>
          <a:xfrm>
            <a:off x="578485" y="1652270"/>
            <a:ext cx="3154680" cy="505527"/>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28" name="文本框 27"/>
          <p:cNvSpPr txBox="1"/>
          <p:nvPr>
            <p:custDataLst>
              <p:tags r:id="rId7"/>
            </p:custDataLst>
          </p:nvPr>
        </p:nvSpPr>
        <p:spPr>
          <a:xfrm>
            <a:off x="578485" y="2227580"/>
            <a:ext cx="3154680" cy="101409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
        <p:nvSpPr>
          <p:cNvPr id="29" name="文本框 28"/>
          <p:cNvSpPr txBox="1"/>
          <p:nvPr>
            <p:custDataLst>
              <p:tags r:id="rId8"/>
            </p:custDataLst>
          </p:nvPr>
        </p:nvSpPr>
        <p:spPr>
          <a:xfrm>
            <a:off x="578485" y="3863975"/>
            <a:ext cx="3154680" cy="505527"/>
          </a:xfrm>
          <a:prstGeom prst="rect">
            <a:avLst/>
          </a:prstGeom>
          <a:noFill/>
        </p:spPr>
        <p:txBody>
          <a:bodyPr wrap="square" lIns="90000" tIns="46800" rIns="90000" bIns="0" rtlCol="0" anchor="b">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r">
              <a:lnSpc>
                <a:spcPct val="120000"/>
              </a:lnSpc>
            </a:pPr>
            <a:r>
              <a:rPr lang="en-US" altLang="zh-CN" sz="1800" b="1" spc="300" dirty="0">
                <a:solidFill>
                  <a:srgbClr val="000000">
                    <a:lumMod val="75000"/>
                    <a:lumOff val="25000"/>
                  </a:srgbClr>
                </a:solidFill>
                <a:uFillTx/>
                <a:latin typeface="+mn-lt"/>
                <a:ea typeface="+mn-ea"/>
                <a:cs typeface="+mn-ea"/>
                <a:sym typeface="+mn-lt"/>
              </a:rPr>
              <a:t>Add title text</a:t>
            </a:r>
            <a:endParaRPr lang="zh-CN" altLang="en-US" sz="1800" b="1" spc="300" dirty="0">
              <a:solidFill>
                <a:srgbClr val="000000">
                  <a:lumMod val="75000"/>
                  <a:lumOff val="25000"/>
                </a:srgbClr>
              </a:solidFill>
              <a:uFillTx/>
              <a:latin typeface="+mn-lt"/>
              <a:ea typeface="+mn-ea"/>
              <a:cs typeface="+mn-ea"/>
              <a:sym typeface="+mn-lt"/>
            </a:endParaRPr>
          </a:p>
        </p:txBody>
      </p:sp>
      <p:sp>
        <p:nvSpPr>
          <p:cNvPr id="30" name="文本框 29"/>
          <p:cNvSpPr txBox="1"/>
          <p:nvPr>
            <p:custDataLst>
              <p:tags r:id="rId9"/>
            </p:custDataLst>
          </p:nvPr>
        </p:nvSpPr>
        <p:spPr>
          <a:xfrm>
            <a:off x="578485" y="4439285"/>
            <a:ext cx="3154680" cy="1014095"/>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r">
              <a:lnSpc>
                <a:spcPct val="150000"/>
              </a:lnSpc>
            </a:pPr>
            <a:r>
              <a:rPr lang="en-US" altLang="zh-CN" sz="1400" dirty="0">
                <a:solidFill>
                  <a:srgbClr val="000000">
                    <a:lumMod val="50000"/>
                    <a:lumOff val="50000"/>
                  </a:srgbClr>
                </a:solidFill>
                <a:uFillTx/>
                <a:cs typeface="+mn-ea"/>
                <a:sym typeface="+mn-lt"/>
              </a:rPr>
              <a:t>Click here to add content, content to match the title. </a:t>
            </a:r>
            <a:endParaRPr lang="zh-CN" altLang="en-US" sz="1400" dirty="0">
              <a:solidFill>
                <a:srgbClr val="000000">
                  <a:lumMod val="50000"/>
                  <a:lumOff val="50000"/>
                </a:srgbClr>
              </a:solidFill>
              <a:uFillTx/>
              <a:cs typeface="+mn-ea"/>
              <a:sym typeface="+mn-lt"/>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365" y="94270"/>
            <a:ext cx="11748004" cy="711161"/>
          </a:xfrm>
        </p:spPr>
        <p:txBody>
          <a:bodyPr/>
          <a:lstStyle/>
          <a:p>
            <a:endParaRPr lang="zh-CN" altLang="en-US">
              <a:latin typeface="+mn-lt"/>
              <a:ea typeface="+mn-ea"/>
              <a:cs typeface="+mn-ea"/>
              <a:sym typeface="+mn-lt"/>
            </a:endParaRPr>
          </a:p>
        </p:txBody>
      </p:sp>
      <p:sp>
        <p:nvSpPr>
          <p:cNvPr id="7" name="任意多边形: 形状 6"/>
          <p:cNvSpPr/>
          <p:nvPr/>
        </p:nvSpPr>
        <p:spPr>
          <a:xfrm>
            <a:off x="146331" y="1607343"/>
            <a:ext cx="11493500" cy="3873500"/>
          </a:xfrm>
          <a:custGeom>
            <a:avLst/>
            <a:gdLst>
              <a:gd name="connsiteX0" fmla="*/ 0 w 11493500"/>
              <a:gd name="connsiteY0" fmla="*/ 3873500 h 3873500"/>
              <a:gd name="connsiteX1" fmla="*/ 1638300 w 11493500"/>
              <a:gd name="connsiteY1" fmla="*/ 2654300 h 3873500"/>
              <a:gd name="connsiteX2" fmla="*/ 4000500 w 11493500"/>
              <a:gd name="connsiteY2" fmla="*/ 2654300 h 3873500"/>
              <a:gd name="connsiteX3" fmla="*/ 6731000 w 11493500"/>
              <a:gd name="connsiteY3" fmla="*/ 1765300 h 3873500"/>
              <a:gd name="connsiteX4" fmla="*/ 9131300 w 11493500"/>
              <a:gd name="connsiteY4" fmla="*/ 1790700 h 3873500"/>
              <a:gd name="connsiteX5" fmla="*/ 11099800 w 11493500"/>
              <a:gd name="connsiteY5" fmla="*/ 342900 h 3873500"/>
              <a:gd name="connsiteX6" fmla="*/ 11493500 w 11493500"/>
              <a:gd name="connsiteY6" fmla="*/ 0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500" h="3873500">
                <a:moveTo>
                  <a:pt x="0" y="3873500"/>
                </a:moveTo>
                <a:cubicBezTo>
                  <a:pt x="485775" y="3365500"/>
                  <a:pt x="971550" y="2857500"/>
                  <a:pt x="1638300" y="2654300"/>
                </a:cubicBezTo>
                <a:cubicBezTo>
                  <a:pt x="2305050" y="2451100"/>
                  <a:pt x="3151717" y="2802467"/>
                  <a:pt x="4000500" y="2654300"/>
                </a:cubicBezTo>
                <a:cubicBezTo>
                  <a:pt x="4849283" y="2506133"/>
                  <a:pt x="5875867" y="1909233"/>
                  <a:pt x="6731000" y="1765300"/>
                </a:cubicBezTo>
                <a:cubicBezTo>
                  <a:pt x="7586133" y="1621367"/>
                  <a:pt x="8403167" y="2027767"/>
                  <a:pt x="9131300" y="1790700"/>
                </a:cubicBezTo>
                <a:cubicBezTo>
                  <a:pt x="9859433" y="1553633"/>
                  <a:pt x="10706100" y="641350"/>
                  <a:pt x="11099800" y="342900"/>
                </a:cubicBezTo>
                <a:cubicBezTo>
                  <a:pt x="11493500" y="44450"/>
                  <a:pt x="11493500" y="22225"/>
                  <a:pt x="11493500" y="0"/>
                </a:cubicBezTo>
              </a:path>
            </a:pathLst>
          </a:custGeom>
          <a:noFill/>
          <a:ln w="254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2890968">
            <a:off x="11601355" y="1596822"/>
            <a:ext cx="76953" cy="63739"/>
          </a:xfrm>
          <a:prstGeom prst="triangle">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9" name="组合 38"/>
          <p:cNvGrpSpPr/>
          <p:nvPr/>
        </p:nvGrpSpPr>
        <p:grpSpPr>
          <a:xfrm>
            <a:off x="10173791" y="2779574"/>
            <a:ext cx="86253" cy="86253"/>
            <a:chOff x="1626904" y="4112215"/>
            <a:chExt cx="54326" cy="54326"/>
          </a:xfrm>
        </p:grpSpPr>
        <p:sp>
          <p:nvSpPr>
            <p:cNvPr id="40" name="椭圆 39"/>
            <p:cNvSpPr/>
            <p:nvPr/>
          </p:nvSpPr>
          <p:spPr>
            <a:xfrm>
              <a:off x="1626904" y="4112215"/>
              <a:ext cx="54326" cy="54326"/>
            </a:xfrm>
            <a:prstGeom prst="ellipse">
              <a:avLst/>
            </a:prstGeom>
            <a:solidFill>
              <a:schemeClr val="bg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1636412" y="4121723"/>
              <a:ext cx="35310" cy="3531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8020398" y="3385873"/>
            <a:ext cx="86253" cy="86253"/>
            <a:chOff x="1626904" y="4112215"/>
            <a:chExt cx="54326" cy="54326"/>
          </a:xfrm>
        </p:grpSpPr>
        <p:sp>
          <p:nvSpPr>
            <p:cNvPr id="43" name="椭圆 42"/>
            <p:cNvSpPr/>
            <p:nvPr/>
          </p:nvSpPr>
          <p:spPr>
            <a:xfrm>
              <a:off x="1626904" y="4112215"/>
              <a:ext cx="54326" cy="54326"/>
            </a:xfrm>
            <a:prstGeom prst="ellipse">
              <a:avLst/>
            </a:prstGeom>
            <a:solidFill>
              <a:schemeClr val="bg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636412" y="4121723"/>
              <a:ext cx="35310" cy="3531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1560219" y="4282006"/>
            <a:ext cx="86253" cy="86253"/>
            <a:chOff x="1626904" y="4112215"/>
            <a:chExt cx="54326" cy="54326"/>
          </a:xfrm>
        </p:grpSpPr>
        <p:sp>
          <p:nvSpPr>
            <p:cNvPr id="46" name="椭圆 45"/>
            <p:cNvSpPr/>
            <p:nvPr/>
          </p:nvSpPr>
          <p:spPr>
            <a:xfrm>
              <a:off x="1626904" y="4112215"/>
              <a:ext cx="54326" cy="54326"/>
            </a:xfrm>
            <a:prstGeom prst="ellipse">
              <a:avLst/>
            </a:prstGeom>
            <a:solidFill>
              <a:schemeClr val="bg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1636412" y="4121723"/>
              <a:ext cx="35310" cy="3531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a:off x="3713612" y="4238872"/>
            <a:ext cx="86253" cy="86253"/>
            <a:chOff x="1626904" y="4112215"/>
            <a:chExt cx="54326" cy="54326"/>
          </a:xfrm>
        </p:grpSpPr>
        <p:sp>
          <p:nvSpPr>
            <p:cNvPr id="49" name="椭圆 48"/>
            <p:cNvSpPr/>
            <p:nvPr/>
          </p:nvSpPr>
          <p:spPr>
            <a:xfrm>
              <a:off x="1626904" y="4112215"/>
              <a:ext cx="54326" cy="54326"/>
            </a:xfrm>
            <a:prstGeom prst="ellipse">
              <a:avLst/>
            </a:prstGeom>
            <a:solidFill>
              <a:schemeClr val="bg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1636412" y="4121723"/>
              <a:ext cx="35310" cy="3531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p:cNvGrpSpPr/>
          <p:nvPr/>
        </p:nvGrpSpPr>
        <p:grpSpPr>
          <a:xfrm>
            <a:off x="5867005" y="3608872"/>
            <a:ext cx="86253" cy="86253"/>
            <a:chOff x="1626904" y="4112215"/>
            <a:chExt cx="54326" cy="54326"/>
          </a:xfrm>
        </p:grpSpPr>
        <p:sp>
          <p:nvSpPr>
            <p:cNvPr id="52" name="椭圆 51"/>
            <p:cNvSpPr/>
            <p:nvPr/>
          </p:nvSpPr>
          <p:spPr>
            <a:xfrm>
              <a:off x="1626904" y="4112215"/>
              <a:ext cx="54326" cy="54326"/>
            </a:xfrm>
            <a:prstGeom prst="ellipse">
              <a:avLst/>
            </a:prstGeom>
            <a:solidFill>
              <a:schemeClr val="bg1">
                <a:lumMod val="5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1636412" y="4121723"/>
              <a:ext cx="35310" cy="3531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2960370" y="2439035"/>
            <a:ext cx="2298700" cy="1144270"/>
            <a:chOff x="4854" y="2233"/>
            <a:chExt cx="4068" cy="1802"/>
          </a:xfrm>
        </p:grpSpPr>
        <p:sp>
          <p:nvSpPr>
            <p:cNvPr id="26" name="文本框 25"/>
            <p:cNvSpPr txBox="1"/>
            <p:nvPr>
              <p:custDataLst>
                <p:tags r:id="rId9"/>
              </p:custDataLst>
            </p:nvPr>
          </p:nvSpPr>
          <p:spPr>
            <a:xfrm>
              <a:off x="4854" y="2233"/>
              <a:ext cx="3368" cy="624"/>
            </a:xfrm>
            <a:prstGeom prst="rect">
              <a:avLst/>
            </a:prstGeom>
            <a:noFill/>
          </p:spPr>
          <p:txBody>
            <a:bodyPr wrap="square" lIns="90000" tIns="46800" rIns="90000" bIns="0" rtlCol="0" anchor="b">
              <a:normAutofit fontScale="77500" lnSpcReduction="2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27" name="文本框 26"/>
            <p:cNvSpPr txBox="1"/>
            <p:nvPr>
              <p:custDataLst>
                <p:tags r:id="rId10"/>
              </p:custDataLst>
            </p:nvPr>
          </p:nvSpPr>
          <p:spPr>
            <a:xfrm>
              <a:off x="4854" y="2975"/>
              <a:ext cx="4068"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14" name="组合 13"/>
          <p:cNvGrpSpPr/>
          <p:nvPr/>
        </p:nvGrpSpPr>
        <p:grpSpPr>
          <a:xfrm>
            <a:off x="1135380" y="4749165"/>
            <a:ext cx="2298700" cy="1144270"/>
            <a:chOff x="4854" y="2233"/>
            <a:chExt cx="4068" cy="1802"/>
          </a:xfrm>
        </p:grpSpPr>
        <p:sp>
          <p:nvSpPr>
            <p:cNvPr id="15" name="文本框 14"/>
            <p:cNvSpPr txBox="1"/>
            <p:nvPr>
              <p:custDataLst>
                <p:tags r:id="rId7"/>
              </p:custDataLst>
            </p:nvPr>
          </p:nvSpPr>
          <p:spPr>
            <a:xfrm>
              <a:off x="4854" y="2233"/>
              <a:ext cx="3643" cy="624"/>
            </a:xfrm>
            <a:prstGeom prst="rect">
              <a:avLst/>
            </a:prstGeom>
            <a:noFill/>
          </p:spPr>
          <p:txBody>
            <a:bodyPr wrap="square" lIns="90000" tIns="46800" rIns="90000" bIns="0" rtlCol="0" anchor="b">
              <a:normAutofit fontScale="85000"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16" name="文本框 15"/>
            <p:cNvSpPr txBox="1"/>
            <p:nvPr>
              <p:custDataLst>
                <p:tags r:id="rId8"/>
              </p:custDataLst>
            </p:nvPr>
          </p:nvSpPr>
          <p:spPr>
            <a:xfrm>
              <a:off x="4854" y="2975"/>
              <a:ext cx="4068"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17" name="组合 16"/>
          <p:cNvGrpSpPr/>
          <p:nvPr/>
        </p:nvGrpSpPr>
        <p:grpSpPr>
          <a:xfrm>
            <a:off x="5447665" y="3990975"/>
            <a:ext cx="2298700" cy="1144270"/>
            <a:chOff x="4854" y="2233"/>
            <a:chExt cx="4068" cy="1802"/>
          </a:xfrm>
        </p:grpSpPr>
        <p:sp>
          <p:nvSpPr>
            <p:cNvPr id="18" name="文本框 17"/>
            <p:cNvSpPr txBox="1"/>
            <p:nvPr>
              <p:custDataLst>
                <p:tags r:id="rId5"/>
              </p:custDataLst>
            </p:nvPr>
          </p:nvSpPr>
          <p:spPr>
            <a:xfrm>
              <a:off x="4854" y="2233"/>
              <a:ext cx="3397" cy="624"/>
            </a:xfrm>
            <a:prstGeom prst="rect">
              <a:avLst/>
            </a:prstGeom>
            <a:noFill/>
          </p:spPr>
          <p:txBody>
            <a:bodyPr wrap="square" lIns="90000" tIns="46800" rIns="90000" bIns="0" rtlCol="0" anchor="b">
              <a:normAutofit fontScale="77500" lnSpcReduction="2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19" name="文本框 18"/>
            <p:cNvSpPr txBox="1"/>
            <p:nvPr>
              <p:custDataLst>
                <p:tags r:id="rId6"/>
              </p:custDataLst>
            </p:nvPr>
          </p:nvSpPr>
          <p:spPr>
            <a:xfrm>
              <a:off x="4854" y="2975"/>
              <a:ext cx="4068"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22" name="组合 21"/>
          <p:cNvGrpSpPr/>
          <p:nvPr/>
        </p:nvGrpSpPr>
        <p:grpSpPr>
          <a:xfrm>
            <a:off x="7218680" y="1743710"/>
            <a:ext cx="2298700" cy="1144270"/>
            <a:chOff x="4854" y="2233"/>
            <a:chExt cx="4068" cy="1802"/>
          </a:xfrm>
        </p:grpSpPr>
        <p:sp>
          <p:nvSpPr>
            <p:cNvPr id="23" name="文本框 22"/>
            <p:cNvSpPr txBox="1"/>
            <p:nvPr>
              <p:custDataLst>
                <p:tags r:id="rId3"/>
              </p:custDataLst>
            </p:nvPr>
          </p:nvSpPr>
          <p:spPr>
            <a:xfrm>
              <a:off x="4854" y="2233"/>
              <a:ext cx="3642" cy="624"/>
            </a:xfrm>
            <a:prstGeom prst="rect">
              <a:avLst/>
            </a:prstGeom>
            <a:noFill/>
          </p:spPr>
          <p:txBody>
            <a:bodyPr wrap="square" lIns="90000" tIns="46800" rIns="90000" bIns="0" rtlCol="0" anchor="b">
              <a:normAutofit fontScale="85000" lnSpcReduction="1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25" name="文本框 24"/>
            <p:cNvSpPr txBox="1"/>
            <p:nvPr>
              <p:custDataLst>
                <p:tags r:id="rId4"/>
              </p:custDataLst>
            </p:nvPr>
          </p:nvSpPr>
          <p:spPr>
            <a:xfrm>
              <a:off x="4854" y="2975"/>
              <a:ext cx="4068"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grpSp>
        <p:nvGrpSpPr>
          <p:cNvPr id="28" name="组合 27"/>
          <p:cNvGrpSpPr/>
          <p:nvPr/>
        </p:nvGrpSpPr>
        <p:grpSpPr>
          <a:xfrm>
            <a:off x="9629140" y="3317875"/>
            <a:ext cx="2298700" cy="1144270"/>
            <a:chOff x="4854" y="2233"/>
            <a:chExt cx="4068" cy="1802"/>
          </a:xfrm>
        </p:grpSpPr>
        <p:sp>
          <p:nvSpPr>
            <p:cNvPr id="29" name="文本框 28"/>
            <p:cNvSpPr txBox="1"/>
            <p:nvPr>
              <p:custDataLst>
                <p:tags r:id="rId1"/>
              </p:custDataLst>
            </p:nvPr>
          </p:nvSpPr>
          <p:spPr>
            <a:xfrm>
              <a:off x="4854" y="2233"/>
              <a:ext cx="3471" cy="624"/>
            </a:xfrm>
            <a:prstGeom prst="rect">
              <a:avLst/>
            </a:prstGeom>
            <a:noFill/>
          </p:spPr>
          <p:txBody>
            <a:bodyPr wrap="square" lIns="90000" tIns="46800" rIns="90000" bIns="0" rtlCol="0" anchor="b">
              <a:normAutofit fontScale="77500" lnSpcReduction="20000"/>
            </a:bodyPr>
            <a:lstStyle>
              <a:defPPr>
                <a:defRPr lang="zh-CN"/>
              </a:defPPr>
              <a:lvl1pPr>
                <a:defRPr sz="2400" spc="200">
                  <a:latin typeface="微软雅黑" panose="020B0503020204020204" pitchFamily="34" charset="-122"/>
                  <a:ea typeface="微软雅黑" panose="020B0503020204020204" pitchFamily="34" charset="-122"/>
                </a:defRPr>
              </a:lvl1pPr>
            </a:lstStyle>
            <a:p>
              <a:pPr algn="l">
                <a:lnSpc>
                  <a:spcPct val="120000"/>
                </a:lnSpc>
              </a:pPr>
              <a:r>
                <a:rPr lang="en-US" altLang="zh-CN" sz="1800" b="1" spc="300" dirty="0">
                  <a:solidFill>
                    <a:schemeClr val="tx1">
                      <a:lumMod val="75000"/>
                      <a:lumOff val="25000"/>
                    </a:schemeClr>
                  </a:solidFill>
                  <a:uFillTx/>
                  <a:latin typeface="+mn-lt"/>
                  <a:ea typeface="+mn-ea"/>
                  <a:cs typeface="+mn-ea"/>
                  <a:sym typeface="+mn-lt"/>
                </a:rPr>
                <a:t>Add title text</a:t>
              </a:r>
              <a:endParaRPr lang="zh-CN" altLang="en-US" sz="1800" b="1" spc="300" dirty="0">
                <a:solidFill>
                  <a:schemeClr val="tx1">
                    <a:lumMod val="75000"/>
                    <a:lumOff val="25000"/>
                  </a:schemeClr>
                </a:solidFill>
                <a:uFillTx/>
                <a:latin typeface="+mn-lt"/>
                <a:ea typeface="+mn-ea"/>
                <a:cs typeface="+mn-ea"/>
                <a:sym typeface="+mn-lt"/>
              </a:endParaRPr>
            </a:p>
          </p:txBody>
        </p:sp>
        <p:sp>
          <p:nvSpPr>
            <p:cNvPr id="30" name="文本框 29"/>
            <p:cNvSpPr txBox="1"/>
            <p:nvPr>
              <p:custDataLst>
                <p:tags r:id="rId2"/>
              </p:custDataLst>
            </p:nvPr>
          </p:nvSpPr>
          <p:spPr>
            <a:xfrm>
              <a:off x="4854" y="2975"/>
              <a:ext cx="4068" cy="1060"/>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l">
                <a:lnSpc>
                  <a:spcPct val="120000"/>
                </a:lnSpc>
              </a:pPr>
              <a:r>
                <a:rPr lang="en-US" altLang="zh-CN" sz="1400" dirty="0">
                  <a:solidFill>
                    <a:schemeClr val="tx1">
                      <a:lumMod val="75000"/>
                      <a:lumOff val="25000"/>
                    </a:schemeClr>
                  </a:solidFill>
                  <a:uFillTx/>
                  <a:cs typeface="+mn-ea"/>
                  <a:sym typeface="+mn-lt"/>
                </a:rPr>
                <a:t>Click here to add content, content to match the title. </a:t>
              </a:r>
              <a:endParaRPr lang="zh-CN" altLang="en-US" sz="1400" dirty="0">
                <a:solidFill>
                  <a:schemeClr val="tx1">
                    <a:lumMod val="75000"/>
                    <a:lumOff val="25000"/>
                  </a:schemeClr>
                </a:solidFill>
                <a:uFillTx/>
                <a:cs typeface="+mn-ea"/>
                <a:sym typeface="+mn-lt"/>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5" cstate="screen">
            <a:alphaModFix amt="8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等腰三角形 2"/>
          <p:cNvSpPr/>
          <p:nvPr/>
        </p:nvSpPr>
        <p:spPr>
          <a:xfrm>
            <a:off x="-2168525" y="-1375410"/>
            <a:ext cx="9698990" cy="8315325"/>
          </a:xfrm>
          <a:prstGeom prst="triangle">
            <a:avLst/>
          </a:prstGeom>
          <a:gradFill>
            <a:gsLst>
              <a:gs pos="31000">
                <a:srgbClr val="005DE8">
                  <a:alpha val="53000"/>
                </a:srgbClr>
              </a:gs>
              <a:gs pos="100000">
                <a:srgbClr val="1F61C2"/>
              </a:gs>
              <a:gs pos="60000">
                <a:srgbClr val="427CD4">
                  <a:alpha val="83000"/>
                </a:srgbClr>
              </a:gs>
              <a:gs pos="6000">
                <a:srgbClr val="2376FF">
                  <a:alpha val="71000"/>
                </a:srgbClr>
              </a:gs>
            </a:gsLst>
            <a:lin ang="15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flipV="1">
            <a:off x="4688840" y="0"/>
            <a:ext cx="9698990" cy="8315325"/>
          </a:xfrm>
          <a:prstGeom prst="triangle">
            <a:avLst/>
          </a:prstGeom>
          <a:gradFill>
            <a:gsLst>
              <a:gs pos="31000">
                <a:srgbClr val="005DE8">
                  <a:alpha val="53000"/>
                </a:srgbClr>
              </a:gs>
              <a:gs pos="100000">
                <a:srgbClr val="1F61C2"/>
              </a:gs>
              <a:gs pos="60000">
                <a:srgbClr val="427CD4">
                  <a:alpha val="83000"/>
                </a:srgbClr>
              </a:gs>
              <a:gs pos="6000">
                <a:srgbClr val="2376FF">
                  <a:alpha val="71000"/>
                </a:srgbClr>
              </a:gs>
            </a:gsLst>
            <a:lin ang="15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a:off x="-1494790" y="-554990"/>
            <a:ext cx="8351520" cy="7494905"/>
          </a:xfrm>
          <a:prstGeom prst="triangle">
            <a:avLst/>
          </a:prstGeom>
          <a:gradFill>
            <a:gsLst>
              <a:gs pos="31000">
                <a:srgbClr val="005DE8">
                  <a:alpha val="53000"/>
                </a:srgbClr>
              </a:gs>
              <a:gs pos="100000">
                <a:srgbClr val="1F61C2"/>
              </a:gs>
              <a:gs pos="60000">
                <a:srgbClr val="427CD4">
                  <a:alpha val="83000"/>
                </a:srgbClr>
              </a:gs>
              <a:gs pos="6000">
                <a:srgbClr val="2376FF">
                  <a:alpha val="71000"/>
                </a:srgbClr>
              </a:gs>
            </a:gsLst>
            <a:lin ang="15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flipV="1">
            <a:off x="5451475" y="0"/>
            <a:ext cx="8351520" cy="7494905"/>
          </a:xfrm>
          <a:prstGeom prst="triangle">
            <a:avLst/>
          </a:prstGeom>
          <a:gradFill>
            <a:gsLst>
              <a:gs pos="31000">
                <a:srgbClr val="005DE8">
                  <a:alpha val="53000"/>
                </a:srgbClr>
              </a:gs>
              <a:gs pos="100000">
                <a:srgbClr val="1F61C2"/>
              </a:gs>
              <a:gs pos="60000">
                <a:srgbClr val="427CD4">
                  <a:alpha val="83000"/>
                </a:srgbClr>
              </a:gs>
              <a:gs pos="6000">
                <a:srgbClr val="2376FF">
                  <a:alpha val="71000"/>
                </a:srgbClr>
              </a:gs>
            </a:gsLst>
            <a:lin ang="15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custDataLst>
              <p:tags r:id="rId2"/>
            </p:custDataLst>
          </p:nvPr>
        </p:nvSpPr>
        <p:spPr>
          <a:xfrm>
            <a:off x="783590" y="4537710"/>
            <a:ext cx="4212590" cy="1816735"/>
          </a:xfrm>
          <a:prstGeom prst="rect">
            <a:avLst/>
          </a:prstGeom>
          <a:noFill/>
        </p:spPr>
        <p:txBody>
          <a:bodyPr wrap="square" rtlCol="0">
            <a:normAutofit/>
          </a:bodyPr>
          <a:lstStyle/>
          <a:p>
            <a:pPr lvl="0">
              <a:lnSpc>
                <a:spcPct val="120000"/>
              </a:lnSpc>
              <a:defRPr/>
            </a:pPr>
            <a:r>
              <a:rPr lang="en-US" altLang="zh-CN" sz="1400" spc="150" dirty="0">
                <a:solidFill>
                  <a:schemeClr val="bg1"/>
                </a:solidFill>
                <a:cs typeface="+mn-ea"/>
                <a:sym typeface="+mn-lt"/>
              </a:rPr>
              <a:t>Click here to add text content, such as keywords, some brief introductions, etc.</a:t>
            </a:r>
            <a:endParaRPr lang="zh-CN" altLang="en-US" sz="1400" spc="150" dirty="0">
              <a:solidFill>
                <a:schemeClr val="bg1"/>
              </a:solidFill>
              <a:cs typeface="+mn-ea"/>
              <a:sym typeface="+mn-lt"/>
            </a:endParaRPr>
          </a:p>
        </p:txBody>
      </p:sp>
      <p:sp>
        <p:nvSpPr>
          <p:cNvPr id="8" name="文本框 7"/>
          <p:cNvSpPr txBox="1"/>
          <p:nvPr/>
        </p:nvSpPr>
        <p:spPr>
          <a:xfrm>
            <a:off x="783590" y="3927475"/>
            <a:ext cx="3983355" cy="460375"/>
          </a:xfrm>
          <a:prstGeom prst="rect">
            <a:avLst/>
          </a:prstGeom>
          <a:noFill/>
        </p:spPr>
        <p:txBody>
          <a:bodyPr wrap="square" rtlCol="0">
            <a:spAutoFit/>
          </a:bodyPr>
          <a:lstStyle/>
          <a:p>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5" name="文本框 4"/>
          <p:cNvSpPr txBox="1"/>
          <p:nvPr>
            <p:custDataLst>
              <p:tags r:id="rId3"/>
            </p:custDataLst>
          </p:nvPr>
        </p:nvSpPr>
        <p:spPr>
          <a:xfrm>
            <a:off x="7280275" y="1631950"/>
            <a:ext cx="4212590" cy="1816735"/>
          </a:xfrm>
          <a:prstGeom prst="rect">
            <a:avLst/>
          </a:prstGeom>
          <a:noFill/>
        </p:spPr>
        <p:txBody>
          <a:bodyPr wrap="square" rtlCol="0">
            <a:normAutofit/>
          </a:bodyPr>
          <a:lstStyle/>
          <a:p>
            <a:pPr lvl="0">
              <a:lnSpc>
                <a:spcPct val="120000"/>
              </a:lnSpc>
              <a:defRPr/>
            </a:pPr>
            <a:r>
              <a:rPr lang="en-US" altLang="zh-CN" sz="1400" spc="150" dirty="0">
                <a:solidFill>
                  <a:schemeClr val="bg1"/>
                </a:solidFill>
                <a:cs typeface="+mn-ea"/>
                <a:sym typeface="+mn-lt"/>
              </a:rPr>
              <a:t>Click here to add text content, such as keywords, some brief introductions, etc.</a:t>
            </a:r>
            <a:endParaRPr lang="zh-CN" altLang="en-US" sz="1400" spc="150" dirty="0">
              <a:solidFill>
                <a:schemeClr val="bg1"/>
              </a:solidFill>
              <a:cs typeface="+mn-ea"/>
              <a:sym typeface="+mn-lt"/>
            </a:endParaRPr>
          </a:p>
        </p:txBody>
      </p:sp>
      <p:sp>
        <p:nvSpPr>
          <p:cNvPr id="6" name="文本框 5"/>
          <p:cNvSpPr txBox="1"/>
          <p:nvPr/>
        </p:nvSpPr>
        <p:spPr>
          <a:xfrm>
            <a:off x="7280275" y="1171575"/>
            <a:ext cx="3983355" cy="460375"/>
          </a:xfrm>
          <a:prstGeom prst="rect">
            <a:avLst/>
          </a:prstGeom>
          <a:noFill/>
        </p:spPr>
        <p:txBody>
          <a:bodyPr wrap="square" rtlCol="0">
            <a:spAutoFit/>
          </a:bodyPr>
          <a:lstStyle/>
          <a:p>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grpSp>
        <p:nvGrpSpPr>
          <p:cNvPr id="11" name="组合 10">
            <a:extLst>
              <a:ext uri="{FF2B5EF4-FFF2-40B4-BE49-F238E27FC236}">
                <a16:creationId xmlns:a16="http://schemas.microsoft.com/office/drawing/2014/main" id="{237758BB-7851-48F0-B80D-87D540B3A574}"/>
              </a:ext>
            </a:extLst>
          </p:cNvPr>
          <p:cNvGrpSpPr/>
          <p:nvPr/>
        </p:nvGrpSpPr>
        <p:grpSpPr>
          <a:xfrm>
            <a:off x="1591605" y="1243618"/>
            <a:ext cx="1960880" cy="2205067"/>
            <a:chOff x="757555" y="2180878"/>
            <a:chExt cx="1960880" cy="2205067"/>
          </a:xfrm>
        </p:grpSpPr>
        <p:sp>
          <p:nvSpPr>
            <p:cNvPr id="12" name="任意多边形: 形状 11">
              <a:extLst>
                <a:ext uri="{FF2B5EF4-FFF2-40B4-BE49-F238E27FC236}">
                  <a16:creationId xmlns:a16="http://schemas.microsoft.com/office/drawing/2014/main" id="{1E8E4993-96E5-4562-8203-2C0A5296AAFF}"/>
                </a:ext>
              </a:extLst>
            </p:cNvPr>
            <p:cNvSpPr/>
            <p:nvPr/>
          </p:nvSpPr>
          <p:spPr>
            <a:xfrm>
              <a:off x="798830" y="2778760"/>
              <a:ext cx="1852295" cy="160718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gradFill>
              <a:gsLst>
                <a:gs pos="0">
                  <a:srgbClr val="0F91D4">
                    <a:alpha val="19000"/>
                  </a:srgbClr>
                </a:gs>
                <a:gs pos="37000">
                  <a:srgbClr val="178FD4">
                    <a:alpha val="100000"/>
                  </a:srgbClr>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形状 12">
              <a:extLst>
                <a:ext uri="{FF2B5EF4-FFF2-40B4-BE49-F238E27FC236}">
                  <a16:creationId xmlns:a16="http://schemas.microsoft.com/office/drawing/2014/main" id="{0BE1E2EB-DB22-4A21-B50C-97D20A33954F}"/>
                </a:ext>
              </a:extLst>
            </p:cNvPr>
            <p:cNvSpPr/>
            <p:nvPr/>
          </p:nvSpPr>
          <p:spPr>
            <a:xfrm>
              <a:off x="757555" y="2950210"/>
              <a:ext cx="1654810" cy="143573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noFill/>
            <a:ln>
              <a:solidFill>
                <a:srgbClr val="0F91D4">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id="{25F24BCE-A125-4556-988B-8DCFE98370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085" y="2180878"/>
              <a:ext cx="1784350" cy="2181284"/>
            </a:xfrm>
            <a:prstGeom prst="rect">
              <a:avLst/>
            </a:prstGeom>
          </p:spPr>
        </p:pic>
      </p:grpSp>
      <p:grpSp>
        <p:nvGrpSpPr>
          <p:cNvPr id="15" name="组合 14">
            <a:extLst>
              <a:ext uri="{FF2B5EF4-FFF2-40B4-BE49-F238E27FC236}">
                <a16:creationId xmlns:a16="http://schemas.microsoft.com/office/drawing/2014/main" id="{237758BB-7851-48F0-B80D-87D540B3A574}"/>
              </a:ext>
            </a:extLst>
          </p:cNvPr>
          <p:cNvGrpSpPr/>
          <p:nvPr/>
        </p:nvGrpSpPr>
        <p:grpSpPr>
          <a:xfrm>
            <a:off x="8291512" y="2824941"/>
            <a:ext cx="1960880" cy="2205067"/>
            <a:chOff x="757555" y="2180878"/>
            <a:chExt cx="1960880" cy="2205067"/>
          </a:xfrm>
        </p:grpSpPr>
        <p:sp>
          <p:nvSpPr>
            <p:cNvPr id="16" name="任意多边形: 形状 11">
              <a:extLst>
                <a:ext uri="{FF2B5EF4-FFF2-40B4-BE49-F238E27FC236}">
                  <a16:creationId xmlns:a16="http://schemas.microsoft.com/office/drawing/2014/main" id="{1E8E4993-96E5-4562-8203-2C0A5296AAFF}"/>
                </a:ext>
              </a:extLst>
            </p:cNvPr>
            <p:cNvSpPr/>
            <p:nvPr/>
          </p:nvSpPr>
          <p:spPr>
            <a:xfrm>
              <a:off x="798830" y="2778760"/>
              <a:ext cx="1852295" cy="160718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gradFill>
              <a:gsLst>
                <a:gs pos="0">
                  <a:srgbClr val="0F91D4">
                    <a:alpha val="19000"/>
                  </a:srgbClr>
                </a:gs>
                <a:gs pos="37000">
                  <a:srgbClr val="178FD4">
                    <a:alpha val="100000"/>
                  </a:srgbClr>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形状 12">
              <a:extLst>
                <a:ext uri="{FF2B5EF4-FFF2-40B4-BE49-F238E27FC236}">
                  <a16:creationId xmlns:a16="http://schemas.microsoft.com/office/drawing/2014/main" id="{0BE1E2EB-DB22-4A21-B50C-97D20A33954F}"/>
                </a:ext>
              </a:extLst>
            </p:cNvPr>
            <p:cNvSpPr/>
            <p:nvPr/>
          </p:nvSpPr>
          <p:spPr>
            <a:xfrm>
              <a:off x="757555" y="2950210"/>
              <a:ext cx="1654810" cy="1435735"/>
            </a:xfrm>
            <a:custGeom>
              <a:avLst/>
              <a:gdLst>
                <a:gd name="connsiteX0" fmla="*/ 1659 w 1603696"/>
                <a:gd name="connsiteY0" fmla="*/ 576861 h 1412558"/>
                <a:gd name="connsiteX1" fmla="*/ 1525659 w 1603696"/>
                <a:gd name="connsiteY1" fmla="*/ 25318 h 1412558"/>
                <a:gd name="connsiteX2" fmla="*/ 1235373 w 1603696"/>
                <a:gd name="connsiteY2" fmla="*/ 1404175 h 1412558"/>
                <a:gd name="connsiteX3" fmla="*/ 1659 w 1603696"/>
                <a:gd name="connsiteY3" fmla="*/ 576861 h 1412558"/>
                <a:gd name="connsiteX0-1" fmla="*/ 2625 w 1604662"/>
                <a:gd name="connsiteY0-2" fmla="*/ 584549 h 1422136"/>
                <a:gd name="connsiteX1-3" fmla="*/ 1526625 w 1604662"/>
                <a:gd name="connsiteY1-4" fmla="*/ 33006 h 1422136"/>
                <a:gd name="connsiteX2-5" fmla="*/ 1236339 w 1604662"/>
                <a:gd name="connsiteY2-6" fmla="*/ 1411863 h 1422136"/>
                <a:gd name="connsiteX3-7" fmla="*/ 2625 w 1604662"/>
                <a:gd name="connsiteY3-8" fmla="*/ 584549 h 1422136"/>
                <a:gd name="connsiteX0-9" fmla="*/ 2625 w 1667350"/>
                <a:gd name="connsiteY0-10" fmla="*/ 613255 h 1450842"/>
                <a:gd name="connsiteX1-11" fmla="*/ 1526625 w 1667350"/>
                <a:gd name="connsiteY1-12" fmla="*/ 61712 h 1450842"/>
                <a:gd name="connsiteX2-13" fmla="*/ 1236339 w 1667350"/>
                <a:gd name="connsiteY2-14" fmla="*/ 1440569 h 1450842"/>
                <a:gd name="connsiteX3-15" fmla="*/ 2625 w 1667350"/>
                <a:gd name="connsiteY3-16" fmla="*/ 613255 h 1450842"/>
                <a:gd name="connsiteX0-17" fmla="*/ 3223 w 1711184"/>
                <a:gd name="connsiteY0-18" fmla="*/ 613255 h 1469493"/>
                <a:gd name="connsiteX1-19" fmla="*/ 1527223 w 1711184"/>
                <a:gd name="connsiteY1-20" fmla="*/ 61712 h 1469493"/>
                <a:gd name="connsiteX2-21" fmla="*/ 1236937 w 1711184"/>
                <a:gd name="connsiteY2-22" fmla="*/ 1440569 h 1469493"/>
                <a:gd name="connsiteX3-23" fmla="*/ 3223 w 1711184"/>
                <a:gd name="connsiteY3-24" fmla="*/ 613255 h 1469493"/>
                <a:gd name="connsiteX0-25" fmla="*/ 2793 w 1679776"/>
                <a:gd name="connsiteY0-26" fmla="*/ 613255 h 1457840"/>
                <a:gd name="connsiteX1-27" fmla="*/ 1526793 w 1679776"/>
                <a:gd name="connsiteY1-28" fmla="*/ 61712 h 1457840"/>
                <a:gd name="connsiteX2-29" fmla="*/ 1236507 w 1679776"/>
                <a:gd name="connsiteY2-30" fmla="*/ 1440569 h 1457840"/>
                <a:gd name="connsiteX3-31" fmla="*/ 2793 w 1679776"/>
                <a:gd name="connsiteY3-32" fmla="*/ 613255 h 1457840"/>
              </a:gdLst>
              <a:ahLst/>
              <a:cxnLst>
                <a:cxn ang="0">
                  <a:pos x="connsiteX0-1" y="connsiteY0-2"/>
                </a:cxn>
                <a:cxn ang="0">
                  <a:pos x="connsiteX1-3" y="connsiteY1-4"/>
                </a:cxn>
                <a:cxn ang="0">
                  <a:pos x="connsiteX2-5" y="connsiteY2-6"/>
                </a:cxn>
                <a:cxn ang="0">
                  <a:pos x="connsiteX3-7" y="connsiteY3-8"/>
                </a:cxn>
              </a:cxnLst>
              <a:rect l="l" t="t" r="r" b="b"/>
              <a:pathLst>
                <a:path w="1679776" h="1457840">
                  <a:moveTo>
                    <a:pt x="2793" y="613255"/>
                  </a:moveTo>
                  <a:cubicBezTo>
                    <a:pt x="64285" y="239222"/>
                    <a:pt x="1176951" y="-154841"/>
                    <a:pt x="1526793" y="61712"/>
                  </a:cubicBezTo>
                  <a:cubicBezTo>
                    <a:pt x="1876635" y="278265"/>
                    <a:pt x="1560628" y="1315958"/>
                    <a:pt x="1236507" y="1440569"/>
                  </a:cubicBezTo>
                  <a:cubicBezTo>
                    <a:pt x="912386" y="1565180"/>
                    <a:pt x="-58699" y="987288"/>
                    <a:pt x="2793" y="613255"/>
                  </a:cubicBezTo>
                  <a:close/>
                </a:path>
              </a:pathLst>
            </a:custGeom>
            <a:noFill/>
            <a:ln>
              <a:solidFill>
                <a:srgbClr val="0F91D4">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a:extLst>
                <a:ext uri="{FF2B5EF4-FFF2-40B4-BE49-F238E27FC236}">
                  <a16:creationId xmlns:a16="http://schemas.microsoft.com/office/drawing/2014/main" id="{25F24BCE-A125-4556-988B-8DCFE98370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085" y="2180878"/>
              <a:ext cx="1784350" cy="2181284"/>
            </a:xfrm>
            <a:prstGeom prst="rect">
              <a:avLst/>
            </a:prstGeom>
          </p:spPr>
        </p:pic>
      </p:gr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09420" y="1623060"/>
            <a:ext cx="6530012" cy="1281430"/>
          </a:xfrm>
        </p:spPr>
        <p:txBody>
          <a:bodyPr>
            <a:noAutofit/>
          </a:bodyPr>
          <a:lstStyle/>
          <a:p>
            <a:r>
              <a:rPr lang="en-US" altLang="zh-CN" sz="7500" dirty="0">
                <a:latin typeface="+mn-lt"/>
                <a:ea typeface="+mn-ea"/>
                <a:cs typeface="+mn-ea"/>
                <a:sym typeface="+mn-lt"/>
              </a:rPr>
              <a:t>THANKS </a:t>
            </a:r>
            <a:endParaRPr lang="zh-CN" altLang="en-US" sz="7500" dirty="0">
              <a:latin typeface="+mn-lt"/>
              <a:ea typeface="+mn-ea"/>
              <a:cs typeface="+mn-ea"/>
              <a:sym typeface="+mn-lt"/>
            </a:endParaRPr>
          </a:p>
        </p:txBody>
      </p:sp>
      <p:sp>
        <p:nvSpPr>
          <p:cNvPr id="9" name="副标题 2">
            <a:extLst>
              <a:ext uri="{FF2B5EF4-FFF2-40B4-BE49-F238E27FC236}">
                <a16:creationId xmlns:a16="http://schemas.microsoft.com/office/drawing/2014/main" id="{8F18FE9E-A06A-4B25-56DC-0163E337FA40}"/>
              </a:ext>
            </a:extLst>
          </p:cNvPr>
          <p:cNvSpPr txBox="1">
            <a:spLocks/>
          </p:cNvSpPr>
          <p:nvPr/>
        </p:nvSpPr>
        <p:spPr>
          <a:xfrm>
            <a:off x="1709420" y="3378835"/>
            <a:ext cx="5525770" cy="559435"/>
          </a:xfrm>
          <a:prstGeom prst="rect">
            <a:avLst/>
          </a:prstGeom>
        </p:spPr>
        <p:txBody>
          <a:bodyPr vert="horz" lIns="90000" tIns="46800" rIns="90000" bIns="46800" rtlCol="0">
            <a:no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bg1"/>
                </a:solidFill>
                <a:uFillTx/>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a:latin typeface="+mn-lt"/>
                <a:ea typeface="+mn-ea"/>
                <a:cs typeface="+mn-ea"/>
                <a:sym typeface="+mn-lt"/>
              </a:rPr>
              <a:t>Report </a:t>
            </a:r>
            <a:r>
              <a:rPr lang="zh-CN" altLang="en-US" sz="2400">
                <a:latin typeface="+mn-lt"/>
                <a:ea typeface="+mn-ea"/>
                <a:cs typeface="+mn-ea"/>
                <a:sym typeface="+mn-lt"/>
              </a:rPr>
              <a:t>：</a:t>
            </a:r>
            <a:r>
              <a:rPr lang="en-US" altLang="zh-CN" sz="2400">
                <a:latin typeface="+mn-lt"/>
                <a:ea typeface="+mn-ea"/>
                <a:cs typeface="+mn-ea"/>
                <a:sym typeface="+mn-lt"/>
              </a:rPr>
              <a:t>jpppt.com</a:t>
            </a:r>
            <a:endParaRPr lang="zh-CN" altLang="en-US" sz="2400" dirty="0">
              <a:latin typeface="+mn-lt"/>
              <a:ea typeface="+mn-ea"/>
              <a:cs typeface="+mn-ea"/>
              <a:sym typeface="+mn-lt"/>
            </a:endParaRPr>
          </a:p>
        </p:txBody>
      </p:sp>
      <p:sp>
        <p:nvSpPr>
          <p:cNvPr id="10" name="文本占位符 3">
            <a:extLst>
              <a:ext uri="{FF2B5EF4-FFF2-40B4-BE49-F238E27FC236}">
                <a16:creationId xmlns:a16="http://schemas.microsoft.com/office/drawing/2014/main" id="{4B970119-0DA7-2735-534B-2BF446A691B4}"/>
              </a:ext>
            </a:extLst>
          </p:cNvPr>
          <p:cNvSpPr txBox="1">
            <a:spLocks/>
          </p:cNvSpPr>
          <p:nvPr/>
        </p:nvSpPr>
        <p:spPr>
          <a:xfrm>
            <a:off x="1709420" y="3899535"/>
            <a:ext cx="3624580" cy="513080"/>
          </a:xfrm>
          <a:prstGeom prst="rect">
            <a:avLst/>
          </a:prstGeom>
        </p:spPr>
        <p:txBody>
          <a:bodyPr vert="horz" lIns="90000" tIns="46800" rIns="90000" bIns="46800" rtlCol="0">
            <a:noAutofit/>
          </a:bodyPr>
          <a:lstStyle>
            <a:lvl1pPr marL="22860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bg1"/>
                </a:solidFill>
                <a:uFillTx/>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altLang="zh-CN" sz="2400">
                <a:latin typeface="+mn-lt"/>
                <a:ea typeface="+mn-ea"/>
                <a:cs typeface="+mn-ea"/>
                <a:sym typeface="+mn-lt"/>
              </a:rPr>
              <a:t>Time </a:t>
            </a:r>
            <a:r>
              <a:rPr lang="zh-CN" altLang="en-US" sz="2400">
                <a:latin typeface="+mn-lt"/>
                <a:ea typeface="+mn-ea"/>
                <a:cs typeface="+mn-ea"/>
                <a:sym typeface="+mn-lt"/>
              </a:rPr>
              <a:t>：</a:t>
            </a:r>
            <a:r>
              <a:rPr lang="en-US" altLang="zh-CN" sz="2400">
                <a:latin typeface="+mn-lt"/>
                <a:ea typeface="+mn-ea"/>
                <a:cs typeface="+mn-ea"/>
                <a:sym typeface="+mn-lt"/>
              </a:rPr>
              <a:t>12/12/2029</a:t>
            </a:r>
            <a:endParaRPr lang="en-US" altLang="zh-CN" sz="2400" dirty="0">
              <a:latin typeface="+mn-lt"/>
              <a:ea typeface="+mn-ea"/>
              <a:cs typeface="+mn-ea"/>
              <a:sym typeface="+mn-lt"/>
            </a:endParaRPr>
          </a:p>
        </p:txBody>
      </p:sp>
      <p:sp>
        <p:nvSpPr>
          <p:cNvPr id="11" name="TextBox 3">
            <a:hlinkClick r:id="rId2"/>
            <a:extLst>
              <a:ext uri="{FF2B5EF4-FFF2-40B4-BE49-F238E27FC236}">
                <a16:creationId xmlns:a16="http://schemas.microsoft.com/office/drawing/2014/main" id="{9BFF3DCF-A7D6-8E12-05E3-A798D048BDC7}"/>
              </a:ext>
            </a:extLst>
          </p:cNvPr>
          <p:cNvSpPr txBox="1"/>
          <p:nvPr/>
        </p:nvSpPr>
        <p:spPr>
          <a:xfrm>
            <a:off x="6437921" y="6496767"/>
            <a:ext cx="5169613" cy="246221"/>
          </a:xfrm>
          <a:prstGeom prst="rect">
            <a:avLst/>
          </a:prstGeom>
          <a:noFill/>
        </p:spPr>
        <p:txBody>
          <a:bodyPr wrap="square" rtlCol="0">
            <a:spAutoFit/>
          </a:bodyPr>
          <a:lstStyle/>
          <a:p>
            <a:pPr algn="r"/>
            <a:r>
              <a:rPr lang="en-US" altLang="zh-CN" sz="1000" dirty="0">
                <a:solidFill>
                  <a:schemeClr val="bg1">
                    <a:lumMod val="65000"/>
                  </a:schemeClr>
                </a:solidFill>
                <a:cs typeface="Arial" panose="020B0604020202020204"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lumMod val="65000"/>
                </a:schemeClr>
              </a:solidFill>
              <a:cs typeface="Arial" panose="020B0604020202020204" pitchFamily="34" charset="0"/>
            </a:endParaRPr>
          </a:p>
        </p:txBody>
      </p:sp>
    </p:spTree>
    <p:extLst>
      <p:ext uri="{BB962C8B-B14F-4D97-AF65-F5344CB8AC3E}">
        <p14:creationId xmlns:p14="http://schemas.microsoft.com/office/powerpoint/2010/main" val="92147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8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400" dirty="0">
                <a:latin typeface="+mn-lt"/>
                <a:ea typeface="+mn-ea"/>
                <a:cs typeface="+mn-ea"/>
                <a:sym typeface="+mn-lt"/>
              </a:rPr>
              <a:t>Add title text</a:t>
            </a:r>
            <a:endParaRPr lang="zh-CN" altLang="en-US" sz="4400" dirty="0">
              <a:latin typeface="+mn-lt"/>
              <a:ea typeface="+mn-ea"/>
              <a:cs typeface="+mn-ea"/>
              <a:sym typeface="+mn-lt"/>
            </a:endParaRPr>
          </a:p>
        </p:txBody>
      </p:sp>
      <p:sp>
        <p:nvSpPr>
          <p:cNvPr id="3" name="文本占位符 2"/>
          <p:cNvSpPr>
            <a:spLocks noGrp="1"/>
          </p:cNvSpPr>
          <p:nvPr>
            <p:ph type="body" idx="1"/>
          </p:nvPr>
        </p:nvSpPr>
        <p:spPr/>
        <p:txBody>
          <a:bodyPr>
            <a:normAutofit fontScale="92500" lnSpcReduction="20000"/>
          </a:bodyPr>
          <a:lstStyle/>
          <a:p>
            <a:r>
              <a:rPr lang="en-US" altLang="zh-CN" dirty="0">
                <a:latin typeface="+mn-lt"/>
                <a:ea typeface="+mn-ea"/>
                <a:cs typeface="+mn-ea"/>
                <a:sym typeface="+mn-lt"/>
              </a:rPr>
              <a:t>Click here to add content, content to match the title. </a:t>
            </a:r>
            <a:endParaRPr lang="zh-CN" altLang="en-US" dirty="0">
              <a:latin typeface="+mn-lt"/>
              <a:ea typeface="+mn-ea"/>
              <a:cs typeface="+mn-ea"/>
              <a:sym typeface="+mn-lt"/>
            </a:endParaRPr>
          </a:p>
          <a:p>
            <a:endParaRPr lang="zh-CN" altLang="en-US" dirty="0">
              <a:latin typeface="+mn-lt"/>
              <a:ea typeface="+mn-ea"/>
              <a:cs typeface="+mn-ea"/>
              <a:sym typeface="+mn-lt"/>
            </a:endParaRPr>
          </a:p>
        </p:txBody>
      </p:sp>
      <p:sp>
        <p:nvSpPr>
          <p:cNvPr id="4" name="文本框 3"/>
          <p:cNvSpPr txBox="1"/>
          <p:nvPr/>
        </p:nvSpPr>
        <p:spPr>
          <a:xfrm>
            <a:off x="9914890" y="4126865"/>
            <a:ext cx="2099310" cy="1568450"/>
          </a:xfrm>
          <a:prstGeom prst="rect">
            <a:avLst/>
          </a:prstGeom>
          <a:noFill/>
        </p:spPr>
        <p:txBody>
          <a:bodyPr wrap="square" rtlCol="0" anchor="ctr" anchorCtr="0">
            <a:spAutoFit/>
          </a:bodyPr>
          <a:lstStyle/>
          <a:p>
            <a:r>
              <a:rPr lang="en-US" altLang="zh-CN" sz="9600" b="1" dirty="0">
                <a:solidFill>
                  <a:schemeClr val="bg1"/>
                </a:solidFill>
                <a:effectLst>
                  <a:outerShdw blurRad="38100" dist="38100" dir="2700000" algn="tl">
                    <a:srgbClr val="000000">
                      <a:alpha val="43137"/>
                    </a:srgbClr>
                  </a:outerShdw>
                </a:effectLst>
                <a:cs typeface="+mn-ea"/>
                <a:sym typeface="+mn-lt"/>
              </a:rPr>
              <a:t>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365" y="94270"/>
            <a:ext cx="11748004" cy="711161"/>
          </a:xfrm>
        </p:spPr>
        <p:txBody>
          <a:bodyPr/>
          <a:lstStyle/>
          <a:p>
            <a:endParaRPr lang="zh-CN" altLang="en-US" dirty="0">
              <a:latin typeface="+mn-lt"/>
              <a:ea typeface="+mn-ea"/>
              <a:cs typeface="+mn-ea"/>
              <a:sym typeface="+mn-lt"/>
            </a:endParaRPr>
          </a:p>
        </p:txBody>
      </p:sp>
      <p:sp>
        <p:nvSpPr>
          <p:cNvPr id="13" name="矩形 12"/>
          <p:cNvSpPr/>
          <p:nvPr>
            <p:custDataLst>
              <p:tags r:id="rId1"/>
            </p:custDataLst>
          </p:nvPr>
        </p:nvSpPr>
        <p:spPr>
          <a:xfrm>
            <a:off x="957580" y="1397000"/>
            <a:ext cx="5368290" cy="2518410"/>
          </a:xfrm>
          <a:prstGeom prst="rect">
            <a:avLst/>
          </a:prstGeom>
          <a:solidFill>
            <a:srgbClr val="4472C4">
              <a:lumMod val="60000"/>
              <a:lumOff val="40000"/>
              <a:alpha val="12000"/>
            </a:srgb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矩形 3"/>
          <p:cNvSpPr/>
          <p:nvPr>
            <p:custDataLst>
              <p:tags r:id="rId2"/>
            </p:custDataLst>
          </p:nvPr>
        </p:nvSpPr>
        <p:spPr>
          <a:xfrm>
            <a:off x="6360795" y="3830320"/>
            <a:ext cx="5368290" cy="2518410"/>
          </a:xfrm>
          <a:prstGeom prst="rect">
            <a:avLst/>
          </a:prstGeom>
          <a:solidFill>
            <a:srgbClr val="4472C4">
              <a:lumMod val="60000"/>
              <a:lumOff val="40000"/>
              <a:alpha val="12000"/>
            </a:srgbClr>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文本框 16"/>
          <p:cNvSpPr txBox="1"/>
          <p:nvPr>
            <p:custDataLst>
              <p:tags r:id="rId3"/>
            </p:custDataLst>
          </p:nvPr>
        </p:nvSpPr>
        <p:spPr>
          <a:xfrm>
            <a:off x="6619875" y="2183765"/>
            <a:ext cx="5193030" cy="939165"/>
          </a:xfrm>
          <a:prstGeom prst="rect">
            <a:avLst/>
          </a:prstGeom>
          <a:noFill/>
        </p:spPr>
        <p:txBody>
          <a:bodyPr wrap="square" rtlCol="0">
            <a:normAutofit/>
          </a:bodyPr>
          <a:lstStyle/>
          <a:p>
            <a:pPr lvl="0">
              <a:lnSpc>
                <a:spcPct val="120000"/>
              </a:lnSpc>
              <a:defRPr/>
            </a:pPr>
            <a:r>
              <a:rPr lang="en-US" altLang="zh-CN" sz="1400" spc="150" dirty="0">
                <a:solidFill>
                  <a:srgbClr val="24336C"/>
                </a:solidFill>
                <a:cs typeface="+mn-ea"/>
                <a:sym typeface="+mn-lt"/>
              </a:rPr>
              <a:t>Click here to add text content, such as keywords, some brief introductions, etc.</a:t>
            </a:r>
            <a:endParaRPr lang="zh-CN" altLang="en-US" sz="1400" spc="150" dirty="0">
              <a:solidFill>
                <a:srgbClr val="24336C"/>
              </a:solidFill>
              <a:cs typeface="+mn-ea"/>
              <a:sym typeface="+mn-lt"/>
            </a:endParaRPr>
          </a:p>
        </p:txBody>
      </p:sp>
      <p:sp>
        <p:nvSpPr>
          <p:cNvPr id="8" name="文本框 7"/>
          <p:cNvSpPr txBox="1"/>
          <p:nvPr>
            <p:custDataLst>
              <p:tags r:id="rId4"/>
            </p:custDataLst>
          </p:nvPr>
        </p:nvSpPr>
        <p:spPr>
          <a:xfrm>
            <a:off x="668655" y="5115560"/>
            <a:ext cx="5193030" cy="939165"/>
          </a:xfrm>
          <a:prstGeom prst="rect">
            <a:avLst/>
          </a:prstGeom>
          <a:noFill/>
        </p:spPr>
        <p:txBody>
          <a:bodyPr wrap="square" rtlCol="0">
            <a:normAutofit/>
          </a:bodyPr>
          <a:lstStyle/>
          <a:p>
            <a:pPr lvl="0">
              <a:lnSpc>
                <a:spcPct val="120000"/>
              </a:lnSpc>
              <a:defRPr/>
            </a:pPr>
            <a:r>
              <a:rPr lang="en-US" altLang="zh-CN" sz="1400" spc="150" dirty="0">
                <a:solidFill>
                  <a:srgbClr val="24336C"/>
                </a:solidFill>
                <a:cs typeface="+mn-ea"/>
                <a:sym typeface="+mn-lt"/>
              </a:rPr>
              <a:t>Click here to add text content, such as keywords, some brief introductions, etc.</a:t>
            </a:r>
            <a:endParaRPr lang="zh-CN" altLang="en-US" sz="1400" spc="150" dirty="0">
              <a:solidFill>
                <a:srgbClr val="24336C"/>
              </a:solidFill>
              <a:cs typeface="+mn-ea"/>
              <a:sym typeface="+mn-lt"/>
            </a:endParaRPr>
          </a:p>
        </p:txBody>
      </p:sp>
      <p:sp>
        <p:nvSpPr>
          <p:cNvPr id="5" name="文本框 4"/>
          <p:cNvSpPr txBox="1"/>
          <p:nvPr/>
        </p:nvSpPr>
        <p:spPr>
          <a:xfrm>
            <a:off x="6620510" y="1355725"/>
            <a:ext cx="4911090" cy="46037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sp>
        <p:nvSpPr>
          <p:cNvPr id="10" name="文本框 9"/>
          <p:cNvSpPr txBox="1"/>
          <p:nvPr/>
        </p:nvSpPr>
        <p:spPr>
          <a:xfrm>
            <a:off x="725805" y="4455160"/>
            <a:ext cx="4911090" cy="460375"/>
          </a:xfrm>
          <a:prstGeom prst="rect">
            <a:avLst/>
          </a:prstGeom>
          <a:noFill/>
        </p:spPr>
        <p:txBody>
          <a:bodyPr wrap="square" rtlCol="0">
            <a:spAutoFit/>
          </a:bodyPr>
          <a:lstStyle/>
          <a:p>
            <a:r>
              <a:rPr lang="en-US" altLang="zh-CN" sz="2400" b="1" dirty="0">
                <a:cs typeface="+mn-ea"/>
                <a:sym typeface="+mn-lt"/>
              </a:rPr>
              <a:t>Add title text</a:t>
            </a:r>
            <a:endParaRPr lang="zh-CN" altLang="en-US" sz="2400" b="1" dirty="0">
              <a:cs typeface="+mn-ea"/>
              <a:sym typeface="+mn-lt"/>
            </a:endParaRPr>
          </a:p>
        </p:txBody>
      </p:sp>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6965" y="3683000"/>
            <a:ext cx="5334635" cy="2431415"/>
          </a:xfrm>
          <a:prstGeom prst="rect">
            <a:avLst/>
          </a:prstGeom>
        </p:spPr>
      </p:pic>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1365" y="1251585"/>
            <a:ext cx="5334635" cy="24314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13"/>
          <p:cNvSpPr/>
          <p:nvPr/>
        </p:nvSpPr>
        <p:spPr>
          <a:xfrm rot="2939839">
            <a:off x="5948763" y="2029655"/>
            <a:ext cx="5498245" cy="4892155"/>
          </a:xfrm>
          <a:custGeom>
            <a:avLst/>
            <a:gdLst>
              <a:gd name="connsiteX0" fmla="*/ 44989 w 6079529"/>
              <a:gd name="connsiteY0" fmla="*/ 360477 h 7034145"/>
              <a:gd name="connsiteX1" fmla="*/ 5988589 w 6079529"/>
              <a:gd name="connsiteY1" fmla="*/ 1541577 h 7034145"/>
              <a:gd name="connsiteX2" fmla="*/ 3397789 w 6079529"/>
              <a:gd name="connsiteY2" fmla="*/ 7027977 h 7034145"/>
              <a:gd name="connsiteX3" fmla="*/ 44989 w 6079529"/>
              <a:gd name="connsiteY3" fmla="*/ 360477 h 7034145"/>
              <a:gd name="connsiteX0-1" fmla="*/ 65502 w 6657455"/>
              <a:gd name="connsiteY0-2" fmla="*/ 448949 h 7119694"/>
              <a:gd name="connsiteX1-3" fmla="*/ 6580602 w 6657455"/>
              <a:gd name="connsiteY1-4" fmla="*/ 1325249 h 7119694"/>
              <a:gd name="connsiteX2-5" fmla="*/ 3418302 w 6657455"/>
              <a:gd name="connsiteY2-6" fmla="*/ 7116449 h 7119694"/>
              <a:gd name="connsiteX3-7" fmla="*/ 65502 w 6657455"/>
              <a:gd name="connsiteY3-8" fmla="*/ 448949 h 7119694"/>
              <a:gd name="connsiteX0-9" fmla="*/ 63608 w 6770322"/>
              <a:gd name="connsiteY0-10" fmla="*/ 721827 h 6627384"/>
              <a:gd name="connsiteX1-11" fmla="*/ 6693008 w 6770322"/>
              <a:gd name="connsiteY1-12" fmla="*/ 836127 h 6627384"/>
              <a:gd name="connsiteX2-13" fmla="*/ 3530708 w 6770322"/>
              <a:gd name="connsiteY2-14" fmla="*/ 6627327 h 6627384"/>
              <a:gd name="connsiteX3-15" fmla="*/ 63608 w 6770322"/>
              <a:gd name="connsiteY3-16" fmla="*/ 721827 h 6627384"/>
              <a:gd name="connsiteX0-17" fmla="*/ 178932 w 6885646"/>
              <a:gd name="connsiteY0-18" fmla="*/ 1062072 h 6967629"/>
              <a:gd name="connsiteX1-19" fmla="*/ 6808332 w 6885646"/>
              <a:gd name="connsiteY1-20" fmla="*/ 1176372 h 6967629"/>
              <a:gd name="connsiteX2-21" fmla="*/ 3646032 w 6885646"/>
              <a:gd name="connsiteY2-22" fmla="*/ 6967572 h 6967629"/>
              <a:gd name="connsiteX3-23" fmla="*/ 178932 w 6885646"/>
              <a:gd name="connsiteY3-24" fmla="*/ 1062072 h 6967629"/>
              <a:gd name="connsiteX0-25" fmla="*/ 178932 w 7035060"/>
              <a:gd name="connsiteY0-26" fmla="*/ 1062072 h 6967638"/>
              <a:gd name="connsiteX1-27" fmla="*/ 6808332 w 7035060"/>
              <a:gd name="connsiteY1-28" fmla="*/ 1176372 h 6967638"/>
              <a:gd name="connsiteX2-29" fmla="*/ 3646032 w 7035060"/>
              <a:gd name="connsiteY2-30" fmla="*/ 6967572 h 6967638"/>
              <a:gd name="connsiteX3-31" fmla="*/ 178932 w 7035060"/>
              <a:gd name="connsiteY3-32" fmla="*/ 1062072 h 6967638"/>
              <a:gd name="connsiteX0-33" fmla="*/ 243778 w 7183308"/>
              <a:gd name="connsiteY0-34" fmla="*/ 1062072 h 6980985"/>
              <a:gd name="connsiteX1-35" fmla="*/ 6873178 w 7183308"/>
              <a:gd name="connsiteY1-36" fmla="*/ 1176372 h 6980985"/>
              <a:gd name="connsiteX2-37" fmla="*/ 3710878 w 7183308"/>
              <a:gd name="connsiteY2-38" fmla="*/ 6967572 h 6980985"/>
              <a:gd name="connsiteX3-39" fmla="*/ 243778 w 7183308"/>
              <a:gd name="connsiteY3-40" fmla="*/ 1062072 h 6980985"/>
              <a:gd name="connsiteX0-41" fmla="*/ 201845 w 7087499"/>
              <a:gd name="connsiteY0-42" fmla="*/ 1062072 h 6997186"/>
              <a:gd name="connsiteX1-43" fmla="*/ 6831245 w 7087499"/>
              <a:gd name="connsiteY1-44" fmla="*/ 1176372 h 6997186"/>
              <a:gd name="connsiteX2-45" fmla="*/ 3668945 w 7087499"/>
              <a:gd name="connsiteY2-46" fmla="*/ 6967572 h 6997186"/>
              <a:gd name="connsiteX3-47" fmla="*/ 201845 w 7087499"/>
              <a:gd name="connsiteY3-48" fmla="*/ 1062072 h 6997186"/>
            </a:gdLst>
            <a:ahLst/>
            <a:cxnLst>
              <a:cxn ang="0">
                <a:pos x="connsiteX0-1" y="connsiteY0-2"/>
              </a:cxn>
              <a:cxn ang="0">
                <a:pos x="connsiteX1-3" y="connsiteY1-4"/>
              </a:cxn>
              <a:cxn ang="0">
                <a:pos x="connsiteX2-5" y="connsiteY2-6"/>
              </a:cxn>
              <a:cxn ang="0">
                <a:pos x="connsiteX3-7" y="connsiteY3-8"/>
              </a:cxn>
            </a:cxnLst>
            <a:rect l="l" t="t" r="r" b="b"/>
            <a:pathLst>
              <a:path w="7087499" h="6997186">
                <a:moveTo>
                  <a:pt x="201845" y="1062072"/>
                </a:moveTo>
                <a:cubicBezTo>
                  <a:pt x="1186095" y="-741328"/>
                  <a:pt x="6272445" y="65122"/>
                  <a:pt x="6831245" y="1176372"/>
                </a:cubicBezTo>
                <a:cubicBezTo>
                  <a:pt x="7923445" y="2897222"/>
                  <a:pt x="5269145" y="6529422"/>
                  <a:pt x="3668945" y="6967572"/>
                </a:cubicBezTo>
                <a:cubicBezTo>
                  <a:pt x="2068745" y="7405722"/>
                  <a:pt x="-782405" y="2865472"/>
                  <a:pt x="201845" y="1062072"/>
                </a:cubicBezTo>
                <a:close/>
              </a:path>
            </a:pathLst>
          </a:custGeom>
          <a:gradFill>
            <a:gsLst>
              <a:gs pos="0">
                <a:srgbClr val="0F91D4">
                  <a:alpha val="19000"/>
                </a:srgbClr>
              </a:gs>
              <a:gs pos="37000">
                <a:srgbClr val="178FD4"/>
              </a:gs>
              <a:gs pos="72000">
                <a:srgbClr val="6F96D7">
                  <a:alpha val="91000"/>
                </a:srgbClr>
              </a:gs>
              <a:gs pos="100000">
                <a:srgbClr val="286BCF">
                  <a:alpha val="87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 name="标题 1"/>
          <p:cNvSpPr>
            <a:spLocks noGrp="1"/>
          </p:cNvSpPr>
          <p:nvPr>
            <p:ph type="title"/>
          </p:nvPr>
        </p:nvSpPr>
        <p:spPr>
          <a:xfrm>
            <a:off x="761365" y="94270"/>
            <a:ext cx="11748004" cy="711161"/>
          </a:xfrm>
        </p:spPr>
        <p:txBody>
          <a:bodyPr/>
          <a:lstStyle/>
          <a:p>
            <a:endParaRPr lang="zh-CN" altLang="en-US" dirty="0">
              <a:latin typeface="+mn-lt"/>
              <a:ea typeface="+mn-ea"/>
              <a:cs typeface="+mn-ea"/>
              <a:sym typeface="+mn-lt"/>
            </a:endParaRPr>
          </a:p>
        </p:txBody>
      </p:sp>
      <p:sp>
        <p:nvSpPr>
          <p:cNvPr id="3" name="矩形 2"/>
          <p:cNvSpPr/>
          <p:nvPr>
            <p:custDataLst>
              <p:tags r:id="rId1"/>
            </p:custDataLst>
          </p:nvPr>
        </p:nvSpPr>
        <p:spPr>
          <a:xfrm>
            <a:off x="1099820" y="2555298"/>
            <a:ext cx="4402346" cy="728982"/>
          </a:xfrm>
          <a:prstGeom prst="rect">
            <a:avLst/>
          </a:prstGeom>
        </p:spPr>
        <p:txBody>
          <a:bodyPr wrap="square">
            <a:spAutoFit/>
          </a:bodyPr>
          <a:lstStyle/>
          <a:p>
            <a:pPr lvl="0">
              <a:lnSpc>
                <a:spcPct val="120000"/>
              </a:lnSpc>
              <a:defRPr/>
            </a:pPr>
            <a:r>
              <a:rPr lang="en-US" altLang="zh-CN" spc="150" dirty="0">
                <a:solidFill>
                  <a:schemeClr val="tx1">
                    <a:lumMod val="75000"/>
                    <a:lumOff val="25000"/>
                  </a:schemeClr>
                </a:solidFill>
                <a:cs typeface="+mn-ea"/>
                <a:sym typeface="+mn-lt"/>
              </a:rPr>
              <a:t>Please enter you here
Introduction to personal labels</a:t>
            </a:r>
            <a:endParaRPr kumimoji="0" lang="zh-CN" altLang="en-US" sz="1800" b="0" i="0" u="none" strike="noStrike" kern="1200" cap="none" spc="150" normalizeH="0" baseline="0" noProof="0" dirty="0">
              <a:ln>
                <a:noFill/>
              </a:ln>
              <a:solidFill>
                <a:schemeClr val="tx1">
                  <a:lumMod val="75000"/>
                  <a:lumOff val="25000"/>
                </a:schemeClr>
              </a:solidFill>
              <a:effectLst/>
              <a:uLnTx/>
              <a:uFillTx/>
              <a:cs typeface="+mn-ea"/>
              <a:sym typeface="+mn-lt"/>
            </a:endParaRPr>
          </a:p>
        </p:txBody>
      </p:sp>
      <p:sp>
        <p:nvSpPr>
          <p:cNvPr id="4" name="矩形 3"/>
          <p:cNvSpPr/>
          <p:nvPr>
            <p:custDataLst>
              <p:tags r:id="rId2"/>
            </p:custDataLst>
          </p:nvPr>
        </p:nvSpPr>
        <p:spPr>
          <a:xfrm>
            <a:off x="1099820" y="1816454"/>
            <a:ext cx="1319592" cy="565604"/>
          </a:xfrm>
          <a:prstGeom prst="rect">
            <a:avLst/>
          </a:prstGeom>
        </p:spPr>
        <p:txBody>
          <a:bodyPr wrap="square">
            <a:spAutoFit/>
          </a:bodyPr>
          <a:lstStyle/>
          <a:p>
            <a:pPr lvl="0">
              <a:lnSpc>
                <a:spcPct val="120000"/>
              </a:lnSpc>
              <a:defRPr/>
            </a:pPr>
            <a:r>
              <a:rPr lang="en-US" altLang="zh-CN" sz="2800" b="1" spc="150" dirty="0">
                <a:solidFill>
                  <a:schemeClr val="tx1">
                    <a:lumMod val="75000"/>
                    <a:lumOff val="25000"/>
                  </a:schemeClr>
                </a:solidFill>
                <a:cs typeface="+mn-ea"/>
                <a:sym typeface="+mn-lt"/>
              </a:rPr>
              <a:t>name</a:t>
            </a:r>
            <a:endParaRPr kumimoji="0" lang="zh-CN" altLang="en-US" sz="2800" b="1" i="0" u="none" strike="noStrike" kern="1200" cap="none" spc="150" normalizeH="0" baseline="0" noProof="0" dirty="0">
              <a:ln>
                <a:noFill/>
              </a:ln>
              <a:solidFill>
                <a:schemeClr val="tx1">
                  <a:lumMod val="75000"/>
                  <a:lumOff val="25000"/>
                </a:schemeClr>
              </a:solidFill>
              <a:effectLst/>
              <a:uLnTx/>
              <a:uFillTx/>
              <a:cs typeface="+mn-ea"/>
              <a:sym typeface="+mn-lt"/>
            </a:endParaRPr>
          </a:p>
        </p:txBody>
      </p:sp>
      <p:sp>
        <p:nvSpPr>
          <p:cNvPr id="679" name="Far far away, behind the word mountains, far from the countries Vokalia and Consonantia, there live the blind texts. Separated they live in Bookmarksgrove right at the coast of the Semantics."/>
          <p:cNvSpPr txBox="1"/>
          <p:nvPr>
            <p:custDataLst>
              <p:tags r:id="rId3"/>
            </p:custDataLst>
          </p:nvPr>
        </p:nvSpPr>
        <p:spPr>
          <a:xfrm>
            <a:off x="1099820" y="3489325"/>
            <a:ext cx="4657725" cy="1591945"/>
          </a:xfrm>
          <a:prstGeom prst="rect">
            <a:avLst/>
          </a:prstGeom>
        </p:spPr>
        <p:txBody>
          <a:bodyPr wrap="square">
            <a:noAutofit/>
          </a:bodyPr>
          <a:lstStyle>
            <a:defPPr>
              <a:defRPr lang="zh-CN"/>
            </a:defPPr>
            <a:lvl1pPr>
              <a:lnSpc>
                <a:spcPct val="130000"/>
              </a:lnSpc>
              <a:defRPr sz="1600" spc="150">
                <a:solidFill>
                  <a:prstClr val="black">
                    <a:lumMod val="65000"/>
                    <a:lumOff val="35000"/>
                  </a:prst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b="0" i="0" u="none" strike="noStrike" kern="1200" cap="none" spc="150" normalizeH="0" baseline="0" noProof="0" dirty="0">
                <a:ln>
                  <a:noFill/>
                </a:ln>
                <a:solidFill>
                  <a:srgbClr val="E7E6E6">
                    <a:lumMod val="50000"/>
                  </a:srgbClr>
                </a:solidFill>
                <a:effectLst/>
                <a:uLnTx/>
                <a:uFillTx/>
                <a:latin typeface="+mn-lt"/>
                <a:ea typeface="+mn-ea"/>
                <a:cs typeface="+mn-ea"/>
                <a:sym typeface="+mn-lt"/>
              </a:rPr>
              <a:t>Click here to add text content, such as keywords, some brief introductions, etc.</a:t>
            </a:r>
            <a:endParaRPr kumimoji="0" lang="zh-CN" altLang="en-US" b="0" i="0" u="none" strike="noStrike" kern="1200" cap="none" spc="150" normalizeH="0" baseline="0" noProof="0" dirty="0">
              <a:ln>
                <a:noFill/>
              </a:ln>
              <a:solidFill>
                <a:srgbClr val="E7E6E6">
                  <a:lumMod val="50000"/>
                </a:srgbClr>
              </a:solidFill>
              <a:effectLst/>
              <a:uLnTx/>
              <a:uFillTx/>
              <a:latin typeface="+mn-lt"/>
              <a:ea typeface="+mn-ea"/>
              <a:cs typeface="+mn-ea"/>
              <a:sym typeface="+mn-lt"/>
            </a:endParaRPr>
          </a:p>
        </p:txBody>
      </p:sp>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9270" y="257175"/>
            <a:ext cx="4518660" cy="63430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365" y="94270"/>
            <a:ext cx="11748004" cy="711161"/>
          </a:xfrm>
        </p:spPr>
        <p:txBody>
          <a:bodyPr>
            <a:normAutofit/>
          </a:bodyPr>
          <a:lstStyle/>
          <a:p>
            <a:endParaRPr lang="zh-CN" altLang="en-US" dirty="0">
              <a:latin typeface="+mn-lt"/>
              <a:ea typeface="+mn-ea"/>
              <a:cs typeface="+mn-ea"/>
              <a:sym typeface="+mn-lt"/>
            </a:endParaRPr>
          </a:p>
        </p:txBody>
      </p:sp>
      <p:grpSp>
        <p:nvGrpSpPr>
          <p:cNvPr id="15" name="组合 14"/>
          <p:cNvGrpSpPr/>
          <p:nvPr/>
        </p:nvGrpSpPr>
        <p:grpSpPr>
          <a:xfrm>
            <a:off x="8719185" y="5617210"/>
            <a:ext cx="5980430" cy="1445260"/>
            <a:chOff x="8484" y="7700"/>
            <a:chExt cx="16379" cy="4074"/>
          </a:xfrm>
        </p:grpSpPr>
        <p:sp>
          <p:nvSpPr>
            <p:cNvPr id="14" name="任意多边形 13"/>
            <p:cNvSpPr/>
            <p:nvPr/>
          </p:nvSpPr>
          <p:spPr>
            <a:xfrm rot="21420000">
              <a:off x="8484" y="7700"/>
              <a:ext cx="16379" cy="3588"/>
            </a:xfrm>
            <a:custGeom>
              <a:avLst/>
              <a:gdLst>
                <a:gd name="connisteX0" fmla="*/ 0 w 9041162"/>
                <a:gd name="connsiteY0" fmla="*/ 2322382 h 2645987"/>
                <a:gd name="connisteX1" fmla="*/ 1322705 w 9041162"/>
                <a:gd name="connsiteY1" fmla="*/ 1009837 h 2645987"/>
                <a:gd name="connisteX2" fmla="*/ 3225800 w 9041162"/>
                <a:gd name="connsiteY2" fmla="*/ 1447352 h 2645987"/>
                <a:gd name="connisteX3" fmla="*/ 5474335 w 9041162"/>
                <a:gd name="connsiteY3" fmla="*/ 12887 h 2645987"/>
                <a:gd name="connisteX4" fmla="*/ 8068945 w 9041162"/>
                <a:gd name="connsiteY4" fmla="*/ 938717 h 2645987"/>
                <a:gd name="connisteX5" fmla="*/ 8242300 w 9041162"/>
                <a:gd name="connsiteY5" fmla="*/ 2566857 h 2645987"/>
                <a:gd name="connisteX6" fmla="*/ 20320 w 9041162"/>
                <a:gd name="connsiteY6" fmla="*/ 2261422 h 264598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41163" h="2645987">
                  <a:moveTo>
                    <a:pt x="0" y="2322382"/>
                  </a:moveTo>
                  <a:cubicBezTo>
                    <a:pt x="226695" y="2051237"/>
                    <a:pt x="677545" y="1185097"/>
                    <a:pt x="1322705" y="1009837"/>
                  </a:cubicBezTo>
                  <a:cubicBezTo>
                    <a:pt x="1967865" y="834577"/>
                    <a:pt x="2395220" y="1646742"/>
                    <a:pt x="3225800" y="1447352"/>
                  </a:cubicBezTo>
                  <a:cubicBezTo>
                    <a:pt x="4056380" y="1247962"/>
                    <a:pt x="4505960" y="114487"/>
                    <a:pt x="5474335" y="12887"/>
                  </a:cubicBezTo>
                  <a:cubicBezTo>
                    <a:pt x="6442710" y="-88713"/>
                    <a:pt x="7515225" y="428177"/>
                    <a:pt x="8068945" y="938717"/>
                  </a:cubicBezTo>
                  <a:cubicBezTo>
                    <a:pt x="8622665" y="1449257"/>
                    <a:pt x="9852025" y="2302062"/>
                    <a:pt x="8242300" y="2566857"/>
                  </a:cubicBezTo>
                  <a:cubicBezTo>
                    <a:pt x="6632575" y="2831652"/>
                    <a:pt x="1668145" y="2354767"/>
                    <a:pt x="20320" y="2261422"/>
                  </a:cubicBezTo>
                </a:path>
              </a:pathLst>
            </a:custGeom>
            <a:solidFill>
              <a:schemeClr val="accent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rot="21420000">
              <a:off x="9720" y="8996"/>
              <a:ext cx="13904" cy="2778"/>
            </a:xfrm>
            <a:custGeom>
              <a:avLst/>
              <a:gdLst>
                <a:gd name="connisteX0" fmla="*/ 0 w 9041162"/>
                <a:gd name="connsiteY0" fmla="*/ 2322382 h 2645987"/>
                <a:gd name="connisteX1" fmla="*/ 1322705 w 9041162"/>
                <a:gd name="connsiteY1" fmla="*/ 1009837 h 2645987"/>
                <a:gd name="connisteX2" fmla="*/ 3225800 w 9041162"/>
                <a:gd name="connsiteY2" fmla="*/ 1447352 h 2645987"/>
                <a:gd name="connisteX3" fmla="*/ 5474335 w 9041162"/>
                <a:gd name="connsiteY3" fmla="*/ 12887 h 2645987"/>
                <a:gd name="connisteX4" fmla="*/ 8068945 w 9041162"/>
                <a:gd name="connsiteY4" fmla="*/ 938717 h 2645987"/>
                <a:gd name="connisteX5" fmla="*/ 8242300 w 9041162"/>
                <a:gd name="connsiteY5" fmla="*/ 2566857 h 2645987"/>
                <a:gd name="connisteX6" fmla="*/ 20320 w 9041162"/>
                <a:gd name="connsiteY6" fmla="*/ 2261422 h 264598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41163" h="2645987">
                  <a:moveTo>
                    <a:pt x="0" y="2322382"/>
                  </a:moveTo>
                  <a:cubicBezTo>
                    <a:pt x="226695" y="2051237"/>
                    <a:pt x="677545" y="1185097"/>
                    <a:pt x="1322705" y="1009837"/>
                  </a:cubicBezTo>
                  <a:cubicBezTo>
                    <a:pt x="1967865" y="834577"/>
                    <a:pt x="2395220" y="1646742"/>
                    <a:pt x="3225800" y="1447352"/>
                  </a:cubicBezTo>
                  <a:cubicBezTo>
                    <a:pt x="4056380" y="1247962"/>
                    <a:pt x="4505960" y="114487"/>
                    <a:pt x="5474335" y="12887"/>
                  </a:cubicBezTo>
                  <a:cubicBezTo>
                    <a:pt x="6442710" y="-88713"/>
                    <a:pt x="7515225" y="428177"/>
                    <a:pt x="8068945" y="938717"/>
                  </a:cubicBezTo>
                  <a:cubicBezTo>
                    <a:pt x="8622665" y="1449257"/>
                    <a:pt x="9852025" y="2302062"/>
                    <a:pt x="8242300" y="2566857"/>
                  </a:cubicBezTo>
                  <a:cubicBezTo>
                    <a:pt x="6632575" y="2831652"/>
                    <a:pt x="1668145" y="2354767"/>
                    <a:pt x="20320" y="2261422"/>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3" name="图表 2"/>
          <p:cNvGraphicFramePr/>
          <p:nvPr>
            <p:custDataLst>
              <p:tags r:id="rId1"/>
            </p:custDataLst>
          </p:nvPr>
        </p:nvGraphicFramePr>
        <p:xfrm>
          <a:off x="382270" y="1226185"/>
          <a:ext cx="6197723" cy="5236845"/>
        </p:xfrm>
        <a:graphic>
          <a:graphicData uri="http://schemas.openxmlformats.org/drawingml/2006/chart">
            <c:chart xmlns:c="http://schemas.openxmlformats.org/drawingml/2006/chart" xmlns:r="http://schemas.openxmlformats.org/officeDocument/2006/relationships" r:id="rId4"/>
          </a:graphicData>
        </a:graphic>
      </p:graphicFrame>
      <p:sp>
        <p:nvSpPr>
          <p:cNvPr id="679" name="Far far away, behind the word mountains, far from the countries Vokalia and Consonantia, there live the blind texts. Separated they live in Bookmarksgrove right at the coast of the Semantics."/>
          <p:cNvSpPr txBox="1"/>
          <p:nvPr>
            <p:custDataLst>
              <p:tags r:id="rId2"/>
            </p:custDataLst>
          </p:nvPr>
        </p:nvSpPr>
        <p:spPr>
          <a:xfrm>
            <a:off x="7451725" y="2710180"/>
            <a:ext cx="3399790" cy="2751455"/>
          </a:xfrm>
          <a:prstGeom prst="rect">
            <a:avLst/>
          </a:prstGeom>
        </p:spPr>
        <p:txBody>
          <a:bodyPr wrap="square">
            <a:noAutofit/>
          </a:bodyPr>
          <a:lstStyle>
            <a:defPPr>
              <a:defRPr lang="zh-CN"/>
            </a:defPPr>
            <a:lvl1pPr>
              <a:lnSpc>
                <a:spcPct val="130000"/>
              </a:lnSpc>
              <a:defRPr sz="1600" spc="150">
                <a:solidFill>
                  <a:prstClr val="black">
                    <a:lumMod val="65000"/>
                    <a:lumOff val="35000"/>
                  </a:prst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b="0" i="0" u="none" strike="noStrike" kern="1200" cap="none" spc="150" normalizeH="0" baseline="0" noProof="0" dirty="0">
                <a:ln>
                  <a:noFill/>
                </a:ln>
                <a:solidFill>
                  <a:schemeClr val="tx1">
                    <a:lumMod val="75000"/>
                    <a:lumOff val="25000"/>
                  </a:schemeClr>
                </a:solidFill>
                <a:effectLst/>
                <a:uLnTx/>
                <a:uFillTx/>
                <a:latin typeface="+mn-lt"/>
                <a:ea typeface="+mn-ea"/>
                <a:cs typeface="+mn-ea"/>
                <a:sym typeface="+mn-lt"/>
              </a:rPr>
              <a:t>Click here to add text content, such as keywords, some brief introductions, etc.</a:t>
            </a:r>
            <a:endParaRPr kumimoji="0" lang="zh-CN" altLang="en-US" b="0" i="0" u="none" strike="noStrike" kern="1200" cap="none" spc="150" normalizeH="0" baseline="0" noProof="0" dirty="0">
              <a:ln>
                <a:noFill/>
              </a:ln>
              <a:solidFill>
                <a:schemeClr val="tx1">
                  <a:lumMod val="75000"/>
                  <a:lumOff val="25000"/>
                </a:schemeClr>
              </a:solidFill>
              <a:effectLst/>
              <a:uLnTx/>
              <a:uFillTx/>
              <a:latin typeface="+mn-lt"/>
              <a:ea typeface="+mn-ea"/>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标题 19"/>
          <p:cNvSpPr>
            <a:spLocks noGrp="1"/>
          </p:cNvSpPr>
          <p:nvPr>
            <p:ph type="title"/>
          </p:nvPr>
        </p:nvSpPr>
        <p:spPr>
          <a:xfrm>
            <a:off x="761365" y="94270"/>
            <a:ext cx="11748004" cy="711161"/>
          </a:xfrm>
        </p:spPr>
        <p:txBody>
          <a:bodyPr>
            <a:normAutofit/>
          </a:bodyPr>
          <a:lstStyle/>
          <a:p>
            <a:endParaRPr lang="zh-CN" altLang="en-US">
              <a:latin typeface="+mn-lt"/>
              <a:ea typeface="+mn-ea"/>
              <a:cs typeface="+mn-ea"/>
              <a:sym typeface="+mn-lt"/>
            </a:endParaRPr>
          </a:p>
        </p:txBody>
      </p:sp>
      <p:sp>
        <p:nvSpPr>
          <p:cNvPr id="12" name="椭圆 11"/>
          <p:cNvSpPr/>
          <p:nvPr userDrawn="1">
            <p:custDataLst>
              <p:tags r:id="rId2"/>
            </p:custDataLst>
          </p:nvPr>
        </p:nvSpPr>
        <p:spPr>
          <a:xfrm rot="2100000">
            <a:off x="4847273" y="2500948"/>
            <a:ext cx="2496820" cy="2498725"/>
          </a:xfrm>
          <a:prstGeom prst="ellipse">
            <a:avLst/>
          </a:prstGeom>
          <a:gradFill>
            <a:gsLst>
              <a:gs pos="0">
                <a:srgbClr val="0E8ACF">
                  <a:alpha val="39000"/>
                </a:srgbClr>
              </a:gs>
              <a:gs pos="100000">
                <a:srgbClr val="1F61C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custDataLst>
              <p:tags r:id="rId3"/>
            </p:custDataLst>
          </p:nvPr>
        </p:nvSpPr>
        <p:spPr>
          <a:xfrm>
            <a:off x="4541790" y="2196418"/>
            <a:ext cx="3107785" cy="3107785"/>
          </a:xfrm>
          <a:prstGeom prst="ellipse">
            <a:avLst/>
          </a:prstGeom>
          <a:noFill/>
          <a:ln>
            <a:solidFill>
              <a:schemeClr val="accent1">
                <a:lumMod val="40000"/>
                <a:lumOff val="60000"/>
                <a:alpha val="1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7" name="椭圆 46"/>
          <p:cNvSpPr/>
          <p:nvPr>
            <p:custDataLst>
              <p:tags r:id="rId4"/>
            </p:custDataLst>
          </p:nvPr>
        </p:nvSpPr>
        <p:spPr>
          <a:xfrm>
            <a:off x="4098290" y="1778000"/>
            <a:ext cx="3994785" cy="3944620"/>
          </a:xfrm>
          <a:prstGeom prst="ellipse">
            <a:avLst/>
          </a:prstGeom>
          <a:noFill/>
          <a:ln>
            <a:solidFill>
              <a:schemeClr val="accent1">
                <a:lumMod val="40000"/>
                <a:lumOff val="6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8" name="椭圆 47"/>
          <p:cNvSpPr/>
          <p:nvPr>
            <p:custDataLst>
              <p:tags r:id="rId5"/>
            </p:custDataLst>
          </p:nvPr>
        </p:nvSpPr>
        <p:spPr>
          <a:xfrm>
            <a:off x="3707765" y="1362393"/>
            <a:ext cx="4775835" cy="4775835"/>
          </a:xfrm>
          <a:prstGeom prst="ellipse">
            <a:avLst/>
          </a:prstGeom>
          <a:noFill/>
          <a:ln>
            <a:solidFill>
              <a:schemeClr val="accent1">
                <a:lumMod val="60000"/>
                <a:lumOff val="40000"/>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9" name="椭圆 48"/>
          <p:cNvSpPr/>
          <p:nvPr>
            <p:custDataLst>
              <p:tags r:id="rId6"/>
            </p:custDataLst>
          </p:nvPr>
        </p:nvSpPr>
        <p:spPr>
          <a:xfrm>
            <a:off x="3214370" y="924878"/>
            <a:ext cx="5762625" cy="5650865"/>
          </a:xfrm>
          <a:prstGeom prst="ellipse">
            <a:avLst/>
          </a:prstGeom>
          <a:noFill/>
          <a:ln w="3175">
            <a:gradFill>
              <a:gsLst>
                <a:gs pos="0">
                  <a:schemeClr val="accent1">
                    <a:lumMod val="5000"/>
                    <a:lumOff val="95000"/>
                    <a:alpha val="63000"/>
                  </a:schemeClr>
                </a:gs>
                <a:gs pos="64000">
                  <a:schemeClr val="accent1">
                    <a:lumMod val="20000"/>
                    <a:lumOff val="80000"/>
                    <a:alpha val="22000"/>
                  </a:schemeClr>
                </a:gs>
                <a:gs pos="96000">
                  <a:schemeClr val="accent1">
                    <a:lumMod val="60000"/>
                    <a:lumOff val="40000"/>
                  </a:schemeClr>
                </a:gs>
                <a:gs pos="83000">
                  <a:schemeClr val="accent2">
                    <a:lumMod val="20000"/>
                    <a:lumOff val="80000"/>
                  </a:schemeClr>
                </a:gs>
              </a:gsLst>
              <a:lin ang="264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9" name="图片 8" descr="C:/Users/86188/AppData/Local/Temp/kaimatting/20201119142958/output_aiMatting_20201119143010.pngoutput_aiMatting_20201119143010"/>
          <p:cNvPicPr>
            <a:picLocks noChangeAspect="1"/>
          </p:cNvPicPr>
          <p:nvPr>
            <p:custDataLst>
              <p:tags r:id="rId7"/>
            </p:custDataLst>
          </p:nvPr>
        </p:nvPicPr>
        <p:blipFill>
          <a:blip r:embed="rId18">
            <a:clrChange>
              <a:clrFrom>
                <a:srgbClr val="F5F8EF">
                  <a:alpha val="100000"/>
                </a:srgbClr>
              </a:clrFrom>
              <a:clrTo>
                <a:srgbClr val="F5F8EF">
                  <a:alpha val="100000"/>
                  <a:alpha val="0"/>
                </a:srgbClr>
              </a:clrTo>
            </a:clrChange>
          </a:blip>
          <a:stretch>
            <a:fillRect/>
          </a:stretch>
        </p:blipFill>
        <p:spPr>
          <a:xfrm>
            <a:off x="5688965" y="3027680"/>
            <a:ext cx="813435" cy="1445260"/>
          </a:xfrm>
          <a:prstGeom prst="rect">
            <a:avLst/>
          </a:prstGeom>
        </p:spPr>
      </p:pic>
      <p:sp>
        <p:nvSpPr>
          <p:cNvPr id="23" name="文本框 22"/>
          <p:cNvSpPr txBox="1"/>
          <p:nvPr>
            <p:custDataLst>
              <p:tags r:id="rId8"/>
            </p:custDataLst>
          </p:nvPr>
        </p:nvSpPr>
        <p:spPr>
          <a:xfrm>
            <a:off x="1023620" y="1795780"/>
            <a:ext cx="321818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marL="285750" indent="-285750" algn="l">
              <a:lnSpc>
                <a:spcPct val="120000"/>
              </a:lnSpc>
              <a:buFont typeface="Wingdings" panose="05000000000000000000" charset="0"/>
              <a:buChar char="n"/>
            </a:pPr>
            <a:r>
              <a:rPr lang="en-US" altLang="zh-CN" sz="2400" b="1" spc="300" dirty="0">
                <a:solidFill>
                  <a:schemeClr val="tx1">
                    <a:lumMod val="75000"/>
                    <a:lumOff val="25000"/>
                  </a:schemeClr>
                </a:solidFill>
                <a:cs typeface="+mn-ea"/>
                <a:sym typeface="+mn-lt"/>
              </a:rPr>
              <a:t>Add title text</a:t>
            </a:r>
            <a:endParaRPr lang="zh-CN" altLang="en-US" sz="2400" b="1" spc="300" dirty="0">
              <a:solidFill>
                <a:schemeClr val="tx1">
                  <a:lumMod val="75000"/>
                  <a:lumOff val="25000"/>
                </a:schemeClr>
              </a:solidFill>
              <a:cs typeface="+mn-ea"/>
              <a:sym typeface="+mn-lt"/>
            </a:endParaRPr>
          </a:p>
        </p:txBody>
      </p:sp>
      <p:sp>
        <p:nvSpPr>
          <p:cNvPr id="24" name="文本框 23"/>
          <p:cNvSpPr txBox="1"/>
          <p:nvPr>
            <p:custDataLst>
              <p:tags r:id="rId9"/>
            </p:custDataLst>
          </p:nvPr>
        </p:nvSpPr>
        <p:spPr>
          <a:xfrm>
            <a:off x="1023620" y="2409190"/>
            <a:ext cx="3218180" cy="1169670"/>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5" name="文本框 4"/>
          <p:cNvSpPr txBox="1"/>
          <p:nvPr>
            <p:custDataLst>
              <p:tags r:id="rId10"/>
            </p:custDataLst>
          </p:nvPr>
        </p:nvSpPr>
        <p:spPr>
          <a:xfrm>
            <a:off x="1023620" y="3822065"/>
            <a:ext cx="321818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marL="285750" indent="-285750" algn="l">
              <a:lnSpc>
                <a:spcPct val="120000"/>
              </a:lnSpc>
              <a:buFont typeface="Wingdings" panose="05000000000000000000" charset="0"/>
              <a:buChar char="n"/>
            </a:pPr>
            <a:r>
              <a:rPr lang="en-US" altLang="zh-CN" sz="2400" b="1" spc="300" dirty="0">
                <a:solidFill>
                  <a:schemeClr val="tx1">
                    <a:lumMod val="75000"/>
                    <a:lumOff val="25000"/>
                  </a:schemeClr>
                </a:solidFill>
                <a:cs typeface="+mn-ea"/>
                <a:sym typeface="+mn-lt"/>
              </a:rPr>
              <a:t>Add title text</a:t>
            </a:r>
            <a:endParaRPr lang="zh-CN" altLang="en-US" sz="2400" b="1" spc="300" dirty="0">
              <a:solidFill>
                <a:schemeClr val="tx1">
                  <a:lumMod val="75000"/>
                  <a:lumOff val="25000"/>
                </a:schemeClr>
              </a:solidFill>
              <a:cs typeface="+mn-ea"/>
              <a:sym typeface="+mn-lt"/>
            </a:endParaRPr>
          </a:p>
        </p:txBody>
      </p:sp>
      <p:sp>
        <p:nvSpPr>
          <p:cNvPr id="6" name="文本框 5"/>
          <p:cNvSpPr txBox="1"/>
          <p:nvPr>
            <p:custDataLst>
              <p:tags r:id="rId11"/>
            </p:custDataLst>
          </p:nvPr>
        </p:nvSpPr>
        <p:spPr>
          <a:xfrm>
            <a:off x="1023620" y="4435475"/>
            <a:ext cx="3218180" cy="1169670"/>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7" name="文本框 6"/>
          <p:cNvSpPr txBox="1"/>
          <p:nvPr>
            <p:custDataLst>
              <p:tags r:id="rId12"/>
            </p:custDataLst>
          </p:nvPr>
        </p:nvSpPr>
        <p:spPr>
          <a:xfrm>
            <a:off x="8359140" y="3822065"/>
            <a:ext cx="321818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marL="285750" indent="-285750" algn="l">
              <a:lnSpc>
                <a:spcPct val="120000"/>
              </a:lnSpc>
              <a:buFont typeface="Wingdings" panose="05000000000000000000" charset="0"/>
              <a:buChar char="n"/>
            </a:pPr>
            <a:r>
              <a:rPr lang="en-US" altLang="zh-CN" sz="2400" b="1" spc="300" dirty="0">
                <a:solidFill>
                  <a:schemeClr val="tx1">
                    <a:lumMod val="75000"/>
                    <a:lumOff val="25000"/>
                  </a:schemeClr>
                </a:solidFill>
                <a:cs typeface="+mn-ea"/>
                <a:sym typeface="+mn-lt"/>
              </a:rPr>
              <a:t>Add title text</a:t>
            </a:r>
            <a:endParaRPr lang="zh-CN" altLang="en-US" sz="2400" b="1" spc="300" dirty="0">
              <a:solidFill>
                <a:schemeClr val="tx1">
                  <a:lumMod val="75000"/>
                  <a:lumOff val="25000"/>
                </a:schemeClr>
              </a:solidFill>
              <a:cs typeface="+mn-ea"/>
              <a:sym typeface="+mn-lt"/>
            </a:endParaRPr>
          </a:p>
        </p:txBody>
      </p:sp>
      <p:sp>
        <p:nvSpPr>
          <p:cNvPr id="10" name="文本框 9"/>
          <p:cNvSpPr txBox="1"/>
          <p:nvPr>
            <p:custDataLst>
              <p:tags r:id="rId13"/>
            </p:custDataLst>
          </p:nvPr>
        </p:nvSpPr>
        <p:spPr>
          <a:xfrm>
            <a:off x="8359140" y="4435475"/>
            <a:ext cx="3218180" cy="1169670"/>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
        <p:nvSpPr>
          <p:cNvPr id="11" name="文本框 10"/>
          <p:cNvSpPr txBox="1"/>
          <p:nvPr>
            <p:custDataLst>
              <p:tags r:id="rId14"/>
            </p:custDataLst>
          </p:nvPr>
        </p:nvSpPr>
        <p:spPr>
          <a:xfrm>
            <a:off x="8359140" y="1795780"/>
            <a:ext cx="3218180" cy="523240"/>
          </a:xfrm>
          <a:prstGeom prst="rect">
            <a:avLst/>
          </a:prstGeom>
          <a:noFill/>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marL="285750" indent="-285750" algn="l">
              <a:lnSpc>
                <a:spcPct val="120000"/>
              </a:lnSpc>
              <a:buFont typeface="Wingdings" panose="05000000000000000000" charset="0"/>
              <a:buChar char="n"/>
            </a:pPr>
            <a:r>
              <a:rPr lang="en-US" altLang="zh-CN" sz="2400" b="1" spc="300" dirty="0">
                <a:solidFill>
                  <a:schemeClr val="tx1">
                    <a:lumMod val="75000"/>
                    <a:lumOff val="25000"/>
                  </a:schemeClr>
                </a:solidFill>
                <a:cs typeface="+mn-ea"/>
                <a:sym typeface="+mn-lt"/>
              </a:rPr>
              <a:t>Add title text</a:t>
            </a:r>
            <a:endParaRPr lang="zh-CN" altLang="en-US" sz="2400" b="1" spc="300" dirty="0">
              <a:solidFill>
                <a:schemeClr val="tx1">
                  <a:lumMod val="75000"/>
                  <a:lumOff val="25000"/>
                </a:schemeClr>
              </a:solidFill>
              <a:cs typeface="+mn-ea"/>
              <a:sym typeface="+mn-lt"/>
            </a:endParaRPr>
          </a:p>
        </p:txBody>
      </p:sp>
      <p:sp>
        <p:nvSpPr>
          <p:cNvPr id="13" name="文本框 12"/>
          <p:cNvSpPr txBox="1"/>
          <p:nvPr>
            <p:custDataLst>
              <p:tags r:id="rId15"/>
            </p:custDataLst>
          </p:nvPr>
        </p:nvSpPr>
        <p:spPr>
          <a:xfrm>
            <a:off x="8359140" y="2409190"/>
            <a:ext cx="3218180" cy="1169670"/>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rgbClr val="000000"/>
                </a:solidFill>
                <a:latin typeface="+mn-lt"/>
                <a:ea typeface="+mn-ea"/>
                <a:cs typeface="+mn-cs"/>
              </a:defRPr>
            </a:lvl1pPr>
            <a:lvl2pPr marL="457200" algn="l" defTabSz="913765" rtl="0" eaLnBrk="1" latinLnBrk="0" hangingPunct="1">
              <a:defRPr sz="1800" kern="1200">
                <a:solidFill>
                  <a:srgbClr val="000000"/>
                </a:solidFill>
                <a:latin typeface="+mn-lt"/>
                <a:ea typeface="+mn-ea"/>
                <a:cs typeface="+mn-cs"/>
              </a:defRPr>
            </a:lvl2pPr>
            <a:lvl3pPr marL="914400" algn="l" defTabSz="913765" rtl="0" eaLnBrk="1" latinLnBrk="0" hangingPunct="1">
              <a:defRPr sz="1800" kern="1200">
                <a:solidFill>
                  <a:srgbClr val="000000"/>
                </a:solidFill>
                <a:latin typeface="+mn-lt"/>
                <a:ea typeface="+mn-ea"/>
                <a:cs typeface="+mn-cs"/>
              </a:defRPr>
            </a:lvl3pPr>
            <a:lvl4pPr marL="1371600" algn="l" defTabSz="913765" rtl="0" eaLnBrk="1" latinLnBrk="0" hangingPunct="1">
              <a:defRPr sz="1800" kern="1200">
                <a:solidFill>
                  <a:srgbClr val="000000"/>
                </a:solidFill>
                <a:latin typeface="+mn-lt"/>
                <a:ea typeface="+mn-ea"/>
                <a:cs typeface="+mn-cs"/>
              </a:defRPr>
            </a:lvl4pPr>
            <a:lvl5pPr marL="1828800" algn="l" defTabSz="913765" rtl="0" eaLnBrk="1" latinLnBrk="0" hangingPunct="1">
              <a:defRPr sz="1800" kern="1200">
                <a:solidFill>
                  <a:srgbClr val="000000"/>
                </a:solidFill>
                <a:latin typeface="+mn-lt"/>
                <a:ea typeface="+mn-ea"/>
                <a:cs typeface="+mn-cs"/>
              </a:defRPr>
            </a:lvl5pPr>
            <a:lvl6pPr marL="2286000" algn="l" defTabSz="913765" rtl="0" eaLnBrk="1" latinLnBrk="0" hangingPunct="1">
              <a:defRPr sz="1800" kern="1200">
                <a:solidFill>
                  <a:srgbClr val="000000"/>
                </a:solidFill>
                <a:latin typeface="+mn-lt"/>
                <a:ea typeface="+mn-ea"/>
                <a:cs typeface="+mn-cs"/>
              </a:defRPr>
            </a:lvl6pPr>
            <a:lvl7pPr marL="2743200" algn="l" defTabSz="913765" rtl="0" eaLnBrk="1" latinLnBrk="0" hangingPunct="1">
              <a:defRPr sz="1800" kern="1200">
                <a:solidFill>
                  <a:srgbClr val="000000"/>
                </a:solidFill>
                <a:latin typeface="+mn-lt"/>
                <a:ea typeface="+mn-ea"/>
                <a:cs typeface="+mn-cs"/>
              </a:defRPr>
            </a:lvl7pPr>
            <a:lvl8pPr marL="3200400" algn="l" defTabSz="913765" rtl="0" eaLnBrk="1" latinLnBrk="0" hangingPunct="1">
              <a:defRPr sz="1800" kern="1200">
                <a:solidFill>
                  <a:srgbClr val="000000"/>
                </a:solidFill>
                <a:latin typeface="+mn-lt"/>
                <a:ea typeface="+mn-ea"/>
                <a:cs typeface="+mn-cs"/>
              </a:defRPr>
            </a:lvl8pPr>
            <a:lvl9pPr marL="3657600" algn="l" defTabSz="913765" rtl="0" eaLnBrk="1" latinLnBrk="0" hangingPunct="1">
              <a:defRPr sz="1800" kern="1200">
                <a:solidFill>
                  <a:srgbClr val="000000"/>
                </a:solidFill>
                <a:latin typeface="+mn-lt"/>
                <a:ea typeface="+mn-ea"/>
                <a:cs typeface="+mn-cs"/>
              </a:defRPr>
            </a:lvl9pPr>
          </a:lstStyle>
          <a:p>
            <a:pPr algn="l">
              <a:lnSpc>
                <a:spcPct val="120000"/>
              </a:lnSpc>
            </a:pPr>
            <a:r>
              <a:rPr lang="en-US" altLang="zh-CN" sz="1400" spc="150" dirty="0">
                <a:solidFill>
                  <a:schemeClr val="tx1">
                    <a:lumMod val="65000"/>
                    <a:lumOff val="35000"/>
                  </a:schemeClr>
                </a:solidFill>
                <a:cs typeface="+mn-ea"/>
                <a:sym typeface="+mn-lt"/>
              </a:rPr>
              <a:t>Click here to add content, content to match the title. </a:t>
            </a:r>
            <a:endParaRPr lang="zh-CN" altLang="en-US" sz="1400" spc="150" dirty="0">
              <a:solidFill>
                <a:schemeClr val="tx1">
                  <a:lumMod val="65000"/>
                  <a:lumOff val="3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200" fill="hold"/>
                                        <p:tgtEl>
                                          <p:spTgt spid="46"/>
                                        </p:tgtEl>
                                        <p:attrNameLst>
                                          <p:attrName>ppt_w</p:attrName>
                                        </p:attrNameLst>
                                      </p:cBhvr>
                                      <p:tavLst>
                                        <p:tav tm="0">
                                          <p:val>
                                            <p:fltVal val="0"/>
                                          </p:val>
                                        </p:tav>
                                        <p:tav tm="100000">
                                          <p:val>
                                            <p:strVal val="#ppt_w"/>
                                          </p:val>
                                        </p:tav>
                                      </p:tavLst>
                                    </p:anim>
                                    <p:anim calcmode="lin" valueType="num">
                                      <p:cBhvr>
                                        <p:cTn id="8" dur="200" fill="hold"/>
                                        <p:tgtEl>
                                          <p:spTgt spid="46"/>
                                        </p:tgtEl>
                                        <p:attrNameLst>
                                          <p:attrName>ppt_h</p:attrName>
                                        </p:attrNameLst>
                                      </p:cBhvr>
                                      <p:tavLst>
                                        <p:tav tm="0">
                                          <p:val>
                                            <p:fltVal val="0"/>
                                          </p:val>
                                        </p:tav>
                                        <p:tav tm="100000">
                                          <p:val>
                                            <p:strVal val="#ppt_h"/>
                                          </p:val>
                                        </p:tav>
                                      </p:tavLst>
                                    </p:anim>
                                    <p:animEffect transition="in" filter="fade">
                                      <p:cBhvr>
                                        <p:cTn id="9" dur="200"/>
                                        <p:tgtEl>
                                          <p:spTgt spid="4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200" fill="hold"/>
                                        <p:tgtEl>
                                          <p:spTgt spid="47"/>
                                        </p:tgtEl>
                                        <p:attrNameLst>
                                          <p:attrName>ppt_w</p:attrName>
                                        </p:attrNameLst>
                                      </p:cBhvr>
                                      <p:tavLst>
                                        <p:tav tm="0">
                                          <p:val>
                                            <p:fltVal val="0"/>
                                          </p:val>
                                        </p:tav>
                                        <p:tav tm="100000">
                                          <p:val>
                                            <p:strVal val="#ppt_w"/>
                                          </p:val>
                                        </p:tav>
                                      </p:tavLst>
                                    </p:anim>
                                    <p:anim calcmode="lin" valueType="num">
                                      <p:cBhvr>
                                        <p:cTn id="14" dur="200" fill="hold"/>
                                        <p:tgtEl>
                                          <p:spTgt spid="47"/>
                                        </p:tgtEl>
                                        <p:attrNameLst>
                                          <p:attrName>ppt_h</p:attrName>
                                        </p:attrNameLst>
                                      </p:cBhvr>
                                      <p:tavLst>
                                        <p:tav tm="0">
                                          <p:val>
                                            <p:fltVal val="0"/>
                                          </p:val>
                                        </p:tav>
                                        <p:tav tm="100000">
                                          <p:val>
                                            <p:strVal val="#ppt_h"/>
                                          </p:val>
                                        </p:tav>
                                      </p:tavLst>
                                    </p:anim>
                                    <p:animEffect transition="in" filter="fade">
                                      <p:cBhvr>
                                        <p:cTn id="15" dur="200"/>
                                        <p:tgtEl>
                                          <p:spTgt spid="4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200" fill="hold"/>
                                        <p:tgtEl>
                                          <p:spTgt spid="48"/>
                                        </p:tgtEl>
                                        <p:attrNameLst>
                                          <p:attrName>ppt_w</p:attrName>
                                        </p:attrNameLst>
                                      </p:cBhvr>
                                      <p:tavLst>
                                        <p:tav tm="0">
                                          <p:val>
                                            <p:fltVal val="0"/>
                                          </p:val>
                                        </p:tav>
                                        <p:tav tm="100000">
                                          <p:val>
                                            <p:strVal val="#ppt_w"/>
                                          </p:val>
                                        </p:tav>
                                      </p:tavLst>
                                    </p:anim>
                                    <p:anim calcmode="lin" valueType="num">
                                      <p:cBhvr>
                                        <p:cTn id="20" dur="200" fill="hold"/>
                                        <p:tgtEl>
                                          <p:spTgt spid="48"/>
                                        </p:tgtEl>
                                        <p:attrNameLst>
                                          <p:attrName>ppt_h</p:attrName>
                                        </p:attrNameLst>
                                      </p:cBhvr>
                                      <p:tavLst>
                                        <p:tav tm="0">
                                          <p:val>
                                            <p:fltVal val="0"/>
                                          </p:val>
                                        </p:tav>
                                        <p:tav tm="100000">
                                          <p:val>
                                            <p:strVal val="#ppt_h"/>
                                          </p:val>
                                        </p:tav>
                                      </p:tavLst>
                                    </p:anim>
                                    <p:animEffect transition="in" filter="fade">
                                      <p:cBhvr>
                                        <p:cTn id="21" dur="200"/>
                                        <p:tgtEl>
                                          <p:spTgt spid="4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200" fill="hold"/>
                                        <p:tgtEl>
                                          <p:spTgt spid="49"/>
                                        </p:tgtEl>
                                        <p:attrNameLst>
                                          <p:attrName>ppt_w</p:attrName>
                                        </p:attrNameLst>
                                      </p:cBhvr>
                                      <p:tavLst>
                                        <p:tav tm="0">
                                          <p:val>
                                            <p:fltVal val="0"/>
                                          </p:val>
                                        </p:tav>
                                        <p:tav tm="100000">
                                          <p:val>
                                            <p:strVal val="#ppt_w"/>
                                          </p:val>
                                        </p:tav>
                                      </p:tavLst>
                                    </p:anim>
                                    <p:anim calcmode="lin" valueType="num">
                                      <p:cBhvr>
                                        <p:cTn id="26" dur="200" fill="hold"/>
                                        <p:tgtEl>
                                          <p:spTgt spid="49"/>
                                        </p:tgtEl>
                                        <p:attrNameLst>
                                          <p:attrName>ppt_h</p:attrName>
                                        </p:attrNameLst>
                                      </p:cBhvr>
                                      <p:tavLst>
                                        <p:tav tm="0">
                                          <p:val>
                                            <p:fltVal val="0"/>
                                          </p:val>
                                        </p:tav>
                                        <p:tav tm="100000">
                                          <p:val>
                                            <p:strVal val="#ppt_h"/>
                                          </p:val>
                                        </p:tav>
                                      </p:tavLst>
                                    </p:anim>
                                    <p:animEffect transition="in" filter="fade">
                                      <p:cBhvr>
                                        <p:cTn id="27" dur="2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8" grpId="0" bldLvl="0" animBg="1"/>
      <p:bldP spid="4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8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4" name="文本框 3"/>
          <p:cNvSpPr txBox="1"/>
          <p:nvPr/>
        </p:nvSpPr>
        <p:spPr>
          <a:xfrm>
            <a:off x="9914890" y="4126865"/>
            <a:ext cx="2099310" cy="1568450"/>
          </a:xfrm>
          <a:prstGeom prst="rect">
            <a:avLst/>
          </a:prstGeom>
          <a:noFill/>
        </p:spPr>
        <p:txBody>
          <a:bodyPr wrap="square" rtlCol="0" anchor="ctr" anchorCtr="0">
            <a:spAutoFit/>
          </a:bodyPr>
          <a:lstStyle/>
          <a:p>
            <a:r>
              <a:rPr lang="en-US" altLang="zh-CN" sz="9600" b="1">
                <a:solidFill>
                  <a:schemeClr val="bg1"/>
                </a:solidFill>
                <a:effectLst>
                  <a:outerShdw blurRad="38100" dist="38100" dir="2700000" algn="tl">
                    <a:srgbClr val="000000">
                      <a:alpha val="43137"/>
                    </a:srgbClr>
                  </a:outerShdw>
                </a:effectLst>
                <a:cs typeface="+mn-ea"/>
                <a:sym typeface="+mn-lt"/>
              </a:rPr>
              <a:t>02</a:t>
            </a:r>
          </a:p>
        </p:txBody>
      </p:sp>
      <p:sp>
        <p:nvSpPr>
          <p:cNvPr id="7" name="文本占位符 6"/>
          <p:cNvSpPr>
            <a:spLocks noGrp="1"/>
          </p:cNvSpPr>
          <p:nvPr>
            <p:ph type="body" idx="1"/>
          </p:nvPr>
        </p:nvSpPr>
        <p:spPr>
          <a:xfrm>
            <a:off x="1392555" y="3343910"/>
            <a:ext cx="4859655" cy="867410"/>
          </a:xfrm>
        </p:spPr>
        <p:txBody>
          <a:bodyPr vert="horz" lIns="90000" tIns="46800" rIns="90000" bIns="46800" rtlCol="0">
            <a:normAutofit/>
          </a:bodyPr>
          <a:lstStyle/>
          <a:p>
            <a:r>
              <a:rPr lang="en-US" altLang="zh-CN" dirty="0">
                <a:latin typeface="+mn-lt"/>
                <a:ea typeface="+mn-ea"/>
                <a:cs typeface="+mn-ea"/>
                <a:sym typeface="+mn-lt"/>
              </a:rPr>
              <a:t>Click here to add content, content to match the title. </a:t>
            </a:r>
            <a:endParaRPr lang="zh-CN" altLang="en-US" dirty="0">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形状 28"/>
          <p:cNvSpPr/>
          <p:nvPr>
            <p:custDataLst>
              <p:tags r:id="rId2"/>
            </p:custDataLst>
          </p:nvPr>
        </p:nvSpPr>
        <p:spPr>
          <a:xfrm>
            <a:off x="0" y="3078"/>
            <a:ext cx="12192000" cy="2703081"/>
          </a:xfrm>
          <a:custGeom>
            <a:avLst/>
            <a:gdLst>
              <a:gd name="connsiteX0" fmla="*/ 0 w 12192000"/>
              <a:gd name="connsiteY0" fmla="*/ 0 h 2703081"/>
              <a:gd name="connsiteX1" fmla="*/ 12192000 w 12192000"/>
              <a:gd name="connsiteY1" fmla="*/ 0 h 2703081"/>
              <a:gd name="connsiteX2" fmla="*/ 12192000 w 12192000"/>
              <a:gd name="connsiteY2" fmla="*/ 881812 h 2703081"/>
              <a:gd name="connsiteX3" fmla="*/ 12031046 w 12192000"/>
              <a:gd name="connsiteY3" fmla="*/ 963673 h 2703081"/>
              <a:gd name="connsiteX4" fmla="*/ 6266558 w 12192000"/>
              <a:gd name="connsiteY4" fmla="*/ 2703019 h 2703081"/>
              <a:gd name="connsiteX5" fmla="*/ 151101 w 12192000"/>
              <a:gd name="connsiteY5" fmla="*/ 871238 h 2703081"/>
              <a:gd name="connsiteX6" fmla="*/ 0 w 12192000"/>
              <a:gd name="connsiteY6" fmla="*/ 793951 h 27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703081">
                <a:moveTo>
                  <a:pt x="0" y="0"/>
                </a:moveTo>
                <a:lnTo>
                  <a:pt x="12192000" y="0"/>
                </a:lnTo>
                <a:lnTo>
                  <a:pt x="12192000" y="881812"/>
                </a:lnTo>
                <a:lnTo>
                  <a:pt x="12031046" y="963673"/>
                </a:lnTo>
                <a:cubicBezTo>
                  <a:pt x="10597284" y="1673916"/>
                  <a:pt x="8051111" y="2693905"/>
                  <a:pt x="6266558" y="2703019"/>
                </a:cubicBezTo>
                <a:cubicBezTo>
                  <a:pt x="4344733" y="2712835"/>
                  <a:pt x="1548196" y="1567541"/>
                  <a:pt x="151101" y="871238"/>
                </a:cubicBezTo>
                <a:lnTo>
                  <a:pt x="0" y="79395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任意形状 19"/>
          <p:cNvSpPr/>
          <p:nvPr>
            <p:custDataLst>
              <p:tags r:id="rId3"/>
            </p:custDataLst>
          </p:nvPr>
        </p:nvSpPr>
        <p:spPr>
          <a:xfrm>
            <a:off x="-284785" y="-2897"/>
            <a:ext cx="12761570" cy="2703081"/>
          </a:xfrm>
          <a:custGeom>
            <a:avLst/>
            <a:gdLst>
              <a:gd name="connsiteX0" fmla="*/ 0 w 12761570"/>
              <a:gd name="connsiteY0" fmla="*/ 0 h 2703081"/>
              <a:gd name="connsiteX1" fmla="*/ 12761570 w 12761570"/>
              <a:gd name="connsiteY1" fmla="*/ 0 h 2703081"/>
              <a:gd name="connsiteX2" fmla="*/ 12634165 w 12761570"/>
              <a:gd name="connsiteY2" fmla="*/ 42374 h 2703081"/>
              <a:gd name="connsiteX3" fmla="*/ 12446671 w 12761570"/>
              <a:gd name="connsiteY3" fmla="*/ 120262 h 2703081"/>
              <a:gd name="connsiteX4" fmla="*/ 6446924 w 12761570"/>
              <a:gd name="connsiteY4" fmla="*/ 2703042 h 2703081"/>
              <a:gd name="connsiteX5" fmla="*/ 222587 w 12761570"/>
              <a:gd name="connsiteY5" fmla="*/ 88178 h 2703081"/>
              <a:gd name="connsiteX6" fmla="*/ 22478 w 12761570"/>
              <a:gd name="connsiteY6" fmla="*/ 7400 h 27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1570" h="2703081">
                <a:moveTo>
                  <a:pt x="0" y="0"/>
                </a:moveTo>
                <a:lnTo>
                  <a:pt x="12761570" y="0"/>
                </a:lnTo>
                <a:lnTo>
                  <a:pt x="12634165" y="42374"/>
                </a:lnTo>
                <a:cubicBezTo>
                  <a:pt x="12571927" y="65483"/>
                  <a:pt x="12509168" y="91353"/>
                  <a:pt x="12446671" y="120262"/>
                </a:cubicBezTo>
                <a:cubicBezTo>
                  <a:pt x="11446713" y="582809"/>
                  <a:pt x="8997619" y="2692346"/>
                  <a:pt x="6446924" y="2703042"/>
                </a:cubicBezTo>
                <a:cubicBezTo>
                  <a:pt x="3896229" y="2713738"/>
                  <a:pt x="1289387" y="564094"/>
                  <a:pt x="222587" y="88178"/>
                </a:cubicBezTo>
                <a:cubicBezTo>
                  <a:pt x="155912" y="58433"/>
                  <a:pt x="88945" y="31592"/>
                  <a:pt x="22478" y="7400"/>
                </a:cubicBezTo>
                <a:close/>
              </a:path>
            </a:pathLst>
          </a:custGeom>
          <a:gradFill>
            <a:gsLst>
              <a:gs pos="49000">
                <a:srgbClr val="1F61C2">
                  <a:alpha val="71000"/>
                </a:srgbClr>
              </a:gs>
              <a:gs pos="78000">
                <a:srgbClr val="0F90D4"/>
              </a:gs>
              <a:gs pos="0">
                <a:srgbClr val="0E8ACF">
                  <a:alpha val="10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grpSp>
        <p:nvGrpSpPr>
          <p:cNvPr id="7" name="组合 6"/>
          <p:cNvGrpSpPr/>
          <p:nvPr/>
        </p:nvGrpSpPr>
        <p:grpSpPr>
          <a:xfrm>
            <a:off x="4859655" y="3994150"/>
            <a:ext cx="2472690" cy="2541905"/>
            <a:chOff x="1872" y="5200"/>
            <a:chExt cx="3894" cy="4003"/>
          </a:xfrm>
        </p:grpSpPr>
        <p:sp>
          <p:nvSpPr>
            <p:cNvPr id="4" name="文本框 3"/>
            <p:cNvSpPr txBox="1"/>
            <p:nvPr>
              <p:custDataLst>
                <p:tags r:id="rId11"/>
              </p:custDataLst>
            </p:nvPr>
          </p:nvSpPr>
          <p:spPr>
            <a:xfrm>
              <a:off x="1872" y="5200"/>
              <a:ext cx="3894" cy="624"/>
            </a:xfrm>
            <a:prstGeom prst="rect">
              <a:avLst/>
            </a:prstGeom>
            <a:noFill/>
          </p:spPr>
          <p:txBody>
            <a:bodyPr wrap="square" lIns="90000" tIns="46800" rIns="90000" bIns="0" rtlCol="0" anchor="b">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2000" b="1" spc="300" dirty="0">
                  <a:solidFill>
                    <a:schemeClr val="tx1"/>
                  </a:solidFill>
                  <a:uFillTx/>
                  <a:latin typeface="+mn-lt"/>
                  <a:ea typeface="+mn-ea"/>
                  <a:cs typeface="+mn-ea"/>
                  <a:sym typeface="+mn-lt"/>
                </a:rPr>
                <a:t>Add title text</a:t>
              </a:r>
              <a:endParaRPr lang="zh-CN" altLang="en-US" sz="2000" b="1" spc="300" dirty="0">
                <a:solidFill>
                  <a:schemeClr val="tx1"/>
                </a:solidFill>
                <a:uFillTx/>
                <a:latin typeface="+mn-lt"/>
                <a:ea typeface="+mn-ea"/>
                <a:cs typeface="+mn-ea"/>
                <a:sym typeface="+mn-lt"/>
              </a:endParaRPr>
            </a:p>
          </p:txBody>
        </p:sp>
        <p:sp>
          <p:nvSpPr>
            <p:cNvPr id="21" name="文本框 20"/>
            <p:cNvSpPr txBox="1"/>
            <p:nvPr>
              <p:custDataLst>
                <p:tags r:id="rId12"/>
              </p:custDataLst>
            </p:nvPr>
          </p:nvSpPr>
          <p:spPr>
            <a:xfrm>
              <a:off x="1872" y="5942"/>
              <a:ext cx="3894" cy="3261"/>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65000"/>
                      <a:lumOff val="35000"/>
                    </a:schemeClr>
                  </a:solidFill>
                  <a:uFillTx/>
                  <a:cs typeface="+mn-ea"/>
                  <a:sym typeface="+mn-lt"/>
                </a:rPr>
                <a:t>Click here to add content, content to match the title. </a:t>
              </a:r>
              <a:endParaRPr lang="zh-CN" altLang="en-US" sz="1400" dirty="0">
                <a:solidFill>
                  <a:schemeClr val="tx1">
                    <a:lumMod val="65000"/>
                    <a:lumOff val="35000"/>
                  </a:schemeClr>
                </a:solidFill>
                <a:uFillTx/>
                <a:cs typeface="+mn-ea"/>
                <a:sym typeface="+mn-lt"/>
              </a:endParaRPr>
            </a:p>
          </p:txBody>
        </p:sp>
      </p:grpSp>
      <p:pic>
        <p:nvPicPr>
          <p:cNvPr id="3" name="图片 2" descr="resource"/>
          <p:cNvPicPr>
            <a:picLocks noChangeAspect="1"/>
          </p:cNvPicPr>
          <p:nvPr>
            <p:custDataLst>
              <p:tags r:id="rId4"/>
            </p:custDataLst>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09140" y="2040255"/>
            <a:ext cx="1094105" cy="1094105"/>
          </a:xfrm>
          <a:prstGeom prst="rect">
            <a:avLst/>
          </a:prstGeom>
        </p:spPr>
      </p:pic>
      <p:pic>
        <p:nvPicPr>
          <p:cNvPr id="5" name="图片 4" descr="resource"/>
          <p:cNvPicPr>
            <a:picLocks noChangeAspect="1"/>
          </p:cNvPicPr>
          <p:nvPr>
            <p:custDataLst>
              <p:tags r:id="rId5"/>
            </p:custDataLst>
          </p:nvPr>
        </p:nvPicPr>
        <p:blipFill>
          <a:blip r:embed="rId17">
            <a:extLst>
              <a:ext uri="{96DAC541-7B7A-43D3-8B79-37D633B846F1}">
                <asvg:svgBlip xmlns:asvg="http://schemas.microsoft.com/office/drawing/2016/SVG/main" r:embed="rId18"/>
              </a:ext>
            </a:extLst>
          </a:blip>
          <a:stretch>
            <a:fillRect/>
          </a:stretch>
        </p:blipFill>
        <p:spPr>
          <a:xfrm>
            <a:off x="5805805" y="3134360"/>
            <a:ext cx="580390" cy="580390"/>
          </a:xfrm>
          <a:prstGeom prst="rect">
            <a:avLst/>
          </a:prstGeom>
        </p:spPr>
      </p:pic>
      <p:pic>
        <p:nvPicPr>
          <p:cNvPr id="6" name="图片 5" descr="resource"/>
          <p:cNvPicPr>
            <a:picLocks noChangeAspect="1"/>
          </p:cNvPicPr>
          <p:nvPr>
            <p:custDataLst>
              <p:tags r:id="rId6"/>
            </p:custDataLst>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268460" y="2219960"/>
            <a:ext cx="734695" cy="734695"/>
          </a:xfrm>
          <a:prstGeom prst="rect">
            <a:avLst/>
          </a:prstGeom>
        </p:spPr>
      </p:pic>
      <p:grpSp>
        <p:nvGrpSpPr>
          <p:cNvPr id="8" name="组合 7"/>
          <p:cNvGrpSpPr/>
          <p:nvPr/>
        </p:nvGrpSpPr>
        <p:grpSpPr>
          <a:xfrm>
            <a:off x="1320165" y="3155315"/>
            <a:ext cx="2472690" cy="2521585"/>
            <a:chOff x="-3902" y="3936"/>
            <a:chExt cx="3894" cy="3971"/>
          </a:xfrm>
        </p:grpSpPr>
        <p:sp>
          <p:nvSpPr>
            <p:cNvPr id="9" name="文本框 8"/>
            <p:cNvSpPr txBox="1"/>
            <p:nvPr>
              <p:custDataLst>
                <p:tags r:id="rId9"/>
              </p:custDataLst>
            </p:nvPr>
          </p:nvSpPr>
          <p:spPr>
            <a:xfrm>
              <a:off x="-3902" y="3936"/>
              <a:ext cx="3894" cy="624"/>
            </a:xfrm>
            <a:prstGeom prst="rect">
              <a:avLst/>
            </a:prstGeom>
            <a:noFill/>
          </p:spPr>
          <p:txBody>
            <a:bodyPr wrap="square" lIns="90000" tIns="46800" rIns="90000" bIns="0" rtlCol="0" anchor="b">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2000" b="1" spc="300" dirty="0">
                  <a:solidFill>
                    <a:schemeClr val="tx1"/>
                  </a:solidFill>
                  <a:uFillTx/>
                  <a:latin typeface="+mn-lt"/>
                  <a:ea typeface="+mn-ea"/>
                  <a:cs typeface="+mn-ea"/>
                  <a:sym typeface="+mn-lt"/>
                </a:rPr>
                <a:t>Add title text</a:t>
              </a:r>
              <a:endParaRPr lang="zh-CN" altLang="en-US" sz="2000" b="1" spc="300" dirty="0">
                <a:solidFill>
                  <a:schemeClr val="tx1"/>
                </a:solidFill>
                <a:uFillTx/>
                <a:latin typeface="+mn-lt"/>
                <a:ea typeface="+mn-ea"/>
                <a:cs typeface="+mn-ea"/>
                <a:sym typeface="+mn-lt"/>
              </a:endParaRPr>
            </a:p>
          </p:txBody>
        </p:sp>
        <p:sp>
          <p:nvSpPr>
            <p:cNvPr id="10" name="文本框 9"/>
            <p:cNvSpPr txBox="1"/>
            <p:nvPr>
              <p:custDataLst>
                <p:tags r:id="rId10"/>
              </p:custDataLst>
            </p:nvPr>
          </p:nvSpPr>
          <p:spPr>
            <a:xfrm>
              <a:off x="-3902" y="4646"/>
              <a:ext cx="3894" cy="3261"/>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65000"/>
                      <a:lumOff val="35000"/>
                    </a:schemeClr>
                  </a:solidFill>
                  <a:uFillTx/>
                  <a:cs typeface="+mn-ea"/>
                  <a:sym typeface="+mn-lt"/>
                </a:rPr>
                <a:t>Click here to add content, content to match the title. </a:t>
              </a:r>
              <a:endParaRPr lang="zh-CN" altLang="en-US" sz="1400" dirty="0">
                <a:solidFill>
                  <a:schemeClr val="tx1">
                    <a:lumMod val="65000"/>
                    <a:lumOff val="35000"/>
                  </a:schemeClr>
                </a:solidFill>
                <a:uFillTx/>
                <a:cs typeface="+mn-ea"/>
                <a:sym typeface="+mn-lt"/>
              </a:endParaRPr>
            </a:p>
          </p:txBody>
        </p:sp>
      </p:grpSp>
      <p:grpSp>
        <p:nvGrpSpPr>
          <p:cNvPr id="11" name="组合 10"/>
          <p:cNvGrpSpPr/>
          <p:nvPr/>
        </p:nvGrpSpPr>
        <p:grpSpPr>
          <a:xfrm>
            <a:off x="8399145" y="3155315"/>
            <a:ext cx="2472690" cy="2521585"/>
            <a:chOff x="1261" y="4831"/>
            <a:chExt cx="3894" cy="3971"/>
          </a:xfrm>
        </p:grpSpPr>
        <p:sp>
          <p:nvSpPr>
            <p:cNvPr id="12" name="文本框 11"/>
            <p:cNvSpPr txBox="1"/>
            <p:nvPr>
              <p:custDataLst>
                <p:tags r:id="rId7"/>
              </p:custDataLst>
            </p:nvPr>
          </p:nvSpPr>
          <p:spPr>
            <a:xfrm>
              <a:off x="1261" y="4831"/>
              <a:ext cx="3894" cy="624"/>
            </a:xfrm>
            <a:prstGeom prst="rect">
              <a:avLst/>
            </a:prstGeom>
            <a:noFill/>
          </p:spPr>
          <p:txBody>
            <a:bodyPr wrap="square" lIns="90000" tIns="46800" rIns="90000" bIns="0" rtlCol="0" anchor="b">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ctr">
                <a:lnSpc>
                  <a:spcPct val="120000"/>
                </a:lnSpc>
              </a:pPr>
              <a:r>
                <a:rPr lang="en-US" altLang="zh-CN" sz="2000" b="1" spc="300" dirty="0">
                  <a:solidFill>
                    <a:schemeClr val="tx1"/>
                  </a:solidFill>
                  <a:uFillTx/>
                  <a:latin typeface="+mn-lt"/>
                  <a:ea typeface="+mn-ea"/>
                  <a:cs typeface="+mn-ea"/>
                  <a:sym typeface="+mn-lt"/>
                </a:rPr>
                <a:t>Add title text</a:t>
              </a:r>
              <a:endParaRPr lang="zh-CN" altLang="en-US" sz="2000" b="1" spc="300" dirty="0">
                <a:solidFill>
                  <a:schemeClr val="tx1"/>
                </a:solidFill>
                <a:uFillTx/>
                <a:latin typeface="+mn-lt"/>
                <a:ea typeface="+mn-ea"/>
                <a:cs typeface="+mn-ea"/>
                <a:sym typeface="+mn-lt"/>
              </a:endParaRPr>
            </a:p>
          </p:txBody>
        </p:sp>
        <p:sp>
          <p:nvSpPr>
            <p:cNvPr id="13" name="文本框 12"/>
            <p:cNvSpPr txBox="1"/>
            <p:nvPr>
              <p:custDataLst>
                <p:tags r:id="rId8"/>
              </p:custDataLst>
            </p:nvPr>
          </p:nvSpPr>
          <p:spPr>
            <a:xfrm>
              <a:off x="1261" y="5541"/>
              <a:ext cx="3894" cy="3261"/>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algn="ctr">
                <a:lnSpc>
                  <a:spcPct val="120000"/>
                </a:lnSpc>
              </a:pPr>
              <a:r>
                <a:rPr lang="en-US" altLang="zh-CN" sz="1400" dirty="0">
                  <a:solidFill>
                    <a:schemeClr val="tx1">
                      <a:lumMod val="65000"/>
                      <a:lumOff val="35000"/>
                    </a:schemeClr>
                  </a:solidFill>
                  <a:uFillTx/>
                  <a:cs typeface="+mn-ea"/>
                  <a:sym typeface="+mn-lt"/>
                </a:rPr>
                <a:t>Click here to add content, content to match the title. </a:t>
              </a:r>
              <a:endParaRPr lang="zh-CN" altLang="en-US" sz="1400" dirty="0">
                <a:solidFill>
                  <a:schemeClr val="tx1">
                    <a:lumMod val="65000"/>
                    <a:lumOff val="35000"/>
                  </a:schemeClr>
                </a:solidFill>
                <a:uFillTx/>
                <a:cs typeface="+mn-ea"/>
                <a:sym typeface="+mn-lt"/>
              </a:endParaRPr>
            </a:p>
          </p:txBody>
        </p:sp>
      </p:grpSp>
      <p:sp>
        <p:nvSpPr>
          <p:cNvPr id="19" name="文本框 18"/>
          <p:cNvSpPr txBox="1"/>
          <p:nvPr/>
        </p:nvSpPr>
        <p:spPr>
          <a:xfrm>
            <a:off x="4417695" y="955675"/>
            <a:ext cx="3357880" cy="583565"/>
          </a:xfrm>
          <a:prstGeom prst="rect">
            <a:avLst/>
          </a:prstGeom>
          <a:noFill/>
        </p:spPr>
        <p:txBody>
          <a:bodyPr wrap="square" rtlCol="0">
            <a:spAutoFit/>
          </a:bodyPr>
          <a:lstStyle/>
          <a:p>
            <a:pPr algn="ctr"/>
            <a:r>
              <a:rPr lang="en-US" altLang="zh-CN" sz="3200" b="1" spc="100" dirty="0">
                <a:solidFill>
                  <a:schemeClr val="bg1"/>
                </a:solidFill>
                <a:uFillTx/>
                <a:cs typeface="+mn-ea"/>
                <a:sym typeface="+mn-lt"/>
              </a:rPr>
              <a:t>Add title text</a:t>
            </a:r>
            <a:endParaRPr lang="zh-CN" altLang="en-US" sz="3200" b="1" spc="100" dirty="0">
              <a:solidFill>
                <a:schemeClr val="bg1"/>
              </a:solidFill>
              <a:uFillTx/>
              <a:cs typeface="+mn-ea"/>
              <a:sym typeface="+mn-lt"/>
            </a:endParaRPr>
          </a:p>
        </p:txBody>
      </p:sp>
      <p:sp>
        <p:nvSpPr>
          <p:cNvPr id="18" name="TextBox 17"/>
          <p:cNvSpPr txBox="1"/>
          <p:nvPr/>
        </p:nvSpPr>
        <p:spPr>
          <a:xfrm>
            <a:off x="253075" y="65360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FULL_TEXT_BEAUTIFY_COPY_ID" val="150995388"/>
  <p:tag name="KSO_WM_SPECIAL_SOURCE" val="bdnull"/>
</p:tagLst>
</file>

<file path=ppt/tags/tag101.xml><?xml version="1.0" encoding="utf-8"?>
<p:tagLst xmlns:a="http://schemas.openxmlformats.org/drawingml/2006/main" xmlns:r="http://schemas.openxmlformats.org/officeDocument/2006/relationships" xmlns:p="http://schemas.openxmlformats.org/presentationml/2006/main">
  <p:tag name="KSO_WM_FULL_TEXT_BEAUTIFY_COPY_ID" val="29"/>
</p:tagLst>
</file>

<file path=ppt/tags/tag102.xml><?xml version="1.0" encoding="utf-8"?>
<p:tagLst xmlns:a="http://schemas.openxmlformats.org/drawingml/2006/main" xmlns:r="http://schemas.openxmlformats.org/officeDocument/2006/relationships" xmlns:p="http://schemas.openxmlformats.org/presentationml/2006/main">
  <p:tag name="KSO_WM_FULL_TEXT_BEAUTIFY_COPY_ID" val="20"/>
</p:tagLst>
</file>

<file path=ppt/tags/tag103.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104.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105.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106.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07.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08.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09.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11.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12.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13.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14.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15.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16.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17.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18.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19.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31,&quot;width&quot;:5237}"/>
</p:tagLst>
</file>

<file path=ppt/tags/tag12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31,&quot;width&quot;:5237}"/>
</p:tagLst>
</file>

<file path=ppt/tags/tag122.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23.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24.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25.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26.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27.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28.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129.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_INDEX" val="5"/>
  <p:tag name="KSO_WM_UNIT_PRESET_TEXT_LEN" val="25"/>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44_3*l_h_f*1_2_1"/>
  <p:tag name="KSO_WM_TEMPLATE_CATEGORY" val="diagram"/>
  <p:tag name="KSO_WM_TEMPLATE_INDEX" val="202013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_INDEX" val="5"/>
  <p:tag name="KSO_WM_UNIT_PRESET_TEXT_LEN" val="25"/>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44_3*l_h_f*1_2_1"/>
  <p:tag name="KSO_WM_TEMPLATE_CATEGORY" val="diagram"/>
  <p:tag name="KSO_WM_TEMPLATE_INDEX" val="202013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4.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35.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36.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37.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38.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39.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41.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_INDEX" val="5"/>
  <p:tag name="KSO_WM_UNIT_PRESET_TEXT_LEN" val="25"/>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44_3*l_h_f*1_2_1"/>
  <p:tag name="KSO_WM_TEMPLATE_CATEGORY" val="diagram"/>
  <p:tag name="KSO_WM_TEMPLATE_INDEX" val="202013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_INDEX" val="5"/>
  <p:tag name="KSO_WM_UNIT_PRESET_TEXT_LEN" val="25"/>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44_3*l_h_f*1_2_1"/>
  <p:tag name="KSO_WM_TEMPLATE_CATEGORY" val="diagram"/>
  <p:tag name="KSO_WM_TEMPLATE_INDEX" val="202013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_INDEX" val="5"/>
  <p:tag name="KSO_WM_UNIT_PRESET_TEXT_LEN" val="25"/>
  <p:tag name="KSO_WM_UNIT_NOCLEAR" val="0"/>
  <p:tag name="KSO_WM_UNIT_VALUE" val="4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1344_3*l_h_f*1_2_1"/>
  <p:tag name="KSO_WM_TEMPLATE_CATEGORY" val="diagram"/>
  <p:tag name="KSO_WM_TEMPLATE_INDEX" val="202013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添加小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1678_2*l_h_a*1_1_1"/>
  <p:tag name="KSO_WM_TEMPLATE_CATEGORY" val="diagram"/>
  <p:tag name="KSO_WM_TEMPLATE_INDEX" val="201916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UNIT_TEXT_PART_ID_V2" val="a-4-1"/>
  <p:tag name="KSO_WM_UNIT_ISCONTENTSTITLE" val="0"/>
  <p:tag name="KSO_WM_UNIT_PRESET_TEXT" val="单击此处可添加您的大标题内容"/>
  <p:tag name="KSO_WM_UNIT_TEXT_PART_ID" val="3-X"/>
  <p:tag name="KSO_WM_UNIT_TEXT_PART_SIZE" val="49.2*832"/>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201113_1*a*1"/>
  <p:tag name="KSO_WM_TEMPLATE_CATEGORY" val="diagram"/>
  <p:tag name="KSO_WM_TEMPLATE_INDEX" val="20201113"/>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600"/>
  <p:tag name="KSO_WM_UNIT_HIGHLIGHT" val="0"/>
  <p:tag name="KSO_WM_UNIT_COMPATIBLE" val="0"/>
  <p:tag name="KSO_WM_UNIT_DIAGRAM_ISNUMVISUAL" val="0"/>
  <p:tag name="KSO_WM_UNIT_DIAGRAM_ISREFERUNIT" val="0"/>
  <p:tag name="KSO_WM_UNIT_TYPE" val="f"/>
  <p:tag name="KSO_WM_UNIT_INDEX" val="2"/>
  <p:tag name="KSO_WM_UNIT_ID" val="diagram20201113_1*f*2"/>
  <p:tag name="KSO_WM_TEMPLATE_CATEGORY" val="diagram"/>
  <p:tag name="KSO_WM_TEMPLATE_INDEX" val="20201113"/>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31,&quot;width&quot;:5237}"/>
</p:tagLst>
</file>

<file path=ppt/tags/tag15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31,&quot;width&quot;:5237}"/>
</p:tagLst>
</file>

<file path=ppt/tags/tag15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31,&quot;width&quot;:5237}"/>
</p:tagLst>
</file>

<file path=ppt/tags/tag156.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8"/>
  <p:tag name="KSO_WM_FULL_TEXT_BEAUTIFY_COPY_ID" val="150995401"/>
  <p:tag name="KSO_WM_SPECIAL_SOURCE" val="bdnull"/>
</p:tagLst>
</file>

<file path=ppt/tags/tag158.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 name="KSO_WM_FULL_TEXT_BEAUTIFY_COPY_ID" val="15"/>
</p:tagLst>
</file>

<file path=ppt/tags/tag159.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 name="KSO_WM_FULL_TEXT_BEAUTIFY_COPY_ID" val="2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07_3*l_h_i*1_2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 name="KSO_WM_FULL_TEXT_BEAUTIFY_COPY_ID" val="23"/>
</p:tagLst>
</file>

<file path=ppt/tags/tag161.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62.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63.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 name="KSO_WM_FULL_TEXT_BEAUTIFY_COPY_ID" val="19"/>
</p:tagLst>
</file>

<file path=ppt/tags/tag164.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 name="KSO_WM_FULL_TEXT_BEAUTIFY_COPY_ID" val="15"/>
</p:tagLst>
</file>

<file path=ppt/tags/tag165.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 name="KSO_WM_FULL_TEXT_BEAUTIFY_COPY_ID" val="22"/>
</p:tagLst>
</file>

<file path=ppt/tags/tag166.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07_3*l_h_i*1_2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 name="KSO_WM_FULL_TEXT_BEAUTIFY_COPY_ID" val="23"/>
</p:tagLst>
</file>

<file path=ppt/tags/tag167.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68.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69.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 name="KSO_WM_FULL_TEXT_BEAUTIFY_COPY_ID" val="19"/>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 name="KSO_WM_FULL_TEXT_BEAUTIFY_COPY_ID" val="15"/>
</p:tagLst>
</file>

<file path=ppt/tags/tag171.xml><?xml version="1.0" encoding="utf-8"?>
<p:tagLst xmlns:a="http://schemas.openxmlformats.org/drawingml/2006/main" xmlns:r="http://schemas.openxmlformats.org/officeDocument/2006/relationships" xmlns:p="http://schemas.openxmlformats.org/presentationml/2006/main">
  <p:tag name="KSO_WM_UNIT_COLOR_SCHEME_SHAPE_ID" val="22"/>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 name="KSO_WM_FULL_TEXT_BEAUTIFY_COPY_ID" val="22"/>
</p:tagLst>
</file>

<file path=ppt/tags/tag172.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507_3*l_h_i*1_2_2"/>
  <p:tag name="KSO_WM_TEMPLATE_CATEGORY" val="diagram"/>
  <p:tag name="KSO_WM_TEMPLATE_INDEX" val="20196507"/>
  <p:tag name="KSO_WM_UNIT_LAYERLEVEL" val="1_1_1"/>
  <p:tag name="KSO_WM_TAG_VERSION" val="1.0"/>
  <p:tag name="KSO_WM_BEAUTIFY_FLAG" val="#wm#"/>
  <p:tag name="KSO_WM_UNIT_LINE_FORE_SCHEMECOLOR_INDEX" val="15"/>
  <p:tag name="KSO_WM_UNIT_LINE_FILL_TYPE" val="2"/>
  <p:tag name="KSO_WM_UNIT_USESOURCEFORMAT_APPLY" val="1"/>
  <p:tag name="KSO_WM_FULL_TEXT_BEAUTIFY_COPY_ID" val="23"/>
</p:tagLst>
</file>

<file path=ppt/tags/tag173.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74.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75.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507_3*l_h_i*1_2_1"/>
  <p:tag name="KSO_WM_TEMPLATE_CATEGORY" val="diagram"/>
  <p:tag name="KSO_WM_TEMPLATE_INDEX" val="20196507"/>
  <p:tag name="KSO_WM_UNIT_LAYERLEVEL" val="1_1_1"/>
  <p:tag name="KSO_WM_TAG_VERSION" val="1.0"/>
  <p:tag name="KSO_WM_BEAUTIFY_FLAG" val="#wm#"/>
  <p:tag name="KSO_WM_UNIT_TEXT_FILL_FORE_SCHEMECOLOR_INDEX" val="15"/>
  <p:tag name="KSO_WM_UNIT_TEXT_FILL_TYPE" val="1"/>
  <p:tag name="KSO_WM_UNIT_USESOURCEFORMAT_APPLY" val="1"/>
  <p:tag name="KSO_WM_FULL_TEXT_BEAUTIFY_COPY_ID" val="19"/>
</p:tagLst>
</file>

<file path=ppt/tags/tag176.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 name="KSO_WM_FULL_TEXT_BEAUTIFY_COPY_ID" val="15"/>
</p:tagLst>
</file>

<file path=ppt/tags/tag177.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 name="KSO_WM_FULL_TEXT_BEAUTIFY_COPY_ID" val="15"/>
</p:tagLst>
</file>

<file path=ppt/tags/tag178.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2"/>
  <p:tag name="KSO_WM_UNIT_FOIL_COLOR" val="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4"/>
  <p:tag name="KSO_WM_UNIT_ID" val="diagram20196507_3*l_h_i*1_2_4"/>
  <p:tag name="KSO_WM_TEMPLATE_CATEGORY" val="diagram"/>
  <p:tag name="KSO_WM_TEMPLATE_INDEX" val="20196507"/>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 name="KSO_WM_FULL_TEXT_BEAUTIFY_COPY_ID" val="15"/>
</p:tagLst>
</file>

<file path=ppt/tags/tag179.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81.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82.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83.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84.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8"/>
</p:tagLst>
</file>

<file path=ppt/tags/tag186.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87.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88.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89.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91.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92.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93.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94.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95.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96.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97.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198.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199.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201.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202.xml><?xml version="1.0" encoding="utf-8"?>
<p:tagLst xmlns:a="http://schemas.openxmlformats.org/drawingml/2006/main" xmlns:r="http://schemas.openxmlformats.org/officeDocument/2006/relationships" xmlns:p="http://schemas.openxmlformats.org/presentationml/2006/main">
  <p:tag name="KSO_WM_UNIT_TEXT_PART_ID_V2" val="c-1-1"/>
  <p:tag name="KSO_WM_UNIT_COLOR_SCHEME_SHAPE_ID" val="20"/>
  <p:tag name="KSO_WM_UNIT_COLOR_SCHEME_PARENT_PAGE" val="0_2"/>
  <p:tag name="KSO_WM_UNIT_DIAGRAM_MODELTYPE" val="stripeEnum"/>
  <p:tag name="KSO_WM_UNIT_ISCONTENTSTITLE" val="0"/>
  <p:tag name="KSO_WM_UNIT_PRESET_TEXT" val="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507_3*l_h_a*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0"/>
</p:tagLst>
</file>

<file path=ppt/tags/tag203.xml><?xml version="1.0" encoding="utf-8"?>
<p:tagLst xmlns:a="http://schemas.openxmlformats.org/drawingml/2006/main" xmlns:r="http://schemas.openxmlformats.org/officeDocument/2006/relationships" xmlns:p="http://schemas.openxmlformats.org/presentationml/2006/main">
  <p:tag name="KSO_WM_UNIT_TEXT_PART_ID_V2" val="d-1-1"/>
  <p:tag name="KSO_WM_UNIT_COLOR_SCHEME_SHAPE_ID" val="21"/>
  <p:tag name="KSO_WM_UNIT_COLOR_SCHEME_PARENT_PAGE" val="0_2"/>
  <p:tag name="KSO_WM_UNIT_DIAGRAM_MODELTYPE" val="stripeEnum"/>
  <p:tag name="KSO_WM_UNIT_PRESET_TEXT" val="单击此处添加文本具体内容，简明扼要的阐述您的观点。"/>
  <p:tag name="KSO_WM_UNIT_NOCLEAR" val="0"/>
  <p:tag name="KSO_WM_UNIT_VALUE" val="6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7_3*l_h_f*1_2_1"/>
  <p:tag name="KSO_WM_TEMPLATE_CATEGORY" val="diagram"/>
  <p:tag name="KSO_WM_TEMPLATE_INDEX" val="20196507"/>
  <p:tag name="KSO_WM_UNIT_LAYERLEVEL" val="1_1_1"/>
  <p:tag name="KSO_WM_TAG_VERSION" val="1.0"/>
  <p:tag name="KSO_WM_BEAUTIFY_FLAG" val="#wm#"/>
  <p:tag name="KSO_WM_UNIT_TEXT_FILL_FORE_SCHEMECOLOR_INDEX" val="13"/>
  <p:tag name="KSO_WM_UNIT_TEXT_FILL_TYPE" val="1"/>
  <p:tag name="KSO_WM_UNIT_USESOURCEFORMAT_APPLY" val="1"/>
  <p:tag name="KSO_WM_FULL_TEXT_BEAUTIFY_COPY_ID" val="21"/>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8"/>
</p:tagLst>
</file>

<file path=ppt/tags/tag205.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206.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3"/>
  <p:tag name="KSO_WM_UNIT_ID" val="custom20203868_1*b*3"/>
  <p:tag name="KSO_WM_TEMPLATE_CATEGORY" val="custom"/>
  <p:tag name="KSO_WM_TEMPLATE_INDEX" val="20203868"/>
  <p:tag name="KSO_WM_UNIT_LAYERLEVEL" val="1"/>
  <p:tag name="KSO_WM_TAG_VERSION" val="1.0"/>
  <p:tag name="KSO_WM_BEAUTIFY_FLAG" val="#wm#"/>
  <p:tag name="KSO_WM_UNIT_PRESET_TEXT" val="2020/01/01"/>
  <p:tag name="KSO_WM_FULL_TEXT_BEAUTIFY_COPY_ID" val="26"/>
</p:tagLst>
</file>

<file path=ppt/tags/tag59.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1405_4*a*1"/>
  <p:tag name="KSO_WM_TEMPLATE_CATEGORY" val="custom"/>
  <p:tag name="KSO_WM_TEMPLATE_INDEX" val="20191405"/>
  <p:tag name="KSO_WM_UNIT_LAYERLEVEL" val="1"/>
  <p:tag name="KSO_WM_TAG_VERSION" val="1.0"/>
  <p:tag name="KSO_WM_BEAUTIFY_FLAG" val="#wm#"/>
  <p:tag name="KSO_WM_UNIT_PRESET_TEXT" val="目录"/>
  <p:tag name="KSO_WM_UNIT_TEXT_FILL_FORE_SCHEMECOLOR_INDEX" val="13"/>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91405_4*l_h_f*1_1_1"/>
  <p:tag name="KSO_WM_TEMPLATE_CATEGORY" val="custom"/>
  <p:tag name="KSO_WM_TEMPLATE_INDEX" val="2019140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1405_4*l_h_a*1_1_1"/>
  <p:tag name="KSO_WM_TEMPLATE_CATEGORY" val="custom"/>
  <p:tag name="KSO_WM_TEMPLATE_INDEX" val="20191405"/>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91405_4*l_h_f*1_1_1"/>
  <p:tag name="KSO_WM_TEMPLATE_CATEGORY" val="custom"/>
  <p:tag name="KSO_WM_TEMPLATE_INDEX" val="2019140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1405_4*l_h_a*1_1_1"/>
  <p:tag name="KSO_WM_TEMPLATE_CATEGORY" val="custom"/>
  <p:tag name="KSO_WM_TEMPLATE_INDEX" val="20191405"/>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91405_4*l_h_f*1_1_1"/>
  <p:tag name="KSO_WM_TEMPLATE_CATEGORY" val="custom"/>
  <p:tag name="KSO_WM_TEMPLATE_INDEX" val="2019140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1405_4*l_h_a*1_1_1"/>
  <p:tag name="KSO_WM_TEMPLATE_CATEGORY" val="custom"/>
  <p:tag name="KSO_WM_TEMPLATE_INDEX" val="20191405"/>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191405_4*l_h_f*1_1_1"/>
  <p:tag name="KSO_WM_TEMPLATE_CATEGORY" val="custom"/>
  <p:tag name="KSO_WM_TEMPLATE_INDEX" val="2019140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91405_4*l_h_a*1_1_1"/>
  <p:tag name="KSO_WM_TEMPLATE_CATEGORY" val="custom"/>
  <p:tag name="KSO_WM_TEMPLATE_INDEX" val="20191405"/>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50_1*i*1"/>
  <p:tag name="KSO_WM_TEMPLATE_CATEGORY" val="diagram"/>
  <p:tag name="KSO_WM_TEMPLATE_INDEX" val="2020075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50_1*i*2"/>
  <p:tag name="KSO_WM_TEMPLATE_CATEGORY" val="diagram"/>
  <p:tag name="KSO_WM_TEMPLATE_INDEX" val="2020075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79.xml><?xml version="1.0" encoding="utf-8"?>
<p:tagLst xmlns:a="http://schemas.openxmlformats.org/drawingml/2006/main" xmlns:r="http://schemas.openxmlformats.org/officeDocument/2006/relationships" xmlns:p="http://schemas.openxmlformats.org/presentationml/2006/main">
  <p:tag name="KSO_WM_UNIT_NOCLEAR" val="0"/>
  <p:tag name="KSO_WM_UNIT_VALUE" val="135"/>
  <p:tag name="KSO_WM_UNIT_HIGHLIGHT" val="0"/>
  <p:tag name="KSO_WM_UNIT_COMPATIBLE" val="0"/>
  <p:tag name="KSO_WM_UNIT_DIAGRAM_ISNUMVISUAL" val="0"/>
  <p:tag name="KSO_WM_UNIT_DIAGRAM_ISREFERUNIT" val="0"/>
  <p:tag name="KSO_WM_UNIT_TYPE" val="h_f"/>
  <p:tag name="KSO_WM_UNIT_INDEX" val="1_1"/>
  <p:tag name="KSO_WM_UNIT_ID" val="diagram20200750_1*h_f*1_1"/>
  <p:tag name="KSO_WM_TEMPLATE_CATEGORY" val="diagram"/>
  <p:tag name="KSO_WM_TEMPLATE_INDEX" val="20200750"/>
  <p:tag name="KSO_WM_UNIT_LAYERLEVEL" val="1_1"/>
  <p:tag name="KSO_WM_TAG_VERSION" val="1.0"/>
  <p:tag name="KSO_WM_BEAUTIFY_FLAG" val="#wm#"/>
  <p:tag name="KSO_WM_UNIT_PRESET_TEXT" val="我们是致力于研究AI智能创作PPT的一个团队；我们潜心钻研幻灯片的演示规律与创作思路，希望通过人工智能解放用户双手，不仅高效，而且精准。"/>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PRESET_TEXT" val="请在此输入您&#10;的个人的标签介绍"/>
  <p:tag name="KSO_WM_UNIT_NOCLEAR" val="0"/>
  <p:tag name="KSO_WM_UNIT_VALUE" val="22"/>
  <p:tag name="KSO_WM_UNIT_HIGHLIGHT" val="0"/>
  <p:tag name="KSO_WM_UNIT_COMPATIBLE" val="0"/>
  <p:tag name="KSO_WM_UNIT_DIAGRAM_ISNUMVISUAL" val="0"/>
  <p:tag name="KSO_WM_UNIT_DIAGRAM_ISREFERUNIT" val="0"/>
  <p:tag name="KSO_WM_UNIT_TYPE" val="h_f"/>
  <p:tag name="KSO_WM_UNIT_INDEX" val="1_1"/>
  <p:tag name="KSO_WM_UNIT_ID" val="diagram20198884_1*h_f*1_1"/>
  <p:tag name="KSO_WM_TEMPLATE_CATEGORY" val="diagram"/>
  <p:tag name="KSO_WM_TEMPLATE_INDEX" val="20198884"/>
  <p:tag name="KSO_WM_UNIT_LAYERLEVEL" val="1_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姓名"/>
  <p:tag name="KSO_WM_UNIT_NOCLEAR" val="0"/>
  <p:tag name="KSO_WM_UNIT_VALUE" val="3"/>
  <p:tag name="KSO_WM_UNIT_HIGHLIGHT" val="0"/>
  <p:tag name="KSO_WM_UNIT_COMPATIBLE" val="0"/>
  <p:tag name="KSO_WM_UNIT_DIAGRAM_ISNUMVISUAL" val="0"/>
  <p:tag name="KSO_WM_UNIT_DIAGRAM_ISREFERUNIT" val="0"/>
  <p:tag name="KSO_WM_UNIT_TYPE" val="h_a"/>
  <p:tag name="KSO_WM_UNIT_INDEX" val="1_1"/>
  <p:tag name="KSO_WM_UNIT_ID" val="diagram20198884_1*h_a*1_1"/>
  <p:tag name="KSO_WM_TEMPLATE_CATEGORY" val="diagram"/>
  <p:tag name="KSO_WM_TEMPLATE_INDEX" val="20198884"/>
  <p:tag name="KSO_WM_UNIT_LAYERLEVEL" val="1_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最终呈现发布的良好效果，请尽量言简意赅的阐述观点；根据需要可酌情增减文字，以便观者可以准确理解您所传达的信息。"/>
  <p:tag name="KSO_WM_UNIT_NOCLEAR" val="0"/>
  <p:tag name="KSO_WM_UNIT_VALUE" val="100"/>
  <p:tag name="KSO_WM_UNIT_HIGHLIGHT" val="0"/>
  <p:tag name="KSO_WM_UNIT_COMPATIBLE" val="0"/>
  <p:tag name="KSO_WM_UNIT_DIAGRAM_ISNUMVISUAL" val="0"/>
  <p:tag name="KSO_WM_UNIT_DIAGRAM_ISREFERUNIT" val="0"/>
  <p:tag name="KSO_WM_UNIT_TYPE" val="f"/>
  <p:tag name="KSO_WM_UNIT_INDEX" val="1"/>
  <p:tag name="KSO_WM_UNIT_ID" val="diagram20198884_1*f*1"/>
  <p:tag name="KSO_WM_TEMPLATE_CATEGORY" val="diagram"/>
  <p:tag name="KSO_WM_TEMPLATE_INDEX" val="2019888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CHART_COLOR_ROWS3" val="3,0"/>
  <p:tag name="KSO_WM_UNIT_CHART_COLOR_TABLE_INDEX" val="0"/>
  <p:tag name="KSO_WM_UNIT_CHART_DATALABEL_VISIBLE" val="1"/>
  <p:tag name="KSO_WM_UNIT_CHART_DATALABEL_POSITION" val="0"/>
  <p:tag name="KSO_WM_UNIT_CHART_EMPHASIZE_MODE" val="0"/>
  <p:tag name="KSO_WM_UNIT_CHART_COLOR_ROWS1" val="0,3"/>
  <p:tag name="KSO_WM_UNIT_CHART_COLOR_ROWS2" val="2,4"/>
  <p:tag name="KSO_WM_UNIT_CHART_SERIES_COUNT_MODIFIABLE" val="1"/>
  <p:tag name="KSO_WM_UNIT_CHART_THEME_COLOR_TABLE" val="0,FFFFFF,44546A,E7E6E6,E0C464,0,E50505,FFC000,AEABAB,DED9;808080,F2F2F2,D6DCE5,D1CFCF,F9F3E0,808080,FEC9C9,FFF2CC,EFEEEE,C5FFFE;595959,D9D9D9,ADBACB,AFACAC,F3E8C1,595959,FD9393,FFE699,DFDEDE,8CFFFE;404040,BFBFBF,8497B0,767171,ECDCA2,404040,FB5D5D,FFD967,CFCDCD,52FFFD;262626,A6A6A6,333F50,3B3939,CAA628,262626,AC0404,C09100,847F7F,A6A5;D0D0D,808080,222A35,181717,876F1B,D0D0D,720303,806000,585555,6F6E"/>
  <p:tag name="KSO_WM_UNIT_DIAGRAM_MODELTYPE" val="smartChart"/>
  <p:tag name="KSO_WM_UNIT_SMART_CHART_SUBTYPE" val="a"/>
  <p:tag name="KSO_WM_UNIT_HIGHLIGHT" val="0"/>
  <p:tag name="KSO_WM_UNIT_COMPATIBLE" val="0"/>
  <p:tag name="KSO_WM_UNIT_DIAGRAM_ISNUMVISUAL" val="0"/>
  <p:tag name="KSO_WM_UNIT_DIAGRAM_ISREFERUNIT" val="0"/>
  <p:tag name="KSO_WM_DIAGRAM_GROUP_CODE" val="ζ1-1"/>
  <p:tag name="KSO_WM_UNIT_TYPE" val="ζ_h_α"/>
  <p:tag name="KSO_WM_UNIT_INDEX" val="1_1_1"/>
  <p:tag name="KSO_WM_UNIT_ID" val="diagram20200304_1*ζ_h_α*1_1_1"/>
  <p:tag name="KSO_WM_TEMPLATE_CATEGORY" val="diagram"/>
  <p:tag name="KSO_WM_TEMPLATE_INDEX" val="20200304"/>
  <p:tag name="KSO_WM_UNIT_LAYERLEVEL" val="1_1_1"/>
  <p:tag name="KSO_WM_TAG_VERSION" val="1.0"/>
  <p:tag name="KSO_WM_BEAUTIFY_FLAG" val="#wm#"/>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最终呈现发布的良好效果，请尽量言简意赅的阐述观点；根据需要可酌情增减文字，以便观者可以准确理解您所传达的信息。"/>
  <p:tag name="KSO_WM_UNIT_NOCLEAR" val="0"/>
  <p:tag name="KSO_WM_UNIT_VALUE" val="100"/>
  <p:tag name="KSO_WM_UNIT_HIGHLIGHT" val="0"/>
  <p:tag name="KSO_WM_UNIT_COMPATIBLE" val="0"/>
  <p:tag name="KSO_WM_UNIT_DIAGRAM_ISNUMVISUAL" val="0"/>
  <p:tag name="KSO_WM_UNIT_DIAGRAM_ISREFERUNIT" val="0"/>
  <p:tag name="KSO_WM_UNIT_TYPE" val="f"/>
  <p:tag name="KSO_WM_UNIT_INDEX" val="1"/>
  <p:tag name="KSO_WM_UNIT_ID" val="diagram20198884_1*f*1"/>
  <p:tag name="KSO_WM_TEMPLATE_CATEGORY" val="diagram"/>
  <p:tag name="KSO_WM_TEMPLATE_INDEX" val="2019888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FULL_TEXT_BEAUTIFY_COPY_ID" val="150995389"/>
  <p:tag name="KSO_WM_SPECIAL_SOURCE" val="bdnull"/>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FULL_TEXT_BEAUTIFY_COPY_ID" val="12"/>
</p:tagLst>
</file>

<file path=ppt/tags/tag87.xml><?xml version="1.0" encoding="utf-8"?>
<p:tagLst xmlns:a="http://schemas.openxmlformats.org/drawingml/2006/main" xmlns:r="http://schemas.openxmlformats.org/officeDocument/2006/relationships" xmlns:p="http://schemas.openxmlformats.org/presentationml/2006/main">
  <p:tag name="KSO_WM_FULL_TEXT_BEAUTIFY_COPY_ID" val="46"/>
</p:tagLst>
</file>

<file path=ppt/tags/tag88.xml><?xml version="1.0" encoding="utf-8"?>
<p:tagLst xmlns:a="http://schemas.openxmlformats.org/drawingml/2006/main" xmlns:r="http://schemas.openxmlformats.org/officeDocument/2006/relationships" xmlns:p="http://schemas.openxmlformats.org/presentationml/2006/main">
  <p:tag name="KSO_WM_FULL_TEXT_BEAUTIFY_COPY_ID" val="47"/>
</p:tagLst>
</file>

<file path=ppt/tags/tag89.xml><?xml version="1.0" encoding="utf-8"?>
<p:tagLst xmlns:a="http://schemas.openxmlformats.org/drawingml/2006/main" xmlns:r="http://schemas.openxmlformats.org/officeDocument/2006/relationships" xmlns:p="http://schemas.openxmlformats.org/presentationml/2006/main">
  <p:tag name="KSO_WM_FULL_TEXT_BEAUTIFY_COPY_ID" val="48"/>
</p:tagLst>
</file>

<file path=ppt/tags/tag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b"/>
  <p:tag name="KSO_WM_UNIT_INDEX" val="3"/>
  <p:tag name="KSO_WM_UNIT_ID" val="custom20203868_1*b*3"/>
  <p:tag name="KSO_WM_TEMPLATE_CATEGORY" val="custom"/>
  <p:tag name="KSO_WM_TEMPLATE_INDEX" val="20203868"/>
  <p:tag name="KSO_WM_UNIT_LAYERLEVEL" val="1"/>
  <p:tag name="KSO_WM_TAG_VERSION" val="1.0"/>
  <p:tag name="KSO_WM_BEAUTIFY_FLAG" val="#wm#"/>
  <p:tag name="KSO_WM_UNIT_PRESET_TEXT" val="2020/01/01"/>
  <p:tag name="KSO_WM_FULL_TEXT_BEAUTIFY_COPY_ID" val="26"/>
</p:tagLst>
</file>

<file path=ppt/tags/tag90.xml><?xml version="1.0" encoding="utf-8"?>
<p:tagLst xmlns:a="http://schemas.openxmlformats.org/drawingml/2006/main" xmlns:r="http://schemas.openxmlformats.org/officeDocument/2006/relationships" xmlns:p="http://schemas.openxmlformats.org/presentationml/2006/main">
  <p:tag name="KSO_WM_FULL_TEXT_BEAUTIFY_COPY_ID" val="49"/>
</p:tagLst>
</file>

<file path=ppt/tags/tag91.xml><?xml version="1.0" encoding="utf-8"?>
<p:tagLst xmlns:a="http://schemas.openxmlformats.org/drawingml/2006/main" xmlns:r="http://schemas.openxmlformats.org/officeDocument/2006/relationships" xmlns:p="http://schemas.openxmlformats.org/presentationml/2006/main">
  <p:tag name="KSO_WM_FULL_TEXT_BEAUTIFY_COPY_ID" val="9"/>
</p:tagLst>
</file>

<file path=ppt/tags/tag9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3*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198924_3*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3*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198924_3*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9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3*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9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198924_3*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ags/tag9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a"/>
  <p:tag name="KSO_WM_UNIT_INDEX" val="1_1_1"/>
  <p:tag name="KSO_WM_UNIT_ID" val="diagram20198924_3*l_h_a*1_1_1"/>
  <p:tag name="KSO_WM_TEMPLATE_CATEGORY" val="diagram"/>
  <p:tag name="KSO_WM_TEMPLATE_INDEX" val="2019892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9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HIGHLIGHT" val="0"/>
  <p:tag name="KSO_WM_UNIT_COMPATIBLE" val="0"/>
  <p:tag name="KSO_WM_UNIT_DIAGRAM_ISNUMVISUAL" val="0"/>
  <p:tag name="KSO_WM_UNIT_DIAGRAM_ISREFERUNIT" val="0"/>
  <p:tag name="KSO_WM_UNIT_PLACING_PICTURE_MD4" val="0"/>
  <p:tag name="KSO_WM_DIAGRAM_GROUP_CODE" val="l1-1"/>
  <p:tag name="KSO_WM_UNIT_TYPE" val="l_h_f"/>
  <p:tag name="KSO_WM_UNIT_INDEX" val="1_1_1"/>
  <p:tag name="KSO_WM_UNIT_ID" val="diagram20198924_3*l_h_f*1_1_1"/>
  <p:tag name="KSO_WM_TEMPLATE_CATEGORY" val="diagram"/>
  <p:tag name="KSO_WM_TEMPLATE_INDEX" val="2019892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Lst>
</file>

<file path=ppt/theme/theme1.xml><?xml version="1.0" encoding="utf-8"?>
<a:theme xmlns:a="http://schemas.openxmlformats.org/drawingml/2006/main" name="www.freeppt7.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ewboupy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1117</Words>
  <Application>Microsoft Office PowerPoint</Application>
  <PresentationFormat>宽屏</PresentationFormat>
  <Paragraphs>153</Paragraphs>
  <Slides>25</Slides>
  <Notes>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思源黑体 CN Bold</vt:lpstr>
      <vt:lpstr>思源黑体 CN Regular</vt:lpstr>
      <vt:lpstr>微软雅黑</vt:lpstr>
      <vt:lpstr>Arial</vt:lpstr>
      <vt:lpstr>Calibri</vt:lpstr>
      <vt:lpstr>Wingdings</vt:lpstr>
      <vt:lpstr>www.freeppt7.com</vt:lpstr>
      <vt:lpstr>www.jpppt.com</vt:lpstr>
      <vt:lpstr>YOUR DEMO TITLE</vt:lpstr>
      <vt:lpstr>PowerPoint 演示文稿</vt:lpstr>
      <vt:lpstr>Add title text</vt:lpstr>
      <vt:lpstr>PowerPoint 演示文稿</vt:lpstr>
      <vt:lpstr>PowerPoint 演示文稿</vt:lpstr>
      <vt:lpstr>PowerPoint 演示文稿</vt:lpstr>
      <vt:lpstr>PowerPoint 演示文稿</vt:lpstr>
      <vt:lpstr>Add title text</vt:lpstr>
      <vt:lpstr>PowerPoint 演示文稿</vt:lpstr>
      <vt:lpstr>PowerPoint 演示文稿</vt:lpstr>
      <vt:lpstr>PowerPoint 演示文稿</vt:lpstr>
      <vt:lpstr>PowerPoint 演示文稿</vt:lpstr>
      <vt:lpstr>PowerPoint 演示文稿</vt:lpstr>
      <vt:lpstr>Add title text</vt:lpstr>
      <vt:lpstr>PowerPoint 演示文稿</vt:lpstr>
      <vt:lpstr>PowerPoint 演示文稿</vt:lpstr>
      <vt:lpstr>PowerPoint 演示文稿</vt:lpstr>
      <vt:lpstr>PowerPoint 演示文稿</vt:lpstr>
      <vt:lpstr>Add title text</vt:lpstr>
      <vt:lpstr>PowerPoint 演示文稿</vt:lpstr>
      <vt:lpstr>PowerPoint 演示文稿</vt:lpstr>
      <vt:lpstr>PowerPoint 演示文稿</vt:lpstr>
      <vt:lpstr>PowerPoint 演示文稿</vt:lpstr>
      <vt:lpstr>PowerPoint 演示文稿</vt:lpstr>
      <vt:lpstr>THANKS </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179</cp:revision>
  <dcterms:created xsi:type="dcterms:W3CDTF">2019-06-19T02:08:00Z</dcterms:created>
  <dcterms:modified xsi:type="dcterms:W3CDTF">2022-08-09T10:06:59Z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