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86" r:id="rId3"/>
    <p:sldId id="287" r:id="rId4"/>
    <p:sldId id="285" r:id="rId5"/>
    <p:sldId id="299" r:id="rId6"/>
    <p:sldId id="294" r:id="rId7"/>
    <p:sldId id="297" r:id="rId8"/>
    <p:sldId id="300" r:id="rId9"/>
    <p:sldId id="314" r:id="rId10"/>
    <p:sldId id="303" r:id="rId11"/>
    <p:sldId id="304" r:id="rId12"/>
    <p:sldId id="306" r:id="rId13"/>
    <p:sldId id="305" r:id="rId14"/>
    <p:sldId id="295" r:id="rId15"/>
    <p:sldId id="315" r:id="rId16"/>
    <p:sldId id="309" r:id="rId17"/>
    <p:sldId id="310" r:id="rId18"/>
    <p:sldId id="312" r:id="rId19"/>
    <p:sldId id="301" r:id="rId20"/>
    <p:sldId id="316" r:id="rId21"/>
    <p:sldId id="313" r:id="rId22"/>
    <p:sldId id="298" r:id="rId23"/>
    <p:sldId id="302" r:id="rId24"/>
    <p:sldId id="307" r:id="rId25"/>
    <p:sldId id="308" r:id="rId26"/>
    <p:sldId id="29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77F"/>
    <a:srgbClr val="688FFF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2093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114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745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753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83704" y="6563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1324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209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1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32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73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4902C-1BBB-457C-AD65-A44429D9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62268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5899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388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2993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552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689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251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719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7CB0E4-287C-4276-B2F0-E0877743B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CB0F480D-F035-47BE-8AD2-8116B230BCF8}"/>
              </a:ext>
            </a:extLst>
          </p:cNvPr>
          <p:cNvSpPr/>
          <p:nvPr/>
        </p:nvSpPr>
        <p:spPr>
          <a:xfrm rot="18854253">
            <a:off x="4436586" y="398584"/>
            <a:ext cx="1080570" cy="1080570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FBD2CE-F8DB-457E-B9EF-141384E713BC}"/>
              </a:ext>
            </a:extLst>
          </p:cNvPr>
          <p:cNvSpPr/>
          <p:nvPr/>
        </p:nvSpPr>
        <p:spPr>
          <a:xfrm rot="19230053">
            <a:off x="3859393" y="4947414"/>
            <a:ext cx="1208766" cy="1208766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0A9E26-7A6C-4674-B6C1-025FB8CBB6C7}"/>
              </a:ext>
            </a:extLst>
          </p:cNvPr>
          <p:cNvGrpSpPr/>
          <p:nvPr/>
        </p:nvGrpSpPr>
        <p:grpSpPr>
          <a:xfrm>
            <a:off x="-3869510" y="-1332851"/>
            <a:ext cx="8502284" cy="8479992"/>
            <a:chOff x="-6136745" y="-1642242"/>
            <a:chExt cx="5570936" cy="555633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E0E4D48-9043-455D-ABDD-8BD7F55B99D6}"/>
                </a:ext>
              </a:extLst>
            </p:cNvPr>
            <p:cNvSpPr/>
            <p:nvPr/>
          </p:nvSpPr>
          <p:spPr>
            <a:xfrm>
              <a:off x="-6136745" y="-1642242"/>
              <a:ext cx="5570936" cy="5556330"/>
            </a:xfrm>
            <a:custGeom>
              <a:avLst/>
              <a:gdLst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75175 h 9055575"/>
                <a:gd name="connsiteX1" fmla="*/ 8826500 w 9029700"/>
                <a:gd name="connsiteY1" fmla="*/ 3759675 h 9055575"/>
                <a:gd name="connsiteX2" fmla="*/ 9029700 w 9029700"/>
                <a:gd name="connsiteY2" fmla="*/ 4496275 h 9055575"/>
                <a:gd name="connsiteX3" fmla="*/ 8991600 w 9029700"/>
                <a:gd name="connsiteY3" fmla="*/ 5334475 h 9055575"/>
                <a:gd name="connsiteX4" fmla="*/ 8686800 w 9029700"/>
                <a:gd name="connsiteY4" fmla="*/ 6007575 h 9055575"/>
                <a:gd name="connsiteX5" fmla="*/ 5359400 w 9029700"/>
                <a:gd name="connsiteY5" fmla="*/ 8763475 h 9055575"/>
                <a:gd name="connsiteX6" fmla="*/ 4546600 w 9029700"/>
                <a:gd name="connsiteY6" fmla="*/ 9055575 h 9055575"/>
                <a:gd name="connsiteX7" fmla="*/ 3822700 w 9029700"/>
                <a:gd name="connsiteY7" fmla="*/ 9042875 h 9055575"/>
                <a:gd name="connsiteX8" fmla="*/ 3111500 w 9029700"/>
                <a:gd name="connsiteY8" fmla="*/ 8725375 h 9055575"/>
                <a:gd name="connsiteX9" fmla="*/ 2743200 w 9029700"/>
                <a:gd name="connsiteY9" fmla="*/ 8433275 h 9055575"/>
                <a:gd name="connsiteX10" fmla="*/ 368300 w 9029700"/>
                <a:gd name="connsiteY10" fmla="*/ 5537675 h 9055575"/>
                <a:gd name="connsiteX11" fmla="*/ 63500 w 9029700"/>
                <a:gd name="connsiteY11" fmla="*/ 4915375 h 9055575"/>
                <a:gd name="connsiteX12" fmla="*/ 0 w 9029700"/>
                <a:gd name="connsiteY12" fmla="*/ 4394675 h 9055575"/>
                <a:gd name="connsiteX13" fmla="*/ 101600 w 9029700"/>
                <a:gd name="connsiteY13" fmla="*/ 3632675 h 9055575"/>
                <a:gd name="connsiteX14" fmla="*/ 508000 w 9029700"/>
                <a:gd name="connsiteY14" fmla="*/ 2845275 h 9055575"/>
                <a:gd name="connsiteX15" fmla="*/ 3556000 w 9029700"/>
                <a:gd name="connsiteY15" fmla="*/ 330675 h 9055575"/>
                <a:gd name="connsiteX16" fmla="*/ 4420076 w 9029700"/>
                <a:gd name="connsiteY16" fmla="*/ 0 h 9055575"/>
                <a:gd name="connsiteX17" fmla="*/ 5156200 w 9029700"/>
                <a:gd name="connsiteY17" fmla="*/ 51275 h 9055575"/>
                <a:gd name="connsiteX18" fmla="*/ 6083300 w 9029700"/>
                <a:gd name="connsiteY18" fmla="*/ 406875 h 9055575"/>
                <a:gd name="connsiteX19" fmla="*/ 6400800 w 9029700"/>
                <a:gd name="connsiteY19" fmla="*/ 775175 h 9055575"/>
                <a:gd name="connsiteX0" fmla="*/ 6400800 w 9029700"/>
                <a:gd name="connsiteY0" fmla="*/ 795153 h 9075553"/>
                <a:gd name="connsiteX1" fmla="*/ 8826500 w 9029700"/>
                <a:gd name="connsiteY1" fmla="*/ 3779653 h 9075553"/>
                <a:gd name="connsiteX2" fmla="*/ 9029700 w 9029700"/>
                <a:gd name="connsiteY2" fmla="*/ 4516253 h 9075553"/>
                <a:gd name="connsiteX3" fmla="*/ 8991600 w 9029700"/>
                <a:gd name="connsiteY3" fmla="*/ 5354453 h 9075553"/>
                <a:gd name="connsiteX4" fmla="*/ 8686800 w 9029700"/>
                <a:gd name="connsiteY4" fmla="*/ 6027553 h 9075553"/>
                <a:gd name="connsiteX5" fmla="*/ 5359400 w 9029700"/>
                <a:gd name="connsiteY5" fmla="*/ 8783453 h 9075553"/>
                <a:gd name="connsiteX6" fmla="*/ 4546600 w 9029700"/>
                <a:gd name="connsiteY6" fmla="*/ 9075553 h 9075553"/>
                <a:gd name="connsiteX7" fmla="*/ 3822700 w 9029700"/>
                <a:gd name="connsiteY7" fmla="*/ 9062853 h 9075553"/>
                <a:gd name="connsiteX8" fmla="*/ 3111500 w 9029700"/>
                <a:gd name="connsiteY8" fmla="*/ 8745353 h 9075553"/>
                <a:gd name="connsiteX9" fmla="*/ 2743200 w 9029700"/>
                <a:gd name="connsiteY9" fmla="*/ 8453253 h 9075553"/>
                <a:gd name="connsiteX10" fmla="*/ 368300 w 9029700"/>
                <a:gd name="connsiteY10" fmla="*/ 5557653 h 9075553"/>
                <a:gd name="connsiteX11" fmla="*/ 63500 w 9029700"/>
                <a:gd name="connsiteY11" fmla="*/ 4935353 h 9075553"/>
                <a:gd name="connsiteX12" fmla="*/ 0 w 9029700"/>
                <a:gd name="connsiteY12" fmla="*/ 4414653 h 9075553"/>
                <a:gd name="connsiteX13" fmla="*/ 101600 w 9029700"/>
                <a:gd name="connsiteY13" fmla="*/ 3652653 h 9075553"/>
                <a:gd name="connsiteX14" fmla="*/ 508000 w 9029700"/>
                <a:gd name="connsiteY14" fmla="*/ 2865253 h 9075553"/>
                <a:gd name="connsiteX15" fmla="*/ 3556000 w 9029700"/>
                <a:gd name="connsiteY15" fmla="*/ 350653 h 9075553"/>
                <a:gd name="connsiteX16" fmla="*/ 4420076 w 9029700"/>
                <a:gd name="connsiteY16" fmla="*/ 19978 h 9075553"/>
                <a:gd name="connsiteX17" fmla="*/ 5156200 w 9029700"/>
                <a:gd name="connsiteY17" fmla="*/ 71253 h 9075553"/>
                <a:gd name="connsiteX18" fmla="*/ 6083300 w 9029700"/>
                <a:gd name="connsiteY18" fmla="*/ 426853 h 9075553"/>
                <a:gd name="connsiteX19" fmla="*/ 6400800 w 9029700"/>
                <a:gd name="connsiteY19" fmla="*/ 795153 h 9075553"/>
                <a:gd name="connsiteX0" fmla="*/ 6400800 w 9029700"/>
                <a:gd name="connsiteY0" fmla="*/ 801986 h 9082386"/>
                <a:gd name="connsiteX1" fmla="*/ 8826500 w 9029700"/>
                <a:gd name="connsiteY1" fmla="*/ 3786486 h 9082386"/>
                <a:gd name="connsiteX2" fmla="*/ 9029700 w 9029700"/>
                <a:gd name="connsiteY2" fmla="*/ 4523086 h 9082386"/>
                <a:gd name="connsiteX3" fmla="*/ 8991600 w 9029700"/>
                <a:gd name="connsiteY3" fmla="*/ 5361286 h 9082386"/>
                <a:gd name="connsiteX4" fmla="*/ 8686800 w 9029700"/>
                <a:gd name="connsiteY4" fmla="*/ 6034386 h 9082386"/>
                <a:gd name="connsiteX5" fmla="*/ 5359400 w 9029700"/>
                <a:gd name="connsiteY5" fmla="*/ 8790286 h 9082386"/>
                <a:gd name="connsiteX6" fmla="*/ 4546600 w 9029700"/>
                <a:gd name="connsiteY6" fmla="*/ 9082386 h 9082386"/>
                <a:gd name="connsiteX7" fmla="*/ 3822700 w 9029700"/>
                <a:gd name="connsiteY7" fmla="*/ 9069686 h 9082386"/>
                <a:gd name="connsiteX8" fmla="*/ 3111500 w 9029700"/>
                <a:gd name="connsiteY8" fmla="*/ 8752186 h 9082386"/>
                <a:gd name="connsiteX9" fmla="*/ 2743200 w 9029700"/>
                <a:gd name="connsiteY9" fmla="*/ 8460086 h 9082386"/>
                <a:gd name="connsiteX10" fmla="*/ 368300 w 9029700"/>
                <a:gd name="connsiteY10" fmla="*/ 5564486 h 9082386"/>
                <a:gd name="connsiteX11" fmla="*/ 63500 w 9029700"/>
                <a:gd name="connsiteY11" fmla="*/ 4942186 h 9082386"/>
                <a:gd name="connsiteX12" fmla="*/ 0 w 9029700"/>
                <a:gd name="connsiteY12" fmla="*/ 4421486 h 9082386"/>
                <a:gd name="connsiteX13" fmla="*/ 101600 w 9029700"/>
                <a:gd name="connsiteY13" fmla="*/ 3659486 h 9082386"/>
                <a:gd name="connsiteX14" fmla="*/ 508000 w 9029700"/>
                <a:gd name="connsiteY14" fmla="*/ 2872086 h 9082386"/>
                <a:gd name="connsiteX15" fmla="*/ 3556000 w 9029700"/>
                <a:gd name="connsiteY15" fmla="*/ 357486 h 9082386"/>
                <a:gd name="connsiteX16" fmla="*/ 4420076 w 9029700"/>
                <a:gd name="connsiteY16" fmla="*/ 26811 h 9082386"/>
                <a:gd name="connsiteX17" fmla="*/ 5202775 w 9029700"/>
                <a:gd name="connsiteY17" fmla="*/ 41860 h 9082386"/>
                <a:gd name="connsiteX18" fmla="*/ 6083300 w 9029700"/>
                <a:gd name="connsiteY18" fmla="*/ 433686 h 9082386"/>
                <a:gd name="connsiteX19" fmla="*/ 6400800 w 9029700"/>
                <a:gd name="connsiteY19" fmla="*/ 801986 h 9082386"/>
                <a:gd name="connsiteX0" fmla="*/ 6400800 w 9029700"/>
                <a:gd name="connsiteY0" fmla="*/ 806983 h 9087383"/>
                <a:gd name="connsiteX1" fmla="*/ 8826500 w 9029700"/>
                <a:gd name="connsiteY1" fmla="*/ 3791483 h 9087383"/>
                <a:gd name="connsiteX2" fmla="*/ 9029700 w 9029700"/>
                <a:gd name="connsiteY2" fmla="*/ 4528083 h 9087383"/>
                <a:gd name="connsiteX3" fmla="*/ 8991600 w 9029700"/>
                <a:gd name="connsiteY3" fmla="*/ 5366283 h 9087383"/>
                <a:gd name="connsiteX4" fmla="*/ 8686800 w 9029700"/>
                <a:gd name="connsiteY4" fmla="*/ 6039383 h 9087383"/>
                <a:gd name="connsiteX5" fmla="*/ 5359400 w 9029700"/>
                <a:gd name="connsiteY5" fmla="*/ 8795283 h 9087383"/>
                <a:gd name="connsiteX6" fmla="*/ 4546600 w 9029700"/>
                <a:gd name="connsiteY6" fmla="*/ 9087383 h 9087383"/>
                <a:gd name="connsiteX7" fmla="*/ 3822700 w 9029700"/>
                <a:gd name="connsiteY7" fmla="*/ 9074683 h 9087383"/>
                <a:gd name="connsiteX8" fmla="*/ 3111500 w 9029700"/>
                <a:gd name="connsiteY8" fmla="*/ 8757183 h 9087383"/>
                <a:gd name="connsiteX9" fmla="*/ 2743200 w 9029700"/>
                <a:gd name="connsiteY9" fmla="*/ 8465083 h 9087383"/>
                <a:gd name="connsiteX10" fmla="*/ 368300 w 9029700"/>
                <a:gd name="connsiteY10" fmla="*/ 5569483 h 9087383"/>
                <a:gd name="connsiteX11" fmla="*/ 63500 w 9029700"/>
                <a:gd name="connsiteY11" fmla="*/ 4947183 h 9087383"/>
                <a:gd name="connsiteX12" fmla="*/ 0 w 9029700"/>
                <a:gd name="connsiteY12" fmla="*/ 4426483 h 9087383"/>
                <a:gd name="connsiteX13" fmla="*/ 101600 w 9029700"/>
                <a:gd name="connsiteY13" fmla="*/ 3664483 h 9087383"/>
                <a:gd name="connsiteX14" fmla="*/ 508000 w 9029700"/>
                <a:gd name="connsiteY14" fmla="*/ 2877083 h 9087383"/>
                <a:gd name="connsiteX15" fmla="*/ 3556000 w 9029700"/>
                <a:gd name="connsiteY15" fmla="*/ 362483 h 9087383"/>
                <a:gd name="connsiteX16" fmla="*/ 4420076 w 9029700"/>
                <a:gd name="connsiteY16" fmla="*/ 31808 h 9087383"/>
                <a:gd name="connsiteX17" fmla="*/ 5202775 w 9029700"/>
                <a:gd name="connsiteY17" fmla="*/ 46857 h 9087383"/>
                <a:gd name="connsiteX18" fmla="*/ 6083300 w 9029700"/>
                <a:gd name="connsiteY18" fmla="*/ 438683 h 9087383"/>
                <a:gd name="connsiteX19" fmla="*/ 6400800 w 9029700"/>
                <a:gd name="connsiteY19" fmla="*/ 806983 h 9087383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50747"/>
                <a:gd name="connsiteY0" fmla="*/ 786285 h 9087385"/>
                <a:gd name="connsiteX1" fmla="*/ 8805801 w 9050747"/>
                <a:gd name="connsiteY1" fmla="*/ 3791485 h 9087385"/>
                <a:gd name="connsiteX2" fmla="*/ 9029700 w 9050747"/>
                <a:gd name="connsiteY2" fmla="*/ 4528085 h 9087385"/>
                <a:gd name="connsiteX3" fmla="*/ 8991600 w 9050747"/>
                <a:gd name="connsiteY3" fmla="*/ 5366285 h 9087385"/>
                <a:gd name="connsiteX4" fmla="*/ 8686800 w 9050747"/>
                <a:gd name="connsiteY4" fmla="*/ 6039385 h 9087385"/>
                <a:gd name="connsiteX5" fmla="*/ 5359400 w 9050747"/>
                <a:gd name="connsiteY5" fmla="*/ 8795285 h 9087385"/>
                <a:gd name="connsiteX6" fmla="*/ 4546600 w 9050747"/>
                <a:gd name="connsiteY6" fmla="*/ 9087385 h 9087385"/>
                <a:gd name="connsiteX7" fmla="*/ 3822700 w 9050747"/>
                <a:gd name="connsiteY7" fmla="*/ 9074685 h 9087385"/>
                <a:gd name="connsiteX8" fmla="*/ 3111500 w 9050747"/>
                <a:gd name="connsiteY8" fmla="*/ 8757185 h 9087385"/>
                <a:gd name="connsiteX9" fmla="*/ 2743200 w 9050747"/>
                <a:gd name="connsiteY9" fmla="*/ 8465085 h 9087385"/>
                <a:gd name="connsiteX10" fmla="*/ 368300 w 9050747"/>
                <a:gd name="connsiteY10" fmla="*/ 5569485 h 9087385"/>
                <a:gd name="connsiteX11" fmla="*/ 63500 w 9050747"/>
                <a:gd name="connsiteY11" fmla="*/ 4947185 h 9087385"/>
                <a:gd name="connsiteX12" fmla="*/ 0 w 9050747"/>
                <a:gd name="connsiteY12" fmla="*/ 4426485 h 9087385"/>
                <a:gd name="connsiteX13" fmla="*/ 101600 w 9050747"/>
                <a:gd name="connsiteY13" fmla="*/ 3664485 h 9087385"/>
                <a:gd name="connsiteX14" fmla="*/ 508000 w 9050747"/>
                <a:gd name="connsiteY14" fmla="*/ 2877085 h 9087385"/>
                <a:gd name="connsiteX15" fmla="*/ 3556000 w 9050747"/>
                <a:gd name="connsiteY15" fmla="*/ 362485 h 9087385"/>
                <a:gd name="connsiteX16" fmla="*/ 4420076 w 9050747"/>
                <a:gd name="connsiteY16" fmla="*/ 31810 h 9087385"/>
                <a:gd name="connsiteX17" fmla="*/ 5202775 w 9050747"/>
                <a:gd name="connsiteY17" fmla="*/ 46859 h 9087385"/>
                <a:gd name="connsiteX18" fmla="*/ 6083300 w 9050747"/>
                <a:gd name="connsiteY18" fmla="*/ 438685 h 9087385"/>
                <a:gd name="connsiteX19" fmla="*/ 6431850 w 9050747"/>
                <a:gd name="connsiteY19" fmla="*/ 786285 h 9087385"/>
                <a:gd name="connsiteX0" fmla="*/ 6431850 w 9046141"/>
                <a:gd name="connsiteY0" fmla="*/ 786285 h 9087385"/>
                <a:gd name="connsiteX1" fmla="*/ 8805801 w 9046141"/>
                <a:gd name="connsiteY1" fmla="*/ 3791485 h 9087385"/>
                <a:gd name="connsiteX2" fmla="*/ 9029700 w 9046141"/>
                <a:gd name="connsiteY2" fmla="*/ 4528085 h 9087385"/>
                <a:gd name="connsiteX3" fmla="*/ 8955375 w 9046141"/>
                <a:gd name="connsiteY3" fmla="*/ 5361110 h 9087385"/>
                <a:gd name="connsiteX4" fmla="*/ 8686800 w 9046141"/>
                <a:gd name="connsiteY4" fmla="*/ 6039385 h 9087385"/>
                <a:gd name="connsiteX5" fmla="*/ 5359400 w 9046141"/>
                <a:gd name="connsiteY5" fmla="*/ 8795285 h 9087385"/>
                <a:gd name="connsiteX6" fmla="*/ 4546600 w 9046141"/>
                <a:gd name="connsiteY6" fmla="*/ 9087385 h 9087385"/>
                <a:gd name="connsiteX7" fmla="*/ 3822700 w 9046141"/>
                <a:gd name="connsiteY7" fmla="*/ 9074685 h 9087385"/>
                <a:gd name="connsiteX8" fmla="*/ 3111500 w 9046141"/>
                <a:gd name="connsiteY8" fmla="*/ 8757185 h 9087385"/>
                <a:gd name="connsiteX9" fmla="*/ 2743200 w 9046141"/>
                <a:gd name="connsiteY9" fmla="*/ 8465085 h 9087385"/>
                <a:gd name="connsiteX10" fmla="*/ 368300 w 9046141"/>
                <a:gd name="connsiteY10" fmla="*/ 5569485 h 9087385"/>
                <a:gd name="connsiteX11" fmla="*/ 63500 w 9046141"/>
                <a:gd name="connsiteY11" fmla="*/ 4947185 h 9087385"/>
                <a:gd name="connsiteX12" fmla="*/ 0 w 9046141"/>
                <a:gd name="connsiteY12" fmla="*/ 4426485 h 9087385"/>
                <a:gd name="connsiteX13" fmla="*/ 101600 w 9046141"/>
                <a:gd name="connsiteY13" fmla="*/ 3664485 h 9087385"/>
                <a:gd name="connsiteX14" fmla="*/ 508000 w 9046141"/>
                <a:gd name="connsiteY14" fmla="*/ 2877085 h 9087385"/>
                <a:gd name="connsiteX15" fmla="*/ 3556000 w 9046141"/>
                <a:gd name="connsiteY15" fmla="*/ 362485 h 9087385"/>
                <a:gd name="connsiteX16" fmla="*/ 4420076 w 9046141"/>
                <a:gd name="connsiteY16" fmla="*/ 31810 h 9087385"/>
                <a:gd name="connsiteX17" fmla="*/ 5202775 w 9046141"/>
                <a:gd name="connsiteY17" fmla="*/ 46859 h 9087385"/>
                <a:gd name="connsiteX18" fmla="*/ 6083300 w 9046141"/>
                <a:gd name="connsiteY18" fmla="*/ 438685 h 9087385"/>
                <a:gd name="connsiteX19" fmla="*/ 6431850 w 9046141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45401 w 9054180"/>
                <a:gd name="connsiteY4" fmla="*/ 6013510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43875 w 9054180"/>
                <a:gd name="connsiteY5" fmla="*/ 87383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45985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34210"/>
                <a:gd name="connsiteX1" fmla="*/ 8805801 w 9054180"/>
                <a:gd name="connsiteY1" fmla="*/ 3791485 h 9034210"/>
                <a:gd name="connsiteX2" fmla="*/ 9029700 w 9054180"/>
                <a:gd name="connsiteY2" fmla="*/ 4528085 h 9034210"/>
                <a:gd name="connsiteX3" fmla="*/ 8955375 w 9054180"/>
                <a:gd name="connsiteY3" fmla="*/ 5361110 h 9034210"/>
                <a:gd name="connsiteX4" fmla="*/ 8562602 w 9054180"/>
                <a:gd name="connsiteY4" fmla="*/ 6142886 h 9034210"/>
                <a:gd name="connsiteX5" fmla="*/ 5374926 w 9054180"/>
                <a:gd name="connsiteY5" fmla="*/ 8759061 h 9034210"/>
                <a:gd name="connsiteX6" fmla="*/ 4551775 w 9054180"/>
                <a:gd name="connsiteY6" fmla="*/ 9020110 h 9034210"/>
                <a:gd name="connsiteX7" fmla="*/ 3833050 w 9054180"/>
                <a:gd name="connsiteY7" fmla="*/ 9007409 h 9034210"/>
                <a:gd name="connsiteX8" fmla="*/ 3111500 w 9054180"/>
                <a:gd name="connsiteY8" fmla="*/ 8757185 h 9034210"/>
                <a:gd name="connsiteX9" fmla="*/ 2743200 w 9054180"/>
                <a:gd name="connsiteY9" fmla="*/ 8465085 h 9034210"/>
                <a:gd name="connsiteX10" fmla="*/ 368300 w 9054180"/>
                <a:gd name="connsiteY10" fmla="*/ 5569485 h 9034210"/>
                <a:gd name="connsiteX11" fmla="*/ 63500 w 9054180"/>
                <a:gd name="connsiteY11" fmla="*/ 4947185 h 9034210"/>
                <a:gd name="connsiteX12" fmla="*/ 0 w 9054180"/>
                <a:gd name="connsiteY12" fmla="*/ 4426485 h 9034210"/>
                <a:gd name="connsiteX13" fmla="*/ 101600 w 9054180"/>
                <a:gd name="connsiteY13" fmla="*/ 3664485 h 9034210"/>
                <a:gd name="connsiteX14" fmla="*/ 508000 w 9054180"/>
                <a:gd name="connsiteY14" fmla="*/ 2877085 h 9034210"/>
                <a:gd name="connsiteX15" fmla="*/ 3556000 w 9054180"/>
                <a:gd name="connsiteY15" fmla="*/ 362485 h 9034210"/>
                <a:gd name="connsiteX16" fmla="*/ 4420076 w 9054180"/>
                <a:gd name="connsiteY16" fmla="*/ 31810 h 9034210"/>
                <a:gd name="connsiteX17" fmla="*/ 5202775 w 9054180"/>
                <a:gd name="connsiteY17" fmla="*/ 46859 h 9034210"/>
                <a:gd name="connsiteX18" fmla="*/ 6083300 w 9054180"/>
                <a:gd name="connsiteY18" fmla="*/ 438685 h 9034210"/>
                <a:gd name="connsiteX19" fmla="*/ 6431850 w 9054180"/>
                <a:gd name="connsiteY19" fmla="*/ 786285 h 9034210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11500 w 9054180"/>
                <a:gd name="connsiteY8" fmla="*/ 8757185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11500 w 9054180"/>
                <a:gd name="connsiteY8" fmla="*/ 8757185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73601 w 9054180"/>
                <a:gd name="connsiteY8" fmla="*/ 8695084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831177 w 9054180"/>
                <a:gd name="connsiteY9" fmla="*/ 8454736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414875 w 9054180"/>
                <a:gd name="connsiteY10" fmla="*/ 5538434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383825 w 9054180"/>
                <a:gd name="connsiteY10" fmla="*/ 5543609 h 9056452"/>
                <a:gd name="connsiteX11" fmla="*/ 94551 w 9054180"/>
                <a:gd name="connsiteY11" fmla="*/ 4942010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94551 w 9054180"/>
                <a:gd name="connsiteY11" fmla="*/ 4942010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395625 w 9017955"/>
                <a:gd name="connsiteY0" fmla="*/ 786285 h 9056452"/>
                <a:gd name="connsiteX1" fmla="*/ 8769576 w 9017955"/>
                <a:gd name="connsiteY1" fmla="*/ 3791485 h 9056452"/>
                <a:gd name="connsiteX2" fmla="*/ 8993475 w 9017955"/>
                <a:gd name="connsiteY2" fmla="*/ 4528085 h 9056452"/>
                <a:gd name="connsiteX3" fmla="*/ 8919150 w 9017955"/>
                <a:gd name="connsiteY3" fmla="*/ 5361110 h 9056452"/>
                <a:gd name="connsiteX4" fmla="*/ 8526377 w 9017955"/>
                <a:gd name="connsiteY4" fmla="*/ 6142886 h 9056452"/>
                <a:gd name="connsiteX5" fmla="*/ 5338701 w 9017955"/>
                <a:gd name="connsiteY5" fmla="*/ 8759061 h 9056452"/>
                <a:gd name="connsiteX6" fmla="*/ 4515550 w 9017955"/>
                <a:gd name="connsiteY6" fmla="*/ 9020110 h 9056452"/>
                <a:gd name="connsiteX7" fmla="*/ 3796825 w 9017955"/>
                <a:gd name="connsiteY7" fmla="*/ 9007409 h 9056452"/>
                <a:gd name="connsiteX8" fmla="*/ 3111501 w 9017955"/>
                <a:gd name="connsiteY8" fmla="*/ 8752010 h 9056452"/>
                <a:gd name="connsiteX9" fmla="*/ 2753551 w 9017955"/>
                <a:gd name="connsiteY9" fmla="*/ 8470261 h 9056452"/>
                <a:gd name="connsiteX10" fmla="*/ 347600 w 9017955"/>
                <a:gd name="connsiteY10" fmla="*/ 5543609 h 9056452"/>
                <a:gd name="connsiteX11" fmla="*/ 58326 w 9017955"/>
                <a:gd name="connsiteY11" fmla="*/ 4942010 h 9056452"/>
                <a:gd name="connsiteX12" fmla="*/ 0 w 9017955"/>
                <a:gd name="connsiteY12" fmla="*/ 4416135 h 9056452"/>
                <a:gd name="connsiteX13" fmla="*/ 65375 w 9017955"/>
                <a:gd name="connsiteY13" fmla="*/ 3664485 h 9056452"/>
                <a:gd name="connsiteX14" fmla="*/ 471775 w 9017955"/>
                <a:gd name="connsiteY14" fmla="*/ 2877085 h 9056452"/>
                <a:gd name="connsiteX15" fmla="*/ 3519775 w 9017955"/>
                <a:gd name="connsiteY15" fmla="*/ 362485 h 9056452"/>
                <a:gd name="connsiteX16" fmla="*/ 4383851 w 9017955"/>
                <a:gd name="connsiteY16" fmla="*/ 31810 h 9056452"/>
                <a:gd name="connsiteX17" fmla="*/ 5166550 w 9017955"/>
                <a:gd name="connsiteY17" fmla="*/ 46859 h 9056452"/>
                <a:gd name="connsiteX18" fmla="*/ 6047075 w 9017955"/>
                <a:gd name="connsiteY18" fmla="*/ 438685 h 9056452"/>
                <a:gd name="connsiteX19" fmla="*/ 6395625 w 9017955"/>
                <a:gd name="connsiteY19" fmla="*/ 786285 h 9056452"/>
                <a:gd name="connsiteX0" fmla="*/ 6452550 w 9074880"/>
                <a:gd name="connsiteY0" fmla="*/ 786285 h 9056454"/>
                <a:gd name="connsiteX1" fmla="*/ 8826501 w 9074880"/>
                <a:gd name="connsiteY1" fmla="*/ 3791485 h 9056454"/>
                <a:gd name="connsiteX2" fmla="*/ 9050400 w 9074880"/>
                <a:gd name="connsiteY2" fmla="*/ 4528085 h 9056454"/>
                <a:gd name="connsiteX3" fmla="*/ 8976075 w 9074880"/>
                <a:gd name="connsiteY3" fmla="*/ 5361110 h 9056454"/>
                <a:gd name="connsiteX4" fmla="*/ 8583302 w 9074880"/>
                <a:gd name="connsiteY4" fmla="*/ 6142886 h 9056454"/>
                <a:gd name="connsiteX5" fmla="*/ 5395626 w 9074880"/>
                <a:gd name="connsiteY5" fmla="*/ 8759061 h 9056454"/>
                <a:gd name="connsiteX6" fmla="*/ 4572475 w 9074880"/>
                <a:gd name="connsiteY6" fmla="*/ 9020110 h 9056454"/>
                <a:gd name="connsiteX7" fmla="*/ 3853750 w 9074880"/>
                <a:gd name="connsiteY7" fmla="*/ 9007409 h 9056454"/>
                <a:gd name="connsiteX8" fmla="*/ 3168426 w 9074880"/>
                <a:gd name="connsiteY8" fmla="*/ 8752010 h 9056454"/>
                <a:gd name="connsiteX9" fmla="*/ 2810476 w 9074880"/>
                <a:gd name="connsiteY9" fmla="*/ 8470261 h 9056454"/>
                <a:gd name="connsiteX10" fmla="*/ 404525 w 9074880"/>
                <a:gd name="connsiteY10" fmla="*/ 5543609 h 9056454"/>
                <a:gd name="connsiteX11" fmla="*/ 115251 w 9074880"/>
                <a:gd name="connsiteY11" fmla="*/ 4942010 h 9056454"/>
                <a:gd name="connsiteX12" fmla="*/ 0 w 9074880"/>
                <a:gd name="connsiteY12" fmla="*/ 4426485 h 9056454"/>
                <a:gd name="connsiteX13" fmla="*/ 122300 w 9074880"/>
                <a:gd name="connsiteY13" fmla="*/ 3664485 h 9056454"/>
                <a:gd name="connsiteX14" fmla="*/ 528700 w 9074880"/>
                <a:gd name="connsiteY14" fmla="*/ 2877085 h 9056454"/>
                <a:gd name="connsiteX15" fmla="*/ 3576700 w 9074880"/>
                <a:gd name="connsiteY15" fmla="*/ 362485 h 9056454"/>
                <a:gd name="connsiteX16" fmla="*/ 4440776 w 9074880"/>
                <a:gd name="connsiteY16" fmla="*/ 31810 h 9056454"/>
                <a:gd name="connsiteX17" fmla="*/ 5223475 w 9074880"/>
                <a:gd name="connsiteY17" fmla="*/ 46859 h 9056454"/>
                <a:gd name="connsiteX18" fmla="*/ 6104000 w 9074880"/>
                <a:gd name="connsiteY18" fmla="*/ 438685 h 9056454"/>
                <a:gd name="connsiteX19" fmla="*/ 6452550 w 9074880"/>
                <a:gd name="connsiteY19" fmla="*/ 786285 h 9056454"/>
                <a:gd name="connsiteX0" fmla="*/ 6453098 w 9075428"/>
                <a:gd name="connsiteY0" fmla="*/ 786285 h 9056452"/>
                <a:gd name="connsiteX1" fmla="*/ 8827049 w 9075428"/>
                <a:gd name="connsiteY1" fmla="*/ 3791485 h 9056452"/>
                <a:gd name="connsiteX2" fmla="*/ 9050948 w 9075428"/>
                <a:gd name="connsiteY2" fmla="*/ 4528085 h 9056452"/>
                <a:gd name="connsiteX3" fmla="*/ 8976623 w 9075428"/>
                <a:gd name="connsiteY3" fmla="*/ 5361110 h 9056452"/>
                <a:gd name="connsiteX4" fmla="*/ 8583850 w 9075428"/>
                <a:gd name="connsiteY4" fmla="*/ 6142886 h 9056452"/>
                <a:gd name="connsiteX5" fmla="*/ 5396174 w 9075428"/>
                <a:gd name="connsiteY5" fmla="*/ 8759061 h 9056452"/>
                <a:gd name="connsiteX6" fmla="*/ 4573023 w 9075428"/>
                <a:gd name="connsiteY6" fmla="*/ 9020110 h 9056452"/>
                <a:gd name="connsiteX7" fmla="*/ 3854298 w 9075428"/>
                <a:gd name="connsiteY7" fmla="*/ 9007409 h 9056452"/>
                <a:gd name="connsiteX8" fmla="*/ 3168974 w 9075428"/>
                <a:gd name="connsiteY8" fmla="*/ 8752010 h 9056452"/>
                <a:gd name="connsiteX9" fmla="*/ 2811024 w 9075428"/>
                <a:gd name="connsiteY9" fmla="*/ 8470261 h 9056452"/>
                <a:gd name="connsiteX10" fmla="*/ 405073 w 9075428"/>
                <a:gd name="connsiteY10" fmla="*/ 5543609 h 9056452"/>
                <a:gd name="connsiteX11" fmla="*/ 115799 w 9075428"/>
                <a:gd name="connsiteY11" fmla="*/ 4942010 h 9056452"/>
                <a:gd name="connsiteX12" fmla="*/ 548 w 9075428"/>
                <a:gd name="connsiteY12" fmla="*/ 4426485 h 9056452"/>
                <a:gd name="connsiteX13" fmla="*/ 122848 w 9075428"/>
                <a:gd name="connsiteY13" fmla="*/ 3664485 h 9056452"/>
                <a:gd name="connsiteX14" fmla="*/ 529248 w 9075428"/>
                <a:gd name="connsiteY14" fmla="*/ 2877085 h 9056452"/>
                <a:gd name="connsiteX15" fmla="*/ 3577248 w 9075428"/>
                <a:gd name="connsiteY15" fmla="*/ 362485 h 9056452"/>
                <a:gd name="connsiteX16" fmla="*/ 4441324 w 9075428"/>
                <a:gd name="connsiteY16" fmla="*/ 31810 h 9056452"/>
                <a:gd name="connsiteX17" fmla="*/ 5224023 w 9075428"/>
                <a:gd name="connsiteY17" fmla="*/ 46859 h 9056452"/>
                <a:gd name="connsiteX18" fmla="*/ 6104548 w 9075428"/>
                <a:gd name="connsiteY18" fmla="*/ 438685 h 9056452"/>
                <a:gd name="connsiteX19" fmla="*/ 6453098 w 9075428"/>
                <a:gd name="connsiteY19" fmla="*/ 786285 h 9056452"/>
                <a:gd name="connsiteX0" fmla="*/ 6453621 w 9075951"/>
                <a:gd name="connsiteY0" fmla="*/ 786285 h 9056454"/>
                <a:gd name="connsiteX1" fmla="*/ 8827572 w 9075951"/>
                <a:gd name="connsiteY1" fmla="*/ 3791485 h 9056454"/>
                <a:gd name="connsiteX2" fmla="*/ 9051471 w 9075951"/>
                <a:gd name="connsiteY2" fmla="*/ 4528085 h 9056454"/>
                <a:gd name="connsiteX3" fmla="*/ 8977146 w 9075951"/>
                <a:gd name="connsiteY3" fmla="*/ 5361110 h 9056454"/>
                <a:gd name="connsiteX4" fmla="*/ 8584373 w 9075951"/>
                <a:gd name="connsiteY4" fmla="*/ 6142886 h 9056454"/>
                <a:gd name="connsiteX5" fmla="*/ 5396697 w 9075951"/>
                <a:gd name="connsiteY5" fmla="*/ 8759061 h 9056454"/>
                <a:gd name="connsiteX6" fmla="*/ 4573546 w 9075951"/>
                <a:gd name="connsiteY6" fmla="*/ 9020110 h 9056454"/>
                <a:gd name="connsiteX7" fmla="*/ 3854821 w 9075951"/>
                <a:gd name="connsiteY7" fmla="*/ 9007409 h 9056454"/>
                <a:gd name="connsiteX8" fmla="*/ 3169497 w 9075951"/>
                <a:gd name="connsiteY8" fmla="*/ 8752010 h 9056454"/>
                <a:gd name="connsiteX9" fmla="*/ 2811547 w 9075951"/>
                <a:gd name="connsiteY9" fmla="*/ 8470261 h 9056454"/>
                <a:gd name="connsiteX10" fmla="*/ 405596 w 9075951"/>
                <a:gd name="connsiteY10" fmla="*/ 5543609 h 9056454"/>
                <a:gd name="connsiteX11" fmla="*/ 116322 w 9075951"/>
                <a:gd name="connsiteY11" fmla="*/ 4942010 h 9056454"/>
                <a:gd name="connsiteX12" fmla="*/ 1071 w 9075951"/>
                <a:gd name="connsiteY12" fmla="*/ 4426485 h 9056454"/>
                <a:gd name="connsiteX13" fmla="*/ 123371 w 9075951"/>
                <a:gd name="connsiteY13" fmla="*/ 3664485 h 9056454"/>
                <a:gd name="connsiteX14" fmla="*/ 529771 w 9075951"/>
                <a:gd name="connsiteY14" fmla="*/ 2877085 h 9056454"/>
                <a:gd name="connsiteX15" fmla="*/ 3577771 w 9075951"/>
                <a:gd name="connsiteY15" fmla="*/ 362485 h 9056454"/>
                <a:gd name="connsiteX16" fmla="*/ 4441847 w 9075951"/>
                <a:gd name="connsiteY16" fmla="*/ 31810 h 9056454"/>
                <a:gd name="connsiteX17" fmla="*/ 5224546 w 9075951"/>
                <a:gd name="connsiteY17" fmla="*/ 46859 h 9056454"/>
                <a:gd name="connsiteX18" fmla="*/ 6105071 w 9075951"/>
                <a:gd name="connsiteY18" fmla="*/ 438685 h 9056454"/>
                <a:gd name="connsiteX19" fmla="*/ 6453621 w 9075951"/>
                <a:gd name="connsiteY19" fmla="*/ 786285 h 9056454"/>
                <a:gd name="connsiteX0" fmla="*/ 6453621 w 9075951"/>
                <a:gd name="connsiteY0" fmla="*/ 786285 h 9056452"/>
                <a:gd name="connsiteX1" fmla="*/ 8827572 w 9075951"/>
                <a:gd name="connsiteY1" fmla="*/ 3791485 h 9056452"/>
                <a:gd name="connsiteX2" fmla="*/ 9051471 w 9075951"/>
                <a:gd name="connsiteY2" fmla="*/ 4528085 h 9056452"/>
                <a:gd name="connsiteX3" fmla="*/ 8977146 w 9075951"/>
                <a:gd name="connsiteY3" fmla="*/ 5361110 h 9056452"/>
                <a:gd name="connsiteX4" fmla="*/ 8584373 w 9075951"/>
                <a:gd name="connsiteY4" fmla="*/ 6142886 h 9056452"/>
                <a:gd name="connsiteX5" fmla="*/ 5396697 w 9075951"/>
                <a:gd name="connsiteY5" fmla="*/ 8759061 h 9056452"/>
                <a:gd name="connsiteX6" fmla="*/ 4573546 w 9075951"/>
                <a:gd name="connsiteY6" fmla="*/ 9020110 h 9056452"/>
                <a:gd name="connsiteX7" fmla="*/ 3854821 w 9075951"/>
                <a:gd name="connsiteY7" fmla="*/ 9007409 h 9056452"/>
                <a:gd name="connsiteX8" fmla="*/ 3169497 w 9075951"/>
                <a:gd name="connsiteY8" fmla="*/ 8752010 h 9056452"/>
                <a:gd name="connsiteX9" fmla="*/ 2811547 w 9075951"/>
                <a:gd name="connsiteY9" fmla="*/ 8470261 h 9056452"/>
                <a:gd name="connsiteX10" fmla="*/ 405596 w 9075951"/>
                <a:gd name="connsiteY10" fmla="*/ 5543609 h 9056452"/>
                <a:gd name="connsiteX11" fmla="*/ 116322 w 9075951"/>
                <a:gd name="connsiteY11" fmla="*/ 4942010 h 9056452"/>
                <a:gd name="connsiteX12" fmla="*/ 1071 w 9075951"/>
                <a:gd name="connsiteY12" fmla="*/ 4426485 h 9056452"/>
                <a:gd name="connsiteX13" fmla="*/ 123371 w 9075951"/>
                <a:gd name="connsiteY13" fmla="*/ 3664485 h 9056452"/>
                <a:gd name="connsiteX14" fmla="*/ 529771 w 9075951"/>
                <a:gd name="connsiteY14" fmla="*/ 2877085 h 9056452"/>
                <a:gd name="connsiteX15" fmla="*/ 3577771 w 9075951"/>
                <a:gd name="connsiteY15" fmla="*/ 362485 h 9056452"/>
                <a:gd name="connsiteX16" fmla="*/ 4441847 w 9075951"/>
                <a:gd name="connsiteY16" fmla="*/ 31810 h 9056452"/>
                <a:gd name="connsiteX17" fmla="*/ 5224546 w 9075951"/>
                <a:gd name="connsiteY17" fmla="*/ 46859 h 9056452"/>
                <a:gd name="connsiteX18" fmla="*/ 6105071 w 9075951"/>
                <a:gd name="connsiteY18" fmla="*/ 438685 h 9056452"/>
                <a:gd name="connsiteX19" fmla="*/ 6453621 w 9075951"/>
                <a:gd name="connsiteY19" fmla="*/ 786285 h 9056452"/>
                <a:gd name="connsiteX0" fmla="*/ 6454666 w 9076996"/>
                <a:gd name="connsiteY0" fmla="*/ 786285 h 9056454"/>
                <a:gd name="connsiteX1" fmla="*/ 8828617 w 9076996"/>
                <a:gd name="connsiteY1" fmla="*/ 3791485 h 9056454"/>
                <a:gd name="connsiteX2" fmla="*/ 9052516 w 9076996"/>
                <a:gd name="connsiteY2" fmla="*/ 4528085 h 9056454"/>
                <a:gd name="connsiteX3" fmla="*/ 8978191 w 9076996"/>
                <a:gd name="connsiteY3" fmla="*/ 5361110 h 9056454"/>
                <a:gd name="connsiteX4" fmla="*/ 8585418 w 9076996"/>
                <a:gd name="connsiteY4" fmla="*/ 6142886 h 9056454"/>
                <a:gd name="connsiteX5" fmla="*/ 5397742 w 9076996"/>
                <a:gd name="connsiteY5" fmla="*/ 8759061 h 9056454"/>
                <a:gd name="connsiteX6" fmla="*/ 4574591 w 9076996"/>
                <a:gd name="connsiteY6" fmla="*/ 9020110 h 9056454"/>
                <a:gd name="connsiteX7" fmla="*/ 3855866 w 9076996"/>
                <a:gd name="connsiteY7" fmla="*/ 9007409 h 9056454"/>
                <a:gd name="connsiteX8" fmla="*/ 3170542 w 9076996"/>
                <a:gd name="connsiteY8" fmla="*/ 8752010 h 9056454"/>
                <a:gd name="connsiteX9" fmla="*/ 2812592 w 9076996"/>
                <a:gd name="connsiteY9" fmla="*/ 8470261 h 9056454"/>
                <a:gd name="connsiteX10" fmla="*/ 406641 w 9076996"/>
                <a:gd name="connsiteY10" fmla="*/ 5543609 h 9056454"/>
                <a:gd name="connsiteX11" fmla="*/ 91492 w 9076996"/>
                <a:gd name="connsiteY11" fmla="*/ 4947185 h 9056454"/>
                <a:gd name="connsiteX12" fmla="*/ 2116 w 9076996"/>
                <a:gd name="connsiteY12" fmla="*/ 4426485 h 9056454"/>
                <a:gd name="connsiteX13" fmla="*/ 124416 w 9076996"/>
                <a:gd name="connsiteY13" fmla="*/ 3664485 h 9056454"/>
                <a:gd name="connsiteX14" fmla="*/ 530816 w 9076996"/>
                <a:gd name="connsiteY14" fmla="*/ 2877085 h 9056454"/>
                <a:gd name="connsiteX15" fmla="*/ 3578816 w 9076996"/>
                <a:gd name="connsiteY15" fmla="*/ 362485 h 9056454"/>
                <a:gd name="connsiteX16" fmla="*/ 4442892 w 9076996"/>
                <a:gd name="connsiteY16" fmla="*/ 31810 h 9056454"/>
                <a:gd name="connsiteX17" fmla="*/ 5225591 w 9076996"/>
                <a:gd name="connsiteY17" fmla="*/ 46859 h 9056454"/>
                <a:gd name="connsiteX18" fmla="*/ 6106116 w 9076996"/>
                <a:gd name="connsiteY18" fmla="*/ 438685 h 9056454"/>
                <a:gd name="connsiteX19" fmla="*/ 6454666 w 9076996"/>
                <a:gd name="connsiteY19" fmla="*/ 786285 h 9056454"/>
                <a:gd name="connsiteX0" fmla="*/ 6453212 w 9075542"/>
                <a:gd name="connsiteY0" fmla="*/ 786285 h 9056452"/>
                <a:gd name="connsiteX1" fmla="*/ 8827163 w 9075542"/>
                <a:gd name="connsiteY1" fmla="*/ 3791485 h 9056452"/>
                <a:gd name="connsiteX2" fmla="*/ 9051062 w 9075542"/>
                <a:gd name="connsiteY2" fmla="*/ 4528085 h 9056452"/>
                <a:gd name="connsiteX3" fmla="*/ 8976737 w 9075542"/>
                <a:gd name="connsiteY3" fmla="*/ 5361110 h 9056452"/>
                <a:gd name="connsiteX4" fmla="*/ 8583964 w 9075542"/>
                <a:gd name="connsiteY4" fmla="*/ 6142886 h 9056452"/>
                <a:gd name="connsiteX5" fmla="*/ 5396288 w 9075542"/>
                <a:gd name="connsiteY5" fmla="*/ 8759061 h 9056452"/>
                <a:gd name="connsiteX6" fmla="*/ 4573137 w 9075542"/>
                <a:gd name="connsiteY6" fmla="*/ 9020110 h 9056452"/>
                <a:gd name="connsiteX7" fmla="*/ 3854412 w 9075542"/>
                <a:gd name="connsiteY7" fmla="*/ 9007409 h 9056452"/>
                <a:gd name="connsiteX8" fmla="*/ 3169088 w 9075542"/>
                <a:gd name="connsiteY8" fmla="*/ 8752010 h 9056452"/>
                <a:gd name="connsiteX9" fmla="*/ 2811138 w 9075542"/>
                <a:gd name="connsiteY9" fmla="*/ 8470261 h 9056452"/>
                <a:gd name="connsiteX10" fmla="*/ 405187 w 9075542"/>
                <a:gd name="connsiteY10" fmla="*/ 5543609 h 9056452"/>
                <a:gd name="connsiteX11" fmla="*/ 90038 w 9075542"/>
                <a:gd name="connsiteY11" fmla="*/ 4947185 h 9056452"/>
                <a:gd name="connsiteX12" fmla="*/ 662 w 9075542"/>
                <a:gd name="connsiteY12" fmla="*/ 4426485 h 9056452"/>
                <a:gd name="connsiteX13" fmla="*/ 122962 w 9075542"/>
                <a:gd name="connsiteY13" fmla="*/ 3664485 h 9056452"/>
                <a:gd name="connsiteX14" fmla="*/ 529362 w 9075542"/>
                <a:gd name="connsiteY14" fmla="*/ 2877085 h 9056452"/>
                <a:gd name="connsiteX15" fmla="*/ 3577362 w 9075542"/>
                <a:gd name="connsiteY15" fmla="*/ 362485 h 9056452"/>
                <a:gd name="connsiteX16" fmla="*/ 4441438 w 9075542"/>
                <a:gd name="connsiteY16" fmla="*/ 31810 h 9056452"/>
                <a:gd name="connsiteX17" fmla="*/ 5224137 w 9075542"/>
                <a:gd name="connsiteY17" fmla="*/ 46859 h 9056452"/>
                <a:gd name="connsiteX18" fmla="*/ 6104662 w 9075542"/>
                <a:gd name="connsiteY18" fmla="*/ 438685 h 9056452"/>
                <a:gd name="connsiteX19" fmla="*/ 6453212 w 9075542"/>
                <a:gd name="connsiteY19" fmla="*/ 786285 h 9056452"/>
                <a:gd name="connsiteX0" fmla="*/ 6453070 w 9075400"/>
                <a:gd name="connsiteY0" fmla="*/ 786285 h 9056454"/>
                <a:gd name="connsiteX1" fmla="*/ 8827021 w 9075400"/>
                <a:gd name="connsiteY1" fmla="*/ 3791485 h 9056454"/>
                <a:gd name="connsiteX2" fmla="*/ 9050920 w 9075400"/>
                <a:gd name="connsiteY2" fmla="*/ 4528085 h 9056454"/>
                <a:gd name="connsiteX3" fmla="*/ 8976595 w 9075400"/>
                <a:gd name="connsiteY3" fmla="*/ 5361110 h 9056454"/>
                <a:gd name="connsiteX4" fmla="*/ 8583822 w 9075400"/>
                <a:gd name="connsiteY4" fmla="*/ 6142886 h 9056454"/>
                <a:gd name="connsiteX5" fmla="*/ 5396146 w 9075400"/>
                <a:gd name="connsiteY5" fmla="*/ 8759061 h 9056454"/>
                <a:gd name="connsiteX6" fmla="*/ 4572995 w 9075400"/>
                <a:gd name="connsiteY6" fmla="*/ 9020110 h 9056454"/>
                <a:gd name="connsiteX7" fmla="*/ 3854270 w 9075400"/>
                <a:gd name="connsiteY7" fmla="*/ 9007409 h 9056454"/>
                <a:gd name="connsiteX8" fmla="*/ 3168946 w 9075400"/>
                <a:gd name="connsiteY8" fmla="*/ 8752010 h 9056454"/>
                <a:gd name="connsiteX9" fmla="*/ 2810996 w 9075400"/>
                <a:gd name="connsiteY9" fmla="*/ 8470261 h 9056454"/>
                <a:gd name="connsiteX10" fmla="*/ 405045 w 9075400"/>
                <a:gd name="connsiteY10" fmla="*/ 5543609 h 9056454"/>
                <a:gd name="connsiteX11" fmla="*/ 110596 w 9075400"/>
                <a:gd name="connsiteY11" fmla="*/ 4947185 h 9056454"/>
                <a:gd name="connsiteX12" fmla="*/ 520 w 9075400"/>
                <a:gd name="connsiteY12" fmla="*/ 4426485 h 9056454"/>
                <a:gd name="connsiteX13" fmla="*/ 122820 w 9075400"/>
                <a:gd name="connsiteY13" fmla="*/ 3664485 h 9056454"/>
                <a:gd name="connsiteX14" fmla="*/ 529220 w 9075400"/>
                <a:gd name="connsiteY14" fmla="*/ 2877085 h 9056454"/>
                <a:gd name="connsiteX15" fmla="*/ 3577220 w 9075400"/>
                <a:gd name="connsiteY15" fmla="*/ 362485 h 9056454"/>
                <a:gd name="connsiteX16" fmla="*/ 4441296 w 9075400"/>
                <a:gd name="connsiteY16" fmla="*/ 31810 h 9056454"/>
                <a:gd name="connsiteX17" fmla="*/ 5223995 w 9075400"/>
                <a:gd name="connsiteY17" fmla="*/ 46859 h 9056454"/>
                <a:gd name="connsiteX18" fmla="*/ 6104520 w 9075400"/>
                <a:gd name="connsiteY18" fmla="*/ 438685 h 9056454"/>
                <a:gd name="connsiteX19" fmla="*/ 6453070 w 9075400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3004 w 9075584"/>
                <a:gd name="connsiteY13" fmla="*/ 3664485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8180 w 9075584"/>
                <a:gd name="connsiteY13" fmla="*/ 3617910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07865 w 9030195"/>
                <a:gd name="connsiteY0" fmla="*/ 786285 h 9056452"/>
                <a:gd name="connsiteX1" fmla="*/ 8781816 w 9030195"/>
                <a:gd name="connsiteY1" fmla="*/ 3791485 h 9056452"/>
                <a:gd name="connsiteX2" fmla="*/ 9005715 w 9030195"/>
                <a:gd name="connsiteY2" fmla="*/ 4528085 h 9056452"/>
                <a:gd name="connsiteX3" fmla="*/ 8931390 w 9030195"/>
                <a:gd name="connsiteY3" fmla="*/ 5361110 h 9056452"/>
                <a:gd name="connsiteX4" fmla="*/ 8538617 w 9030195"/>
                <a:gd name="connsiteY4" fmla="*/ 6142886 h 9056452"/>
                <a:gd name="connsiteX5" fmla="*/ 5350941 w 9030195"/>
                <a:gd name="connsiteY5" fmla="*/ 8759061 h 9056452"/>
                <a:gd name="connsiteX6" fmla="*/ 4527790 w 9030195"/>
                <a:gd name="connsiteY6" fmla="*/ 9020110 h 9056452"/>
                <a:gd name="connsiteX7" fmla="*/ 3809065 w 9030195"/>
                <a:gd name="connsiteY7" fmla="*/ 9007409 h 9056452"/>
                <a:gd name="connsiteX8" fmla="*/ 3123741 w 9030195"/>
                <a:gd name="connsiteY8" fmla="*/ 8752010 h 9056452"/>
                <a:gd name="connsiteX9" fmla="*/ 2765791 w 9030195"/>
                <a:gd name="connsiteY9" fmla="*/ 8470261 h 9056452"/>
                <a:gd name="connsiteX10" fmla="*/ 359840 w 9030195"/>
                <a:gd name="connsiteY10" fmla="*/ 5543609 h 9056452"/>
                <a:gd name="connsiteX11" fmla="*/ 65391 w 9030195"/>
                <a:gd name="connsiteY11" fmla="*/ 4947185 h 9056452"/>
                <a:gd name="connsiteX12" fmla="*/ 1891 w 9030195"/>
                <a:gd name="connsiteY12" fmla="*/ 4410960 h 9056452"/>
                <a:gd name="connsiteX13" fmla="*/ 82791 w 9030195"/>
                <a:gd name="connsiteY13" fmla="*/ 3617910 h 9056452"/>
                <a:gd name="connsiteX14" fmla="*/ 484015 w 9030195"/>
                <a:gd name="connsiteY14" fmla="*/ 2877085 h 9056452"/>
                <a:gd name="connsiteX15" fmla="*/ 3532015 w 9030195"/>
                <a:gd name="connsiteY15" fmla="*/ 362485 h 9056452"/>
                <a:gd name="connsiteX16" fmla="*/ 4396091 w 9030195"/>
                <a:gd name="connsiteY16" fmla="*/ 31810 h 9056452"/>
                <a:gd name="connsiteX17" fmla="*/ 5178790 w 9030195"/>
                <a:gd name="connsiteY17" fmla="*/ 46859 h 9056452"/>
                <a:gd name="connsiteX18" fmla="*/ 6059315 w 9030195"/>
                <a:gd name="connsiteY18" fmla="*/ 438685 h 9056452"/>
                <a:gd name="connsiteX19" fmla="*/ 6407865 w 9030195"/>
                <a:gd name="connsiteY19" fmla="*/ 786285 h 9056452"/>
                <a:gd name="connsiteX0" fmla="*/ 6458382 w 9080712"/>
                <a:gd name="connsiteY0" fmla="*/ 786285 h 9056454"/>
                <a:gd name="connsiteX1" fmla="*/ 8832333 w 9080712"/>
                <a:gd name="connsiteY1" fmla="*/ 3791485 h 9056454"/>
                <a:gd name="connsiteX2" fmla="*/ 9056232 w 9080712"/>
                <a:gd name="connsiteY2" fmla="*/ 4528085 h 9056454"/>
                <a:gd name="connsiteX3" fmla="*/ 8981907 w 9080712"/>
                <a:gd name="connsiteY3" fmla="*/ 5361110 h 9056454"/>
                <a:gd name="connsiteX4" fmla="*/ 8589134 w 9080712"/>
                <a:gd name="connsiteY4" fmla="*/ 6142886 h 9056454"/>
                <a:gd name="connsiteX5" fmla="*/ 5401458 w 9080712"/>
                <a:gd name="connsiteY5" fmla="*/ 8759061 h 9056454"/>
                <a:gd name="connsiteX6" fmla="*/ 4578307 w 9080712"/>
                <a:gd name="connsiteY6" fmla="*/ 9020110 h 9056454"/>
                <a:gd name="connsiteX7" fmla="*/ 3859582 w 9080712"/>
                <a:gd name="connsiteY7" fmla="*/ 9007409 h 9056454"/>
                <a:gd name="connsiteX8" fmla="*/ 3174258 w 9080712"/>
                <a:gd name="connsiteY8" fmla="*/ 8752010 h 9056454"/>
                <a:gd name="connsiteX9" fmla="*/ 2816308 w 9080712"/>
                <a:gd name="connsiteY9" fmla="*/ 8470261 h 9056454"/>
                <a:gd name="connsiteX10" fmla="*/ 410357 w 9080712"/>
                <a:gd name="connsiteY10" fmla="*/ 5543609 h 9056454"/>
                <a:gd name="connsiteX11" fmla="*/ 115908 w 9080712"/>
                <a:gd name="connsiteY11" fmla="*/ 4947185 h 9056454"/>
                <a:gd name="connsiteX12" fmla="*/ 657 w 9080712"/>
                <a:gd name="connsiteY12" fmla="*/ 4379909 h 9056454"/>
                <a:gd name="connsiteX13" fmla="*/ 133308 w 9080712"/>
                <a:gd name="connsiteY13" fmla="*/ 3617910 h 9056454"/>
                <a:gd name="connsiteX14" fmla="*/ 534532 w 9080712"/>
                <a:gd name="connsiteY14" fmla="*/ 2877085 h 9056454"/>
                <a:gd name="connsiteX15" fmla="*/ 3582532 w 9080712"/>
                <a:gd name="connsiteY15" fmla="*/ 362485 h 9056454"/>
                <a:gd name="connsiteX16" fmla="*/ 4446608 w 9080712"/>
                <a:gd name="connsiteY16" fmla="*/ 31810 h 9056454"/>
                <a:gd name="connsiteX17" fmla="*/ 5229307 w 9080712"/>
                <a:gd name="connsiteY17" fmla="*/ 46859 h 9056454"/>
                <a:gd name="connsiteX18" fmla="*/ 6109832 w 9080712"/>
                <a:gd name="connsiteY18" fmla="*/ 438685 h 9056454"/>
                <a:gd name="connsiteX19" fmla="*/ 6458382 w 9080712"/>
                <a:gd name="connsiteY19" fmla="*/ 786285 h 9056454"/>
                <a:gd name="connsiteX0" fmla="*/ 6458820 w 9081150"/>
                <a:gd name="connsiteY0" fmla="*/ 786285 h 9056452"/>
                <a:gd name="connsiteX1" fmla="*/ 8832771 w 9081150"/>
                <a:gd name="connsiteY1" fmla="*/ 3791485 h 9056452"/>
                <a:gd name="connsiteX2" fmla="*/ 9056670 w 9081150"/>
                <a:gd name="connsiteY2" fmla="*/ 4528085 h 9056452"/>
                <a:gd name="connsiteX3" fmla="*/ 8982345 w 9081150"/>
                <a:gd name="connsiteY3" fmla="*/ 5361110 h 9056452"/>
                <a:gd name="connsiteX4" fmla="*/ 8589572 w 9081150"/>
                <a:gd name="connsiteY4" fmla="*/ 6142886 h 9056452"/>
                <a:gd name="connsiteX5" fmla="*/ 5401896 w 9081150"/>
                <a:gd name="connsiteY5" fmla="*/ 8759061 h 9056452"/>
                <a:gd name="connsiteX6" fmla="*/ 4578745 w 9081150"/>
                <a:gd name="connsiteY6" fmla="*/ 9020110 h 9056452"/>
                <a:gd name="connsiteX7" fmla="*/ 3860020 w 9081150"/>
                <a:gd name="connsiteY7" fmla="*/ 9007409 h 9056452"/>
                <a:gd name="connsiteX8" fmla="*/ 3174696 w 9081150"/>
                <a:gd name="connsiteY8" fmla="*/ 8752010 h 9056452"/>
                <a:gd name="connsiteX9" fmla="*/ 2816746 w 9081150"/>
                <a:gd name="connsiteY9" fmla="*/ 8470261 h 9056452"/>
                <a:gd name="connsiteX10" fmla="*/ 410795 w 9081150"/>
                <a:gd name="connsiteY10" fmla="*/ 5543609 h 9056452"/>
                <a:gd name="connsiteX11" fmla="*/ 116346 w 9081150"/>
                <a:gd name="connsiteY11" fmla="*/ 4947185 h 9056452"/>
                <a:gd name="connsiteX12" fmla="*/ 1095 w 9081150"/>
                <a:gd name="connsiteY12" fmla="*/ 4379909 h 9056452"/>
                <a:gd name="connsiteX13" fmla="*/ 133746 w 9081150"/>
                <a:gd name="connsiteY13" fmla="*/ 3617910 h 9056452"/>
                <a:gd name="connsiteX14" fmla="*/ 534970 w 9081150"/>
                <a:gd name="connsiteY14" fmla="*/ 2877085 h 9056452"/>
                <a:gd name="connsiteX15" fmla="*/ 3582970 w 9081150"/>
                <a:gd name="connsiteY15" fmla="*/ 362485 h 9056452"/>
                <a:gd name="connsiteX16" fmla="*/ 4447046 w 9081150"/>
                <a:gd name="connsiteY16" fmla="*/ 31810 h 9056452"/>
                <a:gd name="connsiteX17" fmla="*/ 5229745 w 9081150"/>
                <a:gd name="connsiteY17" fmla="*/ 46859 h 9056452"/>
                <a:gd name="connsiteX18" fmla="*/ 6110270 w 9081150"/>
                <a:gd name="connsiteY18" fmla="*/ 438685 h 9056452"/>
                <a:gd name="connsiteX19" fmla="*/ 6458820 w 9081150"/>
                <a:gd name="connsiteY19" fmla="*/ 786285 h 9056452"/>
                <a:gd name="connsiteX0" fmla="*/ 6458998 w 9081328"/>
                <a:gd name="connsiteY0" fmla="*/ 786285 h 9056454"/>
                <a:gd name="connsiteX1" fmla="*/ 8832949 w 9081328"/>
                <a:gd name="connsiteY1" fmla="*/ 3791485 h 9056454"/>
                <a:gd name="connsiteX2" fmla="*/ 9056848 w 9081328"/>
                <a:gd name="connsiteY2" fmla="*/ 4528085 h 9056454"/>
                <a:gd name="connsiteX3" fmla="*/ 8982523 w 9081328"/>
                <a:gd name="connsiteY3" fmla="*/ 5361110 h 9056454"/>
                <a:gd name="connsiteX4" fmla="*/ 8589750 w 9081328"/>
                <a:gd name="connsiteY4" fmla="*/ 6142886 h 9056454"/>
                <a:gd name="connsiteX5" fmla="*/ 5402074 w 9081328"/>
                <a:gd name="connsiteY5" fmla="*/ 8759061 h 9056454"/>
                <a:gd name="connsiteX6" fmla="*/ 4578923 w 9081328"/>
                <a:gd name="connsiteY6" fmla="*/ 9020110 h 9056454"/>
                <a:gd name="connsiteX7" fmla="*/ 3860198 w 9081328"/>
                <a:gd name="connsiteY7" fmla="*/ 9007409 h 9056454"/>
                <a:gd name="connsiteX8" fmla="*/ 3174874 w 9081328"/>
                <a:gd name="connsiteY8" fmla="*/ 8752010 h 9056454"/>
                <a:gd name="connsiteX9" fmla="*/ 2816924 w 9081328"/>
                <a:gd name="connsiteY9" fmla="*/ 8470261 h 9056454"/>
                <a:gd name="connsiteX10" fmla="*/ 410973 w 9081328"/>
                <a:gd name="connsiteY10" fmla="*/ 5543609 h 9056454"/>
                <a:gd name="connsiteX11" fmla="*/ 116524 w 9081328"/>
                <a:gd name="connsiteY11" fmla="*/ 4947185 h 9056454"/>
                <a:gd name="connsiteX12" fmla="*/ 1273 w 9081328"/>
                <a:gd name="connsiteY12" fmla="*/ 4379909 h 9056454"/>
                <a:gd name="connsiteX13" fmla="*/ 118399 w 9081328"/>
                <a:gd name="connsiteY13" fmla="*/ 3612735 h 9056454"/>
                <a:gd name="connsiteX14" fmla="*/ 535148 w 9081328"/>
                <a:gd name="connsiteY14" fmla="*/ 2877085 h 9056454"/>
                <a:gd name="connsiteX15" fmla="*/ 3583148 w 9081328"/>
                <a:gd name="connsiteY15" fmla="*/ 362485 h 9056454"/>
                <a:gd name="connsiteX16" fmla="*/ 4447224 w 9081328"/>
                <a:gd name="connsiteY16" fmla="*/ 31810 h 9056454"/>
                <a:gd name="connsiteX17" fmla="*/ 5229923 w 9081328"/>
                <a:gd name="connsiteY17" fmla="*/ 46859 h 9056454"/>
                <a:gd name="connsiteX18" fmla="*/ 6110448 w 9081328"/>
                <a:gd name="connsiteY18" fmla="*/ 438685 h 9056454"/>
                <a:gd name="connsiteX19" fmla="*/ 6458998 w 9081328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3676"/>
                <a:gd name="connsiteY0" fmla="*/ 786285 h 9056452"/>
                <a:gd name="connsiteX1" fmla="*/ 8833661 w 9083676"/>
                <a:gd name="connsiteY1" fmla="*/ 3791485 h 9056452"/>
                <a:gd name="connsiteX2" fmla="*/ 9057560 w 9083676"/>
                <a:gd name="connsiteY2" fmla="*/ 4528085 h 9056452"/>
                <a:gd name="connsiteX3" fmla="*/ 8990998 w 9083676"/>
                <a:gd name="connsiteY3" fmla="*/ 5361110 h 9056452"/>
                <a:gd name="connsiteX4" fmla="*/ 8590462 w 9083676"/>
                <a:gd name="connsiteY4" fmla="*/ 6142886 h 9056452"/>
                <a:gd name="connsiteX5" fmla="*/ 5402786 w 9083676"/>
                <a:gd name="connsiteY5" fmla="*/ 8759061 h 9056452"/>
                <a:gd name="connsiteX6" fmla="*/ 4579635 w 9083676"/>
                <a:gd name="connsiteY6" fmla="*/ 9020110 h 9056452"/>
                <a:gd name="connsiteX7" fmla="*/ 3860910 w 9083676"/>
                <a:gd name="connsiteY7" fmla="*/ 9007409 h 9056452"/>
                <a:gd name="connsiteX8" fmla="*/ 3175586 w 9083676"/>
                <a:gd name="connsiteY8" fmla="*/ 8752010 h 9056452"/>
                <a:gd name="connsiteX9" fmla="*/ 2817636 w 9083676"/>
                <a:gd name="connsiteY9" fmla="*/ 8470261 h 9056452"/>
                <a:gd name="connsiteX10" fmla="*/ 411685 w 9083676"/>
                <a:gd name="connsiteY10" fmla="*/ 5543609 h 9056452"/>
                <a:gd name="connsiteX11" fmla="*/ 117236 w 9083676"/>
                <a:gd name="connsiteY11" fmla="*/ 4947185 h 9056452"/>
                <a:gd name="connsiteX12" fmla="*/ 1985 w 9083676"/>
                <a:gd name="connsiteY12" fmla="*/ 4379909 h 9056452"/>
                <a:gd name="connsiteX13" fmla="*/ 119111 w 9083676"/>
                <a:gd name="connsiteY13" fmla="*/ 3612735 h 9056452"/>
                <a:gd name="connsiteX14" fmla="*/ 556561 w 9083676"/>
                <a:gd name="connsiteY14" fmla="*/ 2835685 h 9056452"/>
                <a:gd name="connsiteX15" fmla="*/ 3583860 w 9083676"/>
                <a:gd name="connsiteY15" fmla="*/ 362485 h 9056452"/>
                <a:gd name="connsiteX16" fmla="*/ 4447936 w 9083676"/>
                <a:gd name="connsiteY16" fmla="*/ 31810 h 9056452"/>
                <a:gd name="connsiteX17" fmla="*/ 5230635 w 9083676"/>
                <a:gd name="connsiteY17" fmla="*/ 46859 h 9056452"/>
                <a:gd name="connsiteX18" fmla="*/ 6111160 w 9083676"/>
                <a:gd name="connsiteY18" fmla="*/ 438685 h 9056452"/>
                <a:gd name="connsiteX19" fmla="*/ 6459710 w 9083676"/>
                <a:gd name="connsiteY19" fmla="*/ 786285 h 9056452"/>
                <a:gd name="connsiteX0" fmla="*/ 6459710 w 9080260"/>
                <a:gd name="connsiteY0" fmla="*/ 786285 h 9056454"/>
                <a:gd name="connsiteX1" fmla="*/ 8833661 w 9080260"/>
                <a:gd name="connsiteY1" fmla="*/ 3791485 h 9056454"/>
                <a:gd name="connsiteX2" fmla="*/ 9057560 w 9080260"/>
                <a:gd name="connsiteY2" fmla="*/ 4528085 h 9056454"/>
                <a:gd name="connsiteX3" fmla="*/ 8990998 w 9080260"/>
                <a:gd name="connsiteY3" fmla="*/ 5361110 h 9056454"/>
                <a:gd name="connsiteX4" fmla="*/ 8590462 w 9080260"/>
                <a:gd name="connsiteY4" fmla="*/ 6142886 h 9056454"/>
                <a:gd name="connsiteX5" fmla="*/ 5402786 w 9080260"/>
                <a:gd name="connsiteY5" fmla="*/ 8759061 h 9056454"/>
                <a:gd name="connsiteX6" fmla="*/ 4579635 w 9080260"/>
                <a:gd name="connsiteY6" fmla="*/ 9020110 h 9056454"/>
                <a:gd name="connsiteX7" fmla="*/ 3860910 w 9080260"/>
                <a:gd name="connsiteY7" fmla="*/ 9007409 h 9056454"/>
                <a:gd name="connsiteX8" fmla="*/ 3175586 w 9080260"/>
                <a:gd name="connsiteY8" fmla="*/ 8752010 h 9056454"/>
                <a:gd name="connsiteX9" fmla="*/ 2817636 w 9080260"/>
                <a:gd name="connsiteY9" fmla="*/ 8470261 h 9056454"/>
                <a:gd name="connsiteX10" fmla="*/ 411685 w 9080260"/>
                <a:gd name="connsiteY10" fmla="*/ 5543609 h 9056454"/>
                <a:gd name="connsiteX11" fmla="*/ 117236 w 9080260"/>
                <a:gd name="connsiteY11" fmla="*/ 4947185 h 9056454"/>
                <a:gd name="connsiteX12" fmla="*/ 1985 w 9080260"/>
                <a:gd name="connsiteY12" fmla="*/ 4379909 h 9056454"/>
                <a:gd name="connsiteX13" fmla="*/ 119111 w 9080260"/>
                <a:gd name="connsiteY13" fmla="*/ 3612735 h 9056454"/>
                <a:gd name="connsiteX14" fmla="*/ 556561 w 9080260"/>
                <a:gd name="connsiteY14" fmla="*/ 2835685 h 9056454"/>
                <a:gd name="connsiteX15" fmla="*/ 3583860 w 9080260"/>
                <a:gd name="connsiteY15" fmla="*/ 362485 h 9056454"/>
                <a:gd name="connsiteX16" fmla="*/ 4447936 w 9080260"/>
                <a:gd name="connsiteY16" fmla="*/ 31810 h 9056454"/>
                <a:gd name="connsiteX17" fmla="*/ 5230635 w 9080260"/>
                <a:gd name="connsiteY17" fmla="*/ 46859 h 9056454"/>
                <a:gd name="connsiteX18" fmla="*/ 6111160 w 9080260"/>
                <a:gd name="connsiteY18" fmla="*/ 438685 h 9056454"/>
                <a:gd name="connsiteX19" fmla="*/ 6459710 w 9080260"/>
                <a:gd name="connsiteY19" fmla="*/ 786285 h 905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80260" h="9056454">
                  <a:moveTo>
                    <a:pt x="6459710" y="786285"/>
                  </a:moveTo>
                  <a:cubicBezTo>
                    <a:pt x="7273453" y="1772493"/>
                    <a:pt x="8791000" y="3560833"/>
                    <a:pt x="8833661" y="3791485"/>
                  </a:cubicBezTo>
                  <a:cubicBezTo>
                    <a:pt x="8968670" y="4016318"/>
                    <a:pt x="9031228" y="4277377"/>
                    <a:pt x="9057560" y="4528085"/>
                  </a:cubicBezTo>
                  <a:cubicBezTo>
                    <a:pt x="9117312" y="4797135"/>
                    <a:pt x="9046393" y="5111466"/>
                    <a:pt x="8990998" y="5361110"/>
                  </a:cubicBezTo>
                  <a:cubicBezTo>
                    <a:pt x="8927349" y="5582027"/>
                    <a:pt x="8767963" y="5936202"/>
                    <a:pt x="8590462" y="6142886"/>
                  </a:cubicBezTo>
                  <a:cubicBezTo>
                    <a:pt x="7836681" y="6952845"/>
                    <a:pt x="6332518" y="8057780"/>
                    <a:pt x="5402786" y="8759061"/>
                  </a:cubicBezTo>
                  <a:cubicBezTo>
                    <a:pt x="5131851" y="8909903"/>
                    <a:pt x="4876444" y="8993470"/>
                    <a:pt x="4579635" y="9020110"/>
                  </a:cubicBezTo>
                  <a:cubicBezTo>
                    <a:pt x="4336610" y="9064177"/>
                    <a:pt x="4103935" y="9077193"/>
                    <a:pt x="3860910" y="9007409"/>
                  </a:cubicBezTo>
                  <a:cubicBezTo>
                    <a:pt x="3610044" y="8970576"/>
                    <a:pt x="3400577" y="8871644"/>
                    <a:pt x="3175586" y="8752010"/>
                  </a:cubicBezTo>
                  <a:lnTo>
                    <a:pt x="2817636" y="8470261"/>
                  </a:lnTo>
                  <a:lnTo>
                    <a:pt x="411685" y="5543609"/>
                  </a:lnTo>
                  <a:cubicBezTo>
                    <a:pt x="284210" y="5343077"/>
                    <a:pt x="172261" y="5152893"/>
                    <a:pt x="117236" y="4947185"/>
                  </a:cubicBezTo>
                  <a:cubicBezTo>
                    <a:pt x="63295" y="4770168"/>
                    <a:pt x="-6173" y="4546576"/>
                    <a:pt x="1985" y="4379909"/>
                  </a:cubicBezTo>
                  <a:cubicBezTo>
                    <a:pt x="-10724" y="4084508"/>
                    <a:pt x="38668" y="3861561"/>
                    <a:pt x="119111" y="3612735"/>
                  </a:cubicBezTo>
                  <a:cubicBezTo>
                    <a:pt x="216626" y="3315767"/>
                    <a:pt x="365895" y="3039502"/>
                    <a:pt x="556561" y="2835685"/>
                  </a:cubicBezTo>
                  <a:cubicBezTo>
                    <a:pt x="1520811" y="1956085"/>
                    <a:pt x="2598911" y="1133409"/>
                    <a:pt x="3583860" y="362485"/>
                  </a:cubicBezTo>
                  <a:cubicBezTo>
                    <a:pt x="3863260" y="183260"/>
                    <a:pt x="4153011" y="55785"/>
                    <a:pt x="4447936" y="31810"/>
                  </a:cubicBezTo>
                  <a:cubicBezTo>
                    <a:pt x="4734711" y="-28724"/>
                    <a:pt x="4990435" y="9067"/>
                    <a:pt x="5230635" y="46859"/>
                  </a:cubicBezTo>
                  <a:cubicBezTo>
                    <a:pt x="5570718" y="105017"/>
                    <a:pt x="5869403" y="261500"/>
                    <a:pt x="6111160" y="438685"/>
                  </a:cubicBezTo>
                  <a:cubicBezTo>
                    <a:pt x="6258394" y="545927"/>
                    <a:pt x="6353877" y="663518"/>
                    <a:pt x="6459710" y="786285"/>
                  </a:cubicBezTo>
                  <a:close/>
                </a:path>
              </a:pathLst>
            </a:custGeom>
            <a:solidFill>
              <a:srgbClr val="0E477F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9E8662B-56FF-4886-A97C-46AE781C7126}"/>
                </a:ext>
              </a:extLst>
            </p:cNvPr>
            <p:cNvSpPr/>
            <p:nvPr/>
          </p:nvSpPr>
          <p:spPr>
            <a:xfrm>
              <a:off x="-5996497" y="-1469122"/>
              <a:ext cx="5209224" cy="5195566"/>
            </a:xfrm>
            <a:custGeom>
              <a:avLst/>
              <a:gdLst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75175 h 9055575"/>
                <a:gd name="connsiteX1" fmla="*/ 8826500 w 9029700"/>
                <a:gd name="connsiteY1" fmla="*/ 3759675 h 9055575"/>
                <a:gd name="connsiteX2" fmla="*/ 9029700 w 9029700"/>
                <a:gd name="connsiteY2" fmla="*/ 4496275 h 9055575"/>
                <a:gd name="connsiteX3" fmla="*/ 8991600 w 9029700"/>
                <a:gd name="connsiteY3" fmla="*/ 5334475 h 9055575"/>
                <a:gd name="connsiteX4" fmla="*/ 8686800 w 9029700"/>
                <a:gd name="connsiteY4" fmla="*/ 6007575 h 9055575"/>
                <a:gd name="connsiteX5" fmla="*/ 5359400 w 9029700"/>
                <a:gd name="connsiteY5" fmla="*/ 8763475 h 9055575"/>
                <a:gd name="connsiteX6" fmla="*/ 4546600 w 9029700"/>
                <a:gd name="connsiteY6" fmla="*/ 9055575 h 9055575"/>
                <a:gd name="connsiteX7" fmla="*/ 3822700 w 9029700"/>
                <a:gd name="connsiteY7" fmla="*/ 9042875 h 9055575"/>
                <a:gd name="connsiteX8" fmla="*/ 3111500 w 9029700"/>
                <a:gd name="connsiteY8" fmla="*/ 8725375 h 9055575"/>
                <a:gd name="connsiteX9" fmla="*/ 2743200 w 9029700"/>
                <a:gd name="connsiteY9" fmla="*/ 8433275 h 9055575"/>
                <a:gd name="connsiteX10" fmla="*/ 368300 w 9029700"/>
                <a:gd name="connsiteY10" fmla="*/ 5537675 h 9055575"/>
                <a:gd name="connsiteX11" fmla="*/ 63500 w 9029700"/>
                <a:gd name="connsiteY11" fmla="*/ 4915375 h 9055575"/>
                <a:gd name="connsiteX12" fmla="*/ 0 w 9029700"/>
                <a:gd name="connsiteY12" fmla="*/ 4394675 h 9055575"/>
                <a:gd name="connsiteX13" fmla="*/ 101600 w 9029700"/>
                <a:gd name="connsiteY13" fmla="*/ 3632675 h 9055575"/>
                <a:gd name="connsiteX14" fmla="*/ 508000 w 9029700"/>
                <a:gd name="connsiteY14" fmla="*/ 2845275 h 9055575"/>
                <a:gd name="connsiteX15" fmla="*/ 3556000 w 9029700"/>
                <a:gd name="connsiteY15" fmla="*/ 330675 h 9055575"/>
                <a:gd name="connsiteX16" fmla="*/ 4420076 w 9029700"/>
                <a:gd name="connsiteY16" fmla="*/ 0 h 9055575"/>
                <a:gd name="connsiteX17" fmla="*/ 5156200 w 9029700"/>
                <a:gd name="connsiteY17" fmla="*/ 51275 h 9055575"/>
                <a:gd name="connsiteX18" fmla="*/ 6083300 w 9029700"/>
                <a:gd name="connsiteY18" fmla="*/ 406875 h 9055575"/>
                <a:gd name="connsiteX19" fmla="*/ 6400800 w 9029700"/>
                <a:gd name="connsiteY19" fmla="*/ 775175 h 9055575"/>
                <a:gd name="connsiteX0" fmla="*/ 6400800 w 9029700"/>
                <a:gd name="connsiteY0" fmla="*/ 795153 h 9075553"/>
                <a:gd name="connsiteX1" fmla="*/ 8826500 w 9029700"/>
                <a:gd name="connsiteY1" fmla="*/ 3779653 h 9075553"/>
                <a:gd name="connsiteX2" fmla="*/ 9029700 w 9029700"/>
                <a:gd name="connsiteY2" fmla="*/ 4516253 h 9075553"/>
                <a:gd name="connsiteX3" fmla="*/ 8991600 w 9029700"/>
                <a:gd name="connsiteY3" fmla="*/ 5354453 h 9075553"/>
                <a:gd name="connsiteX4" fmla="*/ 8686800 w 9029700"/>
                <a:gd name="connsiteY4" fmla="*/ 6027553 h 9075553"/>
                <a:gd name="connsiteX5" fmla="*/ 5359400 w 9029700"/>
                <a:gd name="connsiteY5" fmla="*/ 8783453 h 9075553"/>
                <a:gd name="connsiteX6" fmla="*/ 4546600 w 9029700"/>
                <a:gd name="connsiteY6" fmla="*/ 9075553 h 9075553"/>
                <a:gd name="connsiteX7" fmla="*/ 3822700 w 9029700"/>
                <a:gd name="connsiteY7" fmla="*/ 9062853 h 9075553"/>
                <a:gd name="connsiteX8" fmla="*/ 3111500 w 9029700"/>
                <a:gd name="connsiteY8" fmla="*/ 8745353 h 9075553"/>
                <a:gd name="connsiteX9" fmla="*/ 2743200 w 9029700"/>
                <a:gd name="connsiteY9" fmla="*/ 8453253 h 9075553"/>
                <a:gd name="connsiteX10" fmla="*/ 368300 w 9029700"/>
                <a:gd name="connsiteY10" fmla="*/ 5557653 h 9075553"/>
                <a:gd name="connsiteX11" fmla="*/ 63500 w 9029700"/>
                <a:gd name="connsiteY11" fmla="*/ 4935353 h 9075553"/>
                <a:gd name="connsiteX12" fmla="*/ 0 w 9029700"/>
                <a:gd name="connsiteY12" fmla="*/ 4414653 h 9075553"/>
                <a:gd name="connsiteX13" fmla="*/ 101600 w 9029700"/>
                <a:gd name="connsiteY13" fmla="*/ 3652653 h 9075553"/>
                <a:gd name="connsiteX14" fmla="*/ 508000 w 9029700"/>
                <a:gd name="connsiteY14" fmla="*/ 2865253 h 9075553"/>
                <a:gd name="connsiteX15" fmla="*/ 3556000 w 9029700"/>
                <a:gd name="connsiteY15" fmla="*/ 350653 h 9075553"/>
                <a:gd name="connsiteX16" fmla="*/ 4420076 w 9029700"/>
                <a:gd name="connsiteY16" fmla="*/ 19978 h 9075553"/>
                <a:gd name="connsiteX17" fmla="*/ 5156200 w 9029700"/>
                <a:gd name="connsiteY17" fmla="*/ 71253 h 9075553"/>
                <a:gd name="connsiteX18" fmla="*/ 6083300 w 9029700"/>
                <a:gd name="connsiteY18" fmla="*/ 426853 h 9075553"/>
                <a:gd name="connsiteX19" fmla="*/ 6400800 w 9029700"/>
                <a:gd name="connsiteY19" fmla="*/ 795153 h 9075553"/>
                <a:gd name="connsiteX0" fmla="*/ 6400800 w 9029700"/>
                <a:gd name="connsiteY0" fmla="*/ 801986 h 9082386"/>
                <a:gd name="connsiteX1" fmla="*/ 8826500 w 9029700"/>
                <a:gd name="connsiteY1" fmla="*/ 3786486 h 9082386"/>
                <a:gd name="connsiteX2" fmla="*/ 9029700 w 9029700"/>
                <a:gd name="connsiteY2" fmla="*/ 4523086 h 9082386"/>
                <a:gd name="connsiteX3" fmla="*/ 8991600 w 9029700"/>
                <a:gd name="connsiteY3" fmla="*/ 5361286 h 9082386"/>
                <a:gd name="connsiteX4" fmla="*/ 8686800 w 9029700"/>
                <a:gd name="connsiteY4" fmla="*/ 6034386 h 9082386"/>
                <a:gd name="connsiteX5" fmla="*/ 5359400 w 9029700"/>
                <a:gd name="connsiteY5" fmla="*/ 8790286 h 9082386"/>
                <a:gd name="connsiteX6" fmla="*/ 4546600 w 9029700"/>
                <a:gd name="connsiteY6" fmla="*/ 9082386 h 9082386"/>
                <a:gd name="connsiteX7" fmla="*/ 3822700 w 9029700"/>
                <a:gd name="connsiteY7" fmla="*/ 9069686 h 9082386"/>
                <a:gd name="connsiteX8" fmla="*/ 3111500 w 9029700"/>
                <a:gd name="connsiteY8" fmla="*/ 8752186 h 9082386"/>
                <a:gd name="connsiteX9" fmla="*/ 2743200 w 9029700"/>
                <a:gd name="connsiteY9" fmla="*/ 8460086 h 9082386"/>
                <a:gd name="connsiteX10" fmla="*/ 368300 w 9029700"/>
                <a:gd name="connsiteY10" fmla="*/ 5564486 h 9082386"/>
                <a:gd name="connsiteX11" fmla="*/ 63500 w 9029700"/>
                <a:gd name="connsiteY11" fmla="*/ 4942186 h 9082386"/>
                <a:gd name="connsiteX12" fmla="*/ 0 w 9029700"/>
                <a:gd name="connsiteY12" fmla="*/ 4421486 h 9082386"/>
                <a:gd name="connsiteX13" fmla="*/ 101600 w 9029700"/>
                <a:gd name="connsiteY13" fmla="*/ 3659486 h 9082386"/>
                <a:gd name="connsiteX14" fmla="*/ 508000 w 9029700"/>
                <a:gd name="connsiteY14" fmla="*/ 2872086 h 9082386"/>
                <a:gd name="connsiteX15" fmla="*/ 3556000 w 9029700"/>
                <a:gd name="connsiteY15" fmla="*/ 357486 h 9082386"/>
                <a:gd name="connsiteX16" fmla="*/ 4420076 w 9029700"/>
                <a:gd name="connsiteY16" fmla="*/ 26811 h 9082386"/>
                <a:gd name="connsiteX17" fmla="*/ 5202775 w 9029700"/>
                <a:gd name="connsiteY17" fmla="*/ 41860 h 9082386"/>
                <a:gd name="connsiteX18" fmla="*/ 6083300 w 9029700"/>
                <a:gd name="connsiteY18" fmla="*/ 433686 h 9082386"/>
                <a:gd name="connsiteX19" fmla="*/ 6400800 w 9029700"/>
                <a:gd name="connsiteY19" fmla="*/ 801986 h 9082386"/>
                <a:gd name="connsiteX0" fmla="*/ 6400800 w 9029700"/>
                <a:gd name="connsiteY0" fmla="*/ 806983 h 9087383"/>
                <a:gd name="connsiteX1" fmla="*/ 8826500 w 9029700"/>
                <a:gd name="connsiteY1" fmla="*/ 3791483 h 9087383"/>
                <a:gd name="connsiteX2" fmla="*/ 9029700 w 9029700"/>
                <a:gd name="connsiteY2" fmla="*/ 4528083 h 9087383"/>
                <a:gd name="connsiteX3" fmla="*/ 8991600 w 9029700"/>
                <a:gd name="connsiteY3" fmla="*/ 5366283 h 9087383"/>
                <a:gd name="connsiteX4" fmla="*/ 8686800 w 9029700"/>
                <a:gd name="connsiteY4" fmla="*/ 6039383 h 9087383"/>
                <a:gd name="connsiteX5" fmla="*/ 5359400 w 9029700"/>
                <a:gd name="connsiteY5" fmla="*/ 8795283 h 9087383"/>
                <a:gd name="connsiteX6" fmla="*/ 4546600 w 9029700"/>
                <a:gd name="connsiteY6" fmla="*/ 9087383 h 9087383"/>
                <a:gd name="connsiteX7" fmla="*/ 3822700 w 9029700"/>
                <a:gd name="connsiteY7" fmla="*/ 9074683 h 9087383"/>
                <a:gd name="connsiteX8" fmla="*/ 3111500 w 9029700"/>
                <a:gd name="connsiteY8" fmla="*/ 8757183 h 9087383"/>
                <a:gd name="connsiteX9" fmla="*/ 2743200 w 9029700"/>
                <a:gd name="connsiteY9" fmla="*/ 8465083 h 9087383"/>
                <a:gd name="connsiteX10" fmla="*/ 368300 w 9029700"/>
                <a:gd name="connsiteY10" fmla="*/ 5569483 h 9087383"/>
                <a:gd name="connsiteX11" fmla="*/ 63500 w 9029700"/>
                <a:gd name="connsiteY11" fmla="*/ 4947183 h 9087383"/>
                <a:gd name="connsiteX12" fmla="*/ 0 w 9029700"/>
                <a:gd name="connsiteY12" fmla="*/ 4426483 h 9087383"/>
                <a:gd name="connsiteX13" fmla="*/ 101600 w 9029700"/>
                <a:gd name="connsiteY13" fmla="*/ 3664483 h 9087383"/>
                <a:gd name="connsiteX14" fmla="*/ 508000 w 9029700"/>
                <a:gd name="connsiteY14" fmla="*/ 2877083 h 9087383"/>
                <a:gd name="connsiteX15" fmla="*/ 3556000 w 9029700"/>
                <a:gd name="connsiteY15" fmla="*/ 362483 h 9087383"/>
                <a:gd name="connsiteX16" fmla="*/ 4420076 w 9029700"/>
                <a:gd name="connsiteY16" fmla="*/ 31808 h 9087383"/>
                <a:gd name="connsiteX17" fmla="*/ 5202775 w 9029700"/>
                <a:gd name="connsiteY17" fmla="*/ 46857 h 9087383"/>
                <a:gd name="connsiteX18" fmla="*/ 6083300 w 9029700"/>
                <a:gd name="connsiteY18" fmla="*/ 438683 h 9087383"/>
                <a:gd name="connsiteX19" fmla="*/ 6400800 w 9029700"/>
                <a:gd name="connsiteY19" fmla="*/ 806983 h 9087383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50747"/>
                <a:gd name="connsiteY0" fmla="*/ 786285 h 9087385"/>
                <a:gd name="connsiteX1" fmla="*/ 8805801 w 9050747"/>
                <a:gd name="connsiteY1" fmla="*/ 3791485 h 9087385"/>
                <a:gd name="connsiteX2" fmla="*/ 9029700 w 9050747"/>
                <a:gd name="connsiteY2" fmla="*/ 4528085 h 9087385"/>
                <a:gd name="connsiteX3" fmla="*/ 8991600 w 9050747"/>
                <a:gd name="connsiteY3" fmla="*/ 5366285 h 9087385"/>
                <a:gd name="connsiteX4" fmla="*/ 8686800 w 9050747"/>
                <a:gd name="connsiteY4" fmla="*/ 6039385 h 9087385"/>
                <a:gd name="connsiteX5" fmla="*/ 5359400 w 9050747"/>
                <a:gd name="connsiteY5" fmla="*/ 8795285 h 9087385"/>
                <a:gd name="connsiteX6" fmla="*/ 4546600 w 9050747"/>
                <a:gd name="connsiteY6" fmla="*/ 9087385 h 9087385"/>
                <a:gd name="connsiteX7" fmla="*/ 3822700 w 9050747"/>
                <a:gd name="connsiteY7" fmla="*/ 9074685 h 9087385"/>
                <a:gd name="connsiteX8" fmla="*/ 3111500 w 9050747"/>
                <a:gd name="connsiteY8" fmla="*/ 8757185 h 9087385"/>
                <a:gd name="connsiteX9" fmla="*/ 2743200 w 9050747"/>
                <a:gd name="connsiteY9" fmla="*/ 8465085 h 9087385"/>
                <a:gd name="connsiteX10" fmla="*/ 368300 w 9050747"/>
                <a:gd name="connsiteY10" fmla="*/ 5569485 h 9087385"/>
                <a:gd name="connsiteX11" fmla="*/ 63500 w 9050747"/>
                <a:gd name="connsiteY11" fmla="*/ 4947185 h 9087385"/>
                <a:gd name="connsiteX12" fmla="*/ 0 w 9050747"/>
                <a:gd name="connsiteY12" fmla="*/ 4426485 h 9087385"/>
                <a:gd name="connsiteX13" fmla="*/ 101600 w 9050747"/>
                <a:gd name="connsiteY13" fmla="*/ 3664485 h 9087385"/>
                <a:gd name="connsiteX14" fmla="*/ 508000 w 9050747"/>
                <a:gd name="connsiteY14" fmla="*/ 2877085 h 9087385"/>
                <a:gd name="connsiteX15" fmla="*/ 3556000 w 9050747"/>
                <a:gd name="connsiteY15" fmla="*/ 362485 h 9087385"/>
                <a:gd name="connsiteX16" fmla="*/ 4420076 w 9050747"/>
                <a:gd name="connsiteY16" fmla="*/ 31810 h 9087385"/>
                <a:gd name="connsiteX17" fmla="*/ 5202775 w 9050747"/>
                <a:gd name="connsiteY17" fmla="*/ 46859 h 9087385"/>
                <a:gd name="connsiteX18" fmla="*/ 6083300 w 9050747"/>
                <a:gd name="connsiteY18" fmla="*/ 438685 h 9087385"/>
                <a:gd name="connsiteX19" fmla="*/ 6431850 w 9050747"/>
                <a:gd name="connsiteY19" fmla="*/ 786285 h 9087385"/>
                <a:gd name="connsiteX0" fmla="*/ 6431850 w 9046141"/>
                <a:gd name="connsiteY0" fmla="*/ 786285 h 9087385"/>
                <a:gd name="connsiteX1" fmla="*/ 8805801 w 9046141"/>
                <a:gd name="connsiteY1" fmla="*/ 3791485 h 9087385"/>
                <a:gd name="connsiteX2" fmla="*/ 9029700 w 9046141"/>
                <a:gd name="connsiteY2" fmla="*/ 4528085 h 9087385"/>
                <a:gd name="connsiteX3" fmla="*/ 8955375 w 9046141"/>
                <a:gd name="connsiteY3" fmla="*/ 5361110 h 9087385"/>
                <a:gd name="connsiteX4" fmla="*/ 8686800 w 9046141"/>
                <a:gd name="connsiteY4" fmla="*/ 6039385 h 9087385"/>
                <a:gd name="connsiteX5" fmla="*/ 5359400 w 9046141"/>
                <a:gd name="connsiteY5" fmla="*/ 8795285 h 9087385"/>
                <a:gd name="connsiteX6" fmla="*/ 4546600 w 9046141"/>
                <a:gd name="connsiteY6" fmla="*/ 9087385 h 9087385"/>
                <a:gd name="connsiteX7" fmla="*/ 3822700 w 9046141"/>
                <a:gd name="connsiteY7" fmla="*/ 9074685 h 9087385"/>
                <a:gd name="connsiteX8" fmla="*/ 3111500 w 9046141"/>
                <a:gd name="connsiteY8" fmla="*/ 8757185 h 9087385"/>
                <a:gd name="connsiteX9" fmla="*/ 2743200 w 9046141"/>
                <a:gd name="connsiteY9" fmla="*/ 8465085 h 9087385"/>
                <a:gd name="connsiteX10" fmla="*/ 368300 w 9046141"/>
                <a:gd name="connsiteY10" fmla="*/ 5569485 h 9087385"/>
                <a:gd name="connsiteX11" fmla="*/ 63500 w 9046141"/>
                <a:gd name="connsiteY11" fmla="*/ 4947185 h 9087385"/>
                <a:gd name="connsiteX12" fmla="*/ 0 w 9046141"/>
                <a:gd name="connsiteY12" fmla="*/ 4426485 h 9087385"/>
                <a:gd name="connsiteX13" fmla="*/ 101600 w 9046141"/>
                <a:gd name="connsiteY13" fmla="*/ 3664485 h 9087385"/>
                <a:gd name="connsiteX14" fmla="*/ 508000 w 9046141"/>
                <a:gd name="connsiteY14" fmla="*/ 2877085 h 9087385"/>
                <a:gd name="connsiteX15" fmla="*/ 3556000 w 9046141"/>
                <a:gd name="connsiteY15" fmla="*/ 362485 h 9087385"/>
                <a:gd name="connsiteX16" fmla="*/ 4420076 w 9046141"/>
                <a:gd name="connsiteY16" fmla="*/ 31810 h 9087385"/>
                <a:gd name="connsiteX17" fmla="*/ 5202775 w 9046141"/>
                <a:gd name="connsiteY17" fmla="*/ 46859 h 9087385"/>
                <a:gd name="connsiteX18" fmla="*/ 6083300 w 9046141"/>
                <a:gd name="connsiteY18" fmla="*/ 438685 h 9087385"/>
                <a:gd name="connsiteX19" fmla="*/ 6431850 w 9046141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45401 w 9054180"/>
                <a:gd name="connsiteY4" fmla="*/ 6013510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43875 w 9054180"/>
                <a:gd name="connsiteY5" fmla="*/ 87383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45985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34210"/>
                <a:gd name="connsiteX1" fmla="*/ 8805801 w 9054180"/>
                <a:gd name="connsiteY1" fmla="*/ 3791485 h 9034210"/>
                <a:gd name="connsiteX2" fmla="*/ 9029700 w 9054180"/>
                <a:gd name="connsiteY2" fmla="*/ 4528085 h 9034210"/>
                <a:gd name="connsiteX3" fmla="*/ 8955375 w 9054180"/>
                <a:gd name="connsiteY3" fmla="*/ 5361110 h 9034210"/>
                <a:gd name="connsiteX4" fmla="*/ 8562602 w 9054180"/>
                <a:gd name="connsiteY4" fmla="*/ 6142886 h 9034210"/>
                <a:gd name="connsiteX5" fmla="*/ 5374926 w 9054180"/>
                <a:gd name="connsiteY5" fmla="*/ 8759061 h 9034210"/>
                <a:gd name="connsiteX6" fmla="*/ 4551775 w 9054180"/>
                <a:gd name="connsiteY6" fmla="*/ 9020110 h 9034210"/>
                <a:gd name="connsiteX7" fmla="*/ 3833050 w 9054180"/>
                <a:gd name="connsiteY7" fmla="*/ 9007409 h 9034210"/>
                <a:gd name="connsiteX8" fmla="*/ 3111500 w 9054180"/>
                <a:gd name="connsiteY8" fmla="*/ 8757185 h 9034210"/>
                <a:gd name="connsiteX9" fmla="*/ 2743200 w 9054180"/>
                <a:gd name="connsiteY9" fmla="*/ 8465085 h 9034210"/>
                <a:gd name="connsiteX10" fmla="*/ 368300 w 9054180"/>
                <a:gd name="connsiteY10" fmla="*/ 5569485 h 9034210"/>
                <a:gd name="connsiteX11" fmla="*/ 63500 w 9054180"/>
                <a:gd name="connsiteY11" fmla="*/ 4947185 h 9034210"/>
                <a:gd name="connsiteX12" fmla="*/ 0 w 9054180"/>
                <a:gd name="connsiteY12" fmla="*/ 4426485 h 9034210"/>
                <a:gd name="connsiteX13" fmla="*/ 101600 w 9054180"/>
                <a:gd name="connsiteY13" fmla="*/ 3664485 h 9034210"/>
                <a:gd name="connsiteX14" fmla="*/ 508000 w 9054180"/>
                <a:gd name="connsiteY14" fmla="*/ 2877085 h 9034210"/>
                <a:gd name="connsiteX15" fmla="*/ 3556000 w 9054180"/>
                <a:gd name="connsiteY15" fmla="*/ 362485 h 9034210"/>
                <a:gd name="connsiteX16" fmla="*/ 4420076 w 9054180"/>
                <a:gd name="connsiteY16" fmla="*/ 31810 h 9034210"/>
                <a:gd name="connsiteX17" fmla="*/ 5202775 w 9054180"/>
                <a:gd name="connsiteY17" fmla="*/ 46859 h 9034210"/>
                <a:gd name="connsiteX18" fmla="*/ 6083300 w 9054180"/>
                <a:gd name="connsiteY18" fmla="*/ 438685 h 9034210"/>
                <a:gd name="connsiteX19" fmla="*/ 6431850 w 9054180"/>
                <a:gd name="connsiteY19" fmla="*/ 786285 h 9034210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11500 w 9054180"/>
                <a:gd name="connsiteY8" fmla="*/ 8757185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11500 w 9054180"/>
                <a:gd name="connsiteY8" fmla="*/ 8757185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73601 w 9054180"/>
                <a:gd name="connsiteY8" fmla="*/ 8695084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831177 w 9054180"/>
                <a:gd name="connsiteY9" fmla="*/ 8454736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414875 w 9054180"/>
                <a:gd name="connsiteY10" fmla="*/ 5538434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383825 w 9054180"/>
                <a:gd name="connsiteY10" fmla="*/ 5543609 h 9056452"/>
                <a:gd name="connsiteX11" fmla="*/ 94551 w 9054180"/>
                <a:gd name="connsiteY11" fmla="*/ 4942010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94551 w 9054180"/>
                <a:gd name="connsiteY11" fmla="*/ 4942010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395625 w 9017955"/>
                <a:gd name="connsiteY0" fmla="*/ 786285 h 9056452"/>
                <a:gd name="connsiteX1" fmla="*/ 8769576 w 9017955"/>
                <a:gd name="connsiteY1" fmla="*/ 3791485 h 9056452"/>
                <a:gd name="connsiteX2" fmla="*/ 8993475 w 9017955"/>
                <a:gd name="connsiteY2" fmla="*/ 4528085 h 9056452"/>
                <a:gd name="connsiteX3" fmla="*/ 8919150 w 9017955"/>
                <a:gd name="connsiteY3" fmla="*/ 5361110 h 9056452"/>
                <a:gd name="connsiteX4" fmla="*/ 8526377 w 9017955"/>
                <a:gd name="connsiteY4" fmla="*/ 6142886 h 9056452"/>
                <a:gd name="connsiteX5" fmla="*/ 5338701 w 9017955"/>
                <a:gd name="connsiteY5" fmla="*/ 8759061 h 9056452"/>
                <a:gd name="connsiteX6" fmla="*/ 4515550 w 9017955"/>
                <a:gd name="connsiteY6" fmla="*/ 9020110 h 9056452"/>
                <a:gd name="connsiteX7" fmla="*/ 3796825 w 9017955"/>
                <a:gd name="connsiteY7" fmla="*/ 9007409 h 9056452"/>
                <a:gd name="connsiteX8" fmla="*/ 3111501 w 9017955"/>
                <a:gd name="connsiteY8" fmla="*/ 8752010 h 9056452"/>
                <a:gd name="connsiteX9" fmla="*/ 2753551 w 9017955"/>
                <a:gd name="connsiteY9" fmla="*/ 8470261 h 9056452"/>
                <a:gd name="connsiteX10" fmla="*/ 347600 w 9017955"/>
                <a:gd name="connsiteY10" fmla="*/ 5543609 h 9056452"/>
                <a:gd name="connsiteX11" fmla="*/ 58326 w 9017955"/>
                <a:gd name="connsiteY11" fmla="*/ 4942010 h 9056452"/>
                <a:gd name="connsiteX12" fmla="*/ 0 w 9017955"/>
                <a:gd name="connsiteY12" fmla="*/ 4416135 h 9056452"/>
                <a:gd name="connsiteX13" fmla="*/ 65375 w 9017955"/>
                <a:gd name="connsiteY13" fmla="*/ 3664485 h 9056452"/>
                <a:gd name="connsiteX14" fmla="*/ 471775 w 9017955"/>
                <a:gd name="connsiteY14" fmla="*/ 2877085 h 9056452"/>
                <a:gd name="connsiteX15" fmla="*/ 3519775 w 9017955"/>
                <a:gd name="connsiteY15" fmla="*/ 362485 h 9056452"/>
                <a:gd name="connsiteX16" fmla="*/ 4383851 w 9017955"/>
                <a:gd name="connsiteY16" fmla="*/ 31810 h 9056452"/>
                <a:gd name="connsiteX17" fmla="*/ 5166550 w 9017955"/>
                <a:gd name="connsiteY17" fmla="*/ 46859 h 9056452"/>
                <a:gd name="connsiteX18" fmla="*/ 6047075 w 9017955"/>
                <a:gd name="connsiteY18" fmla="*/ 438685 h 9056452"/>
                <a:gd name="connsiteX19" fmla="*/ 6395625 w 9017955"/>
                <a:gd name="connsiteY19" fmla="*/ 786285 h 9056452"/>
                <a:gd name="connsiteX0" fmla="*/ 6452550 w 9074880"/>
                <a:gd name="connsiteY0" fmla="*/ 786285 h 9056454"/>
                <a:gd name="connsiteX1" fmla="*/ 8826501 w 9074880"/>
                <a:gd name="connsiteY1" fmla="*/ 3791485 h 9056454"/>
                <a:gd name="connsiteX2" fmla="*/ 9050400 w 9074880"/>
                <a:gd name="connsiteY2" fmla="*/ 4528085 h 9056454"/>
                <a:gd name="connsiteX3" fmla="*/ 8976075 w 9074880"/>
                <a:gd name="connsiteY3" fmla="*/ 5361110 h 9056454"/>
                <a:gd name="connsiteX4" fmla="*/ 8583302 w 9074880"/>
                <a:gd name="connsiteY4" fmla="*/ 6142886 h 9056454"/>
                <a:gd name="connsiteX5" fmla="*/ 5395626 w 9074880"/>
                <a:gd name="connsiteY5" fmla="*/ 8759061 h 9056454"/>
                <a:gd name="connsiteX6" fmla="*/ 4572475 w 9074880"/>
                <a:gd name="connsiteY6" fmla="*/ 9020110 h 9056454"/>
                <a:gd name="connsiteX7" fmla="*/ 3853750 w 9074880"/>
                <a:gd name="connsiteY7" fmla="*/ 9007409 h 9056454"/>
                <a:gd name="connsiteX8" fmla="*/ 3168426 w 9074880"/>
                <a:gd name="connsiteY8" fmla="*/ 8752010 h 9056454"/>
                <a:gd name="connsiteX9" fmla="*/ 2810476 w 9074880"/>
                <a:gd name="connsiteY9" fmla="*/ 8470261 h 9056454"/>
                <a:gd name="connsiteX10" fmla="*/ 404525 w 9074880"/>
                <a:gd name="connsiteY10" fmla="*/ 5543609 h 9056454"/>
                <a:gd name="connsiteX11" fmla="*/ 115251 w 9074880"/>
                <a:gd name="connsiteY11" fmla="*/ 4942010 h 9056454"/>
                <a:gd name="connsiteX12" fmla="*/ 0 w 9074880"/>
                <a:gd name="connsiteY12" fmla="*/ 4426485 h 9056454"/>
                <a:gd name="connsiteX13" fmla="*/ 122300 w 9074880"/>
                <a:gd name="connsiteY13" fmla="*/ 3664485 h 9056454"/>
                <a:gd name="connsiteX14" fmla="*/ 528700 w 9074880"/>
                <a:gd name="connsiteY14" fmla="*/ 2877085 h 9056454"/>
                <a:gd name="connsiteX15" fmla="*/ 3576700 w 9074880"/>
                <a:gd name="connsiteY15" fmla="*/ 362485 h 9056454"/>
                <a:gd name="connsiteX16" fmla="*/ 4440776 w 9074880"/>
                <a:gd name="connsiteY16" fmla="*/ 31810 h 9056454"/>
                <a:gd name="connsiteX17" fmla="*/ 5223475 w 9074880"/>
                <a:gd name="connsiteY17" fmla="*/ 46859 h 9056454"/>
                <a:gd name="connsiteX18" fmla="*/ 6104000 w 9074880"/>
                <a:gd name="connsiteY18" fmla="*/ 438685 h 9056454"/>
                <a:gd name="connsiteX19" fmla="*/ 6452550 w 9074880"/>
                <a:gd name="connsiteY19" fmla="*/ 786285 h 9056454"/>
                <a:gd name="connsiteX0" fmla="*/ 6453098 w 9075428"/>
                <a:gd name="connsiteY0" fmla="*/ 786285 h 9056452"/>
                <a:gd name="connsiteX1" fmla="*/ 8827049 w 9075428"/>
                <a:gd name="connsiteY1" fmla="*/ 3791485 h 9056452"/>
                <a:gd name="connsiteX2" fmla="*/ 9050948 w 9075428"/>
                <a:gd name="connsiteY2" fmla="*/ 4528085 h 9056452"/>
                <a:gd name="connsiteX3" fmla="*/ 8976623 w 9075428"/>
                <a:gd name="connsiteY3" fmla="*/ 5361110 h 9056452"/>
                <a:gd name="connsiteX4" fmla="*/ 8583850 w 9075428"/>
                <a:gd name="connsiteY4" fmla="*/ 6142886 h 9056452"/>
                <a:gd name="connsiteX5" fmla="*/ 5396174 w 9075428"/>
                <a:gd name="connsiteY5" fmla="*/ 8759061 h 9056452"/>
                <a:gd name="connsiteX6" fmla="*/ 4573023 w 9075428"/>
                <a:gd name="connsiteY6" fmla="*/ 9020110 h 9056452"/>
                <a:gd name="connsiteX7" fmla="*/ 3854298 w 9075428"/>
                <a:gd name="connsiteY7" fmla="*/ 9007409 h 9056452"/>
                <a:gd name="connsiteX8" fmla="*/ 3168974 w 9075428"/>
                <a:gd name="connsiteY8" fmla="*/ 8752010 h 9056452"/>
                <a:gd name="connsiteX9" fmla="*/ 2811024 w 9075428"/>
                <a:gd name="connsiteY9" fmla="*/ 8470261 h 9056452"/>
                <a:gd name="connsiteX10" fmla="*/ 405073 w 9075428"/>
                <a:gd name="connsiteY10" fmla="*/ 5543609 h 9056452"/>
                <a:gd name="connsiteX11" fmla="*/ 115799 w 9075428"/>
                <a:gd name="connsiteY11" fmla="*/ 4942010 h 9056452"/>
                <a:gd name="connsiteX12" fmla="*/ 548 w 9075428"/>
                <a:gd name="connsiteY12" fmla="*/ 4426485 h 9056452"/>
                <a:gd name="connsiteX13" fmla="*/ 122848 w 9075428"/>
                <a:gd name="connsiteY13" fmla="*/ 3664485 h 9056452"/>
                <a:gd name="connsiteX14" fmla="*/ 529248 w 9075428"/>
                <a:gd name="connsiteY14" fmla="*/ 2877085 h 9056452"/>
                <a:gd name="connsiteX15" fmla="*/ 3577248 w 9075428"/>
                <a:gd name="connsiteY15" fmla="*/ 362485 h 9056452"/>
                <a:gd name="connsiteX16" fmla="*/ 4441324 w 9075428"/>
                <a:gd name="connsiteY16" fmla="*/ 31810 h 9056452"/>
                <a:gd name="connsiteX17" fmla="*/ 5224023 w 9075428"/>
                <a:gd name="connsiteY17" fmla="*/ 46859 h 9056452"/>
                <a:gd name="connsiteX18" fmla="*/ 6104548 w 9075428"/>
                <a:gd name="connsiteY18" fmla="*/ 438685 h 9056452"/>
                <a:gd name="connsiteX19" fmla="*/ 6453098 w 9075428"/>
                <a:gd name="connsiteY19" fmla="*/ 786285 h 9056452"/>
                <a:gd name="connsiteX0" fmla="*/ 6453621 w 9075951"/>
                <a:gd name="connsiteY0" fmla="*/ 786285 h 9056454"/>
                <a:gd name="connsiteX1" fmla="*/ 8827572 w 9075951"/>
                <a:gd name="connsiteY1" fmla="*/ 3791485 h 9056454"/>
                <a:gd name="connsiteX2" fmla="*/ 9051471 w 9075951"/>
                <a:gd name="connsiteY2" fmla="*/ 4528085 h 9056454"/>
                <a:gd name="connsiteX3" fmla="*/ 8977146 w 9075951"/>
                <a:gd name="connsiteY3" fmla="*/ 5361110 h 9056454"/>
                <a:gd name="connsiteX4" fmla="*/ 8584373 w 9075951"/>
                <a:gd name="connsiteY4" fmla="*/ 6142886 h 9056454"/>
                <a:gd name="connsiteX5" fmla="*/ 5396697 w 9075951"/>
                <a:gd name="connsiteY5" fmla="*/ 8759061 h 9056454"/>
                <a:gd name="connsiteX6" fmla="*/ 4573546 w 9075951"/>
                <a:gd name="connsiteY6" fmla="*/ 9020110 h 9056454"/>
                <a:gd name="connsiteX7" fmla="*/ 3854821 w 9075951"/>
                <a:gd name="connsiteY7" fmla="*/ 9007409 h 9056454"/>
                <a:gd name="connsiteX8" fmla="*/ 3169497 w 9075951"/>
                <a:gd name="connsiteY8" fmla="*/ 8752010 h 9056454"/>
                <a:gd name="connsiteX9" fmla="*/ 2811547 w 9075951"/>
                <a:gd name="connsiteY9" fmla="*/ 8470261 h 9056454"/>
                <a:gd name="connsiteX10" fmla="*/ 405596 w 9075951"/>
                <a:gd name="connsiteY10" fmla="*/ 5543609 h 9056454"/>
                <a:gd name="connsiteX11" fmla="*/ 116322 w 9075951"/>
                <a:gd name="connsiteY11" fmla="*/ 4942010 h 9056454"/>
                <a:gd name="connsiteX12" fmla="*/ 1071 w 9075951"/>
                <a:gd name="connsiteY12" fmla="*/ 4426485 h 9056454"/>
                <a:gd name="connsiteX13" fmla="*/ 123371 w 9075951"/>
                <a:gd name="connsiteY13" fmla="*/ 3664485 h 9056454"/>
                <a:gd name="connsiteX14" fmla="*/ 529771 w 9075951"/>
                <a:gd name="connsiteY14" fmla="*/ 2877085 h 9056454"/>
                <a:gd name="connsiteX15" fmla="*/ 3577771 w 9075951"/>
                <a:gd name="connsiteY15" fmla="*/ 362485 h 9056454"/>
                <a:gd name="connsiteX16" fmla="*/ 4441847 w 9075951"/>
                <a:gd name="connsiteY16" fmla="*/ 31810 h 9056454"/>
                <a:gd name="connsiteX17" fmla="*/ 5224546 w 9075951"/>
                <a:gd name="connsiteY17" fmla="*/ 46859 h 9056454"/>
                <a:gd name="connsiteX18" fmla="*/ 6105071 w 9075951"/>
                <a:gd name="connsiteY18" fmla="*/ 438685 h 9056454"/>
                <a:gd name="connsiteX19" fmla="*/ 6453621 w 9075951"/>
                <a:gd name="connsiteY19" fmla="*/ 786285 h 9056454"/>
                <a:gd name="connsiteX0" fmla="*/ 6453621 w 9075951"/>
                <a:gd name="connsiteY0" fmla="*/ 786285 h 9056452"/>
                <a:gd name="connsiteX1" fmla="*/ 8827572 w 9075951"/>
                <a:gd name="connsiteY1" fmla="*/ 3791485 h 9056452"/>
                <a:gd name="connsiteX2" fmla="*/ 9051471 w 9075951"/>
                <a:gd name="connsiteY2" fmla="*/ 4528085 h 9056452"/>
                <a:gd name="connsiteX3" fmla="*/ 8977146 w 9075951"/>
                <a:gd name="connsiteY3" fmla="*/ 5361110 h 9056452"/>
                <a:gd name="connsiteX4" fmla="*/ 8584373 w 9075951"/>
                <a:gd name="connsiteY4" fmla="*/ 6142886 h 9056452"/>
                <a:gd name="connsiteX5" fmla="*/ 5396697 w 9075951"/>
                <a:gd name="connsiteY5" fmla="*/ 8759061 h 9056452"/>
                <a:gd name="connsiteX6" fmla="*/ 4573546 w 9075951"/>
                <a:gd name="connsiteY6" fmla="*/ 9020110 h 9056452"/>
                <a:gd name="connsiteX7" fmla="*/ 3854821 w 9075951"/>
                <a:gd name="connsiteY7" fmla="*/ 9007409 h 9056452"/>
                <a:gd name="connsiteX8" fmla="*/ 3169497 w 9075951"/>
                <a:gd name="connsiteY8" fmla="*/ 8752010 h 9056452"/>
                <a:gd name="connsiteX9" fmla="*/ 2811547 w 9075951"/>
                <a:gd name="connsiteY9" fmla="*/ 8470261 h 9056452"/>
                <a:gd name="connsiteX10" fmla="*/ 405596 w 9075951"/>
                <a:gd name="connsiteY10" fmla="*/ 5543609 h 9056452"/>
                <a:gd name="connsiteX11" fmla="*/ 116322 w 9075951"/>
                <a:gd name="connsiteY11" fmla="*/ 4942010 h 9056452"/>
                <a:gd name="connsiteX12" fmla="*/ 1071 w 9075951"/>
                <a:gd name="connsiteY12" fmla="*/ 4426485 h 9056452"/>
                <a:gd name="connsiteX13" fmla="*/ 123371 w 9075951"/>
                <a:gd name="connsiteY13" fmla="*/ 3664485 h 9056452"/>
                <a:gd name="connsiteX14" fmla="*/ 529771 w 9075951"/>
                <a:gd name="connsiteY14" fmla="*/ 2877085 h 9056452"/>
                <a:gd name="connsiteX15" fmla="*/ 3577771 w 9075951"/>
                <a:gd name="connsiteY15" fmla="*/ 362485 h 9056452"/>
                <a:gd name="connsiteX16" fmla="*/ 4441847 w 9075951"/>
                <a:gd name="connsiteY16" fmla="*/ 31810 h 9056452"/>
                <a:gd name="connsiteX17" fmla="*/ 5224546 w 9075951"/>
                <a:gd name="connsiteY17" fmla="*/ 46859 h 9056452"/>
                <a:gd name="connsiteX18" fmla="*/ 6105071 w 9075951"/>
                <a:gd name="connsiteY18" fmla="*/ 438685 h 9056452"/>
                <a:gd name="connsiteX19" fmla="*/ 6453621 w 9075951"/>
                <a:gd name="connsiteY19" fmla="*/ 786285 h 9056452"/>
                <a:gd name="connsiteX0" fmla="*/ 6454666 w 9076996"/>
                <a:gd name="connsiteY0" fmla="*/ 786285 h 9056454"/>
                <a:gd name="connsiteX1" fmla="*/ 8828617 w 9076996"/>
                <a:gd name="connsiteY1" fmla="*/ 3791485 h 9056454"/>
                <a:gd name="connsiteX2" fmla="*/ 9052516 w 9076996"/>
                <a:gd name="connsiteY2" fmla="*/ 4528085 h 9056454"/>
                <a:gd name="connsiteX3" fmla="*/ 8978191 w 9076996"/>
                <a:gd name="connsiteY3" fmla="*/ 5361110 h 9056454"/>
                <a:gd name="connsiteX4" fmla="*/ 8585418 w 9076996"/>
                <a:gd name="connsiteY4" fmla="*/ 6142886 h 9056454"/>
                <a:gd name="connsiteX5" fmla="*/ 5397742 w 9076996"/>
                <a:gd name="connsiteY5" fmla="*/ 8759061 h 9056454"/>
                <a:gd name="connsiteX6" fmla="*/ 4574591 w 9076996"/>
                <a:gd name="connsiteY6" fmla="*/ 9020110 h 9056454"/>
                <a:gd name="connsiteX7" fmla="*/ 3855866 w 9076996"/>
                <a:gd name="connsiteY7" fmla="*/ 9007409 h 9056454"/>
                <a:gd name="connsiteX8" fmla="*/ 3170542 w 9076996"/>
                <a:gd name="connsiteY8" fmla="*/ 8752010 h 9056454"/>
                <a:gd name="connsiteX9" fmla="*/ 2812592 w 9076996"/>
                <a:gd name="connsiteY9" fmla="*/ 8470261 h 9056454"/>
                <a:gd name="connsiteX10" fmla="*/ 406641 w 9076996"/>
                <a:gd name="connsiteY10" fmla="*/ 5543609 h 9056454"/>
                <a:gd name="connsiteX11" fmla="*/ 91492 w 9076996"/>
                <a:gd name="connsiteY11" fmla="*/ 4947185 h 9056454"/>
                <a:gd name="connsiteX12" fmla="*/ 2116 w 9076996"/>
                <a:gd name="connsiteY12" fmla="*/ 4426485 h 9056454"/>
                <a:gd name="connsiteX13" fmla="*/ 124416 w 9076996"/>
                <a:gd name="connsiteY13" fmla="*/ 3664485 h 9056454"/>
                <a:gd name="connsiteX14" fmla="*/ 530816 w 9076996"/>
                <a:gd name="connsiteY14" fmla="*/ 2877085 h 9056454"/>
                <a:gd name="connsiteX15" fmla="*/ 3578816 w 9076996"/>
                <a:gd name="connsiteY15" fmla="*/ 362485 h 9056454"/>
                <a:gd name="connsiteX16" fmla="*/ 4442892 w 9076996"/>
                <a:gd name="connsiteY16" fmla="*/ 31810 h 9056454"/>
                <a:gd name="connsiteX17" fmla="*/ 5225591 w 9076996"/>
                <a:gd name="connsiteY17" fmla="*/ 46859 h 9056454"/>
                <a:gd name="connsiteX18" fmla="*/ 6106116 w 9076996"/>
                <a:gd name="connsiteY18" fmla="*/ 438685 h 9056454"/>
                <a:gd name="connsiteX19" fmla="*/ 6454666 w 9076996"/>
                <a:gd name="connsiteY19" fmla="*/ 786285 h 9056454"/>
                <a:gd name="connsiteX0" fmla="*/ 6453212 w 9075542"/>
                <a:gd name="connsiteY0" fmla="*/ 786285 h 9056452"/>
                <a:gd name="connsiteX1" fmla="*/ 8827163 w 9075542"/>
                <a:gd name="connsiteY1" fmla="*/ 3791485 h 9056452"/>
                <a:gd name="connsiteX2" fmla="*/ 9051062 w 9075542"/>
                <a:gd name="connsiteY2" fmla="*/ 4528085 h 9056452"/>
                <a:gd name="connsiteX3" fmla="*/ 8976737 w 9075542"/>
                <a:gd name="connsiteY3" fmla="*/ 5361110 h 9056452"/>
                <a:gd name="connsiteX4" fmla="*/ 8583964 w 9075542"/>
                <a:gd name="connsiteY4" fmla="*/ 6142886 h 9056452"/>
                <a:gd name="connsiteX5" fmla="*/ 5396288 w 9075542"/>
                <a:gd name="connsiteY5" fmla="*/ 8759061 h 9056452"/>
                <a:gd name="connsiteX6" fmla="*/ 4573137 w 9075542"/>
                <a:gd name="connsiteY6" fmla="*/ 9020110 h 9056452"/>
                <a:gd name="connsiteX7" fmla="*/ 3854412 w 9075542"/>
                <a:gd name="connsiteY7" fmla="*/ 9007409 h 9056452"/>
                <a:gd name="connsiteX8" fmla="*/ 3169088 w 9075542"/>
                <a:gd name="connsiteY8" fmla="*/ 8752010 h 9056452"/>
                <a:gd name="connsiteX9" fmla="*/ 2811138 w 9075542"/>
                <a:gd name="connsiteY9" fmla="*/ 8470261 h 9056452"/>
                <a:gd name="connsiteX10" fmla="*/ 405187 w 9075542"/>
                <a:gd name="connsiteY10" fmla="*/ 5543609 h 9056452"/>
                <a:gd name="connsiteX11" fmla="*/ 90038 w 9075542"/>
                <a:gd name="connsiteY11" fmla="*/ 4947185 h 9056452"/>
                <a:gd name="connsiteX12" fmla="*/ 662 w 9075542"/>
                <a:gd name="connsiteY12" fmla="*/ 4426485 h 9056452"/>
                <a:gd name="connsiteX13" fmla="*/ 122962 w 9075542"/>
                <a:gd name="connsiteY13" fmla="*/ 3664485 h 9056452"/>
                <a:gd name="connsiteX14" fmla="*/ 529362 w 9075542"/>
                <a:gd name="connsiteY14" fmla="*/ 2877085 h 9056452"/>
                <a:gd name="connsiteX15" fmla="*/ 3577362 w 9075542"/>
                <a:gd name="connsiteY15" fmla="*/ 362485 h 9056452"/>
                <a:gd name="connsiteX16" fmla="*/ 4441438 w 9075542"/>
                <a:gd name="connsiteY16" fmla="*/ 31810 h 9056452"/>
                <a:gd name="connsiteX17" fmla="*/ 5224137 w 9075542"/>
                <a:gd name="connsiteY17" fmla="*/ 46859 h 9056452"/>
                <a:gd name="connsiteX18" fmla="*/ 6104662 w 9075542"/>
                <a:gd name="connsiteY18" fmla="*/ 438685 h 9056452"/>
                <a:gd name="connsiteX19" fmla="*/ 6453212 w 9075542"/>
                <a:gd name="connsiteY19" fmla="*/ 786285 h 9056452"/>
                <a:gd name="connsiteX0" fmla="*/ 6453070 w 9075400"/>
                <a:gd name="connsiteY0" fmla="*/ 786285 h 9056454"/>
                <a:gd name="connsiteX1" fmla="*/ 8827021 w 9075400"/>
                <a:gd name="connsiteY1" fmla="*/ 3791485 h 9056454"/>
                <a:gd name="connsiteX2" fmla="*/ 9050920 w 9075400"/>
                <a:gd name="connsiteY2" fmla="*/ 4528085 h 9056454"/>
                <a:gd name="connsiteX3" fmla="*/ 8976595 w 9075400"/>
                <a:gd name="connsiteY3" fmla="*/ 5361110 h 9056454"/>
                <a:gd name="connsiteX4" fmla="*/ 8583822 w 9075400"/>
                <a:gd name="connsiteY4" fmla="*/ 6142886 h 9056454"/>
                <a:gd name="connsiteX5" fmla="*/ 5396146 w 9075400"/>
                <a:gd name="connsiteY5" fmla="*/ 8759061 h 9056454"/>
                <a:gd name="connsiteX6" fmla="*/ 4572995 w 9075400"/>
                <a:gd name="connsiteY6" fmla="*/ 9020110 h 9056454"/>
                <a:gd name="connsiteX7" fmla="*/ 3854270 w 9075400"/>
                <a:gd name="connsiteY7" fmla="*/ 9007409 h 9056454"/>
                <a:gd name="connsiteX8" fmla="*/ 3168946 w 9075400"/>
                <a:gd name="connsiteY8" fmla="*/ 8752010 h 9056454"/>
                <a:gd name="connsiteX9" fmla="*/ 2810996 w 9075400"/>
                <a:gd name="connsiteY9" fmla="*/ 8470261 h 9056454"/>
                <a:gd name="connsiteX10" fmla="*/ 405045 w 9075400"/>
                <a:gd name="connsiteY10" fmla="*/ 5543609 h 9056454"/>
                <a:gd name="connsiteX11" fmla="*/ 110596 w 9075400"/>
                <a:gd name="connsiteY11" fmla="*/ 4947185 h 9056454"/>
                <a:gd name="connsiteX12" fmla="*/ 520 w 9075400"/>
                <a:gd name="connsiteY12" fmla="*/ 4426485 h 9056454"/>
                <a:gd name="connsiteX13" fmla="*/ 122820 w 9075400"/>
                <a:gd name="connsiteY13" fmla="*/ 3664485 h 9056454"/>
                <a:gd name="connsiteX14" fmla="*/ 529220 w 9075400"/>
                <a:gd name="connsiteY14" fmla="*/ 2877085 h 9056454"/>
                <a:gd name="connsiteX15" fmla="*/ 3577220 w 9075400"/>
                <a:gd name="connsiteY15" fmla="*/ 362485 h 9056454"/>
                <a:gd name="connsiteX16" fmla="*/ 4441296 w 9075400"/>
                <a:gd name="connsiteY16" fmla="*/ 31810 h 9056454"/>
                <a:gd name="connsiteX17" fmla="*/ 5223995 w 9075400"/>
                <a:gd name="connsiteY17" fmla="*/ 46859 h 9056454"/>
                <a:gd name="connsiteX18" fmla="*/ 6104520 w 9075400"/>
                <a:gd name="connsiteY18" fmla="*/ 438685 h 9056454"/>
                <a:gd name="connsiteX19" fmla="*/ 6453070 w 9075400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3004 w 9075584"/>
                <a:gd name="connsiteY13" fmla="*/ 3664485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8180 w 9075584"/>
                <a:gd name="connsiteY13" fmla="*/ 3617910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07865 w 9030195"/>
                <a:gd name="connsiteY0" fmla="*/ 786285 h 9056452"/>
                <a:gd name="connsiteX1" fmla="*/ 8781816 w 9030195"/>
                <a:gd name="connsiteY1" fmla="*/ 3791485 h 9056452"/>
                <a:gd name="connsiteX2" fmla="*/ 9005715 w 9030195"/>
                <a:gd name="connsiteY2" fmla="*/ 4528085 h 9056452"/>
                <a:gd name="connsiteX3" fmla="*/ 8931390 w 9030195"/>
                <a:gd name="connsiteY3" fmla="*/ 5361110 h 9056452"/>
                <a:gd name="connsiteX4" fmla="*/ 8538617 w 9030195"/>
                <a:gd name="connsiteY4" fmla="*/ 6142886 h 9056452"/>
                <a:gd name="connsiteX5" fmla="*/ 5350941 w 9030195"/>
                <a:gd name="connsiteY5" fmla="*/ 8759061 h 9056452"/>
                <a:gd name="connsiteX6" fmla="*/ 4527790 w 9030195"/>
                <a:gd name="connsiteY6" fmla="*/ 9020110 h 9056452"/>
                <a:gd name="connsiteX7" fmla="*/ 3809065 w 9030195"/>
                <a:gd name="connsiteY7" fmla="*/ 9007409 h 9056452"/>
                <a:gd name="connsiteX8" fmla="*/ 3123741 w 9030195"/>
                <a:gd name="connsiteY8" fmla="*/ 8752010 h 9056452"/>
                <a:gd name="connsiteX9" fmla="*/ 2765791 w 9030195"/>
                <a:gd name="connsiteY9" fmla="*/ 8470261 h 9056452"/>
                <a:gd name="connsiteX10" fmla="*/ 359840 w 9030195"/>
                <a:gd name="connsiteY10" fmla="*/ 5543609 h 9056452"/>
                <a:gd name="connsiteX11" fmla="*/ 65391 w 9030195"/>
                <a:gd name="connsiteY11" fmla="*/ 4947185 h 9056452"/>
                <a:gd name="connsiteX12" fmla="*/ 1891 w 9030195"/>
                <a:gd name="connsiteY12" fmla="*/ 4410960 h 9056452"/>
                <a:gd name="connsiteX13" fmla="*/ 82791 w 9030195"/>
                <a:gd name="connsiteY13" fmla="*/ 3617910 h 9056452"/>
                <a:gd name="connsiteX14" fmla="*/ 484015 w 9030195"/>
                <a:gd name="connsiteY14" fmla="*/ 2877085 h 9056452"/>
                <a:gd name="connsiteX15" fmla="*/ 3532015 w 9030195"/>
                <a:gd name="connsiteY15" fmla="*/ 362485 h 9056452"/>
                <a:gd name="connsiteX16" fmla="*/ 4396091 w 9030195"/>
                <a:gd name="connsiteY16" fmla="*/ 31810 h 9056452"/>
                <a:gd name="connsiteX17" fmla="*/ 5178790 w 9030195"/>
                <a:gd name="connsiteY17" fmla="*/ 46859 h 9056452"/>
                <a:gd name="connsiteX18" fmla="*/ 6059315 w 9030195"/>
                <a:gd name="connsiteY18" fmla="*/ 438685 h 9056452"/>
                <a:gd name="connsiteX19" fmla="*/ 6407865 w 9030195"/>
                <a:gd name="connsiteY19" fmla="*/ 786285 h 9056452"/>
                <a:gd name="connsiteX0" fmla="*/ 6458382 w 9080712"/>
                <a:gd name="connsiteY0" fmla="*/ 786285 h 9056454"/>
                <a:gd name="connsiteX1" fmla="*/ 8832333 w 9080712"/>
                <a:gd name="connsiteY1" fmla="*/ 3791485 h 9056454"/>
                <a:gd name="connsiteX2" fmla="*/ 9056232 w 9080712"/>
                <a:gd name="connsiteY2" fmla="*/ 4528085 h 9056454"/>
                <a:gd name="connsiteX3" fmla="*/ 8981907 w 9080712"/>
                <a:gd name="connsiteY3" fmla="*/ 5361110 h 9056454"/>
                <a:gd name="connsiteX4" fmla="*/ 8589134 w 9080712"/>
                <a:gd name="connsiteY4" fmla="*/ 6142886 h 9056454"/>
                <a:gd name="connsiteX5" fmla="*/ 5401458 w 9080712"/>
                <a:gd name="connsiteY5" fmla="*/ 8759061 h 9056454"/>
                <a:gd name="connsiteX6" fmla="*/ 4578307 w 9080712"/>
                <a:gd name="connsiteY6" fmla="*/ 9020110 h 9056454"/>
                <a:gd name="connsiteX7" fmla="*/ 3859582 w 9080712"/>
                <a:gd name="connsiteY7" fmla="*/ 9007409 h 9056454"/>
                <a:gd name="connsiteX8" fmla="*/ 3174258 w 9080712"/>
                <a:gd name="connsiteY8" fmla="*/ 8752010 h 9056454"/>
                <a:gd name="connsiteX9" fmla="*/ 2816308 w 9080712"/>
                <a:gd name="connsiteY9" fmla="*/ 8470261 h 9056454"/>
                <a:gd name="connsiteX10" fmla="*/ 410357 w 9080712"/>
                <a:gd name="connsiteY10" fmla="*/ 5543609 h 9056454"/>
                <a:gd name="connsiteX11" fmla="*/ 115908 w 9080712"/>
                <a:gd name="connsiteY11" fmla="*/ 4947185 h 9056454"/>
                <a:gd name="connsiteX12" fmla="*/ 657 w 9080712"/>
                <a:gd name="connsiteY12" fmla="*/ 4379909 h 9056454"/>
                <a:gd name="connsiteX13" fmla="*/ 133308 w 9080712"/>
                <a:gd name="connsiteY13" fmla="*/ 3617910 h 9056454"/>
                <a:gd name="connsiteX14" fmla="*/ 534532 w 9080712"/>
                <a:gd name="connsiteY14" fmla="*/ 2877085 h 9056454"/>
                <a:gd name="connsiteX15" fmla="*/ 3582532 w 9080712"/>
                <a:gd name="connsiteY15" fmla="*/ 362485 h 9056454"/>
                <a:gd name="connsiteX16" fmla="*/ 4446608 w 9080712"/>
                <a:gd name="connsiteY16" fmla="*/ 31810 h 9056454"/>
                <a:gd name="connsiteX17" fmla="*/ 5229307 w 9080712"/>
                <a:gd name="connsiteY17" fmla="*/ 46859 h 9056454"/>
                <a:gd name="connsiteX18" fmla="*/ 6109832 w 9080712"/>
                <a:gd name="connsiteY18" fmla="*/ 438685 h 9056454"/>
                <a:gd name="connsiteX19" fmla="*/ 6458382 w 9080712"/>
                <a:gd name="connsiteY19" fmla="*/ 786285 h 9056454"/>
                <a:gd name="connsiteX0" fmla="*/ 6458820 w 9081150"/>
                <a:gd name="connsiteY0" fmla="*/ 786285 h 9056452"/>
                <a:gd name="connsiteX1" fmla="*/ 8832771 w 9081150"/>
                <a:gd name="connsiteY1" fmla="*/ 3791485 h 9056452"/>
                <a:gd name="connsiteX2" fmla="*/ 9056670 w 9081150"/>
                <a:gd name="connsiteY2" fmla="*/ 4528085 h 9056452"/>
                <a:gd name="connsiteX3" fmla="*/ 8982345 w 9081150"/>
                <a:gd name="connsiteY3" fmla="*/ 5361110 h 9056452"/>
                <a:gd name="connsiteX4" fmla="*/ 8589572 w 9081150"/>
                <a:gd name="connsiteY4" fmla="*/ 6142886 h 9056452"/>
                <a:gd name="connsiteX5" fmla="*/ 5401896 w 9081150"/>
                <a:gd name="connsiteY5" fmla="*/ 8759061 h 9056452"/>
                <a:gd name="connsiteX6" fmla="*/ 4578745 w 9081150"/>
                <a:gd name="connsiteY6" fmla="*/ 9020110 h 9056452"/>
                <a:gd name="connsiteX7" fmla="*/ 3860020 w 9081150"/>
                <a:gd name="connsiteY7" fmla="*/ 9007409 h 9056452"/>
                <a:gd name="connsiteX8" fmla="*/ 3174696 w 9081150"/>
                <a:gd name="connsiteY8" fmla="*/ 8752010 h 9056452"/>
                <a:gd name="connsiteX9" fmla="*/ 2816746 w 9081150"/>
                <a:gd name="connsiteY9" fmla="*/ 8470261 h 9056452"/>
                <a:gd name="connsiteX10" fmla="*/ 410795 w 9081150"/>
                <a:gd name="connsiteY10" fmla="*/ 5543609 h 9056452"/>
                <a:gd name="connsiteX11" fmla="*/ 116346 w 9081150"/>
                <a:gd name="connsiteY11" fmla="*/ 4947185 h 9056452"/>
                <a:gd name="connsiteX12" fmla="*/ 1095 w 9081150"/>
                <a:gd name="connsiteY12" fmla="*/ 4379909 h 9056452"/>
                <a:gd name="connsiteX13" fmla="*/ 133746 w 9081150"/>
                <a:gd name="connsiteY13" fmla="*/ 3617910 h 9056452"/>
                <a:gd name="connsiteX14" fmla="*/ 534970 w 9081150"/>
                <a:gd name="connsiteY14" fmla="*/ 2877085 h 9056452"/>
                <a:gd name="connsiteX15" fmla="*/ 3582970 w 9081150"/>
                <a:gd name="connsiteY15" fmla="*/ 362485 h 9056452"/>
                <a:gd name="connsiteX16" fmla="*/ 4447046 w 9081150"/>
                <a:gd name="connsiteY16" fmla="*/ 31810 h 9056452"/>
                <a:gd name="connsiteX17" fmla="*/ 5229745 w 9081150"/>
                <a:gd name="connsiteY17" fmla="*/ 46859 h 9056452"/>
                <a:gd name="connsiteX18" fmla="*/ 6110270 w 9081150"/>
                <a:gd name="connsiteY18" fmla="*/ 438685 h 9056452"/>
                <a:gd name="connsiteX19" fmla="*/ 6458820 w 9081150"/>
                <a:gd name="connsiteY19" fmla="*/ 786285 h 9056452"/>
                <a:gd name="connsiteX0" fmla="*/ 6458998 w 9081328"/>
                <a:gd name="connsiteY0" fmla="*/ 786285 h 9056454"/>
                <a:gd name="connsiteX1" fmla="*/ 8832949 w 9081328"/>
                <a:gd name="connsiteY1" fmla="*/ 3791485 h 9056454"/>
                <a:gd name="connsiteX2" fmla="*/ 9056848 w 9081328"/>
                <a:gd name="connsiteY2" fmla="*/ 4528085 h 9056454"/>
                <a:gd name="connsiteX3" fmla="*/ 8982523 w 9081328"/>
                <a:gd name="connsiteY3" fmla="*/ 5361110 h 9056454"/>
                <a:gd name="connsiteX4" fmla="*/ 8589750 w 9081328"/>
                <a:gd name="connsiteY4" fmla="*/ 6142886 h 9056454"/>
                <a:gd name="connsiteX5" fmla="*/ 5402074 w 9081328"/>
                <a:gd name="connsiteY5" fmla="*/ 8759061 h 9056454"/>
                <a:gd name="connsiteX6" fmla="*/ 4578923 w 9081328"/>
                <a:gd name="connsiteY6" fmla="*/ 9020110 h 9056454"/>
                <a:gd name="connsiteX7" fmla="*/ 3860198 w 9081328"/>
                <a:gd name="connsiteY7" fmla="*/ 9007409 h 9056454"/>
                <a:gd name="connsiteX8" fmla="*/ 3174874 w 9081328"/>
                <a:gd name="connsiteY8" fmla="*/ 8752010 h 9056454"/>
                <a:gd name="connsiteX9" fmla="*/ 2816924 w 9081328"/>
                <a:gd name="connsiteY9" fmla="*/ 8470261 h 9056454"/>
                <a:gd name="connsiteX10" fmla="*/ 410973 w 9081328"/>
                <a:gd name="connsiteY10" fmla="*/ 5543609 h 9056454"/>
                <a:gd name="connsiteX11" fmla="*/ 116524 w 9081328"/>
                <a:gd name="connsiteY11" fmla="*/ 4947185 h 9056454"/>
                <a:gd name="connsiteX12" fmla="*/ 1273 w 9081328"/>
                <a:gd name="connsiteY12" fmla="*/ 4379909 h 9056454"/>
                <a:gd name="connsiteX13" fmla="*/ 118399 w 9081328"/>
                <a:gd name="connsiteY13" fmla="*/ 3612735 h 9056454"/>
                <a:gd name="connsiteX14" fmla="*/ 535148 w 9081328"/>
                <a:gd name="connsiteY14" fmla="*/ 2877085 h 9056454"/>
                <a:gd name="connsiteX15" fmla="*/ 3583148 w 9081328"/>
                <a:gd name="connsiteY15" fmla="*/ 362485 h 9056454"/>
                <a:gd name="connsiteX16" fmla="*/ 4447224 w 9081328"/>
                <a:gd name="connsiteY16" fmla="*/ 31810 h 9056454"/>
                <a:gd name="connsiteX17" fmla="*/ 5229923 w 9081328"/>
                <a:gd name="connsiteY17" fmla="*/ 46859 h 9056454"/>
                <a:gd name="connsiteX18" fmla="*/ 6110448 w 9081328"/>
                <a:gd name="connsiteY18" fmla="*/ 438685 h 9056454"/>
                <a:gd name="connsiteX19" fmla="*/ 6458998 w 9081328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3676"/>
                <a:gd name="connsiteY0" fmla="*/ 786285 h 9056452"/>
                <a:gd name="connsiteX1" fmla="*/ 8833661 w 9083676"/>
                <a:gd name="connsiteY1" fmla="*/ 3791485 h 9056452"/>
                <a:gd name="connsiteX2" fmla="*/ 9057560 w 9083676"/>
                <a:gd name="connsiteY2" fmla="*/ 4528085 h 9056452"/>
                <a:gd name="connsiteX3" fmla="*/ 8990998 w 9083676"/>
                <a:gd name="connsiteY3" fmla="*/ 5361110 h 9056452"/>
                <a:gd name="connsiteX4" fmla="*/ 8590462 w 9083676"/>
                <a:gd name="connsiteY4" fmla="*/ 6142886 h 9056452"/>
                <a:gd name="connsiteX5" fmla="*/ 5402786 w 9083676"/>
                <a:gd name="connsiteY5" fmla="*/ 8759061 h 9056452"/>
                <a:gd name="connsiteX6" fmla="*/ 4579635 w 9083676"/>
                <a:gd name="connsiteY6" fmla="*/ 9020110 h 9056452"/>
                <a:gd name="connsiteX7" fmla="*/ 3860910 w 9083676"/>
                <a:gd name="connsiteY7" fmla="*/ 9007409 h 9056452"/>
                <a:gd name="connsiteX8" fmla="*/ 3175586 w 9083676"/>
                <a:gd name="connsiteY8" fmla="*/ 8752010 h 9056452"/>
                <a:gd name="connsiteX9" fmla="*/ 2817636 w 9083676"/>
                <a:gd name="connsiteY9" fmla="*/ 8470261 h 9056452"/>
                <a:gd name="connsiteX10" fmla="*/ 411685 w 9083676"/>
                <a:gd name="connsiteY10" fmla="*/ 5543609 h 9056452"/>
                <a:gd name="connsiteX11" fmla="*/ 117236 w 9083676"/>
                <a:gd name="connsiteY11" fmla="*/ 4947185 h 9056452"/>
                <a:gd name="connsiteX12" fmla="*/ 1985 w 9083676"/>
                <a:gd name="connsiteY12" fmla="*/ 4379909 h 9056452"/>
                <a:gd name="connsiteX13" fmla="*/ 119111 w 9083676"/>
                <a:gd name="connsiteY13" fmla="*/ 3612735 h 9056452"/>
                <a:gd name="connsiteX14" fmla="*/ 556561 w 9083676"/>
                <a:gd name="connsiteY14" fmla="*/ 2835685 h 9056452"/>
                <a:gd name="connsiteX15" fmla="*/ 3583860 w 9083676"/>
                <a:gd name="connsiteY15" fmla="*/ 362485 h 9056452"/>
                <a:gd name="connsiteX16" fmla="*/ 4447936 w 9083676"/>
                <a:gd name="connsiteY16" fmla="*/ 31810 h 9056452"/>
                <a:gd name="connsiteX17" fmla="*/ 5230635 w 9083676"/>
                <a:gd name="connsiteY17" fmla="*/ 46859 h 9056452"/>
                <a:gd name="connsiteX18" fmla="*/ 6111160 w 9083676"/>
                <a:gd name="connsiteY18" fmla="*/ 438685 h 9056452"/>
                <a:gd name="connsiteX19" fmla="*/ 6459710 w 9083676"/>
                <a:gd name="connsiteY19" fmla="*/ 786285 h 9056452"/>
                <a:gd name="connsiteX0" fmla="*/ 6459710 w 9080260"/>
                <a:gd name="connsiteY0" fmla="*/ 786285 h 9056454"/>
                <a:gd name="connsiteX1" fmla="*/ 8833661 w 9080260"/>
                <a:gd name="connsiteY1" fmla="*/ 3791485 h 9056454"/>
                <a:gd name="connsiteX2" fmla="*/ 9057560 w 9080260"/>
                <a:gd name="connsiteY2" fmla="*/ 4528085 h 9056454"/>
                <a:gd name="connsiteX3" fmla="*/ 8990998 w 9080260"/>
                <a:gd name="connsiteY3" fmla="*/ 5361110 h 9056454"/>
                <a:gd name="connsiteX4" fmla="*/ 8590462 w 9080260"/>
                <a:gd name="connsiteY4" fmla="*/ 6142886 h 9056454"/>
                <a:gd name="connsiteX5" fmla="*/ 5402786 w 9080260"/>
                <a:gd name="connsiteY5" fmla="*/ 8759061 h 9056454"/>
                <a:gd name="connsiteX6" fmla="*/ 4579635 w 9080260"/>
                <a:gd name="connsiteY6" fmla="*/ 9020110 h 9056454"/>
                <a:gd name="connsiteX7" fmla="*/ 3860910 w 9080260"/>
                <a:gd name="connsiteY7" fmla="*/ 9007409 h 9056454"/>
                <a:gd name="connsiteX8" fmla="*/ 3175586 w 9080260"/>
                <a:gd name="connsiteY8" fmla="*/ 8752010 h 9056454"/>
                <a:gd name="connsiteX9" fmla="*/ 2817636 w 9080260"/>
                <a:gd name="connsiteY9" fmla="*/ 8470261 h 9056454"/>
                <a:gd name="connsiteX10" fmla="*/ 411685 w 9080260"/>
                <a:gd name="connsiteY10" fmla="*/ 5543609 h 9056454"/>
                <a:gd name="connsiteX11" fmla="*/ 117236 w 9080260"/>
                <a:gd name="connsiteY11" fmla="*/ 4947185 h 9056454"/>
                <a:gd name="connsiteX12" fmla="*/ 1985 w 9080260"/>
                <a:gd name="connsiteY12" fmla="*/ 4379909 h 9056454"/>
                <a:gd name="connsiteX13" fmla="*/ 119111 w 9080260"/>
                <a:gd name="connsiteY13" fmla="*/ 3612735 h 9056454"/>
                <a:gd name="connsiteX14" fmla="*/ 556561 w 9080260"/>
                <a:gd name="connsiteY14" fmla="*/ 2835685 h 9056454"/>
                <a:gd name="connsiteX15" fmla="*/ 3583860 w 9080260"/>
                <a:gd name="connsiteY15" fmla="*/ 362485 h 9056454"/>
                <a:gd name="connsiteX16" fmla="*/ 4447936 w 9080260"/>
                <a:gd name="connsiteY16" fmla="*/ 31810 h 9056454"/>
                <a:gd name="connsiteX17" fmla="*/ 5230635 w 9080260"/>
                <a:gd name="connsiteY17" fmla="*/ 46859 h 9056454"/>
                <a:gd name="connsiteX18" fmla="*/ 6111160 w 9080260"/>
                <a:gd name="connsiteY18" fmla="*/ 438685 h 9056454"/>
                <a:gd name="connsiteX19" fmla="*/ 6459710 w 9080260"/>
                <a:gd name="connsiteY19" fmla="*/ 786285 h 905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80260" h="9056454">
                  <a:moveTo>
                    <a:pt x="6459710" y="786285"/>
                  </a:moveTo>
                  <a:cubicBezTo>
                    <a:pt x="7273453" y="1772493"/>
                    <a:pt x="8791000" y="3560833"/>
                    <a:pt x="8833661" y="3791485"/>
                  </a:cubicBezTo>
                  <a:cubicBezTo>
                    <a:pt x="8968670" y="4016318"/>
                    <a:pt x="9031228" y="4277377"/>
                    <a:pt x="9057560" y="4528085"/>
                  </a:cubicBezTo>
                  <a:cubicBezTo>
                    <a:pt x="9117312" y="4797135"/>
                    <a:pt x="9046393" y="5111466"/>
                    <a:pt x="8990998" y="5361110"/>
                  </a:cubicBezTo>
                  <a:cubicBezTo>
                    <a:pt x="8927349" y="5582027"/>
                    <a:pt x="8767963" y="5936202"/>
                    <a:pt x="8590462" y="6142886"/>
                  </a:cubicBezTo>
                  <a:cubicBezTo>
                    <a:pt x="7836681" y="6952845"/>
                    <a:pt x="6332518" y="8057780"/>
                    <a:pt x="5402786" y="8759061"/>
                  </a:cubicBezTo>
                  <a:cubicBezTo>
                    <a:pt x="5131851" y="8909903"/>
                    <a:pt x="4876444" y="8993470"/>
                    <a:pt x="4579635" y="9020110"/>
                  </a:cubicBezTo>
                  <a:cubicBezTo>
                    <a:pt x="4336610" y="9064177"/>
                    <a:pt x="4103935" y="9077193"/>
                    <a:pt x="3860910" y="9007409"/>
                  </a:cubicBezTo>
                  <a:cubicBezTo>
                    <a:pt x="3610044" y="8970576"/>
                    <a:pt x="3400577" y="8871644"/>
                    <a:pt x="3175586" y="8752010"/>
                  </a:cubicBezTo>
                  <a:lnTo>
                    <a:pt x="2817636" y="8470261"/>
                  </a:lnTo>
                  <a:lnTo>
                    <a:pt x="411685" y="5543609"/>
                  </a:lnTo>
                  <a:cubicBezTo>
                    <a:pt x="284210" y="5343077"/>
                    <a:pt x="172261" y="5152893"/>
                    <a:pt x="117236" y="4947185"/>
                  </a:cubicBezTo>
                  <a:cubicBezTo>
                    <a:pt x="63295" y="4770168"/>
                    <a:pt x="-6173" y="4546576"/>
                    <a:pt x="1985" y="4379909"/>
                  </a:cubicBezTo>
                  <a:cubicBezTo>
                    <a:pt x="-10724" y="4084508"/>
                    <a:pt x="38668" y="3861561"/>
                    <a:pt x="119111" y="3612735"/>
                  </a:cubicBezTo>
                  <a:cubicBezTo>
                    <a:pt x="216626" y="3315767"/>
                    <a:pt x="365895" y="3039502"/>
                    <a:pt x="556561" y="2835685"/>
                  </a:cubicBezTo>
                  <a:cubicBezTo>
                    <a:pt x="1520811" y="1956085"/>
                    <a:pt x="2598911" y="1133409"/>
                    <a:pt x="3583860" y="362485"/>
                  </a:cubicBezTo>
                  <a:cubicBezTo>
                    <a:pt x="3863260" y="183260"/>
                    <a:pt x="4153011" y="55785"/>
                    <a:pt x="4447936" y="31810"/>
                  </a:cubicBezTo>
                  <a:cubicBezTo>
                    <a:pt x="4734711" y="-28724"/>
                    <a:pt x="4990435" y="9067"/>
                    <a:pt x="5230635" y="46859"/>
                  </a:cubicBezTo>
                  <a:cubicBezTo>
                    <a:pt x="5570718" y="105017"/>
                    <a:pt x="5869403" y="261500"/>
                    <a:pt x="6111160" y="438685"/>
                  </a:cubicBezTo>
                  <a:cubicBezTo>
                    <a:pt x="6258394" y="545927"/>
                    <a:pt x="6353877" y="663518"/>
                    <a:pt x="6459710" y="78628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EE7FA5E-726D-449A-AA94-6CA68C44CA87}"/>
              </a:ext>
            </a:extLst>
          </p:cNvPr>
          <p:cNvSpPr txBox="1"/>
          <p:nvPr/>
        </p:nvSpPr>
        <p:spPr>
          <a:xfrm>
            <a:off x="4969038" y="2177152"/>
            <a:ext cx="673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YOUR DEMO TITLE</a:t>
            </a:r>
            <a:endParaRPr lang="zh-CN" altLang="en-US" sz="5400" b="1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id="{723940F9-703E-4A08-811A-B9B3F69C2D6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99357" y="5468981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054-809968">
            <a:extLst>
              <a:ext uri="{FF2B5EF4-FFF2-40B4-BE49-F238E27FC236}">
                <a16:creationId xmlns:a16="http://schemas.microsoft.com/office/drawing/2014/main" id="{86232D54-77FB-4649-862A-4327B82A8F35}"/>
              </a:ext>
            </a:extLst>
          </p:cNvPr>
          <p:cNvSpPr>
            <a:spLocks noChangeAspect="1"/>
          </p:cNvSpPr>
          <p:nvPr/>
        </p:nvSpPr>
        <p:spPr bwMode="auto">
          <a:xfrm>
            <a:off x="11307318" y="424207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D983C8A-A671-48EA-8BAD-E1B5FA133C78}"/>
              </a:ext>
            </a:extLst>
          </p:cNvPr>
          <p:cNvSpPr/>
          <p:nvPr/>
        </p:nvSpPr>
        <p:spPr>
          <a:xfrm>
            <a:off x="7229815" y="4180162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394DC6-901A-4B95-A475-95C1768CF836}"/>
              </a:ext>
            </a:extLst>
          </p:cNvPr>
          <p:cNvSpPr txBox="1"/>
          <p:nvPr/>
        </p:nvSpPr>
        <p:spPr>
          <a:xfrm>
            <a:off x="7451231" y="4261665"/>
            <a:ext cx="17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EB9E10-0A20-4A6D-9994-51D5A666BF13}"/>
              </a:ext>
            </a:extLst>
          </p:cNvPr>
          <p:cNvSpPr txBox="1"/>
          <p:nvPr/>
        </p:nvSpPr>
        <p:spPr>
          <a:xfrm>
            <a:off x="5260830" y="3226836"/>
            <a:ext cx="61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0E477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DA350EF-0FA5-4554-B1D8-B0781AD8E04E}"/>
              </a:ext>
            </a:extLst>
          </p:cNvPr>
          <p:cNvSpPr/>
          <p:nvPr/>
        </p:nvSpPr>
        <p:spPr>
          <a:xfrm>
            <a:off x="8232894" y="5760806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B6F183C-682E-4BBE-8E0B-A4E8C0EC537D}"/>
              </a:ext>
            </a:extLst>
          </p:cNvPr>
          <p:cNvSpPr/>
          <p:nvPr/>
        </p:nvSpPr>
        <p:spPr>
          <a:xfrm>
            <a:off x="8428497" y="5760806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D87F2C1-5CAF-4E7E-9366-8917DE0226F8}"/>
              </a:ext>
            </a:extLst>
          </p:cNvPr>
          <p:cNvSpPr/>
          <p:nvPr/>
        </p:nvSpPr>
        <p:spPr>
          <a:xfrm>
            <a:off x="8624100" y="5760806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3F4D64A2-9280-094F-B0D4-3DD7E2010758}"/>
              </a:ext>
            </a:extLst>
          </p:cNvPr>
          <p:cNvSpPr/>
          <p:nvPr/>
        </p:nvSpPr>
        <p:spPr>
          <a:xfrm>
            <a:off x="9409583" y="4242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3">
            <a:hlinkClick r:id="rId5"/>
            <a:extLst>
              <a:ext uri="{FF2B5EF4-FFF2-40B4-BE49-F238E27FC236}">
                <a16:creationId xmlns:a16="http://schemas.microsoft.com/office/drawing/2014/main" id="{95F58975-8E63-548A-B52A-44687C8AD608}"/>
              </a:ext>
            </a:extLst>
          </p:cNvPr>
          <p:cNvSpPr txBox="1"/>
          <p:nvPr/>
        </p:nvSpPr>
        <p:spPr>
          <a:xfrm>
            <a:off x="4690981" y="567957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E477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E47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2" grpId="0"/>
          <p:bldP spid="17" grpId="0" animBg="1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2" grpId="0"/>
          <p:bldP spid="17" grpId="0" animBg="1"/>
          <p:bldP spid="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341027C-88D9-4187-8D23-1A83EE3C187E}"/>
              </a:ext>
            </a:extLst>
          </p:cNvPr>
          <p:cNvCxnSpPr>
            <a:cxnSpLocks/>
          </p:cNvCxnSpPr>
          <p:nvPr/>
        </p:nvCxnSpPr>
        <p:spPr>
          <a:xfrm>
            <a:off x="3089757" y="1997939"/>
            <a:ext cx="5126424" cy="0"/>
          </a:xfrm>
          <a:prstGeom prst="line">
            <a:avLst/>
          </a:prstGeom>
          <a:ln w="3175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î$líde">
            <a:extLst>
              <a:ext uri="{FF2B5EF4-FFF2-40B4-BE49-F238E27FC236}">
                <a16:creationId xmlns:a16="http://schemas.microsoft.com/office/drawing/2014/main" id="{5E6D7254-8338-498A-80E7-FD68C8D88502}"/>
              </a:ext>
            </a:extLst>
          </p:cNvPr>
          <p:cNvSpPr/>
          <p:nvPr/>
        </p:nvSpPr>
        <p:spPr>
          <a:xfrm>
            <a:off x="664815" y="4665854"/>
            <a:ext cx="7673974" cy="1259903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íṣḻîḋè">
            <a:extLst>
              <a:ext uri="{FF2B5EF4-FFF2-40B4-BE49-F238E27FC236}">
                <a16:creationId xmlns:a16="http://schemas.microsoft.com/office/drawing/2014/main" id="{790F86C6-2F29-4BAB-BB75-08CED034445B}"/>
              </a:ext>
            </a:extLst>
          </p:cNvPr>
          <p:cNvSpPr/>
          <p:nvPr/>
        </p:nvSpPr>
        <p:spPr bwMode="auto">
          <a:xfrm>
            <a:off x="1448585" y="4959631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ïŝḻíḓé">
            <a:extLst>
              <a:ext uri="{FF2B5EF4-FFF2-40B4-BE49-F238E27FC236}">
                <a16:creationId xmlns:a16="http://schemas.microsoft.com/office/drawing/2014/main" id="{9DBE0BFE-0137-46BF-9993-07FD019C3DC7}"/>
              </a:ext>
            </a:extLst>
          </p:cNvPr>
          <p:cNvSpPr/>
          <p:nvPr/>
        </p:nvSpPr>
        <p:spPr bwMode="auto">
          <a:xfrm>
            <a:off x="3360857" y="4959631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íṩ1iďe">
            <a:extLst>
              <a:ext uri="{FF2B5EF4-FFF2-40B4-BE49-F238E27FC236}">
                <a16:creationId xmlns:a16="http://schemas.microsoft.com/office/drawing/2014/main" id="{59CDEABE-CAAE-40BC-B445-34C4445A0C4C}"/>
              </a:ext>
            </a:extLst>
          </p:cNvPr>
          <p:cNvSpPr/>
          <p:nvPr/>
        </p:nvSpPr>
        <p:spPr bwMode="auto">
          <a:xfrm>
            <a:off x="5273129" y="4959631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1004C93-0CB9-45C5-B3AF-EF0C3A78CD48}"/>
              </a:ext>
            </a:extLst>
          </p:cNvPr>
          <p:cNvCxnSpPr/>
          <p:nvPr/>
        </p:nvCxnSpPr>
        <p:spPr>
          <a:xfrm>
            <a:off x="2594642" y="4901260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FEB2504-0D32-4094-BFD4-4BBA9AF6864B}"/>
              </a:ext>
            </a:extLst>
          </p:cNvPr>
          <p:cNvCxnSpPr/>
          <p:nvPr/>
        </p:nvCxnSpPr>
        <p:spPr>
          <a:xfrm>
            <a:off x="4506914" y="4901260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ṩḻidé">
            <a:extLst>
              <a:ext uri="{FF2B5EF4-FFF2-40B4-BE49-F238E27FC236}">
                <a16:creationId xmlns:a16="http://schemas.microsoft.com/office/drawing/2014/main" id="{E9AD1FCD-BB7B-436A-B485-E813EFF56572}"/>
              </a:ext>
            </a:extLst>
          </p:cNvPr>
          <p:cNvSpPr/>
          <p:nvPr/>
        </p:nvSpPr>
        <p:spPr bwMode="auto">
          <a:xfrm>
            <a:off x="7185399" y="4959631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C4E9D00-A14C-4B32-8390-BFB10917D0FC}"/>
              </a:ext>
            </a:extLst>
          </p:cNvPr>
          <p:cNvCxnSpPr/>
          <p:nvPr/>
        </p:nvCxnSpPr>
        <p:spPr>
          <a:xfrm>
            <a:off x="6419186" y="4901260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A57CF19-DB28-4DC9-8AA0-EBB4887D226A}"/>
              </a:ext>
            </a:extLst>
          </p:cNvPr>
          <p:cNvSpPr/>
          <p:nvPr/>
        </p:nvSpPr>
        <p:spPr>
          <a:xfrm>
            <a:off x="6419186" y="1748021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AA16209-7C4B-4CDB-822C-6511471ABCE9}"/>
              </a:ext>
            </a:extLst>
          </p:cNvPr>
          <p:cNvSpPr txBox="1"/>
          <p:nvPr/>
        </p:nvSpPr>
        <p:spPr>
          <a:xfrm>
            <a:off x="6639297" y="1869781"/>
            <a:ext cx="223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65CAB7B-C0D2-4152-9FDE-83C792C8D3C5}"/>
              </a:ext>
            </a:extLst>
          </p:cNvPr>
          <p:cNvSpPr txBox="1"/>
          <p:nvPr/>
        </p:nvSpPr>
        <p:spPr>
          <a:xfrm>
            <a:off x="1025500" y="2588913"/>
            <a:ext cx="615989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400" dirty="0">
                <a:solidFill>
                  <a:srgbClr val="0E477F"/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853141-B736-4F3E-BA62-66FED3D35D87}"/>
              </a:ext>
            </a:extLst>
          </p:cNvPr>
          <p:cNvSpPr txBox="1"/>
          <p:nvPr/>
        </p:nvSpPr>
        <p:spPr>
          <a:xfrm>
            <a:off x="675040" y="5376773"/>
            <a:ext cx="17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1852CC1-6D17-4D1D-9CB3-FB5171F7D81B}"/>
              </a:ext>
            </a:extLst>
          </p:cNvPr>
          <p:cNvSpPr txBox="1"/>
          <p:nvPr/>
        </p:nvSpPr>
        <p:spPr>
          <a:xfrm>
            <a:off x="2579835" y="5373846"/>
            <a:ext cx="17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7E6D34D-3016-43A8-AC3D-CDD12DFEABE9}"/>
              </a:ext>
            </a:extLst>
          </p:cNvPr>
          <p:cNvSpPr txBox="1"/>
          <p:nvPr/>
        </p:nvSpPr>
        <p:spPr>
          <a:xfrm>
            <a:off x="4517286" y="5353559"/>
            <a:ext cx="17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11A993B-8FC0-46A7-9946-C6BA88AB29A0}"/>
              </a:ext>
            </a:extLst>
          </p:cNvPr>
          <p:cNvSpPr txBox="1"/>
          <p:nvPr/>
        </p:nvSpPr>
        <p:spPr>
          <a:xfrm>
            <a:off x="6429557" y="5376773"/>
            <a:ext cx="17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DBCAF6B-D39B-4ABA-B53E-FC276145D264}"/>
              </a:ext>
            </a:extLst>
          </p:cNvPr>
          <p:cNvSpPr txBox="1"/>
          <p:nvPr/>
        </p:nvSpPr>
        <p:spPr>
          <a:xfrm>
            <a:off x="1118723" y="333749"/>
            <a:ext cx="305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E4149C0-4983-40D5-8F09-6B8E81A6316C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03C5D22C-84F6-4B2F-9A22-901515AC69AA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ED4B091-31FC-43E4-A2E3-6C1031617D52}"/>
              </a:ext>
            </a:extLst>
          </p:cNvPr>
          <p:cNvGrpSpPr/>
          <p:nvPr/>
        </p:nvGrpSpPr>
        <p:grpSpPr>
          <a:xfrm>
            <a:off x="8659552" y="2917738"/>
            <a:ext cx="2628921" cy="2635876"/>
            <a:chOff x="5995191" y="1609133"/>
            <a:chExt cx="953729" cy="956252"/>
          </a:xfrm>
        </p:grpSpPr>
        <p:sp>
          <p:nvSpPr>
            <p:cNvPr id="34" name="ïSlíḍê">
              <a:extLst>
                <a:ext uri="{FF2B5EF4-FFF2-40B4-BE49-F238E27FC236}">
                  <a16:creationId xmlns:a16="http://schemas.microsoft.com/office/drawing/2014/main" id="{234136B8-1979-47D9-80E8-2D6217A4DF5D}"/>
                </a:ext>
              </a:extLst>
            </p:cNvPr>
            <p:cNvSpPr/>
            <p:nvPr/>
          </p:nvSpPr>
          <p:spPr bwMode="auto">
            <a:xfrm>
              <a:off x="5995191" y="1609133"/>
              <a:ext cx="953729" cy="956252"/>
            </a:xfrm>
            <a:prstGeom prst="ellipse">
              <a:avLst/>
            </a:prstGeom>
            <a:solidFill>
              <a:srgbClr val="0E477F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îṩľiḑé">
              <a:extLst>
                <a:ext uri="{FF2B5EF4-FFF2-40B4-BE49-F238E27FC236}">
                  <a16:creationId xmlns:a16="http://schemas.microsoft.com/office/drawing/2014/main" id="{71ED372F-A0E0-4F27-96FB-7CAFA86F07C3}"/>
                </a:ext>
              </a:extLst>
            </p:cNvPr>
            <p:cNvSpPr/>
            <p:nvPr/>
          </p:nvSpPr>
          <p:spPr bwMode="auto">
            <a:xfrm>
              <a:off x="6227926" y="1860126"/>
              <a:ext cx="488259" cy="454264"/>
            </a:xfrm>
            <a:custGeom>
              <a:avLst/>
              <a:gdLst>
                <a:gd name="connsiteX0" fmla="*/ 362096 w 576922"/>
                <a:gd name="connsiteY0" fmla="*/ 472751 h 536754"/>
                <a:gd name="connsiteX1" fmla="*/ 376350 w 576922"/>
                <a:gd name="connsiteY1" fmla="*/ 536754 h 536754"/>
                <a:gd name="connsiteX2" fmla="*/ 362096 w 576922"/>
                <a:gd name="connsiteY2" fmla="*/ 536754 h 536754"/>
                <a:gd name="connsiteX3" fmla="*/ 214826 w 576922"/>
                <a:gd name="connsiteY3" fmla="*/ 472751 h 536754"/>
                <a:gd name="connsiteX4" fmla="*/ 214826 w 576922"/>
                <a:gd name="connsiteY4" fmla="*/ 536754 h 536754"/>
                <a:gd name="connsiteX5" fmla="*/ 200572 w 576922"/>
                <a:gd name="connsiteY5" fmla="*/ 536754 h 536754"/>
                <a:gd name="connsiteX6" fmla="*/ 288461 w 576922"/>
                <a:gd name="connsiteY6" fmla="*/ 200761 h 536754"/>
                <a:gd name="connsiteX7" fmla="*/ 221958 w 576922"/>
                <a:gd name="connsiteY7" fmla="*/ 267171 h 536754"/>
                <a:gd name="connsiteX8" fmla="*/ 288461 w 576922"/>
                <a:gd name="connsiteY8" fmla="*/ 346317 h 536754"/>
                <a:gd name="connsiteX9" fmla="*/ 354963 w 576922"/>
                <a:gd name="connsiteY9" fmla="*/ 267171 h 536754"/>
                <a:gd name="connsiteX10" fmla="*/ 288461 w 576922"/>
                <a:gd name="connsiteY10" fmla="*/ 200761 h 536754"/>
                <a:gd name="connsiteX11" fmla="*/ 279958 w 576922"/>
                <a:gd name="connsiteY11" fmla="*/ 97355 h 536754"/>
                <a:gd name="connsiteX12" fmla="*/ 296963 w 576922"/>
                <a:gd name="connsiteY12" fmla="*/ 97355 h 536754"/>
                <a:gd name="connsiteX13" fmla="*/ 494649 w 576922"/>
                <a:gd name="connsiteY13" fmla="*/ 267626 h 536754"/>
                <a:gd name="connsiteX14" fmla="*/ 499204 w 576922"/>
                <a:gd name="connsiteY14" fmla="*/ 277481 h 536754"/>
                <a:gd name="connsiteX15" fmla="*/ 499204 w 576922"/>
                <a:gd name="connsiteY15" fmla="*/ 523715 h 536754"/>
                <a:gd name="connsiteX16" fmla="*/ 486147 w 576922"/>
                <a:gd name="connsiteY16" fmla="*/ 536754 h 536754"/>
                <a:gd name="connsiteX17" fmla="*/ 430272 w 576922"/>
                <a:gd name="connsiteY17" fmla="*/ 536754 h 536754"/>
                <a:gd name="connsiteX18" fmla="*/ 398084 w 576922"/>
                <a:gd name="connsiteY18" fmla="*/ 393017 h 536754"/>
                <a:gd name="connsiteX19" fmla="*/ 385634 w 576922"/>
                <a:gd name="connsiteY19" fmla="*/ 376035 h 536754"/>
                <a:gd name="connsiteX20" fmla="*/ 298482 w 576922"/>
                <a:gd name="connsiteY20" fmla="*/ 352231 h 536754"/>
                <a:gd name="connsiteX21" fmla="*/ 291953 w 576922"/>
                <a:gd name="connsiteY21" fmla="*/ 365270 h 536754"/>
                <a:gd name="connsiteX22" fmla="*/ 291801 w 576922"/>
                <a:gd name="connsiteY22" fmla="*/ 365270 h 536754"/>
                <a:gd name="connsiteX23" fmla="*/ 309565 w 576922"/>
                <a:gd name="connsiteY23" fmla="*/ 502943 h 536754"/>
                <a:gd name="connsiteX24" fmla="*/ 290131 w 576922"/>
                <a:gd name="connsiteY24" fmla="*/ 536754 h 536754"/>
                <a:gd name="connsiteX25" fmla="*/ 286791 w 576922"/>
                <a:gd name="connsiteY25" fmla="*/ 536754 h 536754"/>
                <a:gd name="connsiteX26" fmla="*/ 267356 w 576922"/>
                <a:gd name="connsiteY26" fmla="*/ 502943 h 536754"/>
                <a:gd name="connsiteX27" fmla="*/ 285120 w 576922"/>
                <a:gd name="connsiteY27" fmla="*/ 365270 h 536754"/>
                <a:gd name="connsiteX28" fmla="*/ 284969 w 576922"/>
                <a:gd name="connsiteY28" fmla="*/ 365270 h 536754"/>
                <a:gd name="connsiteX29" fmla="*/ 278440 w 576922"/>
                <a:gd name="connsiteY29" fmla="*/ 352231 h 536754"/>
                <a:gd name="connsiteX30" fmla="*/ 191288 w 576922"/>
                <a:gd name="connsiteY30" fmla="*/ 376035 h 536754"/>
                <a:gd name="connsiteX31" fmla="*/ 178838 w 576922"/>
                <a:gd name="connsiteY31" fmla="*/ 393017 h 536754"/>
                <a:gd name="connsiteX32" fmla="*/ 146649 w 576922"/>
                <a:gd name="connsiteY32" fmla="*/ 536754 h 536754"/>
                <a:gd name="connsiteX33" fmla="*/ 90775 w 576922"/>
                <a:gd name="connsiteY33" fmla="*/ 536754 h 536754"/>
                <a:gd name="connsiteX34" fmla="*/ 77717 w 576922"/>
                <a:gd name="connsiteY34" fmla="*/ 523715 h 536754"/>
                <a:gd name="connsiteX35" fmla="*/ 77717 w 576922"/>
                <a:gd name="connsiteY35" fmla="*/ 277481 h 536754"/>
                <a:gd name="connsiteX36" fmla="*/ 82272 w 576922"/>
                <a:gd name="connsiteY36" fmla="*/ 267626 h 536754"/>
                <a:gd name="connsiteX37" fmla="*/ 288461 w 576922"/>
                <a:gd name="connsiteY37" fmla="*/ 0 h 536754"/>
                <a:gd name="connsiteX38" fmla="*/ 305620 w 576922"/>
                <a:gd name="connsiteY38" fmla="*/ 6254 h 536754"/>
                <a:gd name="connsiteX39" fmla="*/ 567855 w 576922"/>
                <a:gd name="connsiteY39" fmla="*/ 231550 h 536754"/>
                <a:gd name="connsiteX40" fmla="*/ 570588 w 576922"/>
                <a:gd name="connsiteY40" fmla="*/ 268392 h 536754"/>
                <a:gd name="connsiteX41" fmla="*/ 550696 w 576922"/>
                <a:gd name="connsiteY41" fmla="*/ 277488 h 536754"/>
                <a:gd name="connsiteX42" fmla="*/ 533690 w 576922"/>
                <a:gd name="connsiteY42" fmla="*/ 271272 h 536754"/>
                <a:gd name="connsiteX43" fmla="*/ 288461 w 576922"/>
                <a:gd name="connsiteY43" fmla="*/ 60683 h 536754"/>
                <a:gd name="connsiteX44" fmla="*/ 43232 w 576922"/>
                <a:gd name="connsiteY44" fmla="*/ 271272 h 536754"/>
                <a:gd name="connsiteX45" fmla="*/ 6334 w 576922"/>
                <a:gd name="connsiteY45" fmla="*/ 268392 h 536754"/>
                <a:gd name="connsiteX46" fmla="*/ 9067 w 576922"/>
                <a:gd name="connsiteY46" fmla="*/ 231550 h 536754"/>
                <a:gd name="connsiteX47" fmla="*/ 271303 w 576922"/>
                <a:gd name="connsiteY47" fmla="*/ 6254 h 536754"/>
                <a:gd name="connsiteX48" fmla="*/ 288461 w 576922"/>
                <a:gd name="connsiteY48" fmla="*/ 0 h 53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6922" h="536754">
                  <a:moveTo>
                    <a:pt x="362096" y="472751"/>
                  </a:moveTo>
                  <a:lnTo>
                    <a:pt x="376350" y="536754"/>
                  </a:lnTo>
                  <a:lnTo>
                    <a:pt x="362096" y="536754"/>
                  </a:lnTo>
                  <a:close/>
                  <a:moveTo>
                    <a:pt x="214826" y="472751"/>
                  </a:moveTo>
                  <a:lnTo>
                    <a:pt x="214826" y="536754"/>
                  </a:lnTo>
                  <a:lnTo>
                    <a:pt x="200572" y="536754"/>
                  </a:lnTo>
                  <a:close/>
                  <a:moveTo>
                    <a:pt x="288461" y="200761"/>
                  </a:moveTo>
                  <a:cubicBezTo>
                    <a:pt x="251717" y="200761"/>
                    <a:pt x="221958" y="230478"/>
                    <a:pt x="221958" y="267171"/>
                  </a:cubicBezTo>
                  <a:cubicBezTo>
                    <a:pt x="221958" y="303712"/>
                    <a:pt x="251717" y="346317"/>
                    <a:pt x="288461" y="346317"/>
                  </a:cubicBezTo>
                  <a:cubicBezTo>
                    <a:pt x="325204" y="346317"/>
                    <a:pt x="354963" y="303712"/>
                    <a:pt x="354963" y="267171"/>
                  </a:cubicBezTo>
                  <a:cubicBezTo>
                    <a:pt x="354963" y="230478"/>
                    <a:pt x="325204" y="200761"/>
                    <a:pt x="288461" y="200761"/>
                  </a:cubicBezTo>
                  <a:close/>
                  <a:moveTo>
                    <a:pt x="279958" y="97355"/>
                  </a:moveTo>
                  <a:cubicBezTo>
                    <a:pt x="284817" y="93109"/>
                    <a:pt x="292105" y="93109"/>
                    <a:pt x="296963" y="97355"/>
                  </a:cubicBezTo>
                  <a:lnTo>
                    <a:pt x="494649" y="267626"/>
                  </a:lnTo>
                  <a:cubicBezTo>
                    <a:pt x="497534" y="270052"/>
                    <a:pt x="499204" y="273691"/>
                    <a:pt x="499204" y="277481"/>
                  </a:cubicBezTo>
                  <a:lnTo>
                    <a:pt x="499204" y="523715"/>
                  </a:lnTo>
                  <a:cubicBezTo>
                    <a:pt x="499204" y="530993"/>
                    <a:pt x="493283" y="536754"/>
                    <a:pt x="486147" y="536754"/>
                  </a:cubicBezTo>
                  <a:lnTo>
                    <a:pt x="430272" y="536754"/>
                  </a:lnTo>
                  <a:lnTo>
                    <a:pt x="398084" y="393017"/>
                  </a:lnTo>
                  <a:cubicBezTo>
                    <a:pt x="396414" y="386194"/>
                    <a:pt x="392314" y="379826"/>
                    <a:pt x="385634" y="376035"/>
                  </a:cubicBezTo>
                  <a:cubicBezTo>
                    <a:pt x="383963" y="375126"/>
                    <a:pt x="346916" y="354808"/>
                    <a:pt x="298482" y="352231"/>
                  </a:cubicBezTo>
                  <a:lnTo>
                    <a:pt x="291953" y="365270"/>
                  </a:lnTo>
                  <a:lnTo>
                    <a:pt x="291801" y="365270"/>
                  </a:lnTo>
                  <a:lnTo>
                    <a:pt x="309565" y="502943"/>
                  </a:lnTo>
                  <a:lnTo>
                    <a:pt x="290131" y="536754"/>
                  </a:lnTo>
                  <a:lnTo>
                    <a:pt x="286791" y="536754"/>
                  </a:lnTo>
                  <a:lnTo>
                    <a:pt x="267356" y="502943"/>
                  </a:lnTo>
                  <a:lnTo>
                    <a:pt x="285120" y="365270"/>
                  </a:lnTo>
                  <a:lnTo>
                    <a:pt x="284969" y="365270"/>
                  </a:lnTo>
                  <a:lnTo>
                    <a:pt x="278440" y="352231"/>
                  </a:lnTo>
                  <a:cubicBezTo>
                    <a:pt x="229853" y="354808"/>
                    <a:pt x="192958" y="375126"/>
                    <a:pt x="191288" y="376035"/>
                  </a:cubicBezTo>
                  <a:cubicBezTo>
                    <a:pt x="184607" y="379826"/>
                    <a:pt x="180508" y="386194"/>
                    <a:pt x="178838" y="393017"/>
                  </a:cubicBezTo>
                  <a:lnTo>
                    <a:pt x="146649" y="536754"/>
                  </a:lnTo>
                  <a:lnTo>
                    <a:pt x="90775" y="536754"/>
                  </a:lnTo>
                  <a:cubicBezTo>
                    <a:pt x="83639" y="536754"/>
                    <a:pt x="77717" y="530993"/>
                    <a:pt x="77717" y="523715"/>
                  </a:cubicBezTo>
                  <a:lnTo>
                    <a:pt x="77717" y="277481"/>
                  </a:lnTo>
                  <a:cubicBezTo>
                    <a:pt x="77717" y="273691"/>
                    <a:pt x="79387" y="270052"/>
                    <a:pt x="82272" y="267626"/>
                  </a:cubicBezTo>
                  <a:close/>
                  <a:moveTo>
                    <a:pt x="288461" y="0"/>
                  </a:moveTo>
                  <a:cubicBezTo>
                    <a:pt x="294573" y="0"/>
                    <a:pt x="300685" y="2085"/>
                    <a:pt x="305620" y="6254"/>
                  </a:cubicBezTo>
                  <a:lnTo>
                    <a:pt x="567855" y="231550"/>
                  </a:lnTo>
                  <a:cubicBezTo>
                    <a:pt x="578787" y="240950"/>
                    <a:pt x="580002" y="257476"/>
                    <a:pt x="570588" y="268392"/>
                  </a:cubicBezTo>
                  <a:cubicBezTo>
                    <a:pt x="565425" y="274456"/>
                    <a:pt x="558137" y="277488"/>
                    <a:pt x="550696" y="277488"/>
                  </a:cubicBezTo>
                  <a:cubicBezTo>
                    <a:pt x="544623" y="277488"/>
                    <a:pt x="538549" y="275517"/>
                    <a:pt x="533690" y="271272"/>
                  </a:cubicBezTo>
                  <a:lnTo>
                    <a:pt x="288461" y="60683"/>
                  </a:lnTo>
                  <a:lnTo>
                    <a:pt x="43232" y="271272"/>
                  </a:lnTo>
                  <a:cubicBezTo>
                    <a:pt x="32299" y="280672"/>
                    <a:pt x="15748" y="279459"/>
                    <a:pt x="6334" y="268392"/>
                  </a:cubicBezTo>
                  <a:cubicBezTo>
                    <a:pt x="-3080" y="257476"/>
                    <a:pt x="-1865" y="240950"/>
                    <a:pt x="9067" y="231550"/>
                  </a:cubicBezTo>
                  <a:lnTo>
                    <a:pt x="271303" y="6254"/>
                  </a:lnTo>
                  <a:cubicBezTo>
                    <a:pt x="276238" y="2085"/>
                    <a:pt x="282350" y="0"/>
                    <a:pt x="2884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599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1îďé">
            <a:extLst>
              <a:ext uri="{FF2B5EF4-FFF2-40B4-BE49-F238E27FC236}">
                <a16:creationId xmlns:a16="http://schemas.microsoft.com/office/drawing/2014/main" id="{CC902A2A-0208-4ADD-82B6-C25CC15F9A28}"/>
              </a:ext>
            </a:extLst>
          </p:cNvPr>
          <p:cNvSpPr/>
          <p:nvPr/>
        </p:nvSpPr>
        <p:spPr>
          <a:xfrm>
            <a:off x="4337050" y="1503298"/>
            <a:ext cx="3517900" cy="351790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şļíde">
            <a:extLst>
              <a:ext uri="{FF2B5EF4-FFF2-40B4-BE49-F238E27FC236}">
                <a16:creationId xmlns:a16="http://schemas.microsoft.com/office/drawing/2014/main" id="{5C9EC297-1CA7-465F-9056-D511431F8FD3}"/>
              </a:ext>
            </a:extLst>
          </p:cNvPr>
          <p:cNvSpPr/>
          <p:nvPr/>
        </p:nvSpPr>
        <p:spPr>
          <a:xfrm>
            <a:off x="3365500" y="742950"/>
            <a:ext cx="5372100" cy="5372100"/>
          </a:xfrm>
          <a:prstGeom prst="donut">
            <a:avLst>
              <a:gd name="adj" fmla="val 9922"/>
            </a:avLst>
          </a:prstGeom>
          <a:solidFill>
            <a:schemeClr val="bg1">
              <a:lumMod val="95000"/>
              <a:alpha val="34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í$lïḋè">
            <a:extLst>
              <a:ext uri="{FF2B5EF4-FFF2-40B4-BE49-F238E27FC236}">
                <a16:creationId xmlns:a16="http://schemas.microsoft.com/office/drawing/2014/main" id="{2A53FE92-DDCD-4C54-8451-C61302A675D8}"/>
              </a:ext>
            </a:extLst>
          </p:cNvPr>
          <p:cNvSpPr/>
          <p:nvPr/>
        </p:nvSpPr>
        <p:spPr>
          <a:xfrm rot="10800000">
            <a:off x="4651175" y="3073534"/>
            <a:ext cx="235351" cy="377427"/>
          </a:xfrm>
          <a:custGeom>
            <a:avLst/>
            <a:gdLst>
              <a:gd name="connsiteX0" fmla="*/ 0 w 253577"/>
              <a:gd name="connsiteY0" fmla="*/ 81331 h 406655"/>
              <a:gd name="connsiteX1" fmla="*/ 126789 w 253577"/>
              <a:gd name="connsiteY1" fmla="*/ 81331 h 406655"/>
              <a:gd name="connsiteX2" fmla="*/ 126789 w 253577"/>
              <a:gd name="connsiteY2" fmla="*/ 0 h 406655"/>
              <a:gd name="connsiteX3" fmla="*/ 253577 w 253577"/>
              <a:gd name="connsiteY3" fmla="*/ 203328 h 406655"/>
              <a:gd name="connsiteX4" fmla="*/ 126789 w 253577"/>
              <a:gd name="connsiteY4" fmla="*/ 406655 h 406655"/>
              <a:gd name="connsiteX5" fmla="*/ 126789 w 253577"/>
              <a:gd name="connsiteY5" fmla="*/ 325324 h 406655"/>
              <a:gd name="connsiteX6" fmla="*/ 0 w 253577"/>
              <a:gd name="connsiteY6" fmla="*/ 325324 h 406655"/>
              <a:gd name="connsiteX7" fmla="*/ 0 w 253577"/>
              <a:gd name="connsiteY7" fmla="*/ 81331 h 4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577" h="406655">
                <a:moveTo>
                  <a:pt x="0" y="81331"/>
                </a:moveTo>
                <a:lnTo>
                  <a:pt x="126789" y="81331"/>
                </a:lnTo>
                <a:lnTo>
                  <a:pt x="126789" y="0"/>
                </a:lnTo>
                <a:lnTo>
                  <a:pt x="253577" y="203328"/>
                </a:lnTo>
                <a:lnTo>
                  <a:pt x="126789" y="406655"/>
                </a:lnTo>
                <a:lnTo>
                  <a:pt x="126789" y="325324"/>
                </a:lnTo>
                <a:lnTo>
                  <a:pt x="0" y="325324"/>
                </a:lnTo>
                <a:lnTo>
                  <a:pt x="0" y="8133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defTabSz="914400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iŝliḓê">
            <a:extLst>
              <a:ext uri="{FF2B5EF4-FFF2-40B4-BE49-F238E27FC236}">
                <a16:creationId xmlns:a16="http://schemas.microsoft.com/office/drawing/2014/main" id="{41355510-B7F1-41B7-A19F-D8D3FF3F3A79}"/>
              </a:ext>
            </a:extLst>
          </p:cNvPr>
          <p:cNvSpPr/>
          <p:nvPr/>
        </p:nvSpPr>
        <p:spPr>
          <a:xfrm rot="10800000" flipH="1">
            <a:off x="7394374" y="3073534"/>
            <a:ext cx="235351" cy="377427"/>
          </a:xfrm>
          <a:custGeom>
            <a:avLst/>
            <a:gdLst>
              <a:gd name="connsiteX0" fmla="*/ 0 w 253577"/>
              <a:gd name="connsiteY0" fmla="*/ 81331 h 406655"/>
              <a:gd name="connsiteX1" fmla="*/ 126789 w 253577"/>
              <a:gd name="connsiteY1" fmla="*/ 81331 h 406655"/>
              <a:gd name="connsiteX2" fmla="*/ 126789 w 253577"/>
              <a:gd name="connsiteY2" fmla="*/ 0 h 406655"/>
              <a:gd name="connsiteX3" fmla="*/ 253577 w 253577"/>
              <a:gd name="connsiteY3" fmla="*/ 203328 h 406655"/>
              <a:gd name="connsiteX4" fmla="*/ 126789 w 253577"/>
              <a:gd name="connsiteY4" fmla="*/ 406655 h 406655"/>
              <a:gd name="connsiteX5" fmla="*/ 126789 w 253577"/>
              <a:gd name="connsiteY5" fmla="*/ 325324 h 406655"/>
              <a:gd name="connsiteX6" fmla="*/ 0 w 253577"/>
              <a:gd name="connsiteY6" fmla="*/ 325324 h 406655"/>
              <a:gd name="connsiteX7" fmla="*/ 0 w 253577"/>
              <a:gd name="connsiteY7" fmla="*/ 81331 h 4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577" h="406655">
                <a:moveTo>
                  <a:pt x="0" y="81331"/>
                </a:moveTo>
                <a:lnTo>
                  <a:pt x="126789" y="81331"/>
                </a:lnTo>
                <a:lnTo>
                  <a:pt x="126789" y="0"/>
                </a:lnTo>
                <a:lnTo>
                  <a:pt x="253577" y="203328"/>
                </a:lnTo>
                <a:lnTo>
                  <a:pt x="126789" y="406655"/>
                </a:lnTo>
                <a:lnTo>
                  <a:pt x="126789" y="325324"/>
                </a:lnTo>
                <a:lnTo>
                  <a:pt x="0" y="325324"/>
                </a:lnTo>
                <a:lnTo>
                  <a:pt x="0" y="8133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defTabSz="914400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işľiḋè">
            <a:extLst>
              <a:ext uri="{FF2B5EF4-FFF2-40B4-BE49-F238E27FC236}">
                <a16:creationId xmlns:a16="http://schemas.microsoft.com/office/drawing/2014/main" id="{4799FA52-80CD-442C-93B1-EA509A99AB9C}"/>
              </a:ext>
            </a:extLst>
          </p:cNvPr>
          <p:cNvSpPr/>
          <p:nvPr/>
        </p:nvSpPr>
        <p:spPr>
          <a:xfrm rot="10800000" flipV="1">
            <a:off x="1106883" y="2703448"/>
            <a:ext cx="1117598" cy="1117598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íŝliḓê">
            <a:extLst>
              <a:ext uri="{FF2B5EF4-FFF2-40B4-BE49-F238E27FC236}">
                <a16:creationId xmlns:a16="http://schemas.microsoft.com/office/drawing/2014/main" id="{589D48DC-9BC4-4B1B-AC53-D4237A3FF38F}"/>
              </a:ext>
            </a:extLst>
          </p:cNvPr>
          <p:cNvSpPr/>
          <p:nvPr/>
        </p:nvSpPr>
        <p:spPr bwMode="auto">
          <a:xfrm>
            <a:off x="1457638" y="3065594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iṥľiḑe">
            <a:extLst>
              <a:ext uri="{FF2B5EF4-FFF2-40B4-BE49-F238E27FC236}">
                <a16:creationId xmlns:a16="http://schemas.microsoft.com/office/drawing/2014/main" id="{032D7CBB-8ADE-4243-BAB8-2B0A8BF89701}"/>
              </a:ext>
            </a:extLst>
          </p:cNvPr>
          <p:cNvSpPr/>
          <p:nvPr/>
        </p:nvSpPr>
        <p:spPr>
          <a:xfrm rot="10800000" flipV="1">
            <a:off x="2884883" y="2703448"/>
            <a:ext cx="1117598" cy="1117598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işḷïďè">
            <a:extLst>
              <a:ext uri="{FF2B5EF4-FFF2-40B4-BE49-F238E27FC236}">
                <a16:creationId xmlns:a16="http://schemas.microsoft.com/office/drawing/2014/main" id="{842AD185-8607-4100-999D-B3DF601DBFBB}"/>
              </a:ext>
            </a:extLst>
          </p:cNvPr>
          <p:cNvSpPr/>
          <p:nvPr/>
        </p:nvSpPr>
        <p:spPr bwMode="auto">
          <a:xfrm>
            <a:off x="3235638" y="3065594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F9ACEE7-CD9E-4ADE-B596-9475182028D7}"/>
              </a:ext>
            </a:extLst>
          </p:cNvPr>
          <p:cNvCxnSpPr>
            <a:stCxn id="31" idx="2"/>
            <a:endCxn id="29" idx="6"/>
          </p:cNvCxnSpPr>
          <p:nvPr/>
        </p:nvCxnSpPr>
        <p:spPr>
          <a:xfrm>
            <a:off x="2224481" y="3262247"/>
            <a:ext cx="66040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lidé">
            <a:extLst>
              <a:ext uri="{FF2B5EF4-FFF2-40B4-BE49-F238E27FC236}">
                <a16:creationId xmlns:a16="http://schemas.microsoft.com/office/drawing/2014/main" id="{5BF31480-A738-4441-AEE1-FE93A7C2FC33}"/>
              </a:ext>
            </a:extLst>
          </p:cNvPr>
          <p:cNvSpPr/>
          <p:nvPr/>
        </p:nvSpPr>
        <p:spPr>
          <a:xfrm rot="10800000" flipV="1">
            <a:off x="8278419" y="2703448"/>
            <a:ext cx="1117598" cy="1117598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í$1iḋé">
            <a:extLst>
              <a:ext uri="{FF2B5EF4-FFF2-40B4-BE49-F238E27FC236}">
                <a16:creationId xmlns:a16="http://schemas.microsoft.com/office/drawing/2014/main" id="{566FDB6C-F0C3-4350-9626-D82E0EAA2BAA}"/>
              </a:ext>
            </a:extLst>
          </p:cNvPr>
          <p:cNvSpPr/>
          <p:nvPr/>
        </p:nvSpPr>
        <p:spPr bwMode="auto">
          <a:xfrm>
            <a:off x="8629174" y="3065594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îṩliḑe">
            <a:extLst>
              <a:ext uri="{FF2B5EF4-FFF2-40B4-BE49-F238E27FC236}">
                <a16:creationId xmlns:a16="http://schemas.microsoft.com/office/drawing/2014/main" id="{5DB433A9-40EF-487C-A1D8-8D78820321C8}"/>
              </a:ext>
            </a:extLst>
          </p:cNvPr>
          <p:cNvSpPr/>
          <p:nvPr/>
        </p:nvSpPr>
        <p:spPr>
          <a:xfrm rot="10800000" flipV="1">
            <a:off x="10056419" y="2703448"/>
            <a:ext cx="1117598" cy="1117598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îŝļîḓe">
            <a:extLst>
              <a:ext uri="{FF2B5EF4-FFF2-40B4-BE49-F238E27FC236}">
                <a16:creationId xmlns:a16="http://schemas.microsoft.com/office/drawing/2014/main" id="{28B1E531-573E-4255-A541-2A71C90FFABA}"/>
              </a:ext>
            </a:extLst>
          </p:cNvPr>
          <p:cNvSpPr/>
          <p:nvPr/>
        </p:nvSpPr>
        <p:spPr bwMode="auto">
          <a:xfrm>
            <a:off x="10407174" y="3065594"/>
            <a:ext cx="410122" cy="410644"/>
          </a:xfrm>
          <a:custGeom>
            <a:avLst/>
            <a:gdLst>
              <a:gd name="connsiteX0" fmla="*/ 150660 w 410122"/>
              <a:gd name="connsiteY0" fmla="*/ 149943 h 410644"/>
              <a:gd name="connsiteX1" fmla="*/ 259984 w 410122"/>
              <a:gd name="connsiteY1" fmla="*/ 149943 h 410644"/>
              <a:gd name="connsiteX2" fmla="*/ 263430 w 410122"/>
              <a:gd name="connsiteY2" fmla="*/ 150257 h 410644"/>
              <a:gd name="connsiteX3" fmla="*/ 266876 w 410122"/>
              <a:gd name="connsiteY3" fmla="*/ 151198 h 410644"/>
              <a:gd name="connsiteX4" fmla="*/ 270008 w 410122"/>
              <a:gd name="connsiteY4" fmla="*/ 152662 h 410644"/>
              <a:gd name="connsiteX5" fmla="*/ 272827 w 410122"/>
              <a:gd name="connsiteY5" fmla="*/ 154649 h 410644"/>
              <a:gd name="connsiteX6" fmla="*/ 275229 w 410122"/>
              <a:gd name="connsiteY6" fmla="*/ 157054 h 410644"/>
              <a:gd name="connsiteX7" fmla="*/ 277213 w 410122"/>
              <a:gd name="connsiteY7" fmla="*/ 159982 h 410644"/>
              <a:gd name="connsiteX8" fmla="*/ 278779 w 410122"/>
              <a:gd name="connsiteY8" fmla="*/ 163119 h 410644"/>
              <a:gd name="connsiteX9" fmla="*/ 279614 w 410122"/>
              <a:gd name="connsiteY9" fmla="*/ 166570 h 410644"/>
              <a:gd name="connsiteX10" fmla="*/ 280032 w 410122"/>
              <a:gd name="connsiteY10" fmla="*/ 170021 h 410644"/>
              <a:gd name="connsiteX11" fmla="*/ 280032 w 410122"/>
              <a:gd name="connsiteY11" fmla="*/ 275117 h 410644"/>
              <a:gd name="connsiteX12" fmla="*/ 279614 w 410122"/>
              <a:gd name="connsiteY12" fmla="*/ 278777 h 410644"/>
              <a:gd name="connsiteX13" fmla="*/ 278779 w 410122"/>
              <a:gd name="connsiteY13" fmla="*/ 282124 h 410644"/>
              <a:gd name="connsiteX14" fmla="*/ 277213 w 410122"/>
              <a:gd name="connsiteY14" fmla="*/ 285365 h 410644"/>
              <a:gd name="connsiteX15" fmla="*/ 275229 w 410122"/>
              <a:gd name="connsiteY15" fmla="*/ 288084 h 410644"/>
              <a:gd name="connsiteX16" fmla="*/ 272827 w 410122"/>
              <a:gd name="connsiteY16" fmla="*/ 290490 h 410644"/>
              <a:gd name="connsiteX17" fmla="*/ 270008 w 410122"/>
              <a:gd name="connsiteY17" fmla="*/ 292476 h 410644"/>
              <a:gd name="connsiteX18" fmla="*/ 266876 w 410122"/>
              <a:gd name="connsiteY18" fmla="*/ 294045 h 410644"/>
              <a:gd name="connsiteX19" fmla="*/ 263430 w 410122"/>
              <a:gd name="connsiteY19" fmla="*/ 294882 h 410644"/>
              <a:gd name="connsiteX20" fmla="*/ 259984 w 410122"/>
              <a:gd name="connsiteY20" fmla="*/ 295300 h 410644"/>
              <a:gd name="connsiteX21" fmla="*/ 252153 w 410122"/>
              <a:gd name="connsiteY21" fmla="*/ 295300 h 410644"/>
              <a:gd name="connsiteX22" fmla="*/ 252153 w 410122"/>
              <a:gd name="connsiteY22" fmla="*/ 390462 h 410644"/>
              <a:gd name="connsiteX23" fmla="*/ 251944 w 410122"/>
              <a:gd name="connsiteY23" fmla="*/ 394122 h 410644"/>
              <a:gd name="connsiteX24" fmla="*/ 250900 w 410122"/>
              <a:gd name="connsiteY24" fmla="*/ 397572 h 410644"/>
              <a:gd name="connsiteX25" fmla="*/ 249438 w 410122"/>
              <a:gd name="connsiteY25" fmla="*/ 400710 h 410644"/>
              <a:gd name="connsiteX26" fmla="*/ 247558 w 410122"/>
              <a:gd name="connsiteY26" fmla="*/ 403429 h 410644"/>
              <a:gd name="connsiteX27" fmla="*/ 245052 w 410122"/>
              <a:gd name="connsiteY27" fmla="*/ 405938 h 410644"/>
              <a:gd name="connsiteX28" fmla="*/ 242233 w 410122"/>
              <a:gd name="connsiteY28" fmla="*/ 407925 h 410644"/>
              <a:gd name="connsiteX29" fmla="*/ 239101 w 410122"/>
              <a:gd name="connsiteY29" fmla="*/ 409389 h 410644"/>
              <a:gd name="connsiteX30" fmla="*/ 235759 w 410122"/>
              <a:gd name="connsiteY30" fmla="*/ 410435 h 410644"/>
              <a:gd name="connsiteX31" fmla="*/ 232105 w 410122"/>
              <a:gd name="connsiteY31" fmla="*/ 410644 h 410644"/>
              <a:gd name="connsiteX32" fmla="*/ 178330 w 410122"/>
              <a:gd name="connsiteY32" fmla="*/ 410644 h 410644"/>
              <a:gd name="connsiteX33" fmla="*/ 174676 w 410122"/>
              <a:gd name="connsiteY33" fmla="*/ 410435 h 410644"/>
              <a:gd name="connsiteX34" fmla="*/ 171334 w 410122"/>
              <a:gd name="connsiteY34" fmla="*/ 409389 h 410644"/>
              <a:gd name="connsiteX35" fmla="*/ 168202 w 410122"/>
              <a:gd name="connsiteY35" fmla="*/ 407925 h 410644"/>
              <a:gd name="connsiteX36" fmla="*/ 165383 w 410122"/>
              <a:gd name="connsiteY36" fmla="*/ 405938 h 410644"/>
              <a:gd name="connsiteX37" fmla="*/ 163086 w 410122"/>
              <a:gd name="connsiteY37" fmla="*/ 403429 h 410644"/>
              <a:gd name="connsiteX38" fmla="*/ 160997 w 410122"/>
              <a:gd name="connsiteY38" fmla="*/ 400710 h 410644"/>
              <a:gd name="connsiteX39" fmla="*/ 159535 w 410122"/>
              <a:gd name="connsiteY39" fmla="*/ 397572 h 410644"/>
              <a:gd name="connsiteX40" fmla="*/ 158700 w 410122"/>
              <a:gd name="connsiteY40" fmla="*/ 394122 h 410644"/>
              <a:gd name="connsiteX41" fmla="*/ 158282 w 410122"/>
              <a:gd name="connsiteY41" fmla="*/ 390462 h 410644"/>
              <a:gd name="connsiteX42" fmla="*/ 158282 w 410122"/>
              <a:gd name="connsiteY42" fmla="*/ 295614 h 410644"/>
              <a:gd name="connsiteX43" fmla="*/ 150660 w 410122"/>
              <a:gd name="connsiteY43" fmla="*/ 295614 h 410644"/>
              <a:gd name="connsiteX44" fmla="*/ 147005 w 410122"/>
              <a:gd name="connsiteY44" fmla="*/ 295300 h 410644"/>
              <a:gd name="connsiteX45" fmla="*/ 143664 w 410122"/>
              <a:gd name="connsiteY45" fmla="*/ 294359 h 410644"/>
              <a:gd name="connsiteX46" fmla="*/ 140532 w 410122"/>
              <a:gd name="connsiteY46" fmla="*/ 292895 h 410644"/>
              <a:gd name="connsiteX47" fmla="*/ 137712 w 410122"/>
              <a:gd name="connsiteY47" fmla="*/ 290803 h 410644"/>
              <a:gd name="connsiteX48" fmla="*/ 135206 w 410122"/>
              <a:gd name="connsiteY48" fmla="*/ 288503 h 410644"/>
              <a:gd name="connsiteX49" fmla="*/ 133327 w 410122"/>
              <a:gd name="connsiteY49" fmla="*/ 285575 h 410644"/>
              <a:gd name="connsiteX50" fmla="*/ 131865 w 410122"/>
              <a:gd name="connsiteY50" fmla="*/ 282437 h 410644"/>
              <a:gd name="connsiteX51" fmla="*/ 130821 w 410122"/>
              <a:gd name="connsiteY51" fmla="*/ 278986 h 410644"/>
              <a:gd name="connsiteX52" fmla="*/ 130612 w 410122"/>
              <a:gd name="connsiteY52" fmla="*/ 275536 h 410644"/>
              <a:gd name="connsiteX53" fmla="*/ 130612 w 410122"/>
              <a:gd name="connsiteY53" fmla="*/ 170021 h 410644"/>
              <a:gd name="connsiteX54" fmla="*/ 130821 w 410122"/>
              <a:gd name="connsiteY54" fmla="*/ 166570 h 410644"/>
              <a:gd name="connsiteX55" fmla="*/ 131761 w 410122"/>
              <a:gd name="connsiteY55" fmla="*/ 163119 h 410644"/>
              <a:gd name="connsiteX56" fmla="*/ 133222 w 410122"/>
              <a:gd name="connsiteY56" fmla="*/ 159982 h 410644"/>
              <a:gd name="connsiteX57" fmla="*/ 135206 w 410122"/>
              <a:gd name="connsiteY57" fmla="*/ 157054 h 410644"/>
              <a:gd name="connsiteX58" fmla="*/ 137608 w 410122"/>
              <a:gd name="connsiteY58" fmla="*/ 154649 h 410644"/>
              <a:gd name="connsiteX59" fmla="*/ 140323 w 410122"/>
              <a:gd name="connsiteY59" fmla="*/ 152662 h 410644"/>
              <a:gd name="connsiteX60" fmla="*/ 143455 w 410122"/>
              <a:gd name="connsiteY60" fmla="*/ 151198 h 410644"/>
              <a:gd name="connsiteX61" fmla="*/ 146901 w 410122"/>
              <a:gd name="connsiteY61" fmla="*/ 150257 h 410644"/>
              <a:gd name="connsiteX62" fmla="*/ 20014 w 410122"/>
              <a:gd name="connsiteY62" fmla="*/ 96130 h 410644"/>
              <a:gd name="connsiteX63" fmla="*/ 110076 w 410122"/>
              <a:gd name="connsiteY63" fmla="*/ 96130 h 410644"/>
              <a:gd name="connsiteX64" fmla="*/ 113725 w 410122"/>
              <a:gd name="connsiteY64" fmla="*/ 96444 h 410644"/>
              <a:gd name="connsiteX65" fmla="*/ 117060 w 410122"/>
              <a:gd name="connsiteY65" fmla="*/ 97385 h 410644"/>
              <a:gd name="connsiteX66" fmla="*/ 120187 w 410122"/>
              <a:gd name="connsiteY66" fmla="*/ 98848 h 410644"/>
              <a:gd name="connsiteX67" fmla="*/ 123002 w 410122"/>
              <a:gd name="connsiteY67" fmla="*/ 100834 h 410644"/>
              <a:gd name="connsiteX68" fmla="*/ 125399 w 410122"/>
              <a:gd name="connsiteY68" fmla="*/ 103239 h 410644"/>
              <a:gd name="connsiteX69" fmla="*/ 127380 w 410122"/>
              <a:gd name="connsiteY69" fmla="*/ 106061 h 410644"/>
              <a:gd name="connsiteX70" fmla="*/ 128839 w 410122"/>
              <a:gd name="connsiteY70" fmla="*/ 109197 h 410644"/>
              <a:gd name="connsiteX71" fmla="*/ 129777 w 410122"/>
              <a:gd name="connsiteY71" fmla="*/ 112542 h 410644"/>
              <a:gd name="connsiteX72" fmla="*/ 130090 w 410122"/>
              <a:gd name="connsiteY72" fmla="*/ 116201 h 410644"/>
              <a:gd name="connsiteX73" fmla="*/ 130090 w 410122"/>
              <a:gd name="connsiteY73" fmla="*/ 124251 h 410644"/>
              <a:gd name="connsiteX74" fmla="*/ 124982 w 410122"/>
              <a:gd name="connsiteY74" fmla="*/ 126864 h 410644"/>
              <a:gd name="connsiteX75" fmla="*/ 120187 w 410122"/>
              <a:gd name="connsiteY75" fmla="*/ 130000 h 410644"/>
              <a:gd name="connsiteX76" fmla="*/ 115809 w 410122"/>
              <a:gd name="connsiteY76" fmla="*/ 133659 h 410644"/>
              <a:gd name="connsiteX77" fmla="*/ 111848 w 410122"/>
              <a:gd name="connsiteY77" fmla="*/ 137841 h 410644"/>
              <a:gd name="connsiteX78" fmla="*/ 108513 w 410122"/>
              <a:gd name="connsiteY78" fmla="*/ 142545 h 410644"/>
              <a:gd name="connsiteX79" fmla="*/ 105594 w 410122"/>
              <a:gd name="connsiteY79" fmla="*/ 147353 h 410644"/>
              <a:gd name="connsiteX80" fmla="*/ 103197 w 410122"/>
              <a:gd name="connsiteY80" fmla="*/ 152685 h 410644"/>
              <a:gd name="connsiteX81" fmla="*/ 101425 w 410122"/>
              <a:gd name="connsiteY81" fmla="*/ 158330 h 410644"/>
              <a:gd name="connsiteX82" fmla="*/ 100486 w 410122"/>
              <a:gd name="connsiteY82" fmla="*/ 164184 h 410644"/>
              <a:gd name="connsiteX83" fmla="*/ 100069 w 410122"/>
              <a:gd name="connsiteY83" fmla="*/ 170143 h 410644"/>
              <a:gd name="connsiteX84" fmla="*/ 100069 w 410122"/>
              <a:gd name="connsiteY84" fmla="*/ 275621 h 410644"/>
              <a:gd name="connsiteX85" fmla="*/ 100278 w 410122"/>
              <a:gd name="connsiteY85" fmla="*/ 280534 h 410644"/>
              <a:gd name="connsiteX86" fmla="*/ 101112 w 410122"/>
              <a:gd name="connsiteY86" fmla="*/ 285447 h 410644"/>
              <a:gd name="connsiteX87" fmla="*/ 102363 w 410122"/>
              <a:gd name="connsiteY87" fmla="*/ 290152 h 410644"/>
              <a:gd name="connsiteX88" fmla="*/ 104135 w 410122"/>
              <a:gd name="connsiteY88" fmla="*/ 294751 h 410644"/>
              <a:gd name="connsiteX89" fmla="*/ 106115 w 410122"/>
              <a:gd name="connsiteY89" fmla="*/ 298933 h 410644"/>
              <a:gd name="connsiteX90" fmla="*/ 106115 w 410122"/>
              <a:gd name="connsiteY90" fmla="*/ 303741 h 410644"/>
              <a:gd name="connsiteX91" fmla="*/ 105698 w 410122"/>
              <a:gd name="connsiteY91" fmla="*/ 307296 h 410644"/>
              <a:gd name="connsiteX92" fmla="*/ 104864 w 410122"/>
              <a:gd name="connsiteY92" fmla="*/ 310641 h 410644"/>
              <a:gd name="connsiteX93" fmla="*/ 103301 w 410122"/>
              <a:gd name="connsiteY93" fmla="*/ 313777 h 410644"/>
              <a:gd name="connsiteX94" fmla="*/ 101320 w 410122"/>
              <a:gd name="connsiteY94" fmla="*/ 316704 h 410644"/>
              <a:gd name="connsiteX95" fmla="*/ 98923 w 410122"/>
              <a:gd name="connsiteY95" fmla="*/ 319108 h 410644"/>
              <a:gd name="connsiteX96" fmla="*/ 96213 w 410122"/>
              <a:gd name="connsiteY96" fmla="*/ 321095 h 410644"/>
              <a:gd name="connsiteX97" fmla="*/ 93085 w 410122"/>
              <a:gd name="connsiteY97" fmla="*/ 322663 h 410644"/>
              <a:gd name="connsiteX98" fmla="*/ 89646 w 410122"/>
              <a:gd name="connsiteY98" fmla="*/ 323499 h 410644"/>
              <a:gd name="connsiteX99" fmla="*/ 86101 w 410122"/>
              <a:gd name="connsiteY99" fmla="*/ 323917 h 410644"/>
              <a:gd name="connsiteX100" fmla="*/ 43989 w 410122"/>
              <a:gd name="connsiteY100" fmla="*/ 323917 h 410644"/>
              <a:gd name="connsiteX101" fmla="*/ 40445 w 410122"/>
              <a:gd name="connsiteY101" fmla="*/ 323499 h 410644"/>
              <a:gd name="connsiteX102" fmla="*/ 37005 w 410122"/>
              <a:gd name="connsiteY102" fmla="*/ 322663 h 410644"/>
              <a:gd name="connsiteX103" fmla="*/ 33878 w 410122"/>
              <a:gd name="connsiteY103" fmla="*/ 321095 h 410644"/>
              <a:gd name="connsiteX104" fmla="*/ 31168 w 410122"/>
              <a:gd name="connsiteY104" fmla="*/ 319108 h 410644"/>
              <a:gd name="connsiteX105" fmla="*/ 28770 w 410122"/>
              <a:gd name="connsiteY105" fmla="*/ 316704 h 410644"/>
              <a:gd name="connsiteX106" fmla="*/ 26790 w 410122"/>
              <a:gd name="connsiteY106" fmla="*/ 313777 h 410644"/>
              <a:gd name="connsiteX107" fmla="*/ 25226 w 410122"/>
              <a:gd name="connsiteY107" fmla="*/ 310641 h 410644"/>
              <a:gd name="connsiteX108" fmla="*/ 24392 w 410122"/>
              <a:gd name="connsiteY108" fmla="*/ 307296 h 410644"/>
              <a:gd name="connsiteX109" fmla="*/ 23975 w 410122"/>
              <a:gd name="connsiteY109" fmla="*/ 303741 h 410644"/>
              <a:gd name="connsiteX110" fmla="*/ 23975 w 410122"/>
              <a:gd name="connsiteY110" fmla="*/ 223248 h 410644"/>
              <a:gd name="connsiteX111" fmla="*/ 20014 w 410122"/>
              <a:gd name="connsiteY111" fmla="*/ 223248 h 410644"/>
              <a:gd name="connsiteX112" fmla="*/ 16365 w 410122"/>
              <a:gd name="connsiteY112" fmla="*/ 222829 h 410644"/>
              <a:gd name="connsiteX113" fmla="*/ 12821 w 410122"/>
              <a:gd name="connsiteY113" fmla="*/ 221993 h 410644"/>
              <a:gd name="connsiteX114" fmla="*/ 9694 w 410122"/>
              <a:gd name="connsiteY114" fmla="*/ 220530 h 410644"/>
              <a:gd name="connsiteX115" fmla="*/ 6984 w 410122"/>
              <a:gd name="connsiteY115" fmla="*/ 218439 h 410644"/>
              <a:gd name="connsiteX116" fmla="*/ 4586 w 410122"/>
              <a:gd name="connsiteY116" fmla="*/ 216035 h 410644"/>
              <a:gd name="connsiteX117" fmla="*/ 2606 w 410122"/>
              <a:gd name="connsiteY117" fmla="*/ 213212 h 410644"/>
              <a:gd name="connsiteX118" fmla="*/ 1251 w 410122"/>
              <a:gd name="connsiteY118" fmla="*/ 210076 h 410644"/>
              <a:gd name="connsiteX119" fmla="*/ 208 w 410122"/>
              <a:gd name="connsiteY119" fmla="*/ 206626 h 410644"/>
              <a:gd name="connsiteX120" fmla="*/ 0 w 410122"/>
              <a:gd name="connsiteY120" fmla="*/ 203176 h 410644"/>
              <a:gd name="connsiteX121" fmla="*/ 0 w 410122"/>
              <a:gd name="connsiteY121" fmla="*/ 116201 h 410644"/>
              <a:gd name="connsiteX122" fmla="*/ 312 w 410122"/>
              <a:gd name="connsiteY122" fmla="*/ 112542 h 410644"/>
              <a:gd name="connsiteX123" fmla="*/ 1251 w 410122"/>
              <a:gd name="connsiteY123" fmla="*/ 109197 h 410644"/>
              <a:gd name="connsiteX124" fmla="*/ 2710 w 410122"/>
              <a:gd name="connsiteY124" fmla="*/ 106061 h 410644"/>
              <a:gd name="connsiteX125" fmla="*/ 4690 w 410122"/>
              <a:gd name="connsiteY125" fmla="*/ 103239 h 410644"/>
              <a:gd name="connsiteX126" fmla="*/ 7088 w 410122"/>
              <a:gd name="connsiteY126" fmla="*/ 100834 h 410644"/>
              <a:gd name="connsiteX127" fmla="*/ 9902 w 410122"/>
              <a:gd name="connsiteY127" fmla="*/ 98848 h 410644"/>
              <a:gd name="connsiteX128" fmla="*/ 13030 w 410122"/>
              <a:gd name="connsiteY128" fmla="*/ 97385 h 410644"/>
              <a:gd name="connsiteX129" fmla="*/ 16365 w 410122"/>
              <a:gd name="connsiteY129" fmla="*/ 96444 h 410644"/>
              <a:gd name="connsiteX130" fmla="*/ 300046 w 410122"/>
              <a:gd name="connsiteY130" fmla="*/ 95608 h 410644"/>
              <a:gd name="connsiteX131" fmla="*/ 390108 w 410122"/>
              <a:gd name="connsiteY131" fmla="*/ 95608 h 410644"/>
              <a:gd name="connsiteX132" fmla="*/ 393757 w 410122"/>
              <a:gd name="connsiteY132" fmla="*/ 96026 h 410644"/>
              <a:gd name="connsiteX133" fmla="*/ 397196 w 410122"/>
              <a:gd name="connsiteY133" fmla="*/ 96862 h 410644"/>
              <a:gd name="connsiteX134" fmla="*/ 400324 w 410122"/>
              <a:gd name="connsiteY134" fmla="*/ 98325 h 410644"/>
              <a:gd name="connsiteX135" fmla="*/ 403034 w 410122"/>
              <a:gd name="connsiteY135" fmla="*/ 100415 h 410644"/>
              <a:gd name="connsiteX136" fmla="*/ 405431 w 410122"/>
              <a:gd name="connsiteY136" fmla="*/ 102818 h 410644"/>
              <a:gd name="connsiteX137" fmla="*/ 407412 w 410122"/>
              <a:gd name="connsiteY137" fmla="*/ 105639 h 410644"/>
              <a:gd name="connsiteX138" fmla="*/ 408871 w 410122"/>
              <a:gd name="connsiteY138" fmla="*/ 108774 h 410644"/>
              <a:gd name="connsiteX139" fmla="*/ 409809 w 410122"/>
              <a:gd name="connsiteY139" fmla="*/ 112222 h 410644"/>
              <a:gd name="connsiteX140" fmla="*/ 410122 w 410122"/>
              <a:gd name="connsiteY140" fmla="*/ 115670 h 410644"/>
              <a:gd name="connsiteX141" fmla="*/ 410122 w 410122"/>
              <a:gd name="connsiteY141" fmla="*/ 202188 h 410644"/>
              <a:gd name="connsiteX142" fmla="*/ 409809 w 410122"/>
              <a:gd name="connsiteY142" fmla="*/ 205845 h 410644"/>
              <a:gd name="connsiteX143" fmla="*/ 408871 w 410122"/>
              <a:gd name="connsiteY143" fmla="*/ 209293 h 410644"/>
              <a:gd name="connsiteX144" fmla="*/ 407412 w 410122"/>
              <a:gd name="connsiteY144" fmla="*/ 212428 h 410644"/>
              <a:gd name="connsiteX145" fmla="*/ 405431 w 410122"/>
              <a:gd name="connsiteY145" fmla="*/ 215144 h 410644"/>
              <a:gd name="connsiteX146" fmla="*/ 403034 w 410122"/>
              <a:gd name="connsiteY146" fmla="*/ 217652 h 410644"/>
              <a:gd name="connsiteX147" fmla="*/ 400324 w 410122"/>
              <a:gd name="connsiteY147" fmla="*/ 219533 h 410644"/>
              <a:gd name="connsiteX148" fmla="*/ 397196 w 410122"/>
              <a:gd name="connsiteY148" fmla="*/ 221100 h 410644"/>
              <a:gd name="connsiteX149" fmla="*/ 393757 w 410122"/>
              <a:gd name="connsiteY149" fmla="*/ 222041 h 410644"/>
              <a:gd name="connsiteX150" fmla="*/ 390108 w 410122"/>
              <a:gd name="connsiteY150" fmla="*/ 222354 h 410644"/>
              <a:gd name="connsiteX151" fmla="*/ 386147 w 410122"/>
              <a:gd name="connsiteY151" fmla="*/ 222354 h 410644"/>
              <a:gd name="connsiteX152" fmla="*/ 386147 w 410122"/>
              <a:gd name="connsiteY152" fmla="*/ 302811 h 410644"/>
              <a:gd name="connsiteX153" fmla="*/ 385730 w 410122"/>
              <a:gd name="connsiteY153" fmla="*/ 306468 h 410644"/>
              <a:gd name="connsiteX154" fmla="*/ 384896 w 410122"/>
              <a:gd name="connsiteY154" fmla="*/ 309812 h 410644"/>
              <a:gd name="connsiteX155" fmla="*/ 383437 w 410122"/>
              <a:gd name="connsiteY155" fmla="*/ 312947 h 410644"/>
              <a:gd name="connsiteX156" fmla="*/ 381352 w 410122"/>
              <a:gd name="connsiteY156" fmla="*/ 315768 h 410644"/>
              <a:gd name="connsiteX157" fmla="*/ 378955 w 410122"/>
              <a:gd name="connsiteY157" fmla="*/ 318276 h 410644"/>
              <a:gd name="connsiteX158" fmla="*/ 376244 w 410122"/>
              <a:gd name="connsiteY158" fmla="*/ 320156 h 410644"/>
              <a:gd name="connsiteX159" fmla="*/ 373117 w 410122"/>
              <a:gd name="connsiteY159" fmla="*/ 321619 h 410644"/>
              <a:gd name="connsiteX160" fmla="*/ 369782 w 410122"/>
              <a:gd name="connsiteY160" fmla="*/ 322664 h 410644"/>
              <a:gd name="connsiteX161" fmla="*/ 366133 w 410122"/>
              <a:gd name="connsiteY161" fmla="*/ 322873 h 410644"/>
              <a:gd name="connsiteX162" fmla="*/ 324125 w 410122"/>
              <a:gd name="connsiteY162" fmla="*/ 322873 h 410644"/>
              <a:gd name="connsiteX163" fmla="*/ 320477 w 410122"/>
              <a:gd name="connsiteY163" fmla="*/ 322664 h 410644"/>
              <a:gd name="connsiteX164" fmla="*/ 317037 w 410122"/>
              <a:gd name="connsiteY164" fmla="*/ 321619 h 410644"/>
              <a:gd name="connsiteX165" fmla="*/ 313910 w 410122"/>
              <a:gd name="connsiteY165" fmla="*/ 320156 h 410644"/>
              <a:gd name="connsiteX166" fmla="*/ 311199 w 410122"/>
              <a:gd name="connsiteY166" fmla="*/ 318276 h 410644"/>
              <a:gd name="connsiteX167" fmla="*/ 308802 w 410122"/>
              <a:gd name="connsiteY167" fmla="*/ 315768 h 410644"/>
              <a:gd name="connsiteX168" fmla="*/ 306821 w 410122"/>
              <a:gd name="connsiteY168" fmla="*/ 312947 h 410644"/>
              <a:gd name="connsiteX169" fmla="*/ 305258 w 410122"/>
              <a:gd name="connsiteY169" fmla="*/ 309812 h 410644"/>
              <a:gd name="connsiteX170" fmla="*/ 304424 w 410122"/>
              <a:gd name="connsiteY170" fmla="*/ 306468 h 410644"/>
              <a:gd name="connsiteX171" fmla="*/ 304007 w 410122"/>
              <a:gd name="connsiteY171" fmla="*/ 302811 h 410644"/>
              <a:gd name="connsiteX172" fmla="*/ 304007 w 410122"/>
              <a:gd name="connsiteY172" fmla="*/ 298109 h 410644"/>
              <a:gd name="connsiteX173" fmla="*/ 306196 w 410122"/>
              <a:gd name="connsiteY173" fmla="*/ 293721 h 410644"/>
              <a:gd name="connsiteX174" fmla="*/ 307968 w 410122"/>
              <a:gd name="connsiteY174" fmla="*/ 289227 h 410644"/>
              <a:gd name="connsiteX175" fmla="*/ 309010 w 410122"/>
              <a:gd name="connsiteY175" fmla="*/ 284525 h 410644"/>
              <a:gd name="connsiteX176" fmla="*/ 309844 w 410122"/>
              <a:gd name="connsiteY176" fmla="*/ 279719 h 410644"/>
              <a:gd name="connsiteX177" fmla="*/ 310053 w 410122"/>
              <a:gd name="connsiteY177" fmla="*/ 274599 h 410644"/>
              <a:gd name="connsiteX178" fmla="*/ 310053 w 410122"/>
              <a:gd name="connsiteY178" fmla="*/ 169796 h 410644"/>
              <a:gd name="connsiteX179" fmla="*/ 309636 w 410122"/>
              <a:gd name="connsiteY179" fmla="*/ 163735 h 410644"/>
              <a:gd name="connsiteX180" fmla="*/ 308698 w 410122"/>
              <a:gd name="connsiteY180" fmla="*/ 157884 h 410644"/>
              <a:gd name="connsiteX181" fmla="*/ 306926 w 410122"/>
              <a:gd name="connsiteY181" fmla="*/ 152346 h 410644"/>
              <a:gd name="connsiteX182" fmla="*/ 304528 w 410122"/>
              <a:gd name="connsiteY182" fmla="*/ 146913 h 410644"/>
              <a:gd name="connsiteX183" fmla="*/ 301714 w 410122"/>
              <a:gd name="connsiteY183" fmla="*/ 142002 h 410644"/>
              <a:gd name="connsiteX184" fmla="*/ 298274 w 410122"/>
              <a:gd name="connsiteY184" fmla="*/ 137508 h 410644"/>
              <a:gd name="connsiteX185" fmla="*/ 294313 w 410122"/>
              <a:gd name="connsiteY185" fmla="*/ 133329 h 410644"/>
              <a:gd name="connsiteX186" fmla="*/ 289935 w 410122"/>
              <a:gd name="connsiteY186" fmla="*/ 129567 h 410644"/>
              <a:gd name="connsiteX187" fmla="*/ 285140 w 410122"/>
              <a:gd name="connsiteY187" fmla="*/ 126433 h 410644"/>
              <a:gd name="connsiteX188" fmla="*/ 280032 w 410122"/>
              <a:gd name="connsiteY188" fmla="*/ 123716 h 410644"/>
              <a:gd name="connsiteX189" fmla="*/ 280032 w 410122"/>
              <a:gd name="connsiteY189" fmla="*/ 115670 h 410644"/>
              <a:gd name="connsiteX190" fmla="*/ 280449 w 410122"/>
              <a:gd name="connsiteY190" fmla="*/ 112222 h 410644"/>
              <a:gd name="connsiteX191" fmla="*/ 281283 w 410122"/>
              <a:gd name="connsiteY191" fmla="*/ 108774 h 410644"/>
              <a:gd name="connsiteX192" fmla="*/ 282742 w 410122"/>
              <a:gd name="connsiteY192" fmla="*/ 105639 h 410644"/>
              <a:gd name="connsiteX193" fmla="*/ 284827 w 410122"/>
              <a:gd name="connsiteY193" fmla="*/ 102818 h 410644"/>
              <a:gd name="connsiteX194" fmla="*/ 287120 w 410122"/>
              <a:gd name="connsiteY194" fmla="*/ 100415 h 410644"/>
              <a:gd name="connsiteX195" fmla="*/ 289935 w 410122"/>
              <a:gd name="connsiteY195" fmla="*/ 98325 h 410644"/>
              <a:gd name="connsiteX196" fmla="*/ 293062 w 410122"/>
              <a:gd name="connsiteY196" fmla="*/ 96862 h 410644"/>
              <a:gd name="connsiteX197" fmla="*/ 296397 w 410122"/>
              <a:gd name="connsiteY197" fmla="*/ 96026 h 410644"/>
              <a:gd name="connsiteX198" fmla="*/ 205270 w 410122"/>
              <a:gd name="connsiteY198" fmla="*/ 40228 h 410644"/>
              <a:gd name="connsiteX199" fmla="*/ 211128 w 410122"/>
              <a:gd name="connsiteY199" fmla="*/ 40645 h 410644"/>
              <a:gd name="connsiteX200" fmla="*/ 216777 w 410122"/>
              <a:gd name="connsiteY200" fmla="*/ 41583 h 410644"/>
              <a:gd name="connsiteX201" fmla="*/ 222111 w 410122"/>
              <a:gd name="connsiteY201" fmla="*/ 43356 h 410644"/>
              <a:gd name="connsiteX202" fmla="*/ 227237 w 410122"/>
              <a:gd name="connsiteY202" fmla="*/ 45649 h 410644"/>
              <a:gd name="connsiteX203" fmla="*/ 231840 w 410122"/>
              <a:gd name="connsiteY203" fmla="*/ 48464 h 410644"/>
              <a:gd name="connsiteX204" fmla="*/ 236129 w 410122"/>
              <a:gd name="connsiteY204" fmla="*/ 51905 h 410644"/>
              <a:gd name="connsiteX205" fmla="*/ 239999 w 410122"/>
              <a:gd name="connsiteY205" fmla="*/ 55762 h 410644"/>
              <a:gd name="connsiteX206" fmla="*/ 243556 w 410122"/>
              <a:gd name="connsiteY206" fmla="*/ 60141 h 410644"/>
              <a:gd name="connsiteX207" fmla="*/ 246485 w 410122"/>
              <a:gd name="connsiteY207" fmla="*/ 64832 h 410644"/>
              <a:gd name="connsiteX208" fmla="*/ 248682 w 410122"/>
              <a:gd name="connsiteY208" fmla="*/ 69837 h 410644"/>
              <a:gd name="connsiteX209" fmla="*/ 250460 w 410122"/>
              <a:gd name="connsiteY209" fmla="*/ 75258 h 410644"/>
              <a:gd name="connsiteX210" fmla="*/ 251506 w 410122"/>
              <a:gd name="connsiteY210" fmla="*/ 80888 h 410644"/>
              <a:gd name="connsiteX211" fmla="*/ 251820 w 410122"/>
              <a:gd name="connsiteY211" fmla="*/ 86622 h 410644"/>
              <a:gd name="connsiteX212" fmla="*/ 251506 w 410122"/>
              <a:gd name="connsiteY212" fmla="*/ 92564 h 410644"/>
              <a:gd name="connsiteX213" fmla="*/ 250460 w 410122"/>
              <a:gd name="connsiteY213" fmla="*/ 98194 h 410644"/>
              <a:gd name="connsiteX214" fmla="*/ 248682 w 410122"/>
              <a:gd name="connsiteY214" fmla="*/ 103511 h 410644"/>
              <a:gd name="connsiteX215" fmla="*/ 246485 w 410122"/>
              <a:gd name="connsiteY215" fmla="*/ 108620 h 410644"/>
              <a:gd name="connsiteX216" fmla="*/ 243556 w 410122"/>
              <a:gd name="connsiteY216" fmla="*/ 113207 h 410644"/>
              <a:gd name="connsiteX217" fmla="*/ 239999 w 410122"/>
              <a:gd name="connsiteY217" fmla="*/ 117586 h 410644"/>
              <a:gd name="connsiteX218" fmla="*/ 236129 w 410122"/>
              <a:gd name="connsiteY218" fmla="*/ 121443 h 410644"/>
              <a:gd name="connsiteX219" fmla="*/ 231840 w 410122"/>
              <a:gd name="connsiteY219" fmla="*/ 124884 h 410644"/>
              <a:gd name="connsiteX220" fmla="*/ 227237 w 410122"/>
              <a:gd name="connsiteY220" fmla="*/ 127803 h 410644"/>
              <a:gd name="connsiteX221" fmla="*/ 222111 w 410122"/>
              <a:gd name="connsiteY221" fmla="*/ 130096 h 410644"/>
              <a:gd name="connsiteX222" fmla="*/ 216777 w 410122"/>
              <a:gd name="connsiteY222" fmla="*/ 131765 h 410644"/>
              <a:gd name="connsiteX223" fmla="*/ 211128 w 410122"/>
              <a:gd name="connsiteY223" fmla="*/ 132807 h 410644"/>
              <a:gd name="connsiteX224" fmla="*/ 205270 w 410122"/>
              <a:gd name="connsiteY224" fmla="*/ 133224 h 410644"/>
              <a:gd name="connsiteX225" fmla="*/ 199516 w 410122"/>
              <a:gd name="connsiteY225" fmla="*/ 132807 h 410644"/>
              <a:gd name="connsiteX226" fmla="*/ 193867 w 410122"/>
              <a:gd name="connsiteY226" fmla="*/ 131765 h 410644"/>
              <a:gd name="connsiteX227" fmla="*/ 188428 w 410122"/>
              <a:gd name="connsiteY227" fmla="*/ 130096 h 410644"/>
              <a:gd name="connsiteX228" fmla="*/ 183407 w 410122"/>
              <a:gd name="connsiteY228" fmla="*/ 127803 h 410644"/>
              <a:gd name="connsiteX229" fmla="*/ 178804 w 410122"/>
              <a:gd name="connsiteY229" fmla="*/ 124884 h 410644"/>
              <a:gd name="connsiteX230" fmla="*/ 174411 w 410122"/>
              <a:gd name="connsiteY230" fmla="*/ 121443 h 410644"/>
              <a:gd name="connsiteX231" fmla="*/ 170435 w 410122"/>
              <a:gd name="connsiteY231" fmla="*/ 117586 h 410644"/>
              <a:gd name="connsiteX232" fmla="*/ 167088 w 410122"/>
              <a:gd name="connsiteY232" fmla="*/ 113207 h 410644"/>
              <a:gd name="connsiteX233" fmla="*/ 164159 w 410122"/>
              <a:gd name="connsiteY233" fmla="*/ 108620 h 410644"/>
              <a:gd name="connsiteX234" fmla="*/ 161962 w 410122"/>
              <a:gd name="connsiteY234" fmla="*/ 103511 h 410644"/>
              <a:gd name="connsiteX235" fmla="*/ 160184 w 410122"/>
              <a:gd name="connsiteY235" fmla="*/ 98194 h 410644"/>
              <a:gd name="connsiteX236" fmla="*/ 159138 w 410122"/>
              <a:gd name="connsiteY236" fmla="*/ 92564 h 410644"/>
              <a:gd name="connsiteX237" fmla="*/ 158824 w 410122"/>
              <a:gd name="connsiteY237" fmla="*/ 86622 h 410644"/>
              <a:gd name="connsiteX238" fmla="*/ 159138 w 410122"/>
              <a:gd name="connsiteY238" fmla="*/ 80888 h 410644"/>
              <a:gd name="connsiteX239" fmla="*/ 160184 w 410122"/>
              <a:gd name="connsiteY239" fmla="*/ 75258 h 410644"/>
              <a:gd name="connsiteX240" fmla="*/ 161962 w 410122"/>
              <a:gd name="connsiteY240" fmla="*/ 69837 h 410644"/>
              <a:gd name="connsiteX241" fmla="*/ 164159 w 410122"/>
              <a:gd name="connsiteY241" fmla="*/ 64832 h 410644"/>
              <a:gd name="connsiteX242" fmla="*/ 167088 w 410122"/>
              <a:gd name="connsiteY242" fmla="*/ 60141 h 410644"/>
              <a:gd name="connsiteX243" fmla="*/ 170435 w 410122"/>
              <a:gd name="connsiteY243" fmla="*/ 55762 h 410644"/>
              <a:gd name="connsiteX244" fmla="*/ 174411 w 410122"/>
              <a:gd name="connsiteY244" fmla="*/ 51905 h 410644"/>
              <a:gd name="connsiteX245" fmla="*/ 178804 w 410122"/>
              <a:gd name="connsiteY245" fmla="*/ 48464 h 410644"/>
              <a:gd name="connsiteX246" fmla="*/ 183407 w 410122"/>
              <a:gd name="connsiteY246" fmla="*/ 45649 h 410644"/>
              <a:gd name="connsiteX247" fmla="*/ 188428 w 410122"/>
              <a:gd name="connsiteY247" fmla="*/ 43356 h 410644"/>
              <a:gd name="connsiteX248" fmla="*/ 193867 w 410122"/>
              <a:gd name="connsiteY248" fmla="*/ 41583 h 410644"/>
              <a:gd name="connsiteX249" fmla="*/ 199516 w 410122"/>
              <a:gd name="connsiteY249" fmla="*/ 40645 h 410644"/>
              <a:gd name="connsiteX250" fmla="*/ 345442 w 410122"/>
              <a:gd name="connsiteY250" fmla="*/ 0 h 410644"/>
              <a:gd name="connsiteX251" fmla="*/ 350744 w 410122"/>
              <a:gd name="connsiteY251" fmla="*/ 418 h 410644"/>
              <a:gd name="connsiteX252" fmla="*/ 356045 w 410122"/>
              <a:gd name="connsiteY252" fmla="*/ 1357 h 410644"/>
              <a:gd name="connsiteX253" fmla="*/ 361035 w 410122"/>
              <a:gd name="connsiteY253" fmla="*/ 3131 h 410644"/>
              <a:gd name="connsiteX254" fmla="*/ 365713 w 410122"/>
              <a:gd name="connsiteY254" fmla="*/ 5531 h 410644"/>
              <a:gd name="connsiteX255" fmla="*/ 369975 w 410122"/>
              <a:gd name="connsiteY255" fmla="*/ 8453 h 410644"/>
              <a:gd name="connsiteX256" fmla="*/ 373821 w 410122"/>
              <a:gd name="connsiteY256" fmla="*/ 11792 h 410644"/>
              <a:gd name="connsiteX257" fmla="*/ 377251 w 410122"/>
              <a:gd name="connsiteY257" fmla="*/ 15653 h 410644"/>
              <a:gd name="connsiteX258" fmla="*/ 380162 w 410122"/>
              <a:gd name="connsiteY258" fmla="*/ 19932 h 410644"/>
              <a:gd name="connsiteX259" fmla="*/ 382449 w 410122"/>
              <a:gd name="connsiteY259" fmla="*/ 24732 h 410644"/>
              <a:gd name="connsiteX260" fmla="*/ 384216 w 410122"/>
              <a:gd name="connsiteY260" fmla="*/ 29741 h 410644"/>
              <a:gd name="connsiteX261" fmla="*/ 385255 w 410122"/>
              <a:gd name="connsiteY261" fmla="*/ 35063 h 410644"/>
              <a:gd name="connsiteX262" fmla="*/ 385567 w 410122"/>
              <a:gd name="connsiteY262" fmla="*/ 40385 h 410644"/>
              <a:gd name="connsiteX263" fmla="*/ 385255 w 410122"/>
              <a:gd name="connsiteY263" fmla="*/ 45916 h 410644"/>
              <a:gd name="connsiteX264" fmla="*/ 384216 w 410122"/>
              <a:gd name="connsiteY264" fmla="*/ 51238 h 410644"/>
              <a:gd name="connsiteX265" fmla="*/ 382449 w 410122"/>
              <a:gd name="connsiteY265" fmla="*/ 56247 h 410644"/>
              <a:gd name="connsiteX266" fmla="*/ 380162 w 410122"/>
              <a:gd name="connsiteY266" fmla="*/ 60943 h 410644"/>
              <a:gd name="connsiteX267" fmla="*/ 377251 w 410122"/>
              <a:gd name="connsiteY267" fmla="*/ 65326 h 410644"/>
              <a:gd name="connsiteX268" fmla="*/ 373821 w 410122"/>
              <a:gd name="connsiteY268" fmla="*/ 69083 h 410644"/>
              <a:gd name="connsiteX269" fmla="*/ 369975 w 410122"/>
              <a:gd name="connsiteY269" fmla="*/ 72631 h 410644"/>
              <a:gd name="connsiteX270" fmla="*/ 365713 w 410122"/>
              <a:gd name="connsiteY270" fmla="*/ 75448 h 410644"/>
              <a:gd name="connsiteX271" fmla="*/ 361035 w 410122"/>
              <a:gd name="connsiteY271" fmla="*/ 77848 h 410644"/>
              <a:gd name="connsiteX272" fmla="*/ 356045 w 410122"/>
              <a:gd name="connsiteY272" fmla="*/ 79518 h 410644"/>
              <a:gd name="connsiteX273" fmla="*/ 350744 w 410122"/>
              <a:gd name="connsiteY273" fmla="*/ 80666 h 410644"/>
              <a:gd name="connsiteX274" fmla="*/ 345442 w 410122"/>
              <a:gd name="connsiteY274" fmla="*/ 80979 h 410644"/>
              <a:gd name="connsiteX275" fmla="*/ 339933 w 410122"/>
              <a:gd name="connsiteY275" fmla="*/ 80666 h 410644"/>
              <a:gd name="connsiteX276" fmla="*/ 334736 w 410122"/>
              <a:gd name="connsiteY276" fmla="*/ 79518 h 410644"/>
              <a:gd name="connsiteX277" fmla="*/ 329746 w 410122"/>
              <a:gd name="connsiteY277" fmla="*/ 77848 h 410644"/>
              <a:gd name="connsiteX278" fmla="*/ 325068 w 410122"/>
              <a:gd name="connsiteY278" fmla="*/ 75448 h 410644"/>
              <a:gd name="connsiteX279" fmla="*/ 320806 w 410122"/>
              <a:gd name="connsiteY279" fmla="*/ 72631 h 410644"/>
              <a:gd name="connsiteX280" fmla="*/ 316960 w 410122"/>
              <a:gd name="connsiteY280" fmla="*/ 69083 h 410644"/>
              <a:gd name="connsiteX281" fmla="*/ 313530 w 410122"/>
              <a:gd name="connsiteY281" fmla="*/ 65326 h 410644"/>
              <a:gd name="connsiteX282" fmla="*/ 310619 w 410122"/>
              <a:gd name="connsiteY282" fmla="*/ 60943 h 410644"/>
              <a:gd name="connsiteX283" fmla="*/ 308228 w 410122"/>
              <a:gd name="connsiteY283" fmla="*/ 56247 h 410644"/>
              <a:gd name="connsiteX284" fmla="*/ 306565 w 410122"/>
              <a:gd name="connsiteY284" fmla="*/ 51238 h 410644"/>
              <a:gd name="connsiteX285" fmla="*/ 305526 w 410122"/>
              <a:gd name="connsiteY285" fmla="*/ 45916 h 410644"/>
              <a:gd name="connsiteX286" fmla="*/ 305110 w 410122"/>
              <a:gd name="connsiteY286" fmla="*/ 40385 h 410644"/>
              <a:gd name="connsiteX287" fmla="*/ 305526 w 410122"/>
              <a:gd name="connsiteY287" fmla="*/ 35063 h 410644"/>
              <a:gd name="connsiteX288" fmla="*/ 306565 w 410122"/>
              <a:gd name="connsiteY288" fmla="*/ 29741 h 410644"/>
              <a:gd name="connsiteX289" fmla="*/ 308228 w 410122"/>
              <a:gd name="connsiteY289" fmla="*/ 24732 h 410644"/>
              <a:gd name="connsiteX290" fmla="*/ 310619 w 410122"/>
              <a:gd name="connsiteY290" fmla="*/ 19932 h 410644"/>
              <a:gd name="connsiteX291" fmla="*/ 313530 w 410122"/>
              <a:gd name="connsiteY291" fmla="*/ 15653 h 410644"/>
              <a:gd name="connsiteX292" fmla="*/ 316960 w 410122"/>
              <a:gd name="connsiteY292" fmla="*/ 11792 h 410644"/>
              <a:gd name="connsiteX293" fmla="*/ 320806 w 410122"/>
              <a:gd name="connsiteY293" fmla="*/ 8453 h 410644"/>
              <a:gd name="connsiteX294" fmla="*/ 325068 w 410122"/>
              <a:gd name="connsiteY294" fmla="*/ 5531 h 410644"/>
              <a:gd name="connsiteX295" fmla="*/ 329746 w 410122"/>
              <a:gd name="connsiteY295" fmla="*/ 3131 h 410644"/>
              <a:gd name="connsiteX296" fmla="*/ 334736 w 410122"/>
              <a:gd name="connsiteY296" fmla="*/ 1357 h 410644"/>
              <a:gd name="connsiteX297" fmla="*/ 339933 w 410122"/>
              <a:gd name="connsiteY297" fmla="*/ 418 h 410644"/>
              <a:gd name="connsiteX298" fmla="*/ 65045 w 410122"/>
              <a:gd name="connsiteY298" fmla="*/ 0 h 410644"/>
              <a:gd name="connsiteX299" fmla="*/ 70576 w 410122"/>
              <a:gd name="connsiteY299" fmla="*/ 418 h 410644"/>
              <a:gd name="connsiteX300" fmla="*/ 75794 w 410122"/>
              <a:gd name="connsiteY300" fmla="*/ 1357 h 410644"/>
              <a:gd name="connsiteX301" fmla="*/ 80803 w 410122"/>
              <a:gd name="connsiteY301" fmla="*/ 3131 h 410644"/>
              <a:gd name="connsiteX302" fmla="*/ 85499 w 410122"/>
              <a:gd name="connsiteY302" fmla="*/ 5531 h 410644"/>
              <a:gd name="connsiteX303" fmla="*/ 89673 w 410122"/>
              <a:gd name="connsiteY303" fmla="*/ 8453 h 410644"/>
              <a:gd name="connsiteX304" fmla="*/ 93639 w 410122"/>
              <a:gd name="connsiteY304" fmla="*/ 11792 h 410644"/>
              <a:gd name="connsiteX305" fmla="*/ 96978 w 410122"/>
              <a:gd name="connsiteY305" fmla="*/ 15653 h 410644"/>
              <a:gd name="connsiteX306" fmla="*/ 100004 w 410122"/>
              <a:gd name="connsiteY306" fmla="*/ 19932 h 410644"/>
              <a:gd name="connsiteX307" fmla="*/ 102196 w 410122"/>
              <a:gd name="connsiteY307" fmla="*/ 24732 h 410644"/>
              <a:gd name="connsiteX308" fmla="*/ 103970 w 410122"/>
              <a:gd name="connsiteY308" fmla="*/ 29741 h 410644"/>
              <a:gd name="connsiteX309" fmla="*/ 105118 w 410122"/>
              <a:gd name="connsiteY309" fmla="*/ 35063 h 410644"/>
              <a:gd name="connsiteX310" fmla="*/ 105535 w 410122"/>
              <a:gd name="connsiteY310" fmla="*/ 40385 h 410644"/>
              <a:gd name="connsiteX311" fmla="*/ 105118 w 410122"/>
              <a:gd name="connsiteY311" fmla="*/ 45916 h 410644"/>
              <a:gd name="connsiteX312" fmla="*/ 103970 w 410122"/>
              <a:gd name="connsiteY312" fmla="*/ 51238 h 410644"/>
              <a:gd name="connsiteX313" fmla="*/ 102196 w 410122"/>
              <a:gd name="connsiteY313" fmla="*/ 56247 h 410644"/>
              <a:gd name="connsiteX314" fmla="*/ 100004 w 410122"/>
              <a:gd name="connsiteY314" fmla="*/ 60943 h 410644"/>
              <a:gd name="connsiteX315" fmla="*/ 96978 w 410122"/>
              <a:gd name="connsiteY315" fmla="*/ 65326 h 410644"/>
              <a:gd name="connsiteX316" fmla="*/ 93639 w 410122"/>
              <a:gd name="connsiteY316" fmla="*/ 69083 h 410644"/>
              <a:gd name="connsiteX317" fmla="*/ 89673 w 410122"/>
              <a:gd name="connsiteY317" fmla="*/ 72631 h 410644"/>
              <a:gd name="connsiteX318" fmla="*/ 85499 w 410122"/>
              <a:gd name="connsiteY318" fmla="*/ 75448 h 410644"/>
              <a:gd name="connsiteX319" fmla="*/ 80803 w 410122"/>
              <a:gd name="connsiteY319" fmla="*/ 77848 h 410644"/>
              <a:gd name="connsiteX320" fmla="*/ 75794 w 410122"/>
              <a:gd name="connsiteY320" fmla="*/ 79518 h 410644"/>
              <a:gd name="connsiteX321" fmla="*/ 70576 w 410122"/>
              <a:gd name="connsiteY321" fmla="*/ 80666 h 410644"/>
              <a:gd name="connsiteX322" fmla="*/ 65045 w 410122"/>
              <a:gd name="connsiteY322" fmla="*/ 80979 h 410644"/>
              <a:gd name="connsiteX323" fmla="*/ 59514 w 410122"/>
              <a:gd name="connsiteY323" fmla="*/ 80666 h 410644"/>
              <a:gd name="connsiteX324" fmla="*/ 54297 w 410122"/>
              <a:gd name="connsiteY324" fmla="*/ 79518 h 410644"/>
              <a:gd name="connsiteX325" fmla="*/ 49288 w 410122"/>
              <a:gd name="connsiteY325" fmla="*/ 77848 h 410644"/>
              <a:gd name="connsiteX326" fmla="*/ 44592 w 410122"/>
              <a:gd name="connsiteY326" fmla="*/ 75448 h 410644"/>
              <a:gd name="connsiteX327" fmla="*/ 40417 w 410122"/>
              <a:gd name="connsiteY327" fmla="*/ 72631 h 410644"/>
              <a:gd name="connsiteX328" fmla="*/ 36452 w 410122"/>
              <a:gd name="connsiteY328" fmla="*/ 69083 h 410644"/>
              <a:gd name="connsiteX329" fmla="*/ 33112 w 410122"/>
              <a:gd name="connsiteY329" fmla="*/ 65326 h 410644"/>
              <a:gd name="connsiteX330" fmla="*/ 30086 w 410122"/>
              <a:gd name="connsiteY330" fmla="*/ 60943 h 410644"/>
              <a:gd name="connsiteX331" fmla="*/ 27790 w 410122"/>
              <a:gd name="connsiteY331" fmla="*/ 56247 h 410644"/>
              <a:gd name="connsiteX332" fmla="*/ 26121 w 410122"/>
              <a:gd name="connsiteY332" fmla="*/ 51238 h 410644"/>
              <a:gd name="connsiteX333" fmla="*/ 24973 w 410122"/>
              <a:gd name="connsiteY333" fmla="*/ 45916 h 410644"/>
              <a:gd name="connsiteX334" fmla="*/ 24555 w 410122"/>
              <a:gd name="connsiteY334" fmla="*/ 40385 h 410644"/>
              <a:gd name="connsiteX335" fmla="*/ 24973 w 410122"/>
              <a:gd name="connsiteY335" fmla="*/ 35063 h 410644"/>
              <a:gd name="connsiteX336" fmla="*/ 26121 w 410122"/>
              <a:gd name="connsiteY336" fmla="*/ 29741 h 410644"/>
              <a:gd name="connsiteX337" fmla="*/ 27790 w 410122"/>
              <a:gd name="connsiteY337" fmla="*/ 24732 h 410644"/>
              <a:gd name="connsiteX338" fmla="*/ 30086 w 410122"/>
              <a:gd name="connsiteY338" fmla="*/ 19932 h 410644"/>
              <a:gd name="connsiteX339" fmla="*/ 33112 w 410122"/>
              <a:gd name="connsiteY339" fmla="*/ 15653 h 410644"/>
              <a:gd name="connsiteX340" fmla="*/ 36452 w 410122"/>
              <a:gd name="connsiteY340" fmla="*/ 11792 h 410644"/>
              <a:gd name="connsiteX341" fmla="*/ 40417 w 410122"/>
              <a:gd name="connsiteY341" fmla="*/ 8453 h 410644"/>
              <a:gd name="connsiteX342" fmla="*/ 44592 w 410122"/>
              <a:gd name="connsiteY342" fmla="*/ 5531 h 410644"/>
              <a:gd name="connsiteX343" fmla="*/ 49288 w 410122"/>
              <a:gd name="connsiteY343" fmla="*/ 3131 h 410644"/>
              <a:gd name="connsiteX344" fmla="*/ 54297 w 410122"/>
              <a:gd name="connsiteY344" fmla="*/ 1357 h 410644"/>
              <a:gd name="connsiteX345" fmla="*/ 59514 w 410122"/>
              <a:gd name="connsiteY345" fmla="*/ 418 h 4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410122" h="410644">
                <a:moveTo>
                  <a:pt x="150660" y="149943"/>
                </a:moveTo>
                <a:lnTo>
                  <a:pt x="259984" y="149943"/>
                </a:lnTo>
                <a:lnTo>
                  <a:pt x="263430" y="150257"/>
                </a:lnTo>
                <a:lnTo>
                  <a:pt x="266876" y="151198"/>
                </a:lnTo>
                <a:lnTo>
                  <a:pt x="270008" y="152662"/>
                </a:lnTo>
                <a:lnTo>
                  <a:pt x="272827" y="154649"/>
                </a:lnTo>
                <a:lnTo>
                  <a:pt x="275229" y="157054"/>
                </a:lnTo>
                <a:lnTo>
                  <a:pt x="277213" y="159982"/>
                </a:lnTo>
                <a:lnTo>
                  <a:pt x="278779" y="163119"/>
                </a:lnTo>
                <a:lnTo>
                  <a:pt x="279614" y="166570"/>
                </a:lnTo>
                <a:lnTo>
                  <a:pt x="280032" y="170021"/>
                </a:lnTo>
                <a:lnTo>
                  <a:pt x="280032" y="275117"/>
                </a:lnTo>
                <a:lnTo>
                  <a:pt x="279614" y="278777"/>
                </a:lnTo>
                <a:lnTo>
                  <a:pt x="278779" y="282124"/>
                </a:lnTo>
                <a:lnTo>
                  <a:pt x="277213" y="285365"/>
                </a:lnTo>
                <a:lnTo>
                  <a:pt x="275229" y="288084"/>
                </a:lnTo>
                <a:lnTo>
                  <a:pt x="272827" y="290490"/>
                </a:lnTo>
                <a:lnTo>
                  <a:pt x="270008" y="292476"/>
                </a:lnTo>
                <a:lnTo>
                  <a:pt x="266876" y="294045"/>
                </a:lnTo>
                <a:lnTo>
                  <a:pt x="263430" y="294882"/>
                </a:lnTo>
                <a:lnTo>
                  <a:pt x="259984" y="295300"/>
                </a:lnTo>
                <a:lnTo>
                  <a:pt x="252153" y="295300"/>
                </a:lnTo>
                <a:lnTo>
                  <a:pt x="252153" y="390462"/>
                </a:lnTo>
                <a:lnTo>
                  <a:pt x="251944" y="394122"/>
                </a:lnTo>
                <a:lnTo>
                  <a:pt x="250900" y="397572"/>
                </a:lnTo>
                <a:lnTo>
                  <a:pt x="249438" y="400710"/>
                </a:lnTo>
                <a:lnTo>
                  <a:pt x="247558" y="403429"/>
                </a:lnTo>
                <a:lnTo>
                  <a:pt x="245052" y="405938"/>
                </a:lnTo>
                <a:lnTo>
                  <a:pt x="242233" y="407925"/>
                </a:lnTo>
                <a:lnTo>
                  <a:pt x="239101" y="409389"/>
                </a:lnTo>
                <a:lnTo>
                  <a:pt x="235759" y="410435"/>
                </a:lnTo>
                <a:lnTo>
                  <a:pt x="232105" y="410644"/>
                </a:lnTo>
                <a:lnTo>
                  <a:pt x="178330" y="410644"/>
                </a:lnTo>
                <a:lnTo>
                  <a:pt x="174676" y="410435"/>
                </a:lnTo>
                <a:lnTo>
                  <a:pt x="171334" y="409389"/>
                </a:lnTo>
                <a:lnTo>
                  <a:pt x="168202" y="407925"/>
                </a:lnTo>
                <a:lnTo>
                  <a:pt x="165383" y="405938"/>
                </a:lnTo>
                <a:lnTo>
                  <a:pt x="163086" y="403429"/>
                </a:lnTo>
                <a:lnTo>
                  <a:pt x="160997" y="400710"/>
                </a:lnTo>
                <a:lnTo>
                  <a:pt x="159535" y="397572"/>
                </a:lnTo>
                <a:lnTo>
                  <a:pt x="158700" y="394122"/>
                </a:lnTo>
                <a:lnTo>
                  <a:pt x="158282" y="390462"/>
                </a:lnTo>
                <a:lnTo>
                  <a:pt x="158282" y="295614"/>
                </a:lnTo>
                <a:lnTo>
                  <a:pt x="150660" y="295614"/>
                </a:lnTo>
                <a:lnTo>
                  <a:pt x="147005" y="295300"/>
                </a:lnTo>
                <a:lnTo>
                  <a:pt x="143664" y="294359"/>
                </a:lnTo>
                <a:lnTo>
                  <a:pt x="140532" y="292895"/>
                </a:lnTo>
                <a:lnTo>
                  <a:pt x="137712" y="290803"/>
                </a:lnTo>
                <a:lnTo>
                  <a:pt x="135206" y="288503"/>
                </a:lnTo>
                <a:lnTo>
                  <a:pt x="133327" y="285575"/>
                </a:lnTo>
                <a:lnTo>
                  <a:pt x="131865" y="282437"/>
                </a:lnTo>
                <a:lnTo>
                  <a:pt x="130821" y="278986"/>
                </a:lnTo>
                <a:lnTo>
                  <a:pt x="130612" y="275536"/>
                </a:lnTo>
                <a:lnTo>
                  <a:pt x="130612" y="170021"/>
                </a:lnTo>
                <a:lnTo>
                  <a:pt x="130821" y="166570"/>
                </a:lnTo>
                <a:lnTo>
                  <a:pt x="131761" y="163119"/>
                </a:lnTo>
                <a:lnTo>
                  <a:pt x="133222" y="159982"/>
                </a:lnTo>
                <a:lnTo>
                  <a:pt x="135206" y="157054"/>
                </a:lnTo>
                <a:lnTo>
                  <a:pt x="137608" y="154649"/>
                </a:lnTo>
                <a:lnTo>
                  <a:pt x="140323" y="152662"/>
                </a:lnTo>
                <a:lnTo>
                  <a:pt x="143455" y="151198"/>
                </a:lnTo>
                <a:lnTo>
                  <a:pt x="146901" y="150257"/>
                </a:lnTo>
                <a:close/>
                <a:moveTo>
                  <a:pt x="20014" y="96130"/>
                </a:moveTo>
                <a:lnTo>
                  <a:pt x="110076" y="96130"/>
                </a:lnTo>
                <a:lnTo>
                  <a:pt x="113725" y="96444"/>
                </a:lnTo>
                <a:lnTo>
                  <a:pt x="117060" y="97385"/>
                </a:lnTo>
                <a:lnTo>
                  <a:pt x="120187" y="98848"/>
                </a:lnTo>
                <a:lnTo>
                  <a:pt x="123002" y="100834"/>
                </a:lnTo>
                <a:lnTo>
                  <a:pt x="125399" y="103239"/>
                </a:lnTo>
                <a:lnTo>
                  <a:pt x="127380" y="106061"/>
                </a:lnTo>
                <a:lnTo>
                  <a:pt x="128839" y="109197"/>
                </a:lnTo>
                <a:lnTo>
                  <a:pt x="129777" y="112542"/>
                </a:lnTo>
                <a:lnTo>
                  <a:pt x="130090" y="116201"/>
                </a:lnTo>
                <a:lnTo>
                  <a:pt x="130090" y="124251"/>
                </a:lnTo>
                <a:lnTo>
                  <a:pt x="124982" y="126864"/>
                </a:lnTo>
                <a:lnTo>
                  <a:pt x="120187" y="130000"/>
                </a:lnTo>
                <a:lnTo>
                  <a:pt x="115809" y="133659"/>
                </a:lnTo>
                <a:lnTo>
                  <a:pt x="111848" y="137841"/>
                </a:lnTo>
                <a:lnTo>
                  <a:pt x="108513" y="142545"/>
                </a:lnTo>
                <a:lnTo>
                  <a:pt x="105594" y="147353"/>
                </a:lnTo>
                <a:lnTo>
                  <a:pt x="103197" y="152685"/>
                </a:lnTo>
                <a:lnTo>
                  <a:pt x="101425" y="158330"/>
                </a:lnTo>
                <a:lnTo>
                  <a:pt x="100486" y="164184"/>
                </a:lnTo>
                <a:lnTo>
                  <a:pt x="100069" y="170143"/>
                </a:lnTo>
                <a:lnTo>
                  <a:pt x="100069" y="275621"/>
                </a:lnTo>
                <a:lnTo>
                  <a:pt x="100278" y="280534"/>
                </a:lnTo>
                <a:lnTo>
                  <a:pt x="101112" y="285447"/>
                </a:lnTo>
                <a:lnTo>
                  <a:pt x="102363" y="290152"/>
                </a:lnTo>
                <a:lnTo>
                  <a:pt x="104135" y="294751"/>
                </a:lnTo>
                <a:lnTo>
                  <a:pt x="106115" y="298933"/>
                </a:lnTo>
                <a:lnTo>
                  <a:pt x="106115" y="303741"/>
                </a:lnTo>
                <a:lnTo>
                  <a:pt x="105698" y="307296"/>
                </a:lnTo>
                <a:lnTo>
                  <a:pt x="104864" y="310641"/>
                </a:lnTo>
                <a:lnTo>
                  <a:pt x="103301" y="313777"/>
                </a:lnTo>
                <a:lnTo>
                  <a:pt x="101320" y="316704"/>
                </a:lnTo>
                <a:lnTo>
                  <a:pt x="98923" y="319108"/>
                </a:lnTo>
                <a:lnTo>
                  <a:pt x="96213" y="321095"/>
                </a:lnTo>
                <a:lnTo>
                  <a:pt x="93085" y="322663"/>
                </a:lnTo>
                <a:lnTo>
                  <a:pt x="89646" y="323499"/>
                </a:lnTo>
                <a:lnTo>
                  <a:pt x="86101" y="323917"/>
                </a:lnTo>
                <a:lnTo>
                  <a:pt x="43989" y="323917"/>
                </a:lnTo>
                <a:lnTo>
                  <a:pt x="40445" y="323499"/>
                </a:lnTo>
                <a:lnTo>
                  <a:pt x="37005" y="322663"/>
                </a:lnTo>
                <a:lnTo>
                  <a:pt x="33878" y="321095"/>
                </a:lnTo>
                <a:lnTo>
                  <a:pt x="31168" y="319108"/>
                </a:lnTo>
                <a:lnTo>
                  <a:pt x="28770" y="316704"/>
                </a:lnTo>
                <a:lnTo>
                  <a:pt x="26790" y="313777"/>
                </a:lnTo>
                <a:lnTo>
                  <a:pt x="25226" y="310641"/>
                </a:lnTo>
                <a:lnTo>
                  <a:pt x="24392" y="307296"/>
                </a:lnTo>
                <a:lnTo>
                  <a:pt x="23975" y="303741"/>
                </a:lnTo>
                <a:lnTo>
                  <a:pt x="23975" y="223248"/>
                </a:lnTo>
                <a:lnTo>
                  <a:pt x="20014" y="223248"/>
                </a:lnTo>
                <a:lnTo>
                  <a:pt x="16365" y="222829"/>
                </a:lnTo>
                <a:lnTo>
                  <a:pt x="12821" y="221993"/>
                </a:lnTo>
                <a:lnTo>
                  <a:pt x="9694" y="220530"/>
                </a:lnTo>
                <a:lnTo>
                  <a:pt x="6984" y="218439"/>
                </a:lnTo>
                <a:lnTo>
                  <a:pt x="4586" y="216035"/>
                </a:lnTo>
                <a:lnTo>
                  <a:pt x="2606" y="213212"/>
                </a:lnTo>
                <a:lnTo>
                  <a:pt x="1251" y="210076"/>
                </a:lnTo>
                <a:lnTo>
                  <a:pt x="208" y="206626"/>
                </a:lnTo>
                <a:lnTo>
                  <a:pt x="0" y="203176"/>
                </a:lnTo>
                <a:lnTo>
                  <a:pt x="0" y="116201"/>
                </a:lnTo>
                <a:lnTo>
                  <a:pt x="312" y="112542"/>
                </a:lnTo>
                <a:lnTo>
                  <a:pt x="1251" y="109197"/>
                </a:lnTo>
                <a:lnTo>
                  <a:pt x="2710" y="106061"/>
                </a:lnTo>
                <a:lnTo>
                  <a:pt x="4690" y="103239"/>
                </a:lnTo>
                <a:lnTo>
                  <a:pt x="7088" y="100834"/>
                </a:lnTo>
                <a:lnTo>
                  <a:pt x="9902" y="98848"/>
                </a:lnTo>
                <a:lnTo>
                  <a:pt x="13030" y="97385"/>
                </a:lnTo>
                <a:lnTo>
                  <a:pt x="16365" y="96444"/>
                </a:lnTo>
                <a:close/>
                <a:moveTo>
                  <a:pt x="300046" y="95608"/>
                </a:moveTo>
                <a:lnTo>
                  <a:pt x="390108" y="95608"/>
                </a:lnTo>
                <a:lnTo>
                  <a:pt x="393757" y="96026"/>
                </a:lnTo>
                <a:lnTo>
                  <a:pt x="397196" y="96862"/>
                </a:lnTo>
                <a:lnTo>
                  <a:pt x="400324" y="98325"/>
                </a:lnTo>
                <a:lnTo>
                  <a:pt x="403034" y="100415"/>
                </a:lnTo>
                <a:lnTo>
                  <a:pt x="405431" y="102818"/>
                </a:lnTo>
                <a:lnTo>
                  <a:pt x="407412" y="105639"/>
                </a:lnTo>
                <a:lnTo>
                  <a:pt x="408871" y="108774"/>
                </a:lnTo>
                <a:lnTo>
                  <a:pt x="409809" y="112222"/>
                </a:lnTo>
                <a:lnTo>
                  <a:pt x="410122" y="115670"/>
                </a:lnTo>
                <a:lnTo>
                  <a:pt x="410122" y="202188"/>
                </a:lnTo>
                <a:lnTo>
                  <a:pt x="409809" y="205845"/>
                </a:lnTo>
                <a:lnTo>
                  <a:pt x="408871" y="209293"/>
                </a:lnTo>
                <a:lnTo>
                  <a:pt x="407412" y="212428"/>
                </a:lnTo>
                <a:lnTo>
                  <a:pt x="405431" y="215144"/>
                </a:lnTo>
                <a:lnTo>
                  <a:pt x="403034" y="217652"/>
                </a:lnTo>
                <a:lnTo>
                  <a:pt x="400324" y="219533"/>
                </a:lnTo>
                <a:lnTo>
                  <a:pt x="397196" y="221100"/>
                </a:lnTo>
                <a:lnTo>
                  <a:pt x="393757" y="222041"/>
                </a:lnTo>
                <a:lnTo>
                  <a:pt x="390108" y="222354"/>
                </a:lnTo>
                <a:lnTo>
                  <a:pt x="386147" y="222354"/>
                </a:lnTo>
                <a:lnTo>
                  <a:pt x="386147" y="302811"/>
                </a:lnTo>
                <a:lnTo>
                  <a:pt x="385730" y="306468"/>
                </a:lnTo>
                <a:lnTo>
                  <a:pt x="384896" y="309812"/>
                </a:lnTo>
                <a:lnTo>
                  <a:pt x="383437" y="312947"/>
                </a:lnTo>
                <a:lnTo>
                  <a:pt x="381352" y="315768"/>
                </a:lnTo>
                <a:lnTo>
                  <a:pt x="378955" y="318276"/>
                </a:lnTo>
                <a:lnTo>
                  <a:pt x="376244" y="320156"/>
                </a:lnTo>
                <a:lnTo>
                  <a:pt x="373117" y="321619"/>
                </a:lnTo>
                <a:lnTo>
                  <a:pt x="369782" y="322664"/>
                </a:lnTo>
                <a:lnTo>
                  <a:pt x="366133" y="322873"/>
                </a:lnTo>
                <a:lnTo>
                  <a:pt x="324125" y="322873"/>
                </a:lnTo>
                <a:lnTo>
                  <a:pt x="320477" y="322664"/>
                </a:lnTo>
                <a:lnTo>
                  <a:pt x="317037" y="321619"/>
                </a:lnTo>
                <a:lnTo>
                  <a:pt x="313910" y="320156"/>
                </a:lnTo>
                <a:lnTo>
                  <a:pt x="311199" y="318276"/>
                </a:lnTo>
                <a:lnTo>
                  <a:pt x="308802" y="315768"/>
                </a:lnTo>
                <a:lnTo>
                  <a:pt x="306821" y="312947"/>
                </a:lnTo>
                <a:lnTo>
                  <a:pt x="305258" y="309812"/>
                </a:lnTo>
                <a:lnTo>
                  <a:pt x="304424" y="306468"/>
                </a:lnTo>
                <a:lnTo>
                  <a:pt x="304007" y="302811"/>
                </a:lnTo>
                <a:lnTo>
                  <a:pt x="304007" y="298109"/>
                </a:lnTo>
                <a:lnTo>
                  <a:pt x="306196" y="293721"/>
                </a:lnTo>
                <a:lnTo>
                  <a:pt x="307968" y="289227"/>
                </a:lnTo>
                <a:lnTo>
                  <a:pt x="309010" y="284525"/>
                </a:lnTo>
                <a:lnTo>
                  <a:pt x="309844" y="279719"/>
                </a:lnTo>
                <a:lnTo>
                  <a:pt x="310053" y="274599"/>
                </a:lnTo>
                <a:lnTo>
                  <a:pt x="310053" y="169796"/>
                </a:lnTo>
                <a:lnTo>
                  <a:pt x="309636" y="163735"/>
                </a:lnTo>
                <a:lnTo>
                  <a:pt x="308698" y="157884"/>
                </a:lnTo>
                <a:lnTo>
                  <a:pt x="306926" y="152346"/>
                </a:lnTo>
                <a:lnTo>
                  <a:pt x="304528" y="146913"/>
                </a:lnTo>
                <a:lnTo>
                  <a:pt x="301714" y="142002"/>
                </a:lnTo>
                <a:lnTo>
                  <a:pt x="298274" y="137508"/>
                </a:lnTo>
                <a:lnTo>
                  <a:pt x="294313" y="133329"/>
                </a:lnTo>
                <a:lnTo>
                  <a:pt x="289935" y="129567"/>
                </a:lnTo>
                <a:lnTo>
                  <a:pt x="285140" y="126433"/>
                </a:lnTo>
                <a:lnTo>
                  <a:pt x="280032" y="123716"/>
                </a:lnTo>
                <a:lnTo>
                  <a:pt x="280032" y="115670"/>
                </a:lnTo>
                <a:lnTo>
                  <a:pt x="280449" y="112222"/>
                </a:lnTo>
                <a:lnTo>
                  <a:pt x="281283" y="108774"/>
                </a:lnTo>
                <a:lnTo>
                  <a:pt x="282742" y="105639"/>
                </a:lnTo>
                <a:lnTo>
                  <a:pt x="284827" y="102818"/>
                </a:lnTo>
                <a:lnTo>
                  <a:pt x="287120" y="100415"/>
                </a:lnTo>
                <a:lnTo>
                  <a:pt x="289935" y="98325"/>
                </a:lnTo>
                <a:lnTo>
                  <a:pt x="293062" y="96862"/>
                </a:lnTo>
                <a:lnTo>
                  <a:pt x="296397" y="96026"/>
                </a:lnTo>
                <a:close/>
                <a:moveTo>
                  <a:pt x="205270" y="40228"/>
                </a:moveTo>
                <a:lnTo>
                  <a:pt x="211128" y="40645"/>
                </a:lnTo>
                <a:lnTo>
                  <a:pt x="216777" y="41583"/>
                </a:lnTo>
                <a:lnTo>
                  <a:pt x="222111" y="43356"/>
                </a:lnTo>
                <a:lnTo>
                  <a:pt x="227237" y="45649"/>
                </a:lnTo>
                <a:lnTo>
                  <a:pt x="231840" y="48464"/>
                </a:lnTo>
                <a:lnTo>
                  <a:pt x="236129" y="51905"/>
                </a:lnTo>
                <a:lnTo>
                  <a:pt x="239999" y="55762"/>
                </a:lnTo>
                <a:lnTo>
                  <a:pt x="243556" y="60141"/>
                </a:lnTo>
                <a:lnTo>
                  <a:pt x="246485" y="64832"/>
                </a:lnTo>
                <a:lnTo>
                  <a:pt x="248682" y="69837"/>
                </a:lnTo>
                <a:lnTo>
                  <a:pt x="250460" y="75258"/>
                </a:lnTo>
                <a:lnTo>
                  <a:pt x="251506" y="80888"/>
                </a:lnTo>
                <a:lnTo>
                  <a:pt x="251820" y="86622"/>
                </a:lnTo>
                <a:lnTo>
                  <a:pt x="251506" y="92564"/>
                </a:lnTo>
                <a:lnTo>
                  <a:pt x="250460" y="98194"/>
                </a:lnTo>
                <a:lnTo>
                  <a:pt x="248682" y="103511"/>
                </a:lnTo>
                <a:lnTo>
                  <a:pt x="246485" y="108620"/>
                </a:lnTo>
                <a:lnTo>
                  <a:pt x="243556" y="113207"/>
                </a:lnTo>
                <a:lnTo>
                  <a:pt x="239999" y="117586"/>
                </a:lnTo>
                <a:lnTo>
                  <a:pt x="236129" y="121443"/>
                </a:lnTo>
                <a:lnTo>
                  <a:pt x="231840" y="124884"/>
                </a:lnTo>
                <a:lnTo>
                  <a:pt x="227237" y="127803"/>
                </a:lnTo>
                <a:lnTo>
                  <a:pt x="222111" y="130096"/>
                </a:lnTo>
                <a:lnTo>
                  <a:pt x="216777" y="131765"/>
                </a:lnTo>
                <a:lnTo>
                  <a:pt x="211128" y="132807"/>
                </a:lnTo>
                <a:lnTo>
                  <a:pt x="205270" y="133224"/>
                </a:lnTo>
                <a:lnTo>
                  <a:pt x="199516" y="132807"/>
                </a:lnTo>
                <a:lnTo>
                  <a:pt x="193867" y="131765"/>
                </a:lnTo>
                <a:lnTo>
                  <a:pt x="188428" y="130096"/>
                </a:lnTo>
                <a:lnTo>
                  <a:pt x="183407" y="127803"/>
                </a:lnTo>
                <a:lnTo>
                  <a:pt x="178804" y="124884"/>
                </a:lnTo>
                <a:lnTo>
                  <a:pt x="174411" y="121443"/>
                </a:lnTo>
                <a:lnTo>
                  <a:pt x="170435" y="117586"/>
                </a:lnTo>
                <a:lnTo>
                  <a:pt x="167088" y="113207"/>
                </a:lnTo>
                <a:lnTo>
                  <a:pt x="164159" y="108620"/>
                </a:lnTo>
                <a:lnTo>
                  <a:pt x="161962" y="103511"/>
                </a:lnTo>
                <a:lnTo>
                  <a:pt x="160184" y="98194"/>
                </a:lnTo>
                <a:lnTo>
                  <a:pt x="159138" y="92564"/>
                </a:lnTo>
                <a:lnTo>
                  <a:pt x="158824" y="86622"/>
                </a:lnTo>
                <a:lnTo>
                  <a:pt x="159138" y="80888"/>
                </a:lnTo>
                <a:lnTo>
                  <a:pt x="160184" y="75258"/>
                </a:lnTo>
                <a:lnTo>
                  <a:pt x="161962" y="69837"/>
                </a:lnTo>
                <a:lnTo>
                  <a:pt x="164159" y="64832"/>
                </a:lnTo>
                <a:lnTo>
                  <a:pt x="167088" y="60141"/>
                </a:lnTo>
                <a:lnTo>
                  <a:pt x="170435" y="55762"/>
                </a:lnTo>
                <a:lnTo>
                  <a:pt x="174411" y="51905"/>
                </a:lnTo>
                <a:lnTo>
                  <a:pt x="178804" y="48464"/>
                </a:lnTo>
                <a:lnTo>
                  <a:pt x="183407" y="45649"/>
                </a:lnTo>
                <a:lnTo>
                  <a:pt x="188428" y="43356"/>
                </a:lnTo>
                <a:lnTo>
                  <a:pt x="193867" y="41583"/>
                </a:lnTo>
                <a:lnTo>
                  <a:pt x="199516" y="40645"/>
                </a:lnTo>
                <a:close/>
                <a:moveTo>
                  <a:pt x="345442" y="0"/>
                </a:moveTo>
                <a:lnTo>
                  <a:pt x="350744" y="418"/>
                </a:lnTo>
                <a:lnTo>
                  <a:pt x="356045" y="1357"/>
                </a:lnTo>
                <a:lnTo>
                  <a:pt x="361035" y="3131"/>
                </a:lnTo>
                <a:lnTo>
                  <a:pt x="365713" y="5531"/>
                </a:lnTo>
                <a:lnTo>
                  <a:pt x="369975" y="8453"/>
                </a:lnTo>
                <a:lnTo>
                  <a:pt x="373821" y="11792"/>
                </a:lnTo>
                <a:lnTo>
                  <a:pt x="377251" y="15653"/>
                </a:lnTo>
                <a:lnTo>
                  <a:pt x="380162" y="19932"/>
                </a:lnTo>
                <a:lnTo>
                  <a:pt x="382449" y="24732"/>
                </a:lnTo>
                <a:lnTo>
                  <a:pt x="384216" y="29741"/>
                </a:lnTo>
                <a:lnTo>
                  <a:pt x="385255" y="35063"/>
                </a:lnTo>
                <a:lnTo>
                  <a:pt x="385567" y="40385"/>
                </a:lnTo>
                <a:lnTo>
                  <a:pt x="385255" y="45916"/>
                </a:lnTo>
                <a:lnTo>
                  <a:pt x="384216" y="51238"/>
                </a:lnTo>
                <a:lnTo>
                  <a:pt x="382449" y="56247"/>
                </a:lnTo>
                <a:lnTo>
                  <a:pt x="380162" y="60943"/>
                </a:lnTo>
                <a:lnTo>
                  <a:pt x="377251" y="65326"/>
                </a:lnTo>
                <a:lnTo>
                  <a:pt x="373821" y="69083"/>
                </a:lnTo>
                <a:lnTo>
                  <a:pt x="369975" y="72631"/>
                </a:lnTo>
                <a:lnTo>
                  <a:pt x="365713" y="75448"/>
                </a:lnTo>
                <a:lnTo>
                  <a:pt x="361035" y="77848"/>
                </a:lnTo>
                <a:lnTo>
                  <a:pt x="356045" y="79518"/>
                </a:lnTo>
                <a:lnTo>
                  <a:pt x="350744" y="80666"/>
                </a:lnTo>
                <a:lnTo>
                  <a:pt x="345442" y="80979"/>
                </a:lnTo>
                <a:lnTo>
                  <a:pt x="339933" y="80666"/>
                </a:lnTo>
                <a:lnTo>
                  <a:pt x="334736" y="79518"/>
                </a:lnTo>
                <a:lnTo>
                  <a:pt x="329746" y="77848"/>
                </a:lnTo>
                <a:lnTo>
                  <a:pt x="325068" y="75448"/>
                </a:lnTo>
                <a:lnTo>
                  <a:pt x="320806" y="72631"/>
                </a:lnTo>
                <a:lnTo>
                  <a:pt x="316960" y="69083"/>
                </a:lnTo>
                <a:lnTo>
                  <a:pt x="313530" y="65326"/>
                </a:lnTo>
                <a:lnTo>
                  <a:pt x="310619" y="60943"/>
                </a:lnTo>
                <a:lnTo>
                  <a:pt x="308228" y="56247"/>
                </a:lnTo>
                <a:lnTo>
                  <a:pt x="306565" y="51238"/>
                </a:lnTo>
                <a:lnTo>
                  <a:pt x="305526" y="45916"/>
                </a:lnTo>
                <a:lnTo>
                  <a:pt x="305110" y="40385"/>
                </a:lnTo>
                <a:lnTo>
                  <a:pt x="305526" y="35063"/>
                </a:lnTo>
                <a:lnTo>
                  <a:pt x="306565" y="29741"/>
                </a:lnTo>
                <a:lnTo>
                  <a:pt x="308228" y="24732"/>
                </a:lnTo>
                <a:lnTo>
                  <a:pt x="310619" y="19932"/>
                </a:lnTo>
                <a:lnTo>
                  <a:pt x="313530" y="15653"/>
                </a:lnTo>
                <a:lnTo>
                  <a:pt x="316960" y="11792"/>
                </a:lnTo>
                <a:lnTo>
                  <a:pt x="320806" y="8453"/>
                </a:lnTo>
                <a:lnTo>
                  <a:pt x="325068" y="5531"/>
                </a:lnTo>
                <a:lnTo>
                  <a:pt x="329746" y="3131"/>
                </a:lnTo>
                <a:lnTo>
                  <a:pt x="334736" y="1357"/>
                </a:lnTo>
                <a:lnTo>
                  <a:pt x="339933" y="418"/>
                </a:lnTo>
                <a:close/>
                <a:moveTo>
                  <a:pt x="65045" y="0"/>
                </a:moveTo>
                <a:lnTo>
                  <a:pt x="70576" y="418"/>
                </a:lnTo>
                <a:lnTo>
                  <a:pt x="75794" y="1357"/>
                </a:lnTo>
                <a:lnTo>
                  <a:pt x="80803" y="3131"/>
                </a:lnTo>
                <a:lnTo>
                  <a:pt x="85499" y="5531"/>
                </a:lnTo>
                <a:lnTo>
                  <a:pt x="89673" y="8453"/>
                </a:lnTo>
                <a:lnTo>
                  <a:pt x="93639" y="11792"/>
                </a:lnTo>
                <a:lnTo>
                  <a:pt x="96978" y="15653"/>
                </a:lnTo>
                <a:lnTo>
                  <a:pt x="100004" y="19932"/>
                </a:lnTo>
                <a:lnTo>
                  <a:pt x="102196" y="24732"/>
                </a:lnTo>
                <a:lnTo>
                  <a:pt x="103970" y="29741"/>
                </a:lnTo>
                <a:lnTo>
                  <a:pt x="105118" y="35063"/>
                </a:lnTo>
                <a:lnTo>
                  <a:pt x="105535" y="40385"/>
                </a:lnTo>
                <a:lnTo>
                  <a:pt x="105118" y="45916"/>
                </a:lnTo>
                <a:lnTo>
                  <a:pt x="103970" y="51238"/>
                </a:lnTo>
                <a:lnTo>
                  <a:pt x="102196" y="56247"/>
                </a:lnTo>
                <a:lnTo>
                  <a:pt x="100004" y="60943"/>
                </a:lnTo>
                <a:lnTo>
                  <a:pt x="96978" y="65326"/>
                </a:lnTo>
                <a:lnTo>
                  <a:pt x="93639" y="69083"/>
                </a:lnTo>
                <a:lnTo>
                  <a:pt x="89673" y="72631"/>
                </a:lnTo>
                <a:lnTo>
                  <a:pt x="85499" y="75448"/>
                </a:lnTo>
                <a:lnTo>
                  <a:pt x="80803" y="77848"/>
                </a:lnTo>
                <a:lnTo>
                  <a:pt x="75794" y="79518"/>
                </a:lnTo>
                <a:lnTo>
                  <a:pt x="70576" y="80666"/>
                </a:lnTo>
                <a:lnTo>
                  <a:pt x="65045" y="80979"/>
                </a:lnTo>
                <a:lnTo>
                  <a:pt x="59514" y="80666"/>
                </a:lnTo>
                <a:lnTo>
                  <a:pt x="54297" y="79518"/>
                </a:lnTo>
                <a:lnTo>
                  <a:pt x="49288" y="77848"/>
                </a:lnTo>
                <a:lnTo>
                  <a:pt x="44592" y="75448"/>
                </a:lnTo>
                <a:lnTo>
                  <a:pt x="40417" y="72631"/>
                </a:lnTo>
                <a:lnTo>
                  <a:pt x="36452" y="69083"/>
                </a:lnTo>
                <a:lnTo>
                  <a:pt x="33112" y="65326"/>
                </a:lnTo>
                <a:lnTo>
                  <a:pt x="30086" y="60943"/>
                </a:lnTo>
                <a:lnTo>
                  <a:pt x="27790" y="56247"/>
                </a:lnTo>
                <a:lnTo>
                  <a:pt x="26121" y="51238"/>
                </a:lnTo>
                <a:lnTo>
                  <a:pt x="24973" y="45916"/>
                </a:lnTo>
                <a:lnTo>
                  <a:pt x="24555" y="40385"/>
                </a:lnTo>
                <a:lnTo>
                  <a:pt x="24973" y="35063"/>
                </a:lnTo>
                <a:lnTo>
                  <a:pt x="26121" y="29741"/>
                </a:lnTo>
                <a:lnTo>
                  <a:pt x="27790" y="24732"/>
                </a:lnTo>
                <a:lnTo>
                  <a:pt x="30086" y="19932"/>
                </a:lnTo>
                <a:lnTo>
                  <a:pt x="33112" y="15653"/>
                </a:lnTo>
                <a:lnTo>
                  <a:pt x="36452" y="11792"/>
                </a:lnTo>
                <a:lnTo>
                  <a:pt x="40417" y="8453"/>
                </a:lnTo>
                <a:lnTo>
                  <a:pt x="44592" y="5531"/>
                </a:lnTo>
                <a:lnTo>
                  <a:pt x="49288" y="3131"/>
                </a:lnTo>
                <a:lnTo>
                  <a:pt x="54297" y="1357"/>
                </a:lnTo>
                <a:lnTo>
                  <a:pt x="59514" y="4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E71388C-AAC2-48DE-B8F3-2F4F6B40764D}"/>
              </a:ext>
            </a:extLst>
          </p:cNvPr>
          <p:cNvCxnSpPr>
            <a:stCxn id="20" idx="2"/>
            <a:endCxn id="18" idx="6"/>
          </p:cNvCxnSpPr>
          <p:nvPr/>
        </p:nvCxnSpPr>
        <p:spPr>
          <a:xfrm>
            <a:off x="9396017" y="3262247"/>
            <a:ext cx="66040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D779B62-C61C-4A29-9245-0E845094BA07}"/>
              </a:ext>
            </a:extLst>
          </p:cNvPr>
          <p:cNvSpPr txBox="1"/>
          <p:nvPr/>
        </p:nvSpPr>
        <p:spPr>
          <a:xfrm>
            <a:off x="653178" y="4137840"/>
            <a:ext cx="178736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B9F5DB-22DC-4EC1-A381-2015CED9FA46}"/>
              </a:ext>
            </a:extLst>
          </p:cNvPr>
          <p:cNvSpPr txBox="1"/>
          <p:nvPr/>
        </p:nvSpPr>
        <p:spPr>
          <a:xfrm>
            <a:off x="2516268" y="4149582"/>
            <a:ext cx="178736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88C51EC-E818-407A-9558-2FA5CCBE4D9A}"/>
              </a:ext>
            </a:extLst>
          </p:cNvPr>
          <p:cNvSpPr txBox="1"/>
          <p:nvPr/>
        </p:nvSpPr>
        <p:spPr>
          <a:xfrm>
            <a:off x="7901542" y="4137840"/>
            <a:ext cx="178736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12932E1-972D-4059-9F32-0722DE2548EB}"/>
              </a:ext>
            </a:extLst>
          </p:cNvPr>
          <p:cNvSpPr txBox="1"/>
          <p:nvPr/>
        </p:nvSpPr>
        <p:spPr>
          <a:xfrm>
            <a:off x="9751458" y="4127379"/>
            <a:ext cx="178736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44586DA0-DBE8-489A-970D-202EAD362803}"/>
              </a:ext>
            </a:extLst>
          </p:cNvPr>
          <p:cNvSpPr/>
          <p:nvPr/>
        </p:nvSpPr>
        <p:spPr>
          <a:xfrm>
            <a:off x="4687319" y="5269246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CBAD74D-6087-4B8E-8A28-9C77C31EC021}"/>
              </a:ext>
            </a:extLst>
          </p:cNvPr>
          <p:cNvSpPr txBox="1"/>
          <p:nvPr/>
        </p:nvSpPr>
        <p:spPr>
          <a:xfrm>
            <a:off x="4840810" y="5405858"/>
            <a:ext cx="240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D2B0CD7-7546-481E-953F-CF1449F84BB1}"/>
              </a:ext>
            </a:extLst>
          </p:cNvPr>
          <p:cNvSpPr txBox="1"/>
          <p:nvPr/>
        </p:nvSpPr>
        <p:spPr>
          <a:xfrm>
            <a:off x="1118723" y="333749"/>
            <a:ext cx="321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F536CE-9A65-45F8-88D2-AC001CB332D9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F9CBB075-56C4-4C71-B19E-6751EFCC797D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îṩľiḑé">
            <a:extLst>
              <a:ext uri="{FF2B5EF4-FFF2-40B4-BE49-F238E27FC236}">
                <a16:creationId xmlns:a16="http://schemas.microsoft.com/office/drawing/2014/main" id="{45C672F5-9156-425F-91E4-661C998C711F}"/>
              </a:ext>
            </a:extLst>
          </p:cNvPr>
          <p:cNvSpPr/>
          <p:nvPr/>
        </p:nvSpPr>
        <p:spPr bwMode="auto">
          <a:xfrm>
            <a:off x="5467515" y="2644834"/>
            <a:ext cx="1345869" cy="1252163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26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3E7C1CD-44FB-46D9-987A-F6B3062599E6}"/>
              </a:ext>
            </a:extLst>
          </p:cNvPr>
          <p:cNvCxnSpPr>
            <a:cxnSpLocks/>
          </p:cNvCxnSpPr>
          <p:nvPr/>
        </p:nvCxnSpPr>
        <p:spPr>
          <a:xfrm flipH="1">
            <a:off x="1236431" y="4898200"/>
            <a:ext cx="40259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ŝľíḍè">
            <a:extLst>
              <a:ext uri="{FF2B5EF4-FFF2-40B4-BE49-F238E27FC236}">
                <a16:creationId xmlns:a16="http://schemas.microsoft.com/office/drawing/2014/main" id="{32D21180-2C54-42CF-83D2-F4EB8A2BA22E}"/>
              </a:ext>
            </a:extLst>
          </p:cNvPr>
          <p:cNvSpPr/>
          <p:nvPr/>
        </p:nvSpPr>
        <p:spPr>
          <a:xfrm>
            <a:off x="5611837" y="3881008"/>
            <a:ext cx="2540464" cy="203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í$liḓê">
            <a:extLst>
              <a:ext uri="{FF2B5EF4-FFF2-40B4-BE49-F238E27FC236}">
                <a16:creationId xmlns:a16="http://schemas.microsoft.com/office/drawing/2014/main" id="{ADD8E899-F0F6-4FE1-BC10-EB12B6CBDF79}"/>
              </a:ext>
            </a:extLst>
          </p:cNvPr>
          <p:cNvSpPr/>
          <p:nvPr/>
        </p:nvSpPr>
        <p:spPr>
          <a:xfrm>
            <a:off x="5847250" y="4069525"/>
            <a:ext cx="2069637" cy="1657350"/>
          </a:xfrm>
          <a:prstGeom prst="roundRect">
            <a:avLst>
              <a:gd name="adj" fmla="val 5777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iṥḻîḑé">
            <a:extLst>
              <a:ext uri="{FF2B5EF4-FFF2-40B4-BE49-F238E27FC236}">
                <a16:creationId xmlns:a16="http://schemas.microsoft.com/office/drawing/2014/main" id="{D4342332-616B-4C16-B56C-C9B5BD99C52A}"/>
              </a:ext>
            </a:extLst>
          </p:cNvPr>
          <p:cNvSpPr/>
          <p:nvPr/>
        </p:nvSpPr>
        <p:spPr bwMode="auto">
          <a:xfrm>
            <a:off x="6176492" y="4453431"/>
            <a:ext cx="276671" cy="285792"/>
          </a:xfrm>
          <a:custGeom>
            <a:avLst/>
            <a:gdLst>
              <a:gd name="T0" fmla="*/ 979 w 1958"/>
              <a:gd name="T1" fmla="*/ 1958 h 1958"/>
              <a:gd name="T2" fmla="*/ 719 w 1958"/>
              <a:gd name="T3" fmla="*/ 1923 h 1958"/>
              <a:gd name="T4" fmla="*/ 485 w 1958"/>
              <a:gd name="T5" fmla="*/ 1824 h 1958"/>
              <a:gd name="T6" fmla="*/ 287 w 1958"/>
              <a:gd name="T7" fmla="*/ 1672 h 1958"/>
              <a:gd name="T8" fmla="*/ 134 w 1958"/>
              <a:gd name="T9" fmla="*/ 1474 h 1958"/>
              <a:gd name="T10" fmla="*/ 35 w 1958"/>
              <a:gd name="T11" fmla="*/ 1240 h 1958"/>
              <a:gd name="T12" fmla="*/ 0 w 1958"/>
              <a:gd name="T13" fmla="*/ 979 h 1958"/>
              <a:gd name="T14" fmla="*/ 35 w 1958"/>
              <a:gd name="T15" fmla="*/ 719 h 1958"/>
              <a:gd name="T16" fmla="*/ 134 w 1958"/>
              <a:gd name="T17" fmla="*/ 485 h 1958"/>
              <a:gd name="T18" fmla="*/ 287 w 1958"/>
              <a:gd name="T19" fmla="*/ 287 h 1958"/>
              <a:gd name="T20" fmla="*/ 485 w 1958"/>
              <a:gd name="T21" fmla="*/ 134 h 1958"/>
              <a:gd name="T22" fmla="*/ 719 w 1958"/>
              <a:gd name="T23" fmla="*/ 35 h 1958"/>
              <a:gd name="T24" fmla="*/ 979 w 1958"/>
              <a:gd name="T25" fmla="*/ 0 h 1958"/>
              <a:gd name="T26" fmla="*/ 1360 w 1958"/>
              <a:gd name="T27" fmla="*/ 77 h 1958"/>
              <a:gd name="T28" fmla="*/ 1672 w 1958"/>
              <a:gd name="T29" fmla="*/ 287 h 1958"/>
              <a:gd name="T30" fmla="*/ 1881 w 1958"/>
              <a:gd name="T31" fmla="*/ 598 h 1958"/>
              <a:gd name="T32" fmla="*/ 1958 w 1958"/>
              <a:gd name="T33" fmla="*/ 979 h 1958"/>
              <a:gd name="T34" fmla="*/ 1923 w 1958"/>
              <a:gd name="T35" fmla="*/ 1240 h 1958"/>
              <a:gd name="T36" fmla="*/ 1824 w 1958"/>
              <a:gd name="T37" fmla="*/ 1474 h 1958"/>
              <a:gd name="T38" fmla="*/ 1672 w 1958"/>
              <a:gd name="T39" fmla="*/ 1672 h 1958"/>
              <a:gd name="T40" fmla="*/ 1474 w 1958"/>
              <a:gd name="T41" fmla="*/ 1824 h 1958"/>
              <a:gd name="T42" fmla="*/ 1240 w 1958"/>
              <a:gd name="T43" fmla="*/ 1923 h 1958"/>
              <a:gd name="T44" fmla="*/ 979 w 1958"/>
              <a:gd name="T45" fmla="*/ 1958 h 1958"/>
              <a:gd name="T46" fmla="*/ 1580 w 1958"/>
              <a:gd name="T47" fmla="*/ 703 h 1958"/>
              <a:gd name="T48" fmla="*/ 1424 w 1958"/>
              <a:gd name="T49" fmla="*/ 544 h 1958"/>
              <a:gd name="T50" fmla="*/ 1402 w 1958"/>
              <a:gd name="T51" fmla="*/ 537 h 1958"/>
              <a:gd name="T52" fmla="*/ 1381 w 1958"/>
              <a:gd name="T53" fmla="*/ 544 h 1958"/>
              <a:gd name="T54" fmla="*/ 766 w 1958"/>
              <a:gd name="T55" fmla="*/ 1159 h 1958"/>
              <a:gd name="T56" fmla="*/ 578 w 1958"/>
              <a:gd name="T57" fmla="*/ 969 h 1958"/>
              <a:gd name="T58" fmla="*/ 535 w 1958"/>
              <a:gd name="T59" fmla="*/ 969 h 1958"/>
              <a:gd name="T60" fmla="*/ 378 w 1958"/>
              <a:gd name="T61" fmla="*/ 1128 h 1958"/>
              <a:gd name="T62" fmla="*/ 370 w 1958"/>
              <a:gd name="T63" fmla="*/ 1150 h 1958"/>
              <a:gd name="T64" fmla="*/ 378 w 1958"/>
              <a:gd name="T65" fmla="*/ 1169 h 1958"/>
              <a:gd name="T66" fmla="*/ 744 w 1958"/>
              <a:gd name="T67" fmla="*/ 1535 h 1958"/>
              <a:gd name="T68" fmla="*/ 766 w 1958"/>
              <a:gd name="T69" fmla="*/ 1545 h 1958"/>
              <a:gd name="T70" fmla="*/ 768 w 1958"/>
              <a:gd name="T71" fmla="*/ 1545 h 1958"/>
              <a:gd name="T72" fmla="*/ 787 w 1958"/>
              <a:gd name="T73" fmla="*/ 1535 h 1958"/>
              <a:gd name="T74" fmla="*/ 1580 w 1958"/>
              <a:gd name="T75" fmla="*/ 744 h 1958"/>
              <a:gd name="T76" fmla="*/ 1590 w 1958"/>
              <a:gd name="T77" fmla="*/ 723 h 1958"/>
              <a:gd name="T78" fmla="*/ 1580 w 1958"/>
              <a:gd name="T79" fmla="*/ 703 h 1958"/>
              <a:gd name="T80" fmla="*/ 1580 w 1958"/>
              <a:gd name="T81" fmla="*/ 703 h 1958"/>
              <a:gd name="T82" fmla="*/ 1580 w 1958"/>
              <a:gd name="T83" fmla="*/ 703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58" h="1958">
                <a:moveTo>
                  <a:pt x="979" y="1958"/>
                </a:moveTo>
                <a:cubicBezTo>
                  <a:pt x="889" y="1958"/>
                  <a:pt x="802" y="1947"/>
                  <a:pt x="719" y="1923"/>
                </a:cubicBezTo>
                <a:cubicBezTo>
                  <a:pt x="635" y="1900"/>
                  <a:pt x="557" y="1867"/>
                  <a:pt x="485" y="1824"/>
                </a:cubicBezTo>
                <a:cubicBezTo>
                  <a:pt x="412" y="1782"/>
                  <a:pt x="346" y="1731"/>
                  <a:pt x="287" y="1672"/>
                </a:cubicBezTo>
                <a:cubicBezTo>
                  <a:pt x="227" y="1612"/>
                  <a:pt x="177" y="1546"/>
                  <a:pt x="134" y="1474"/>
                </a:cubicBezTo>
                <a:cubicBezTo>
                  <a:pt x="92" y="1401"/>
                  <a:pt x="59" y="1323"/>
                  <a:pt x="35" y="1240"/>
                </a:cubicBezTo>
                <a:cubicBezTo>
                  <a:pt x="12" y="1156"/>
                  <a:pt x="0" y="1069"/>
                  <a:pt x="0" y="979"/>
                </a:cubicBezTo>
                <a:cubicBezTo>
                  <a:pt x="0" y="889"/>
                  <a:pt x="12" y="802"/>
                  <a:pt x="35" y="719"/>
                </a:cubicBezTo>
                <a:cubicBezTo>
                  <a:pt x="59" y="635"/>
                  <a:pt x="92" y="557"/>
                  <a:pt x="134" y="485"/>
                </a:cubicBezTo>
                <a:cubicBezTo>
                  <a:pt x="177" y="412"/>
                  <a:pt x="227" y="346"/>
                  <a:pt x="287" y="287"/>
                </a:cubicBezTo>
                <a:cubicBezTo>
                  <a:pt x="346" y="228"/>
                  <a:pt x="412" y="177"/>
                  <a:pt x="485" y="134"/>
                </a:cubicBezTo>
                <a:cubicBezTo>
                  <a:pt x="557" y="92"/>
                  <a:pt x="635" y="59"/>
                  <a:pt x="719" y="35"/>
                </a:cubicBezTo>
                <a:cubicBezTo>
                  <a:pt x="802" y="12"/>
                  <a:pt x="889" y="0"/>
                  <a:pt x="979" y="0"/>
                </a:cubicBezTo>
                <a:cubicBezTo>
                  <a:pt x="1114" y="0"/>
                  <a:pt x="1241" y="26"/>
                  <a:pt x="1360" y="77"/>
                </a:cubicBezTo>
                <a:cubicBezTo>
                  <a:pt x="1480" y="129"/>
                  <a:pt x="1583" y="199"/>
                  <a:pt x="1672" y="287"/>
                </a:cubicBezTo>
                <a:cubicBezTo>
                  <a:pt x="1760" y="375"/>
                  <a:pt x="1829" y="479"/>
                  <a:pt x="1881" y="598"/>
                </a:cubicBezTo>
                <a:cubicBezTo>
                  <a:pt x="1933" y="718"/>
                  <a:pt x="1958" y="845"/>
                  <a:pt x="1958" y="979"/>
                </a:cubicBezTo>
                <a:cubicBezTo>
                  <a:pt x="1958" y="1069"/>
                  <a:pt x="1947" y="1156"/>
                  <a:pt x="1923" y="1240"/>
                </a:cubicBezTo>
                <a:cubicBezTo>
                  <a:pt x="1900" y="1323"/>
                  <a:pt x="1867" y="1401"/>
                  <a:pt x="1824" y="1474"/>
                </a:cubicBezTo>
                <a:cubicBezTo>
                  <a:pt x="1782" y="1546"/>
                  <a:pt x="1731" y="1612"/>
                  <a:pt x="1672" y="1672"/>
                </a:cubicBezTo>
                <a:cubicBezTo>
                  <a:pt x="1612" y="1731"/>
                  <a:pt x="1546" y="1782"/>
                  <a:pt x="1474" y="1824"/>
                </a:cubicBezTo>
                <a:cubicBezTo>
                  <a:pt x="1401" y="1867"/>
                  <a:pt x="1323" y="1900"/>
                  <a:pt x="1240" y="1923"/>
                </a:cubicBezTo>
                <a:cubicBezTo>
                  <a:pt x="1156" y="1947"/>
                  <a:pt x="1069" y="1958"/>
                  <a:pt x="979" y="1958"/>
                </a:cubicBezTo>
                <a:close/>
                <a:moveTo>
                  <a:pt x="1580" y="703"/>
                </a:moveTo>
                <a:cubicBezTo>
                  <a:pt x="1424" y="544"/>
                  <a:pt x="1424" y="544"/>
                  <a:pt x="1424" y="544"/>
                </a:cubicBezTo>
                <a:cubicBezTo>
                  <a:pt x="1419" y="539"/>
                  <a:pt x="1411" y="537"/>
                  <a:pt x="1402" y="537"/>
                </a:cubicBezTo>
                <a:cubicBezTo>
                  <a:pt x="1393" y="537"/>
                  <a:pt x="1386" y="539"/>
                  <a:pt x="1381" y="544"/>
                </a:cubicBezTo>
                <a:cubicBezTo>
                  <a:pt x="766" y="1159"/>
                  <a:pt x="766" y="1159"/>
                  <a:pt x="766" y="1159"/>
                </a:cubicBezTo>
                <a:cubicBezTo>
                  <a:pt x="578" y="969"/>
                  <a:pt x="578" y="969"/>
                  <a:pt x="578" y="969"/>
                </a:cubicBezTo>
                <a:cubicBezTo>
                  <a:pt x="563" y="958"/>
                  <a:pt x="549" y="958"/>
                  <a:pt x="535" y="969"/>
                </a:cubicBezTo>
                <a:cubicBezTo>
                  <a:pt x="378" y="1128"/>
                  <a:pt x="378" y="1128"/>
                  <a:pt x="378" y="1128"/>
                </a:cubicBezTo>
                <a:cubicBezTo>
                  <a:pt x="373" y="1133"/>
                  <a:pt x="370" y="1140"/>
                  <a:pt x="370" y="1150"/>
                </a:cubicBezTo>
                <a:cubicBezTo>
                  <a:pt x="370" y="1157"/>
                  <a:pt x="373" y="1164"/>
                  <a:pt x="378" y="1169"/>
                </a:cubicBezTo>
                <a:cubicBezTo>
                  <a:pt x="744" y="1535"/>
                  <a:pt x="744" y="1535"/>
                  <a:pt x="744" y="1535"/>
                </a:cubicBezTo>
                <a:cubicBezTo>
                  <a:pt x="751" y="1542"/>
                  <a:pt x="758" y="1545"/>
                  <a:pt x="766" y="1545"/>
                </a:cubicBezTo>
                <a:cubicBezTo>
                  <a:pt x="768" y="1545"/>
                  <a:pt x="768" y="1545"/>
                  <a:pt x="768" y="1545"/>
                </a:cubicBezTo>
                <a:cubicBezTo>
                  <a:pt x="777" y="1545"/>
                  <a:pt x="783" y="1542"/>
                  <a:pt x="787" y="1535"/>
                </a:cubicBezTo>
                <a:cubicBezTo>
                  <a:pt x="1580" y="744"/>
                  <a:pt x="1580" y="744"/>
                  <a:pt x="1580" y="744"/>
                </a:cubicBezTo>
                <a:cubicBezTo>
                  <a:pt x="1587" y="738"/>
                  <a:pt x="1590" y="730"/>
                  <a:pt x="1590" y="723"/>
                </a:cubicBezTo>
                <a:cubicBezTo>
                  <a:pt x="1590" y="715"/>
                  <a:pt x="1587" y="708"/>
                  <a:pt x="1580" y="703"/>
                </a:cubicBezTo>
                <a:close/>
                <a:moveTo>
                  <a:pt x="1580" y="703"/>
                </a:moveTo>
                <a:cubicBezTo>
                  <a:pt x="1580" y="703"/>
                  <a:pt x="1580" y="703"/>
                  <a:pt x="1580" y="70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ïṥ1îḓè">
            <a:extLst>
              <a:ext uri="{FF2B5EF4-FFF2-40B4-BE49-F238E27FC236}">
                <a16:creationId xmlns:a16="http://schemas.microsoft.com/office/drawing/2014/main" id="{90B149AF-FF4B-41B7-ADD9-121DBC22EA38}"/>
              </a:ext>
            </a:extLst>
          </p:cNvPr>
          <p:cNvSpPr/>
          <p:nvPr/>
        </p:nvSpPr>
        <p:spPr bwMode="auto">
          <a:xfrm>
            <a:off x="1589209" y="5252274"/>
            <a:ext cx="306321" cy="304882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ṣ1íḋê">
            <a:extLst>
              <a:ext uri="{FF2B5EF4-FFF2-40B4-BE49-F238E27FC236}">
                <a16:creationId xmlns:a16="http://schemas.microsoft.com/office/drawing/2014/main" id="{D9F940BC-2460-4DC0-A9E6-537D110A63DB}"/>
              </a:ext>
            </a:extLst>
          </p:cNvPr>
          <p:cNvSpPr/>
          <p:nvPr/>
        </p:nvSpPr>
        <p:spPr bwMode="auto">
          <a:xfrm>
            <a:off x="2960809" y="5252274"/>
            <a:ext cx="306321" cy="304882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ï$ḷïďê">
            <a:extLst>
              <a:ext uri="{FF2B5EF4-FFF2-40B4-BE49-F238E27FC236}">
                <a16:creationId xmlns:a16="http://schemas.microsoft.com/office/drawing/2014/main" id="{9A888C1C-B539-491C-BBE4-960E238CC1D2}"/>
              </a:ext>
            </a:extLst>
          </p:cNvPr>
          <p:cNvSpPr/>
          <p:nvPr/>
        </p:nvSpPr>
        <p:spPr bwMode="auto">
          <a:xfrm>
            <a:off x="4332409" y="5252274"/>
            <a:ext cx="306321" cy="304882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568B8A-BE4B-43B6-95F5-01C2A429E803}"/>
              </a:ext>
            </a:extLst>
          </p:cNvPr>
          <p:cNvSpPr txBox="1"/>
          <p:nvPr/>
        </p:nvSpPr>
        <p:spPr>
          <a:xfrm>
            <a:off x="5940496" y="5002216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pPr algn="ctr"/>
            <a:r>
              <a:rPr lang="en-US" altLang="zh-CN" sz="2000" dirty="0">
                <a:sym typeface="+mn-lt"/>
              </a:rPr>
              <a:t>Add title text</a:t>
            </a:r>
            <a:endParaRPr lang="zh-CN" altLang="en-US" sz="2000" dirty="0"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4688A54-7A12-4C57-A767-27EBFD71AB5D}"/>
              </a:ext>
            </a:extLst>
          </p:cNvPr>
          <p:cNvSpPr txBox="1"/>
          <p:nvPr/>
        </p:nvSpPr>
        <p:spPr>
          <a:xfrm>
            <a:off x="1340481" y="2223270"/>
            <a:ext cx="3643276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600" dirty="0">
                <a:solidFill>
                  <a:srgbClr val="0E477F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0E90B15-345E-4CF8-A785-BBA873A1ACDA}"/>
              </a:ext>
            </a:extLst>
          </p:cNvPr>
          <p:cNvSpPr txBox="1"/>
          <p:nvPr/>
        </p:nvSpPr>
        <p:spPr>
          <a:xfrm>
            <a:off x="1118723" y="333749"/>
            <a:ext cx="300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D1E1893-CBAA-4791-BD0B-8FE87D877372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FC5D02F-EB97-4BF8-B370-376F006A626F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ïşlîḓe">
            <a:extLst>
              <a:ext uri="{FF2B5EF4-FFF2-40B4-BE49-F238E27FC236}">
                <a16:creationId xmlns:a16="http://schemas.microsoft.com/office/drawing/2014/main" id="{761CFB5B-AD4F-46B2-B4D0-8D68D1C2DC83}"/>
              </a:ext>
            </a:extLst>
          </p:cNvPr>
          <p:cNvSpPr/>
          <p:nvPr/>
        </p:nvSpPr>
        <p:spPr bwMode="auto">
          <a:xfrm>
            <a:off x="6601603" y="3098309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iŝľíḍè">
            <a:extLst>
              <a:ext uri="{FF2B5EF4-FFF2-40B4-BE49-F238E27FC236}">
                <a16:creationId xmlns:a16="http://schemas.microsoft.com/office/drawing/2014/main" id="{7F530CDA-1A99-4E14-A6F9-4A5E4E5AFF01}"/>
              </a:ext>
            </a:extLst>
          </p:cNvPr>
          <p:cNvSpPr/>
          <p:nvPr/>
        </p:nvSpPr>
        <p:spPr>
          <a:xfrm>
            <a:off x="8311055" y="1678144"/>
            <a:ext cx="2540464" cy="203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í$liḓê">
            <a:extLst>
              <a:ext uri="{FF2B5EF4-FFF2-40B4-BE49-F238E27FC236}">
                <a16:creationId xmlns:a16="http://schemas.microsoft.com/office/drawing/2014/main" id="{879F6128-48EB-47C0-B89B-F8D2DF49791F}"/>
              </a:ext>
            </a:extLst>
          </p:cNvPr>
          <p:cNvSpPr/>
          <p:nvPr/>
        </p:nvSpPr>
        <p:spPr>
          <a:xfrm>
            <a:off x="8546468" y="1866661"/>
            <a:ext cx="2069637" cy="1657350"/>
          </a:xfrm>
          <a:prstGeom prst="roundRect">
            <a:avLst>
              <a:gd name="adj" fmla="val 5777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iṥḻîḑé">
            <a:extLst>
              <a:ext uri="{FF2B5EF4-FFF2-40B4-BE49-F238E27FC236}">
                <a16:creationId xmlns:a16="http://schemas.microsoft.com/office/drawing/2014/main" id="{503091B0-10EC-440D-AD0B-DBC287262BF2}"/>
              </a:ext>
            </a:extLst>
          </p:cNvPr>
          <p:cNvSpPr/>
          <p:nvPr/>
        </p:nvSpPr>
        <p:spPr bwMode="auto">
          <a:xfrm>
            <a:off x="8875710" y="2250567"/>
            <a:ext cx="276671" cy="285792"/>
          </a:xfrm>
          <a:custGeom>
            <a:avLst/>
            <a:gdLst>
              <a:gd name="T0" fmla="*/ 979 w 1958"/>
              <a:gd name="T1" fmla="*/ 1958 h 1958"/>
              <a:gd name="T2" fmla="*/ 719 w 1958"/>
              <a:gd name="T3" fmla="*/ 1923 h 1958"/>
              <a:gd name="T4" fmla="*/ 485 w 1958"/>
              <a:gd name="T5" fmla="*/ 1824 h 1958"/>
              <a:gd name="T6" fmla="*/ 287 w 1958"/>
              <a:gd name="T7" fmla="*/ 1672 h 1958"/>
              <a:gd name="T8" fmla="*/ 134 w 1958"/>
              <a:gd name="T9" fmla="*/ 1474 h 1958"/>
              <a:gd name="T10" fmla="*/ 35 w 1958"/>
              <a:gd name="T11" fmla="*/ 1240 h 1958"/>
              <a:gd name="T12" fmla="*/ 0 w 1958"/>
              <a:gd name="T13" fmla="*/ 979 h 1958"/>
              <a:gd name="T14" fmla="*/ 35 w 1958"/>
              <a:gd name="T15" fmla="*/ 719 h 1958"/>
              <a:gd name="T16" fmla="*/ 134 w 1958"/>
              <a:gd name="T17" fmla="*/ 485 h 1958"/>
              <a:gd name="T18" fmla="*/ 287 w 1958"/>
              <a:gd name="T19" fmla="*/ 287 h 1958"/>
              <a:gd name="T20" fmla="*/ 485 w 1958"/>
              <a:gd name="T21" fmla="*/ 134 h 1958"/>
              <a:gd name="T22" fmla="*/ 719 w 1958"/>
              <a:gd name="T23" fmla="*/ 35 h 1958"/>
              <a:gd name="T24" fmla="*/ 979 w 1958"/>
              <a:gd name="T25" fmla="*/ 0 h 1958"/>
              <a:gd name="T26" fmla="*/ 1360 w 1958"/>
              <a:gd name="T27" fmla="*/ 77 h 1958"/>
              <a:gd name="T28" fmla="*/ 1672 w 1958"/>
              <a:gd name="T29" fmla="*/ 287 h 1958"/>
              <a:gd name="T30" fmla="*/ 1881 w 1958"/>
              <a:gd name="T31" fmla="*/ 598 h 1958"/>
              <a:gd name="T32" fmla="*/ 1958 w 1958"/>
              <a:gd name="T33" fmla="*/ 979 h 1958"/>
              <a:gd name="T34" fmla="*/ 1923 w 1958"/>
              <a:gd name="T35" fmla="*/ 1240 h 1958"/>
              <a:gd name="T36" fmla="*/ 1824 w 1958"/>
              <a:gd name="T37" fmla="*/ 1474 h 1958"/>
              <a:gd name="T38" fmla="*/ 1672 w 1958"/>
              <a:gd name="T39" fmla="*/ 1672 h 1958"/>
              <a:gd name="T40" fmla="*/ 1474 w 1958"/>
              <a:gd name="T41" fmla="*/ 1824 h 1958"/>
              <a:gd name="T42" fmla="*/ 1240 w 1958"/>
              <a:gd name="T43" fmla="*/ 1923 h 1958"/>
              <a:gd name="T44" fmla="*/ 979 w 1958"/>
              <a:gd name="T45" fmla="*/ 1958 h 1958"/>
              <a:gd name="T46" fmla="*/ 1580 w 1958"/>
              <a:gd name="T47" fmla="*/ 703 h 1958"/>
              <a:gd name="T48" fmla="*/ 1424 w 1958"/>
              <a:gd name="T49" fmla="*/ 544 h 1958"/>
              <a:gd name="T50" fmla="*/ 1402 w 1958"/>
              <a:gd name="T51" fmla="*/ 537 h 1958"/>
              <a:gd name="T52" fmla="*/ 1381 w 1958"/>
              <a:gd name="T53" fmla="*/ 544 h 1958"/>
              <a:gd name="T54" fmla="*/ 766 w 1958"/>
              <a:gd name="T55" fmla="*/ 1159 h 1958"/>
              <a:gd name="T56" fmla="*/ 578 w 1958"/>
              <a:gd name="T57" fmla="*/ 969 h 1958"/>
              <a:gd name="T58" fmla="*/ 535 w 1958"/>
              <a:gd name="T59" fmla="*/ 969 h 1958"/>
              <a:gd name="T60" fmla="*/ 378 w 1958"/>
              <a:gd name="T61" fmla="*/ 1128 h 1958"/>
              <a:gd name="T62" fmla="*/ 370 w 1958"/>
              <a:gd name="T63" fmla="*/ 1150 h 1958"/>
              <a:gd name="T64" fmla="*/ 378 w 1958"/>
              <a:gd name="T65" fmla="*/ 1169 h 1958"/>
              <a:gd name="T66" fmla="*/ 744 w 1958"/>
              <a:gd name="T67" fmla="*/ 1535 h 1958"/>
              <a:gd name="T68" fmla="*/ 766 w 1958"/>
              <a:gd name="T69" fmla="*/ 1545 h 1958"/>
              <a:gd name="T70" fmla="*/ 768 w 1958"/>
              <a:gd name="T71" fmla="*/ 1545 h 1958"/>
              <a:gd name="T72" fmla="*/ 787 w 1958"/>
              <a:gd name="T73" fmla="*/ 1535 h 1958"/>
              <a:gd name="T74" fmla="*/ 1580 w 1958"/>
              <a:gd name="T75" fmla="*/ 744 h 1958"/>
              <a:gd name="T76" fmla="*/ 1590 w 1958"/>
              <a:gd name="T77" fmla="*/ 723 h 1958"/>
              <a:gd name="T78" fmla="*/ 1580 w 1958"/>
              <a:gd name="T79" fmla="*/ 703 h 1958"/>
              <a:gd name="T80" fmla="*/ 1580 w 1958"/>
              <a:gd name="T81" fmla="*/ 703 h 1958"/>
              <a:gd name="T82" fmla="*/ 1580 w 1958"/>
              <a:gd name="T83" fmla="*/ 703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58" h="1958">
                <a:moveTo>
                  <a:pt x="979" y="1958"/>
                </a:moveTo>
                <a:cubicBezTo>
                  <a:pt x="889" y="1958"/>
                  <a:pt x="802" y="1947"/>
                  <a:pt x="719" y="1923"/>
                </a:cubicBezTo>
                <a:cubicBezTo>
                  <a:pt x="635" y="1900"/>
                  <a:pt x="557" y="1867"/>
                  <a:pt x="485" y="1824"/>
                </a:cubicBezTo>
                <a:cubicBezTo>
                  <a:pt x="412" y="1782"/>
                  <a:pt x="346" y="1731"/>
                  <a:pt x="287" y="1672"/>
                </a:cubicBezTo>
                <a:cubicBezTo>
                  <a:pt x="227" y="1612"/>
                  <a:pt x="177" y="1546"/>
                  <a:pt x="134" y="1474"/>
                </a:cubicBezTo>
                <a:cubicBezTo>
                  <a:pt x="92" y="1401"/>
                  <a:pt x="59" y="1323"/>
                  <a:pt x="35" y="1240"/>
                </a:cubicBezTo>
                <a:cubicBezTo>
                  <a:pt x="12" y="1156"/>
                  <a:pt x="0" y="1069"/>
                  <a:pt x="0" y="979"/>
                </a:cubicBezTo>
                <a:cubicBezTo>
                  <a:pt x="0" y="889"/>
                  <a:pt x="12" y="802"/>
                  <a:pt x="35" y="719"/>
                </a:cubicBezTo>
                <a:cubicBezTo>
                  <a:pt x="59" y="635"/>
                  <a:pt x="92" y="557"/>
                  <a:pt x="134" y="485"/>
                </a:cubicBezTo>
                <a:cubicBezTo>
                  <a:pt x="177" y="412"/>
                  <a:pt x="227" y="346"/>
                  <a:pt x="287" y="287"/>
                </a:cubicBezTo>
                <a:cubicBezTo>
                  <a:pt x="346" y="228"/>
                  <a:pt x="412" y="177"/>
                  <a:pt x="485" y="134"/>
                </a:cubicBezTo>
                <a:cubicBezTo>
                  <a:pt x="557" y="92"/>
                  <a:pt x="635" y="59"/>
                  <a:pt x="719" y="35"/>
                </a:cubicBezTo>
                <a:cubicBezTo>
                  <a:pt x="802" y="12"/>
                  <a:pt x="889" y="0"/>
                  <a:pt x="979" y="0"/>
                </a:cubicBezTo>
                <a:cubicBezTo>
                  <a:pt x="1114" y="0"/>
                  <a:pt x="1241" y="26"/>
                  <a:pt x="1360" y="77"/>
                </a:cubicBezTo>
                <a:cubicBezTo>
                  <a:pt x="1480" y="129"/>
                  <a:pt x="1583" y="199"/>
                  <a:pt x="1672" y="287"/>
                </a:cubicBezTo>
                <a:cubicBezTo>
                  <a:pt x="1760" y="375"/>
                  <a:pt x="1829" y="479"/>
                  <a:pt x="1881" y="598"/>
                </a:cubicBezTo>
                <a:cubicBezTo>
                  <a:pt x="1933" y="718"/>
                  <a:pt x="1958" y="845"/>
                  <a:pt x="1958" y="979"/>
                </a:cubicBezTo>
                <a:cubicBezTo>
                  <a:pt x="1958" y="1069"/>
                  <a:pt x="1947" y="1156"/>
                  <a:pt x="1923" y="1240"/>
                </a:cubicBezTo>
                <a:cubicBezTo>
                  <a:pt x="1900" y="1323"/>
                  <a:pt x="1867" y="1401"/>
                  <a:pt x="1824" y="1474"/>
                </a:cubicBezTo>
                <a:cubicBezTo>
                  <a:pt x="1782" y="1546"/>
                  <a:pt x="1731" y="1612"/>
                  <a:pt x="1672" y="1672"/>
                </a:cubicBezTo>
                <a:cubicBezTo>
                  <a:pt x="1612" y="1731"/>
                  <a:pt x="1546" y="1782"/>
                  <a:pt x="1474" y="1824"/>
                </a:cubicBezTo>
                <a:cubicBezTo>
                  <a:pt x="1401" y="1867"/>
                  <a:pt x="1323" y="1900"/>
                  <a:pt x="1240" y="1923"/>
                </a:cubicBezTo>
                <a:cubicBezTo>
                  <a:pt x="1156" y="1947"/>
                  <a:pt x="1069" y="1958"/>
                  <a:pt x="979" y="1958"/>
                </a:cubicBezTo>
                <a:close/>
                <a:moveTo>
                  <a:pt x="1580" y="703"/>
                </a:moveTo>
                <a:cubicBezTo>
                  <a:pt x="1424" y="544"/>
                  <a:pt x="1424" y="544"/>
                  <a:pt x="1424" y="544"/>
                </a:cubicBezTo>
                <a:cubicBezTo>
                  <a:pt x="1419" y="539"/>
                  <a:pt x="1411" y="537"/>
                  <a:pt x="1402" y="537"/>
                </a:cubicBezTo>
                <a:cubicBezTo>
                  <a:pt x="1393" y="537"/>
                  <a:pt x="1386" y="539"/>
                  <a:pt x="1381" y="544"/>
                </a:cubicBezTo>
                <a:cubicBezTo>
                  <a:pt x="766" y="1159"/>
                  <a:pt x="766" y="1159"/>
                  <a:pt x="766" y="1159"/>
                </a:cubicBezTo>
                <a:cubicBezTo>
                  <a:pt x="578" y="969"/>
                  <a:pt x="578" y="969"/>
                  <a:pt x="578" y="969"/>
                </a:cubicBezTo>
                <a:cubicBezTo>
                  <a:pt x="563" y="958"/>
                  <a:pt x="549" y="958"/>
                  <a:pt x="535" y="969"/>
                </a:cubicBezTo>
                <a:cubicBezTo>
                  <a:pt x="378" y="1128"/>
                  <a:pt x="378" y="1128"/>
                  <a:pt x="378" y="1128"/>
                </a:cubicBezTo>
                <a:cubicBezTo>
                  <a:pt x="373" y="1133"/>
                  <a:pt x="370" y="1140"/>
                  <a:pt x="370" y="1150"/>
                </a:cubicBezTo>
                <a:cubicBezTo>
                  <a:pt x="370" y="1157"/>
                  <a:pt x="373" y="1164"/>
                  <a:pt x="378" y="1169"/>
                </a:cubicBezTo>
                <a:cubicBezTo>
                  <a:pt x="744" y="1535"/>
                  <a:pt x="744" y="1535"/>
                  <a:pt x="744" y="1535"/>
                </a:cubicBezTo>
                <a:cubicBezTo>
                  <a:pt x="751" y="1542"/>
                  <a:pt x="758" y="1545"/>
                  <a:pt x="766" y="1545"/>
                </a:cubicBezTo>
                <a:cubicBezTo>
                  <a:pt x="768" y="1545"/>
                  <a:pt x="768" y="1545"/>
                  <a:pt x="768" y="1545"/>
                </a:cubicBezTo>
                <a:cubicBezTo>
                  <a:pt x="777" y="1545"/>
                  <a:pt x="783" y="1542"/>
                  <a:pt x="787" y="1535"/>
                </a:cubicBezTo>
                <a:cubicBezTo>
                  <a:pt x="1580" y="744"/>
                  <a:pt x="1580" y="744"/>
                  <a:pt x="1580" y="744"/>
                </a:cubicBezTo>
                <a:cubicBezTo>
                  <a:pt x="1587" y="738"/>
                  <a:pt x="1590" y="730"/>
                  <a:pt x="1590" y="723"/>
                </a:cubicBezTo>
                <a:cubicBezTo>
                  <a:pt x="1590" y="715"/>
                  <a:pt x="1587" y="708"/>
                  <a:pt x="1580" y="703"/>
                </a:cubicBezTo>
                <a:close/>
                <a:moveTo>
                  <a:pt x="1580" y="703"/>
                </a:moveTo>
                <a:cubicBezTo>
                  <a:pt x="1580" y="703"/>
                  <a:pt x="1580" y="703"/>
                  <a:pt x="1580" y="70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0B2D948-606B-4D1A-B490-31B329B4BE2F}"/>
              </a:ext>
            </a:extLst>
          </p:cNvPr>
          <p:cNvSpPr txBox="1"/>
          <p:nvPr/>
        </p:nvSpPr>
        <p:spPr>
          <a:xfrm>
            <a:off x="8639714" y="2799352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iŝľíḍè">
            <a:extLst>
              <a:ext uri="{FF2B5EF4-FFF2-40B4-BE49-F238E27FC236}">
                <a16:creationId xmlns:a16="http://schemas.microsoft.com/office/drawing/2014/main" id="{6BC026C7-EC8D-4B09-A1BE-1DF6778D9551}"/>
              </a:ext>
            </a:extLst>
          </p:cNvPr>
          <p:cNvSpPr/>
          <p:nvPr/>
        </p:nvSpPr>
        <p:spPr>
          <a:xfrm>
            <a:off x="8245547" y="3881008"/>
            <a:ext cx="2540464" cy="203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í$liḓê">
            <a:extLst>
              <a:ext uri="{FF2B5EF4-FFF2-40B4-BE49-F238E27FC236}">
                <a16:creationId xmlns:a16="http://schemas.microsoft.com/office/drawing/2014/main" id="{62E0530E-A38F-4351-A332-EE622B77C13E}"/>
              </a:ext>
            </a:extLst>
          </p:cNvPr>
          <p:cNvSpPr/>
          <p:nvPr/>
        </p:nvSpPr>
        <p:spPr>
          <a:xfrm>
            <a:off x="8480960" y="4069525"/>
            <a:ext cx="2069637" cy="1657350"/>
          </a:xfrm>
          <a:prstGeom prst="roundRect">
            <a:avLst>
              <a:gd name="adj" fmla="val 5777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iṥḻîḑé">
            <a:extLst>
              <a:ext uri="{FF2B5EF4-FFF2-40B4-BE49-F238E27FC236}">
                <a16:creationId xmlns:a16="http://schemas.microsoft.com/office/drawing/2014/main" id="{2C57A361-90D2-4048-A14D-BF8C51CF7781}"/>
              </a:ext>
            </a:extLst>
          </p:cNvPr>
          <p:cNvSpPr/>
          <p:nvPr/>
        </p:nvSpPr>
        <p:spPr bwMode="auto">
          <a:xfrm>
            <a:off x="8810202" y="4453431"/>
            <a:ext cx="276671" cy="285792"/>
          </a:xfrm>
          <a:custGeom>
            <a:avLst/>
            <a:gdLst>
              <a:gd name="T0" fmla="*/ 979 w 1958"/>
              <a:gd name="T1" fmla="*/ 1958 h 1958"/>
              <a:gd name="T2" fmla="*/ 719 w 1958"/>
              <a:gd name="T3" fmla="*/ 1923 h 1958"/>
              <a:gd name="T4" fmla="*/ 485 w 1958"/>
              <a:gd name="T5" fmla="*/ 1824 h 1958"/>
              <a:gd name="T6" fmla="*/ 287 w 1958"/>
              <a:gd name="T7" fmla="*/ 1672 h 1958"/>
              <a:gd name="T8" fmla="*/ 134 w 1958"/>
              <a:gd name="T9" fmla="*/ 1474 h 1958"/>
              <a:gd name="T10" fmla="*/ 35 w 1958"/>
              <a:gd name="T11" fmla="*/ 1240 h 1958"/>
              <a:gd name="T12" fmla="*/ 0 w 1958"/>
              <a:gd name="T13" fmla="*/ 979 h 1958"/>
              <a:gd name="T14" fmla="*/ 35 w 1958"/>
              <a:gd name="T15" fmla="*/ 719 h 1958"/>
              <a:gd name="T16" fmla="*/ 134 w 1958"/>
              <a:gd name="T17" fmla="*/ 485 h 1958"/>
              <a:gd name="T18" fmla="*/ 287 w 1958"/>
              <a:gd name="T19" fmla="*/ 287 h 1958"/>
              <a:gd name="T20" fmla="*/ 485 w 1958"/>
              <a:gd name="T21" fmla="*/ 134 h 1958"/>
              <a:gd name="T22" fmla="*/ 719 w 1958"/>
              <a:gd name="T23" fmla="*/ 35 h 1958"/>
              <a:gd name="T24" fmla="*/ 979 w 1958"/>
              <a:gd name="T25" fmla="*/ 0 h 1958"/>
              <a:gd name="T26" fmla="*/ 1360 w 1958"/>
              <a:gd name="T27" fmla="*/ 77 h 1958"/>
              <a:gd name="T28" fmla="*/ 1672 w 1958"/>
              <a:gd name="T29" fmla="*/ 287 h 1958"/>
              <a:gd name="T30" fmla="*/ 1881 w 1958"/>
              <a:gd name="T31" fmla="*/ 598 h 1958"/>
              <a:gd name="T32" fmla="*/ 1958 w 1958"/>
              <a:gd name="T33" fmla="*/ 979 h 1958"/>
              <a:gd name="T34" fmla="*/ 1923 w 1958"/>
              <a:gd name="T35" fmla="*/ 1240 h 1958"/>
              <a:gd name="T36" fmla="*/ 1824 w 1958"/>
              <a:gd name="T37" fmla="*/ 1474 h 1958"/>
              <a:gd name="T38" fmla="*/ 1672 w 1958"/>
              <a:gd name="T39" fmla="*/ 1672 h 1958"/>
              <a:gd name="T40" fmla="*/ 1474 w 1958"/>
              <a:gd name="T41" fmla="*/ 1824 h 1958"/>
              <a:gd name="T42" fmla="*/ 1240 w 1958"/>
              <a:gd name="T43" fmla="*/ 1923 h 1958"/>
              <a:gd name="T44" fmla="*/ 979 w 1958"/>
              <a:gd name="T45" fmla="*/ 1958 h 1958"/>
              <a:gd name="T46" fmla="*/ 1580 w 1958"/>
              <a:gd name="T47" fmla="*/ 703 h 1958"/>
              <a:gd name="T48" fmla="*/ 1424 w 1958"/>
              <a:gd name="T49" fmla="*/ 544 h 1958"/>
              <a:gd name="T50" fmla="*/ 1402 w 1958"/>
              <a:gd name="T51" fmla="*/ 537 h 1958"/>
              <a:gd name="T52" fmla="*/ 1381 w 1958"/>
              <a:gd name="T53" fmla="*/ 544 h 1958"/>
              <a:gd name="T54" fmla="*/ 766 w 1958"/>
              <a:gd name="T55" fmla="*/ 1159 h 1958"/>
              <a:gd name="T56" fmla="*/ 578 w 1958"/>
              <a:gd name="T57" fmla="*/ 969 h 1958"/>
              <a:gd name="T58" fmla="*/ 535 w 1958"/>
              <a:gd name="T59" fmla="*/ 969 h 1958"/>
              <a:gd name="T60" fmla="*/ 378 w 1958"/>
              <a:gd name="T61" fmla="*/ 1128 h 1958"/>
              <a:gd name="T62" fmla="*/ 370 w 1958"/>
              <a:gd name="T63" fmla="*/ 1150 h 1958"/>
              <a:gd name="T64" fmla="*/ 378 w 1958"/>
              <a:gd name="T65" fmla="*/ 1169 h 1958"/>
              <a:gd name="T66" fmla="*/ 744 w 1958"/>
              <a:gd name="T67" fmla="*/ 1535 h 1958"/>
              <a:gd name="T68" fmla="*/ 766 w 1958"/>
              <a:gd name="T69" fmla="*/ 1545 h 1958"/>
              <a:gd name="T70" fmla="*/ 768 w 1958"/>
              <a:gd name="T71" fmla="*/ 1545 h 1958"/>
              <a:gd name="T72" fmla="*/ 787 w 1958"/>
              <a:gd name="T73" fmla="*/ 1535 h 1958"/>
              <a:gd name="T74" fmla="*/ 1580 w 1958"/>
              <a:gd name="T75" fmla="*/ 744 h 1958"/>
              <a:gd name="T76" fmla="*/ 1590 w 1958"/>
              <a:gd name="T77" fmla="*/ 723 h 1958"/>
              <a:gd name="T78" fmla="*/ 1580 w 1958"/>
              <a:gd name="T79" fmla="*/ 703 h 1958"/>
              <a:gd name="T80" fmla="*/ 1580 w 1958"/>
              <a:gd name="T81" fmla="*/ 703 h 1958"/>
              <a:gd name="T82" fmla="*/ 1580 w 1958"/>
              <a:gd name="T83" fmla="*/ 703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58" h="1958">
                <a:moveTo>
                  <a:pt x="979" y="1958"/>
                </a:moveTo>
                <a:cubicBezTo>
                  <a:pt x="889" y="1958"/>
                  <a:pt x="802" y="1947"/>
                  <a:pt x="719" y="1923"/>
                </a:cubicBezTo>
                <a:cubicBezTo>
                  <a:pt x="635" y="1900"/>
                  <a:pt x="557" y="1867"/>
                  <a:pt x="485" y="1824"/>
                </a:cubicBezTo>
                <a:cubicBezTo>
                  <a:pt x="412" y="1782"/>
                  <a:pt x="346" y="1731"/>
                  <a:pt x="287" y="1672"/>
                </a:cubicBezTo>
                <a:cubicBezTo>
                  <a:pt x="227" y="1612"/>
                  <a:pt x="177" y="1546"/>
                  <a:pt x="134" y="1474"/>
                </a:cubicBezTo>
                <a:cubicBezTo>
                  <a:pt x="92" y="1401"/>
                  <a:pt x="59" y="1323"/>
                  <a:pt x="35" y="1240"/>
                </a:cubicBezTo>
                <a:cubicBezTo>
                  <a:pt x="12" y="1156"/>
                  <a:pt x="0" y="1069"/>
                  <a:pt x="0" y="979"/>
                </a:cubicBezTo>
                <a:cubicBezTo>
                  <a:pt x="0" y="889"/>
                  <a:pt x="12" y="802"/>
                  <a:pt x="35" y="719"/>
                </a:cubicBezTo>
                <a:cubicBezTo>
                  <a:pt x="59" y="635"/>
                  <a:pt x="92" y="557"/>
                  <a:pt x="134" y="485"/>
                </a:cubicBezTo>
                <a:cubicBezTo>
                  <a:pt x="177" y="412"/>
                  <a:pt x="227" y="346"/>
                  <a:pt x="287" y="287"/>
                </a:cubicBezTo>
                <a:cubicBezTo>
                  <a:pt x="346" y="228"/>
                  <a:pt x="412" y="177"/>
                  <a:pt x="485" y="134"/>
                </a:cubicBezTo>
                <a:cubicBezTo>
                  <a:pt x="557" y="92"/>
                  <a:pt x="635" y="59"/>
                  <a:pt x="719" y="35"/>
                </a:cubicBezTo>
                <a:cubicBezTo>
                  <a:pt x="802" y="12"/>
                  <a:pt x="889" y="0"/>
                  <a:pt x="979" y="0"/>
                </a:cubicBezTo>
                <a:cubicBezTo>
                  <a:pt x="1114" y="0"/>
                  <a:pt x="1241" y="26"/>
                  <a:pt x="1360" y="77"/>
                </a:cubicBezTo>
                <a:cubicBezTo>
                  <a:pt x="1480" y="129"/>
                  <a:pt x="1583" y="199"/>
                  <a:pt x="1672" y="287"/>
                </a:cubicBezTo>
                <a:cubicBezTo>
                  <a:pt x="1760" y="375"/>
                  <a:pt x="1829" y="479"/>
                  <a:pt x="1881" y="598"/>
                </a:cubicBezTo>
                <a:cubicBezTo>
                  <a:pt x="1933" y="718"/>
                  <a:pt x="1958" y="845"/>
                  <a:pt x="1958" y="979"/>
                </a:cubicBezTo>
                <a:cubicBezTo>
                  <a:pt x="1958" y="1069"/>
                  <a:pt x="1947" y="1156"/>
                  <a:pt x="1923" y="1240"/>
                </a:cubicBezTo>
                <a:cubicBezTo>
                  <a:pt x="1900" y="1323"/>
                  <a:pt x="1867" y="1401"/>
                  <a:pt x="1824" y="1474"/>
                </a:cubicBezTo>
                <a:cubicBezTo>
                  <a:pt x="1782" y="1546"/>
                  <a:pt x="1731" y="1612"/>
                  <a:pt x="1672" y="1672"/>
                </a:cubicBezTo>
                <a:cubicBezTo>
                  <a:pt x="1612" y="1731"/>
                  <a:pt x="1546" y="1782"/>
                  <a:pt x="1474" y="1824"/>
                </a:cubicBezTo>
                <a:cubicBezTo>
                  <a:pt x="1401" y="1867"/>
                  <a:pt x="1323" y="1900"/>
                  <a:pt x="1240" y="1923"/>
                </a:cubicBezTo>
                <a:cubicBezTo>
                  <a:pt x="1156" y="1947"/>
                  <a:pt x="1069" y="1958"/>
                  <a:pt x="979" y="1958"/>
                </a:cubicBezTo>
                <a:close/>
                <a:moveTo>
                  <a:pt x="1580" y="703"/>
                </a:moveTo>
                <a:cubicBezTo>
                  <a:pt x="1424" y="544"/>
                  <a:pt x="1424" y="544"/>
                  <a:pt x="1424" y="544"/>
                </a:cubicBezTo>
                <a:cubicBezTo>
                  <a:pt x="1419" y="539"/>
                  <a:pt x="1411" y="537"/>
                  <a:pt x="1402" y="537"/>
                </a:cubicBezTo>
                <a:cubicBezTo>
                  <a:pt x="1393" y="537"/>
                  <a:pt x="1386" y="539"/>
                  <a:pt x="1381" y="544"/>
                </a:cubicBezTo>
                <a:cubicBezTo>
                  <a:pt x="766" y="1159"/>
                  <a:pt x="766" y="1159"/>
                  <a:pt x="766" y="1159"/>
                </a:cubicBezTo>
                <a:cubicBezTo>
                  <a:pt x="578" y="969"/>
                  <a:pt x="578" y="969"/>
                  <a:pt x="578" y="969"/>
                </a:cubicBezTo>
                <a:cubicBezTo>
                  <a:pt x="563" y="958"/>
                  <a:pt x="549" y="958"/>
                  <a:pt x="535" y="969"/>
                </a:cubicBezTo>
                <a:cubicBezTo>
                  <a:pt x="378" y="1128"/>
                  <a:pt x="378" y="1128"/>
                  <a:pt x="378" y="1128"/>
                </a:cubicBezTo>
                <a:cubicBezTo>
                  <a:pt x="373" y="1133"/>
                  <a:pt x="370" y="1140"/>
                  <a:pt x="370" y="1150"/>
                </a:cubicBezTo>
                <a:cubicBezTo>
                  <a:pt x="370" y="1157"/>
                  <a:pt x="373" y="1164"/>
                  <a:pt x="378" y="1169"/>
                </a:cubicBezTo>
                <a:cubicBezTo>
                  <a:pt x="744" y="1535"/>
                  <a:pt x="744" y="1535"/>
                  <a:pt x="744" y="1535"/>
                </a:cubicBezTo>
                <a:cubicBezTo>
                  <a:pt x="751" y="1542"/>
                  <a:pt x="758" y="1545"/>
                  <a:pt x="766" y="1545"/>
                </a:cubicBezTo>
                <a:cubicBezTo>
                  <a:pt x="768" y="1545"/>
                  <a:pt x="768" y="1545"/>
                  <a:pt x="768" y="1545"/>
                </a:cubicBezTo>
                <a:cubicBezTo>
                  <a:pt x="777" y="1545"/>
                  <a:pt x="783" y="1542"/>
                  <a:pt x="787" y="1535"/>
                </a:cubicBezTo>
                <a:cubicBezTo>
                  <a:pt x="1580" y="744"/>
                  <a:pt x="1580" y="744"/>
                  <a:pt x="1580" y="744"/>
                </a:cubicBezTo>
                <a:cubicBezTo>
                  <a:pt x="1587" y="738"/>
                  <a:pt x="1590" y="730"/>
                  <a:pt x="1590" y="723"/>
                </a:cubicBezTo>
                <a:cubicBezTo>
                  <a:pt x="1590" y="715"/>
                  <a:pt x="1587" y="708"/>
                  <a:pt x="1580" y="703"/>
                </a:cubicBezTo>
                <a:close/>
                <a:moveTo>
                  <a:pt x="1580" y="703"/>
                </a:moveTo>
                <a:cubicBezTo>
                  <a:pt x="1580" y="703"/>
                  <a:pt x="1580" y="703"/>
                  <a:pt x="1580" y="70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C5CD5A0-DE66-4C67-9280-AD194C36CCEE}"/>
              </a:ext>
            </a:extLst>
          </p:cNvPr>
          <p:cNvSpPr txBox="1"/>
          <p:nvPr/>
        </p:nvSpPr>
        <p:spPr>
          <a:xfrm>
            <a:off x="8574206" y="5002216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pPr algn="ctr"/>
            <a:r>
              <a:rPr lang="en-US" altLang="zh-CN" sz="2000" dirty="0">
                <a:sym typeface="+mn-lt"/>
              </a:rPr>
              <a:t>Add title text</a:t>
            </a:r>
            <a:endParaRPr lang="zh-CN" altLang="en-US" sz="2000" dirty="0">
              <a:sym typeface="+mn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A9BCECB3-B89D-4346-B8DD-7B04567D213B}"/>
              </a:ext>
            </a:extLst>
          </p:cNvPr>
          <p:cNvSpPr/>
          <p:nvPr/>
        </p:nvSpPr>
        <p:spPr>
          <a:xfrm>
            <a:off x="5596413" y="2070693"/>
            <a:ext cx="2414303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A4035C0-D45F-44CA-B429-6B3AD0C3D5BD}"/>
              </a:ext>
            </a:extLst>
          </p:cNvPr>
          <p:cNvSpPr txBox="1"/>
          <p:nvPr/>
        </p:nvSpPr>
        <p:spPr>
          <a:xfrm>
            <a:off x="5899534" y="2202860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7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lîďé">
            <a:extLst>
              <a:ext uri="{FF2B5EF4-FFF2-40B4-BE49-F238E27FC236}">
                <a16:creationId xmlns:a16="http://schemas.microsoft.com/office/drawing/2014/main" id="{4CD74A4D-93A9-42D1-A5AC-869E7ADDBBB6}"/>
              </a:ext>
            </a:extLst>
          </p:cNvPr>
          <p:cNvSpPr/>
          <p:nvPr/>
        </p:nvSpPr>
        <p:spPr bwMode="auto">
          <a:xfrm>
            <a:off x="2482294" y="2587945"/>
            <a:ext cx="2751825" cy="3299567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0" name="îṥḷîḋê">
            <a:extLst>
              <a:ext uri="{FF2B5EF4-FFF2-40B4-BE49-F238E27FC236}">
                <a16:creationId xmlns:a16="http://schemas.microsoft.com/office/drawing/2014/main" id="{D0D67D82-E040-4D9A-A834-E868A6930686}"/>
              </a:ext>
            </a:extLst>
          </p:cNvPr>
          <p:cNvSpPr/>
          <p:nvPr/>
        </p:nvSpPr>
        <p:spPr bwMode="auto">
          <a:xfrm>
            <a:off x="1086213" y="1738395"/>
            <a:ext cx="2751825" cy="3355607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1" name="íṣḷíḋê">
            <a:extLst>
              <a:ext uri="{FF2B5EF4-FFF2-40B4-BE49-F238E27FC236}">
                <a16:creationId xmlns:a16="http://schemas.microsoft.com/office/drawing/2014/main" id="{926399FA-4D03-4621-945A-43B878149EC6}"/>
              </a:ext>
            </a:extLst>
          </p:cNvPr>
          <p:cNvSpPr/>
          <p:nvPr/>
        </p:nvSpPr>
        <p:spPr bwMode="auto">
          <a:xfrm>
            <a:off x="1760724" y="5224012"/>
            <a:ext cx="582634" cy="676949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2" name="íśḻïdé">
            <a:extLst>
              <a:ext uri="{FF2B5EF4-FFF2-40B4-BE49-F238E27FC236}">
                <a16:creationId xmlns:a16="http://schemas.microsoft.com/office/drawing/2014/main" id="{0BA8F308-3AF2-4A32-93CF-73AACE852271}"/>
              </a:ext>
            </a:extLst>
          </p:cNvPr>
          <p:cNvSpPr/>
          <p:nvPr/>
        </p:nvSpPr>
        <p:spPr bwMode="auto">
          <a:xfrm>
            <a:off x="1077249" y="5224012"/>
            <a:ext cx="580394" cy="676949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3" name="ïŝḷiḍe">
            <a:extLst>
              <a:ext uri="{FF2B5EF4-FFF2-40B4-BE49-F238E27FC236}">
                <a16:creationId xmlns:a16="http://schemas.microsoft.com/office/drawing/2014/main" id="{250C31E6-A41D-4531-8C05-27327E6126AF}"/>
              </a:ext>
            </a:extLst>
          </p:cNvPr>
          <p:cNvSpPr/>
          <p:nvPr/>
        </p:nvSpPr>
        <p:spPr bwMode="auto">
          <a:xfrm>
            <a:off x="3976973" y="1778743"/>
            <a:ext cx="1266109" cy="679191"/>
          </a:xfrm>
          <a:custGeom>
            <a:avLst/>
            <a:gdLst>
              <a:gd name="T0" fmla="*/ 146 w 370"/>
              <a:gd name="T1" fmla="*/ 157 h 198"/>
              <a:gd name="T2" fmla="*/ 83 w 370"/>
              <a:gd name="T3" fmla="*/ 198 h 198"/>
              <a:gd name="T4" fmla="*/ 83 w 370"/>
              <a:gd name="T5" fmla="*/ 172 h 198"/>
              <a:gd name="T6" fmla="*/ 23 w 370"/>
              <a:gd name="T7" fmla="*/ 146 h 198"/>
              <a:gd name="T8" fmla="*/ 0 w 370"/>
              <a:gd name="T9" fmla="*/ 87 h 198"/>
              <a:gd name="T10" fmla="*/ 25 w 370"/>
              <a:gd name="T11" fmla="*/ 25 h 198"/>
              <a:gd name="T12" fmla="*/ 86 w 370"/>
              <a:gd name="T13" fmla="*/ 0 h 198"/>
              <a:gd name="T14" fmla="*/ 146 w 370"/>
              <a:gd name="T15" fmla="*/ 25 h 198"/>
              <a:gd name="T16" fmla="*/ 170 w 370"/>
              <a:gd name="T17" fmla="*/ 88 h 198"/>
              <a:gd name="T18" fmla="*/ 146 w 370"/>
              <a:gd name="T19" fmla="*/ 157 h 198"/>
              <a:gd name="T20" fmla="*/ 346 w 370"/>
              <a:gd name="T21" fmla="*/ 157 h 198"/>
              <a:gd name="T22" fmla="*/ 283 w 370"/>
              <a:gd name="T23" fmla="*/ 198 h 198"/>
              <a:gd name="T24" fmla="*/ 283 w 370"/>
              <a:gd name="T25" fmla="*/ 172 h 198"/>
              <a:gd name="T26" fmla="*/ 223 w 370"/>
              <a:gd name="T27" fmla="*/ 146 h 198"/>
              <a:gd name="T28" fmla="*/ 200 w 370"/>
              <a:gd name="T29" fmla="*/ 87 h 198"/>
              <a:gd name="T30" fmla="*/ 224 w 370"/>
              <a:gd name="T31" fmla="*/ 25 h 198"/>
              <a:gd name="T32" fmla="*/ 286 w 370"/>
              <a:gd name="T33" fmla="*/ 0 h 198"/>
              <a:gd name="T34" fmla="*/ 345 w 370"/>
              <a:gd name="T35" fmla="*/ 25 h 198"/>
              <a:gd name="T36" fmla="*/ 370 w 370"/>
              <a:gd name="T37" fmla="*/ 88 h 198"/>
              <a:gd name="T38" fmla="*/ 346 w 370"/>
              <a:gd name="T39" fmla="*/ 157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0" h="198">
                <a:moveTo>
                  <a:pt x="146" y="157"/>
                </a:moveTo>
                <a:cubicBezTo>
                  <a:pt x="131" y="177"/>
                  <a:pt x="111" y="191"/>
                  <a:pt x="83" y="198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59" y="170"/>
                  <a:pt x="39" y="162"/>
                  <a:pt x="23" y="146"/>
                </a:cubicBezTo>
                <a:cubicBezTo>
                  <a:pt x="8" y="130"/>
                  <a:pt x="0" y="111"/>
                  <a:pt x="0" y="87"/>
                </a:cubicBezTo>
                <a:cubicBezTo>
                  <a:pt x="0" y="62"/>
                  <a:pt x="8" y="42"/>
                  <a:pt x="25" y="25"/>
                </a:cubicBezTo>
                <a:cubicBezTo>
                  <a:pt x="41" y="8"/>
                  <a:pt x="61" y="0"/>
                  <a:pt x="86" y="0"/>
                </a:cubicBezTo>
                <a:cubicBezTo>
                  <a:pt x="110" y="0"/>
                  <a:pt x="129" y="8"/>
                  <a:pt x="146" y="25"/>
                </a:cubicBezTo>
                <a:cubicBezTo>
                  <a:pt x="162" y="42"/>
                  <a:pt x="170" y="63"/>
                  <a:pt x="170" y="88"/>
                </a:cubicBezTo>
                <a:cubicBezTo>
                  <a:pt x="170" y="114"/>
                  <a:pt x="162" y="137"/>
                  <a:pt x="146" y="157"/>
                </a:cubicBezTo>
                <a:close/>
                <a:moveTo>
                  <a:pt x="346" y="157"/>
                </a:moveTo>
                <a:cubicBezTo>
                  <a:pt x="330" y="177"/>
                  <a:pt x="307" y="191"/>
                  <a:pt x="283" y="198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59" y="170"/>
                  <a:pt x="238" y="162"/>
                  <a:pt x="223" y="146"/>
                </a:cubicBezTo>
                <a:cubicBezTo>
                  <a:pt x="208" y="130"/>
                  <a:pt x="200" y="111"/>
                  <a:pt x="200" y="87"/>
                </a:cubicBezTo>
                <a:cubicBezTo>
                  <a:pt x="200" y="62"/>
                  <a:pt x="208" y="42"/>
                  <a:pt x="224" y="25"/>
                </a:cubicBezTo>
                <a:cubicBezTo>
                  <a:pt x="241" y="8"/>
                  <a:pt x="261" y="0"/>
                  <a:pt x="286" y="0"/>
                </a:cubicBezTo>
                <a:cubicBezTo>
                  <a:pt x="309" y="0"/>
                  <a:pt x="329" y="8"/>
                  <a:pt x="345" y="25"/>
                </a:cubicBezTo>
                <a:cubicBezTo>
                  <a:pt x="361" y="42"/>
                  <a:pt x="370" y="63"/>
                  <a:pt x="370" y="88"/>
                </a:cubicBezTo>
                <a:cubicBezTo>
                  <a:pt x="370" y="114"/>
                  <a:pt x="362" y="137"/>
                  <a:pt x="346" y="157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7" name="iṧlïḓê">
            <a:extLst>
              <a:ext uri="{FF2B5EF4-FFF2-40B4-BE49-F238E27FC236}">
                <a16:creationId xmlns:a16="http://schemas.microsoft.com/office/drawing/2014/main" id="{A7CBDE62-B793-4043-ABC2-394CFF23183D}"/>
              </a:ext>
            </a:extLst>
          </p:cNvPr>
          <p:cNvSpPr/>
          <p:nvPr/>
        </p:nvSpPr>
        <p:spPr bwMode="auto">
          <a:xfrm>
            <a:off x="2842086" y="2640065"/>
            <a:ext cx="636155" cy="648828"/>
          </a:xfrm>
          <a:custGeom>
            <a:avLst/>
            <a:gdLst>
              <a:gd name="connsiteX0" fmla="*/ 54222 w 585452"/>
              <a:gd name="connsiteY0" fmla="*/ 339785 h 597115"/>
              <a:gd name="connsiteX1" fmla="*/ 231863 w 585452"/>
              <a:gd name="connsiteY1" fmla="*/ 478484 h 597115"/>
              <a:gd name="connsiteX2" fmla="*/ 236511 w 585452"/>
              <a:gd name="connsiteY2" fmla="*/ 476421 h 597115"/>
              <a:gd name="connsiteX3" fmla="*/ 230314 w 585452"/>
              <a:gd name="connsiteY3" fmla="*/ 474359 h 597115"/>
              <a:gd name="connsiteX4" fmla="*/ 182289 w 585452"/>
              <a:gd name="connsiteY4" fmla="*/ 420736 h 597115"/>
              <a:gd name="connsiteX5" fmla="*/ 54222 w 585452"/>
              <a:gd name="connsiteY5" fmla="*/ 339785 h 597115"/>
              <a:gd name="connsiteX6" fmla="*/ 47508 w 585452"/>
              <a:gd name="connsiteY6" fmla="*/ 201087 h 597115"/>
              <a:gd name="connsiteX7" fmla="*/ 39246 w 585452"/>
              <a:gd name="connsiteY7" fmla="*/ 259866 h 597115"/>
              <a:gd name="connsiteX8" fmla="*/ 39246 w 585452"/>
              <a:gd name="connsiteY8" fmla="*/ 260897 h 597115"/>
              <a:gd name="connsiteX9" fmla="*/ 161116 w 585452"/>
              <a:gd name="connsiteY9" fmla="*/ 384643 h 597115"/>
              <a:gd name="connsiteX10" fmla="*/ 131681 w 585452"/>
              <a:gd name="connsiteY10" fmla="*/ 276881 h 597115"/>
              <a:gd name="connsiteX11" fmla="*/ 47508 w 585452"/>
              <a:gd name="connsiteY11" fmla="*/ 201087 h 597115"/>
              <a:gd name="connsiteX12" fmla="*/ 116189 w 585452"/>
              <a:gd name="connsiteY12" fmla="*/ 92809 h 597115"/>
              <a:gd name="connsiteX13" fmla="*/ 58869 w 585452"/>
              <a:gd name="connsiteY13" fmla="*/ 169635 h 597115"/>
              <a:gd name="connsiteX14" fmla="*/ 131165 w 585452"/>
              <a:gd name="connsiteY14" fmla="*/ 246460 h 597115"/>
              <a:gd name="connsiteX15" fmla="*/ 149755 w 585452"/>
              <a:gd name="connsiteY15" fmla="*/ 149526 h 597115"/>
              <a:gd name="connsiteX16" fmla="*/ 116189 w 585452"/>
              <a:gd name="connsiteY16" fmla="*/ 92809 h 597115"/>
              <a:gd name="connsiteX17" fmla="*/ 221535 w 585452"/>
              <a:gd name="connsiteY17" fmla="*/ 42795 h 597115"/>
              <a:gd name="connsiteX18" fmla="*/ 141493 w 585452"/>
              <a:gd name="connsiteY18" fmla="*/ 74247 h 597115"/>
              <a:gd name="connsiteX19" fmla="*/ 163182 w 585452"/>
              <a:gd name="connsiteY19" fmla="*/ 119621 h 597115"/>
              <a:gd name="connsiteX20" fmla="*/ 221535 w 585452"/>
              <a:gd name="connsiteY20" fmla="*/ 42795 h 597115"/>
              <a:gd name="connsiteX21" fmla="*/ 496052 w 585452"/>
              <a:gd name="connsiteY21" fmla="*/ 42574 h 597115"/>
              <a:gd name="connsiteX22" fmla="*/ 574240 w 585452"/>
              <a:gd name="connsiteY22" fmla="*/ 399614 h 597115"/>
              <a:gd name="connsiteX23" fmla="*/ 343397 w 585452"/>
              <a:gd name="connsiteY23" fmla="*/ 479027 h 597115"/>
              <a:gd name="connsiteX24" fmla="*/ 374382 w 585452"/>
              <a:gd name="connsiteY24" fmla="*/ 417147 h 597115"/>
              <a:gd name="connsiteX25" fmla="*/ 444100 w 585452"/>
              <a:gd name="connsiteY25" fmla="*/ 402708 h 597115"/>
              <a:gd name="connsiteX26" fmla="*/ 467856 w 585452"/>
              <a:gd name="connsiteY26" fmla="*/ 393426 h 597115"/>
              <a:gd name="connsiteX27" fmla="*/ 487480 w 585452"/>
              <a:gd name="connsiteY27" fmla="*/ 382597 h 597115"/>
              <a:gd name="connsiteX28" fmla="*/ 494194 w 585452"/>
              <a:gd name="connsiteY28" fmla="*/ 376925 h 597115"/>
              <a:gd name="connsiteX29" fmla="*/ 498842 w 585452"/>
              <a:gd name="connsiteY29" fmla="*/ 372284 h 597115"/>
              <a:gd name="connsiteX30" fmla="*/ 502457 w 585452"/>
              <a:gd name="connsiteY30" fmla="*/ 367127 h 597115"/>
              <a:gd name="connsiteX31" fmla="*/ 498325 w 585452"/>
              <a:gd name="connsiteY31" fmla="*/ 371768 h 597115"/>
              <a:gd name="connsiteX32" fmla="*/ 493161 w 585452"/>
              <a:gd name="connsiteY32" fmla="*/ 375894 h 597115"/>
              <a:gd name="connsiteX33" fmla="*/ 485931 w 585452"/>
              <a:gd name="connsiteY33" fmla="*/ 380535 h 597115"/>
              <a:gd name="connsiteX34" fmla="*/ 465790 w 585452"/>
              <a:gd name="connsiteY34" fmla="*/ 388785 h 597115"/>
              <a:gd name="connsiteX35" fmla="*/ 442035 w 585452"/>
              <a:gd name="connsiteY35" fmla="*/ 394973 h 597115"/>
              <a:gd name="connsiteX36" fmla="*/ 395556 w 585452"/>
              <a:gd name="connsiteY36" fmla="*/ 401677 h 597115"/>
              <a:gd name="connsiteX37" fmla="*/ 381612 w 585452"/>
              <a:gd name="connsiteY37" fmla="*/ 402193 h 597115"/>
              <a:gd name="connsiteX38" fmla="*/ 407950 w 585452"/>
              <a:gd name="connsiteY38" fmla="*/ 344954 h 597115"/>
              <a:gd name="connsiteX39" fmla="*/ 465274 w 585452"/>
              <a:gd name="connsiteY39" fmla="*/ 331031 h 597115"/>
              <a:gd name="connsiteX40" fmla="*/ 485931 w 585452"/>
              <a:gd name="connsiteY40" fmla="*/ 322780 h 597115"/>
              <a:gd name="connsiteX41" fmla="*/ 502973 w 585452"/>
              <a:gd name="connsiteY41" fmla="*/ 312982 h 597115"/>
              <a:gd name="connsiteX42" fmla="*/ 509170 w 585452"/>
              <a:gd name="connsiteY42" fmla="*/ 308341 h 597115"/>
              <a:gd name="connsiteX43" fmla="*/ 513302 w 585452"/>
              <a:gd name="connsiteY43" fmla="*/ 303700 h 597115"/>
              <a:gd name="connsiteX44" fmla="*/ 515884 w 585452"/>
              <a:gd name="connsiteY44" fmla="*/ 299575 h 597115"/>
              <a:gd name="connsiteX45" fmla="*/ 512785 w 585452"/>
              <a:gd name="connsiteY45" fmla="*/ 303700 h 597115"/>
              <a:gd name="connsiteX46" fmla="*/ 508137 w 585452"/>
              <a:gd name="connsiteY46" fmla="*/ 307310 h 597115"/>
              <a:gd name="connsiteX47" fmla="*/ 501940 w 585452"/>
              <a:gd name="connsiteY47" fmla="*/ 311435 h 597115"/>
              <a:gd name="connsiteX48" fmla="*/ 484382 w 585452"/>
              <a:gd name="connsiteY48" fmla="*/ 318655 h 597115"/>
              <a:gd name="connsiteX49" fmla="*/ 463208 w 585452"/>
              <a:gd name="connsiteY49" fmla="*/ 323811 h 597115"/>
              <a:gd name="connsiteX50" fmla="*/ 422927 w 585452"/>
              <a:gd name="connsiteY50" fmla="*/ 329484 h 597115"/>
              <a:gd name="connsiteX51" fmla="*/ 413631 w 585452"/>
              <a:gd name="connsiteY51" fmla="*/ 329999 h 597115"/>
              <a:gd name="connsiteX52" fmla="*/ 436870 w 585452"/>
              <a:gd name="connsiteY52" fmla="*/ 271729 h 597115"/>
              <a:gd name="connsiteX53" fmla="*/ 436870 w 585452"/>
              <a:gd name="connsiteY53" fmla="*/ 272760 h 597115"/>
              <a:gd name="connsiteX54" fmla="*/ 482832 w 585452"/>
              <a:gd name="connsiteY54" fmla="*/ 261931 h 597115"/>
              <a:gd name="connsiteX55" fmla="*/ 499358 w 585452"/>
              <a:gd name="connsiteY55" fmla="*/ 255743 h 597115"/>
              <a:gd name="connsiteX56" fmla="*/ 512269 w 585452"/>
              <a:gd name="connsiteY56" fmla="*/ 248008 h 597115"/>
              <a:gd name="connsiteX57" fmla="*/ 517433 w 585452"/>
              <a:gd name="connsiteY57" fmla="*/ 244398 h 597115"/>
              <a:gd name="connsiteX58" fmla="*/ 520532 w 585452"/>
              <a:gd name="connsiteY58" fmla="*/ 240789 h 597115"/>
              <a:gd name="connsiteX59" fmla="*/ 522597 w 585452"/>
              <a:gd name="connsiteY59" fmla="*/ 237695 h 597115"/>
              <a:gd name="connsiteX60" fmla="*/ 520015 w 585452"/>
              <a:gd name="connsiteY60" fmla="*/ 240789 h 597115"/>
              <a:gd name="connsiteX61" fmla="*/ 516400 w 585452"/>
              <a:gd name="connsiteY61" fmla="*/ 243367 h 597115"/>
              <a:gd name="connsiteX62" fmla="*/ 511752 w 585452"/>
              <a:gd name="connsiteY62" fmla="*/ 246461 h 597115"/>
              <a:gd name="connsiteX63" fmla="*/ 497809 w 585452"/>
              <a:gd name="connsiteY63" fmla="*/ 252133 h 597115"/>
              <a:gd name="connsiteX64" fmla="*/ 481800 w 585452"/>
              <a:gd name="connsiteY64" fmla="*/ 256259 h 597115"/>
              <a:gd name="connsiteX65" fmla="*/ 450297 w 585452"/>
              <a:gd name="connsiteY65" fmla="*/ 260900 h 597115"/>
              <a:gd name="connsiteX66" fmla="*/ 441002 w 585452"/>
              <a:gd name="connsiteY66" fmla="*/ 261415 h 597115"/>
              <a:gd name="connsiteX67" fmla="*/ 446682 w 585452"/>
              <a:gd name="connsiteY67" fmla="*/ 239242 h 597115"/>
              <a:gd name="connsiteX68" fmla="*/ 436354 w 585452"/>
              <a:gd name="connsiteY68" fmla="*/ 262962 h 597115"/>
              <a:gd name="connsiteX69" fmla="*/ 435837 w 585452"/>
              <a:gd name="connsiteY69" fmla="*/ 262962 h 597115"/>
              <a:gd name="connsiteX70" fmla="*/ 427058 w 585452"/>
              <a:gd name="connsiteY70" fmla="*/ 256774 h 597115"/>
              <a:gd name="connsiteX71" fmla="*/ 405368 w 585452"/>
              <a:gd name="connsiteY71" fmla="*/ 237695 h 597115"/>
              <a:gd name="connsiteX72" fmla="*/ 395040 w 585452"/>
              <a:gd name="connsiteY72" fmla="*/ 226866 h 597115"/>
              <a:gd name="connsiteX73" fmla="*/ 387293 w 585452"/>
              <a:gd name="connsiteY73" fmla="*/ 216037 h 597115"/>
              <a:gd name="connsiteX74" fmla="*/ 385227 w 585452"/>
              <a:gd name="connsiteY74" fmla="*/ 210880 h 597115"/>
              <a:gd name="connsiteX75" fmla="*/ 384195 w 585452"/>
              <a:gd name="connsiteY75" fmla="*/ 207270 h 597115"/>
              <a:gd name="connsiteX76" fmla="*/ 383678 w 585452"/>
              <a:gd name="connsiteY76" fmla="*/ 203661 h 597115"/>
              <a:gd name="connsiteX77" fmla="*/ 383678 w 585452"/>
              <a:gd name="connsiteY77" fmla="*/ 207270 h 597115"/>
              <a:gd name="connsiteX78" fmla="*/ 384195 w 585452"/>
              <a:gd name="connsiteY78" fmla="*/ 211396 h 597115"/>
              <a:gd name="connsiteX79" fmla="*/ 386260 w 585452"/>
              <a:gd name="connsiteY79" fmla="*/ 216552 h 597115"/>
              <a:gd name="connsiteX80" fmla="*/ 392457 w 585452"/>
              <a:gd name="connsiteY80" fmla="*/ 228413 h 597115"/>
              <a:gd name="connsiteX81" fmla="*/ 401753 w 585452"/>
              <a:gd name="connsiteY81" fmla="*/ 241304 h 597115"/>
              <a:gd name="connsiteX82" fmla="*/ 431190 w 585452"/>
              <a:gd name="connsiteY82" fmla="*/ 272244 h 597115"/>
              <a:gd name="connsiteX83" fmla="*/ 432222 w 585452"/>
              <a:gd name="connsiteY83" fmla="*/ 270697 h 597115"/>
              <a:gd name="connsiteX84" fmla="*/ 400720 w 585452"/>
              <a:gd name="connsiteY84" fmla="*/ 336187 h 597115"/>
              <a:gd name="connsiteX85" fmla="*/ 389875 w 585452"/>
              <a:gd name="connsiteY85" fmla="*/ 327937 h 597115"/>
              <a:gd name="connsiteX86" fmla="*/ 362505 w 585452"/>
              <a:gd name="connsiteY86" fmla="*/ 304732 h 597115"/>
              <a:gd name="connsiteX87" fmla="*/ 349594 w 585452"/>
              <a:gd name="connsiteY87" fmla="*/ 290808 h 597115"/>
              <a:gd name="connsiteX88" fmla="*/ 340298 w 585452"/>
              <a:gd name="connsiteY88" fmla="*/ 276885 h 597115"/>
              <a:gd name="connsiteX89" fmla="*/ 337200 w 585452"/>
              <a:gd name="connsiteY89" fmla="*/ 271213 h 597115"/>
              <a:gd name="connsiteX90" fmla="*/ 336167 w 585452"/>
              <a:gd name="connsiteY90" fmla="*/ 266056 h 597115"/>
              <a:gd name="connsiteX91" fmla="*/ 335134 w 585452"/>
              <a:gd name="connsiteY91" fmla="*/ 261415 h 597115"/>
              <a:gd name="connsiteX92" fmla="*/ 335650 w 585452"/>
              <a:gd name="connsiteY92" fmla="*/ 266056 h 597115"/>
              <a:gd name="connsiteX93" fmla="*/ 336167 w 585452"/>
              <a:gd name="connsiteY93" fmla="*/ 271213 h 597115"/>
              <a:gd name="connsiteX94" fmla="*/ 338232 w 585452"/>
              <a:gd name="connsiteY94" fmla="*/ 277917 h 597115"/>
              <a:gd name="connsiteX95" fmla="*/ 346495 w 585452"/>
              <a:gd name="connsiteY95" fmla="*/ 292871 h 597115"/>
              <a:gd name="connsiteX96" fmla="*/ 357857 w 585452"/>
              <a:gd name="connsiteY96" fmla="*/ 308857 h 597115"/>
              <a:gd name="connsiteX97" fmla="*/ 395040 w 585452"/>
              <a:gd name="connsiteY97" fmla="*/ 347532 h 597115"/>
              <a:gd name="connsiteX98" fmla="*/ 365603 w 585452"/>
              <a:gd name="connsiteY98" fmla="*/ 402708 h 597115"/>
              <a:gd name="connsiteX99" fmla="*/ 350627 w 585452"/>
              <a:gd name="connsiteY99" fmla="*/ 391364 h 597115"/>
              <a:gd name="connsiteX100" fmla="*/ 314993 w 585452"/>
              <a:gd name="connsiteY100" fmla="*/ 360939 h 597115"/>
              <a:gd name="connsiteX101" fmla="*/ 298467 w 585452"/>
              <a:gd name="connsiteY101" fmla="*/ 342375 h 597115"/>
              <a:gd name="connsiteX102" fmla="*/ 286073 w 585452"/>
              <a:gd name="connsiteY102" fmla="*/ 324843 h 597115"/>
              <a:gd name="connsiteX103" fmla="*/ 282458 w 585452"/>
              <a:gd name="connsiteY103" fmla="*/ 317108 h 597115"/>
              <a:gd name="connsiteX104" fmla="*/ 280392 w 585452"/>
              <a:gd name="connsiteY104" fmla="*/ 310404 h 597115"/>
              <a:gd name="connsiteX105" fmla="*/ 279360 w 585452"/>
              <a:gd name="connsiteY105" fmla="*/ 304732 h 597115"/>
              <a:gd name="connsiteX106" fmla="*/ 279360 w 585452"/>
              <a:gd name="connsiteY106" fmla="*/ 310404 h 597115"/>
              <a:gd name="connsiteX107" fmla="*/ 280909 w 585452"/>
              <a:gd name="connsiteY107" fmla="*/ 317108 h 597115"/>
              <a:gd name="connsiteX108" fmla="*/ 283491 w 585452"/>
              <a:gd name="connsiteY108" fmla="*/ 325874 h 597115"/>
              <a:gd name="connsiteX109" fmla="*/ 293820 w 585452"/>
              <a:gd name="connsiteY109" fmla="*/ 345469 h 597115"/>
              <a:gd name="connsiteX110" fmla="*/ 309312 w 585452"/>
              <a:gd name="connsiteY110" fmla="*/ 366096 h 597115"/>
              <a:gd name="connsiteX111" fmla="*/ 357340 w 585452"/>
              <a:gd name="connsiteY111" fmla="*/ 416631 h 597115"/>
              <a:gd name="connsiteX112" fmla="*/ 251472 w 585452"/>
              <a:gd name="connsiteY112" fmla="*/ 597115 h 597115"/>
              <a:gd name="connsiteX113" fmla="*/ 194665 w 585452"/>
              <a:gd name="connsiteY113" fmla="*/ 585770 h 597115"/>
              <a:gd name="connsiteX114" fmla="*/ 306730 w 585452"/>
              <a:gd name="connsiteY114" fmla="*/ 460979 h 597115"/>
              <a:gd name="connsiteX115" fmla="*/ 242693 w 585452"/>
              <a:gd name="connsiteY115" fmla="*/ 256774 h 597115"/>
              <a:gd name="connsiteX116" fmla="*/ 491612 w 585452"/>
              <a:gd name="connsiteY116" fmla="*/ 43804 h 597115"/>
              <a:gd name="connsiteX117" fmla="*/ 496052 w 585452"/>
              <a:gd name="connsiteY117" fmla="*/ 42574 h 597115"/>
              <a:gd name="connsiteX118" fmla="*/ 260265 w 585452"/>
              <a:gd name="connsiteY118" fmla="*/ 0 h 597115"/>
              <a:gd name="connsiteX119" fmla="*/ 428611 w 585452"/>
              <a:gd name="connsiteY119" fmla="*/ 62389 h 597115"/>
              <a:gd name="connsiteX120" fmla="*/ 405890 w 585452"/>
              <a:gd name="connsiteY120" fmla="*/ 75279 h 597115"/>
              <a:gd name="connsiteX121" fmla="*/ 364578 w 585452"/>
              <a:gd name="connsiteY121" fmla="*/ 99512 h 597115"/>
              <a:gd name="connsiteX122" fmla="*/ 374906 w 585452"/>
              <a:gd name="connsiteY122" fmla="*/ 71154 h 597115"/>
              <a:gd name="connsiteX123" fmla="*/ 299512 w 585452"/>
              <a:gd name="connsiteY123" fmla="*/ 42795 h 597115"/>
              <a:gd name="connsiteX124" fmla="*/ 351151 w 585452"/>
              <a:gd name="connsiteY124" fmla="*/ 108278 h 597115"/>
              <a:gd name="connsiteX125" fmla="*/ 326364 w 585452"/>
              <a:gd name="connsiteY125" fmla="*/ 124777 h 597115"/>
              <a:gd name="connsiteX126" fmla="*/ 260265 w 585452"/>
              <a:gd name="connsiteY126" fmla="*/ 48983 h 597115"/>
              <a:gd name="connsiteX127" fmla="*/ 185387 w 585452"/>
              <a:gd name="connsiteY127" fmla="*/ 141792 h 597115"/>
              <a:gd name="connsiteX128" fmla="*/ 257683 w 585452"/>
              <a:gd name="connsiteY128" fmla="*/ 166026 h 597115"/>
              <a:gd name="connsiteX129" fmla="*/ 276790 w 585452"/>
              <a:gd name="connsiteY129" fmla="*/ 164479 h 597115"/>
              <a:gd name="connsiteX130" fmla="*/ 248904 w 585452"/>
              <a:gd name="connsiteY130" fmla="*/ 194900 h 597115"/>
              <a:gd name="connsiteX131" fmla="*/ 174026 w 585452"/>
              <a:gd name="connsiteY131" fmla="*/ 169635 h 597115"/>
              <a:gd name="connsiteX132" fmla="*/ 160083 w 585452"/>
              <a:gd name="connsiteY132" fmla="*/ 254710 h 597115"/>
              <a:gd name="connsiteX133" fmla="*/ 160600 w 585452"/>
              <a:gd name="connsiteY133" fmla="*/ 261929 h 597115"/>
              <a:gd name="connsiteX134" fmla="*/ 207593 w 585452"/>
              <a:gd name="connsiteY134" fmla="*/ 277397 h 597115"/>
              <a:gd name="connsiteX135" fmla="*/ 203461 w 585452"/>
              <a:gd name="connsiteY135" fmla="*/ 303177 h 597115"/>
              <a:gd name="connsiteX136" fmla="*/ 162665 w 585452"/>
              <a:gd name="connsiteY136" fmla="*/ 291318 h 597115"/>
              <a:gd name="connsiteX137" fmla="*/ 201912 w 585452"/>
              <a:gd name="connsiteY137" fmla="*/ 398049 h 597115"/>
              <a:gd name="connsiteX138" fmla="*/ 218437 w 585452"/>
              <a:gd name="connsiteY138" fmla="*/ 401143 h 597115"/>
              <a:gd name="connsiteX139" fmla="*/ 233929 w 585452"/>
              <a:gd name="connsiteY139" fmla="*/ 430017 h 597115"/>
              <a:gd name="connsiteX140" fmla="*/ 226183 w 585452"/>
              <a:gd name="connsiteY140" fmla="*/ 429501 h 597115"/>
              <a:gd name="connsiteX141" fmla="*/ 248904 w 585452"/>
              <a:gd name="connsiteY141" fmla="*/ 451156 h 597115"/>
              <a:gd name="connsiteX142" fmla="*/ 260782 w 585452"/>
              <a:gd name="connsiteY142" fmla="*/ 465078 h 597115"/>
              <a:gd name="connsiteX143" fmla="*/ 221019 w 585452"/>
              <a:gd name="connsiteY143" fmla="*/ 516123 h 597115"/>
              <a:gd name="connsiteX144" fmla="*/ 0 w 585452"/>
              <a:gd name="connsiteY144" fmla="*/ 259866 h 597115"/>
              <a:gd name="connsiteX145" fmla="*/ 2582 w 585452"/>
              <a:gd name="connsiteY145" fmla="*/ 225320 h 597115"/>
              <a:gd name="connsiteX146" fmla="*/ 23238 w 585452"/>
              <a:gd name="connsiteY146" fmla="*/ 153651 h 597115"/>
              <a:gd name="connsiteX147" fmla="*/ 40795 w 585452"/>
              <a:gd name="connsiteY147" fmla="*/ 121168 h 597115"/>
              <a:gd name="connsiteX148" fmla="*/ 48541 w 585452"/>
              <a:gd name="connsiteY148" fmla="*/ 109824 h 597115"/>
              <a:gd name="connsiteX149" fmla="*/ 108444 w 585452"/>
              <a:gd name="connsiteY149" fmla="*/ 49498 h 597115"/>
              <a:gd name="connsiteX150" fmla="*/ 108444 w 585452"/>
              <a:gd name="connsiteY150" fmla="*/ 46405 h 597115"/>
              <a:gd name="connsiteX151" fmla="*/ 112058 w 585452"/>
              <a:gd name="connsiteY151" fmla="*/ 46405 h 597115"/>
              <a:gd name="connsiteX152" fmla="*/ 260265 w 585452"/>
              <a:gd name="connsiteY152" fmla="*/ 0 h 59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85452" h="597115">
                <a:moveTo>
                  <a:pt x="54222" y="339785"/>
                </a:moveTo>
                <a:cubicBezTo>
                  <a:pt x="83140" y="413517"/>
                  <a:pt x="150788" y="468172"/>
                  <a:pt x="231863" y="478484"/>
                </a:cubicBezTo>
                <a:cubicBezTo>
                  <a:pt x="233412" y="477968"/>
                  <a:pt x="234962" y="476937"/>
                  <a:pt x="236511" y="476421"/>
                </a:cubicBezTo>
                <a:cubicBezTo>
                  <a:pt x="234445" y="475906"/>
                  <a:pt x="232380" y="474874"/>
                  <a:pt x="230314" y="474359"/>
                </a:cubicBezTo>
                <a:cubicBezTo>
                  <a:pt x="212240" y="458891"/>
                  <a:pt x="196232" y="440844"/>
                  <a:pt x="182289" y="420736"/>
                </a:cubicBezTo>
                <a:cubicBezTo>
                  <a:pt x="131165" y="406299"/>
                  <a:pt x="86755" y="377425"/>
                  <a:pt x="54222" y="339785"/>
                </a:cubicBezTo>
                <a:close/>
                <a:moveTo>
                  <a:pt x="47508" y="201087"/>
                </a:moveTo>
                <a:cubicBezTo>
                  <a:pt x="42344" y="220164"/>
                  <a:pt x="39246" y="239757"/>
                  <a:pt x="39246" y="259866"/>
                </a:cubicBezTo>
                <a:cubicBezTo>
                  <a:pt x="39246" y="260382"/>
                  <a:pt x="39246" y="260897"/>
                  <a:pt x="39246" y="260897"/>
                </a:cubicBezTo>
                <a:cubicBezTo>
                  <a:pt x="59386" y="316067"/>
                  <a:pt x="103796" y="360410"/>
                  <a:pt x="161116" y="384643"/>
                </a:cubicBezTo>
                <a:cubicBezTo>
                  <a:pt x="145108" y="352160"/>
                  <a:pt x="134780" y="315552"/>
                  <a:pt x="131681" y="276881"/>
                </a:cubicBezTo>
                <a:cubicBezTo>
                  <a:pt x="97599" y="258319"/>
                  <a:pt x="68681" y="232023"/>
                  <a:pt x="47508" y="201087"/>
                </a:cubicBezTo>
                <a:close/>
                <a:moveTo>
                  <a:pt x="116189" y="92809"/>
                </a:moveTo>
                <a:cubicBezTo>
                  <a:pt x="91402" y="113949"/>
                  <a:pt x="72296" y="140245"/>
                  <a:pt x="58869" y="169635"/>
                </a:cubicBezTo>
                <a:cubicBezTo>
                  <a:pt x="75394" y="200571"/>
                  <a:pt x="100698" y="226867"/>
                  <a:pt x="131165" y="246460"/>
                </a:cubicBezTo>
                <a:cubicBezTo>
                  <a:pt x="132198" y="212430"/>
                  <a:pt x="138911" y="179431"/>
                  <a:pt x="149755" y="149526"/>
                </a:cubicBezTo>
                <a:cubicBezTo>
                  <a:pt x="134780" y="133542"/>
                  <a:pt x="122903" y="114465"/>
                  <a:pt x="116189" y="92809"/>
                </a:cubicBezTo>
                <a:close/>
                <a:moveTo>
                  <a:pt x="221535" y="42795"/>
                </a:moveTo>
                <a:cubicBezTo>
                  <a:pt x="192100" y="47951"/>
                  <a:pt x="165247" y="58779"/>
                  <a:pt x="141493" y="74247"/>
                </a:cubicBezTo>
                <a:cubicBezTo>
                  <a:pt x="145108" y="91263"/>
                  <a:pt x="152854" y="106731"/>
                  <a:pt x="163182" y="119621"/>
                </a:cubicBezTo>
                <a:cubicBezTo>
                  <a:pt x="178157" y="90231"/>
                  <a:pt x="197781" y="64451"/>
                  <a:pt x="221535" y="42795"/>
                </a:cubicBezTo>
                <a:close/>
                <a:moveTo>
                  <a:pt x="496052" y="42574"/>
                </a:moveTo>
                <a:cubicBezTo>
                  <a:pt x="518886" y="70288"/>
                  <a:pt x="618524" y="296739"/>
                  <a:pt x="574240" y="399614"/>
                </a:cubicBezTo>
                <a:cubicBezTo>
                  <a:pt x="527245" y="507905"/>
                  <a:pt x="411049" y="503264"/>
                  <a:pt x="343397" y="479027"/>
                </a:cubicBezTo>
                <a:cubicBezTo>
                  <a:pt x="350110" y="460979"/>
                  <a:pt x="365603" y="438805"/>
                  <a:pt x="374382" y="417147"/>
                </a:cubicBezTo>
                <a:cubicBezTo>
                  <a:pt x="382645" y="415600"/>
                  <a:pt x="415697" y="411990"/>
                  <a:pt x="444100" y="402708"/>
                </a:cubicBezTo>
                <a:cubicBezTo>
                  <a:pt x="452363" y="400130"/>
                  <a:pt x="460626" y="397036"/>
                  <a:pt x="467856" y="393426"/>
                </a:cubicBezTo>
                <a:cubicBezTo>
                  <a:pt x="475086" y="390332"/>
                  <a:pt x="482316" y="386723"/>
                  <a:pt x="487480" y="382597"/>
                </a:cubicBezTo>
                <a:cubicBezTo>
                  <a:pt x="490062" y="381050"/>
                  <a:pt x="492645" y="378988"/>
                  <a:pt x="494194" y="376925"/>
                </a:cubicBezTo>
                <a:cubicBezTo>
                  <a:pt x="496260" y="375378"/>
                  <a:pt x="498325" y="373831"/>
                  <a:pt x="498842" y="372284"/>
                </a:cubicBezTo>
                <a:cubicBezTo>
                  <a:pt x="500907" y="368674"/>
                  <a:pt x="502457" y="367127"/>
                  <a:pt x="502457" y="367127"/>
                </a:cubicBezTo>
                <a:cubicBezTo>
                  <a:pt x="502457" y="367127"/>
                  <a:pt x="500907" y="368674"/>
                  <a:pt x="498325" y="371768"/>
                </a:cubicBezTo>
                <a:cubicBezTo>
                  <a:pt x="497292" y="373315"/>
                  <a:pt x="495227" y="374347"/>
                  <a:pt x="493161" y="375894"/>
                </a:cubicBezTo>
                <a:cubicBezTo>
                  <a:pt x="491612" y="377441"/>
                  <a:pt x="489030" y="378988"/>
                  <a:pt x="485931" y="380535"/>
                </a:cubicBezTo>
                <a:cubicBezTo>
                  <a:pt x="480767" y="383629"/>
                  <a:pt x="473537" y="386207"/>
                  <a:pt x="465790" y="388785"/>
                </a:cubicBezTo>
                <a:cubicBezTo>
                  <a:pt x="458560" y="391364"/>
                  <a:pt x="450297" y="393426"/>
                  <a:pt x="442035" y="394973"/>
                </a:cubicBezTo>
                <a:cubicBezTo>
                  <a:pt x="424992" y="398583"/>
                  <a:pt x="407950" y="400130"/>
                  <a:pt x="395556" y="401677"/>
                </a:cubicBezTo>
                <a:cubicBezTo>
                  <a:pt x="391425" y="401677"/>
                  <a:pt x="384711" y="402193"/>
                  <a:pt x="381612" y="402193"/>
                </a:cubicBezTo>
                <a:cubicBezTo>
                  <a:pt x="389359" y="383629"/>
                  <a:pt x="400204" y="364033"/>
                  <a:pt x="407950" y="344954"/>
                </a:cubicBezTo>
                <a:cubicBezTo>
                  <a:pt x="414664" y="343407"/>
                  <a:pt x="440485" y="338766"/>
                  <a:pt x="465274" y="331031"/>
                </a:cubicBezTo>
                <a:cubicBezTo>
                  <a:pt x="472504" y="328452"/>
                  <a:pt x="479734" y="325874"/>
                  <a:pt x="485931" y="322780"/>
                </a:cubicBezTo>
                <a:cubicBezTo>
                  <a:pt x="492645" y="319686"/>
                  <a:pt x="498325" y="316592"/>
                  <a:pt x="502973" y="312982"/>
                </a:cubicBezTo>
                <a:cubicBezTo>
                  <a:pt x="505555" y="311435"/>
                  <a:pt x="507621" y="309888"/>
                  <a:pt x="509170" y="308341"/>
                </a:cubicBezTo>
                <a:cubicBezTo>
                  <a:pt x="510720" y="306794"/>
                  <a:pt x="512269" y="305247"/>
                  <a:pt x="513302" y="303700"/>
                </a:cubicBezTo>
                <a:cubicBezTo>
                  <a:pt x="514851" y="301122"/>
                  <a:pt x="515884" y="299575"/>
                  <a:pt x="515884" y="299575"/>
                </a:cubicBezTo>
                <a:cubicBezTo>
                  <a:pt x="515884" y="299575"/>
                  <a:pt x="514851" y="301122"/>
                  <a:pt x="512785" y="303700"/>
                </a:cubicBezTo>
                <a:cubicBezTo>
                  <a:pt x="511752" y="304732"/>
                  <a:pt x="510203" y="305763"/>
                  <a:pt x="508137" y="307310"/>
                </a:cubicBezTo>
                <a:cubicBezTo>
                  <a:pt x="506588" y="308857"/>
                  <a:pt x="504522" y="309888"/>
                  <a:pt x="501940" y="311435"/>
                </a:cubicBezTo>
                <a:cubicBezTo>
                  <a:pt x="497292" y="314014"/>
                  <a:pt x="491095" y="316592"/>
                  <a:pt x="484382" y="318655"/>
                </a:cubicBezTo>
                <a:cubicBezTo>
                  <a:pt x="477668" y="320717"/>
                  <a:pt x="470438" y="322264"/>
                  <a:pt x="463208" y="323811"/>
                </a:cubicBezTo>
                <a:cubicBezTo>
                  <a:pt x="448748" y="326905"/>
                  <a:pt x="433772" y="328452"/>
                  <a:pt x="422927" y="329484"/>
                </a:cubicBezTo>
                <a:cubicBezTo>
                  <a:pt x="419312" y="329999"/>
                  <a:pt x="416213" y="329999"/>
                  <a:pt x="413631" y="329999"/>
                </a:cubicBezTo>
                <a:cubicBezTo>
                  <a:pt x="421894" y="309373"/>
                  <a:pt x="429640" y="289261"/>
                  <a:pt x="436870" y="271729"/>
                </a:cubicBezTo>
                <a:lnTo>
                  <a:pt x="436870" y="272760"/>
                </a:lnTo>
                <a:cubicBezTo>
                  <a:pt x="436870" y="272760"/>
                  <a:pt x="460626" y="269150"/>
                  <a:pt x="482832" y="261931"/>
                </a:cubicBezTo>
                <a:cubicBezTo>
                  <a:pt x="488513" y="259868"/>
                  <a:pt x="494194" y="257806"/>
                  <a:pt x="499358" y="255743"/>
                </a:cubicBezTo>
                <a:cubicBezTo>
                  <a:pt x="504522" y="253165"/>
                  <a:pt x="509170" y="250586"/>
                  <a:pt x="512269" y="248008"/>
                </a:cubicBezTo>
                <a:cubicBezTo>
                  <a:pt x="514335" y="246977"/>
                  <a:pt x="515884" y="245430"/>
                  <a:pt x="517433" y="244398"/>
                </a:cubicBezTo>
                <a:cubicBezTo>
                  <a:pt x="518466" y="242851"/>
                  <a:pt x="519499" y="241820"/>
                  <a:pt x="520532" y="240789"/>
                </a:cubicBezTo>
                <a:cubicBezTo>
                  <a:pt x="521565" y="238726"/>
                  <a:pt x="522597" y="237695"/>
                  <a:pt x="522597" y="237695"/>
                </a:cubicBezTo>
                <a:cubicBezTo>
                  <a:pt x="522597" y="237695"/>
                  <a:pt x="521565" y="238726"/>
                  <a:pt x="520015" y="240789"/>
                </a:cubicBezTo>
                <a:cubicBezTo>
                  <a:pt x="519499" y="241820"/>
                  <a:pt x="517950" y="242336"/>
                  <a:pt x="516400" y="243367"/>
                </a:cubicBezTo>
                <a:cubicBezTo>
                  <a:pt x="515367" y="244398"/>
                  <a:pt x="513302" y="245430"/>
                  <a:pt x="511752" y="246461"/>
                </a:cubicBezTo>
                <a:cubicBezTo>
                  <a:pt x="507621" y="248524"/>
                  <a:pt x="502973" y="250586"/>
                  <a:pt x="497809" y="252133"/>
                </a:cubicBezTo>
                <a:cubicBezTo>
                  <a:pt x="492645" y="253680"/>
                  <a:pt x="487480" y="255227"/>
                  <a:pt x="481800" y="256259"/>
                </a:cubicBezTo>
                <a:cubicBezTo>
                  <a:pt x="470438" y="258837"/>
                  <a:pt x="459077" y="259868"/>
                  <a:pt x="450297" y="260900"/>
                </a:cubicBezTo>
                <a:cubicBezTo>
                  <a:pt x="446682" y="260900"/>
                  <a:pt x="443584" y="261415"/>
                  <a:pt x="441002" y="261415"/>
                </a:cubicBezTo>
                <a:cubicBezTo>
                  <a:pt x="467340" y="194894"/>
                  <a:pt x="479734" y="162407"/>
                  <a:pt x="446682" y="239242"/>
                </a:cubicBezTo>
                <a:cubicBezTo>
                  <a:pt x="443067" y="246977"/>
                  <a:pt x="436354" y="262962"/>
                  <a:pt x="436354" y="262962"/>
                </a:cubicBezTo>
                <a:cubicBezTo>
                  <a:pt x="435837" y="262962"/>
                  <a:pt x="435837" y="262962"/>
                  <a:pt x="435837" y="262962"/>
                </a:cubicBezTo>
                <a:cubicBezTo>
                  <a:pt x="434288" y="261931"/>
                  <a:pt x="431190" y="259868"/>
                  <a:pt x="427058" y="256774"/>
                </a:cubicBezTo>
                <a:cubicBezTo>
                  <a:pt x="420861" y="251618"/>
                  <a:pt x="413115" y="245430"/>
                  <a:pt x="405368" y="237695"/>
                </a:cubicBezTo>
                <a:cubicBezTo>
                  <a:pt x="401753" y="234085"/>
                  <a:pt x="398138" y="230475"/>
                  <a:pt x="395040" y="226866"/>
                </a:cubicBezTo>
                <a:cubicBezTo>
                  <a:pt x="391941" y="222740"/>
                  <a:pt x="389359" y="219131"/>
                  <a:pt x="387293" y="216037"/>
                </a:cubicBezTo>
                <a:cubicBezTo>
                  <a:pt x="386777" y="213974"/>
                  <a:pt x="385744" y="212427"/>
                  <a:pt x="385227" y="210880"/>
                </a:cubicBezTo>
                <a:cubicBezTo>
                  <a:pt x="384711" y="209333"/>
                  <a:pt x="384195" y="208302"/>
                  <a:pt x="384195" y="207270"/>
                </a:cubicBezTo>
                <a:cubicBezTo>
                  <a:pt x="383678" y="204692"/>
                  <a:pt x="383678" y="203661"/>
                  <a:pt x="383678" y="203661"/>
                </a:cubicBezTo>
                <a:cubicBezTo>
                  <a:pt x="383678" y="203661"/>
                  <a:pt x="383678" y="204692"/>
                  <a:pt x="383678" y="207270"/>
                </a:cubicBezTo>
                <a:cubicBezTo>
                  <a:pt x="383678" y="208302"/>
                  <a:pt x="384195" y="209849"/>
                  <a:pt x="384195" y="211396"/>
                </a:cubicBezTo>
                <a:cubicBezTo>
                  <a:pt x="384711" y="212943"/>
                  <a:pt x="385227" y="214490"/>
                  <a:pt x="386260" y="216552"/>
                </a:cubicBezTo>
                <a:cubicBezTo>
                  <a:pt x="387293" y="220162"/>
                  <a:pt x="389875" y="224287"/>
                  <a:pt x="392457" y="228413"/>
                </a:cubicBezTo>
                <a:cubicBezTo>
                  <a:pt x="395040" y="232538"/>
                  <a:pt x="398138" y="237179"/>
                  <a:pt x="401753" y="241304"/>
                </a:cubicBezTo>
                <a:cubicBezTo>
                  <a:pt x="415180" y="257806"/>
                  <a:pt x="431190" y="272244"/>
                  <a:pt x="431190" y="272244"/>
                </a:cubicBezTo>
                <a:lnTo>
                  <a:pt x="432222" y="270697"/>
                </a:lnTo>
                <a:cubicBezTo>
                  <a:pt x="421894" y="293387"/>
                  <a:pt x="411565" y="315561"/>
                  <a:pt x="400720" y="336187"/>
                </a:cubicBezTo>
                <a:cubicBezTo>
                  <a:pt x="398655" y="334640"/>
                  <a:pt x="394523" y="332062"/>
                  <a:pt x="389875" y="327937"/>
                </a:cubicBezTo>
                <a:cubicBezTo>
                  <a:pt x="382129" y="322264"/>
                  <a:pt x="371800" y="314014"/>
                  <a:pt x="362505" y="304732"/>
                </a:cubicBezTo>
                <a:cubicBezTo>
                  <a:pt x="357857" y="300091"/>
                  <a:pt x="353725" y="295449"/>
                  <a:pt x="349594" y="290808"/>
                </a:cubicBezTo>
                <a:cubicBezTo>
                  <a:pt x="345979" y="286167"/>
                  <a:pt x="342364" y="281526"/>
                  <a:pt x="340298" y="276885"/>
                </a:cubicBezTo>
                <a:cubicBezTo>
                  <a:pt x="338749" y="274823"/>
                  <a:pt x="337716" y="272760"/>
                  <a:pt x="337200" y="271213"/>
                </a:cubicBezTo>
                <a:cubicBezTo>
                  <a:pt x="336683" y="269150"/>
                  <a:pt x="336167" y="267603"/>
                  <a:pt x="336167" y="266056"/>
                </a:cubicBezTo>
                <a:cubicBezTo>
                  <a:pt x="335650" y="263478"/>
                  <a:pt x="335134" y="261415"/>
                  <a:pt x="335134" y="261415"/>
                </a:cubicBezTo>
                <a:cubicBezTo>
                  <a:pt x="335134" y="261415"/>
                  <a:pt x="335134" y="263478"/>
                  <a:pt x="335650" y="266056"/>
                </a:cubicBezTo>
                <a:cubicBezTo>
                  <a:pt x="335134" y="267603"/>
                  <a:pt x="336167" y="269150"/>
                  <a:pt x="336167" y="271213"/>
                </a:cubicBezTo>
                <a:cubicBezTo>
                  <a:pt x="336683" y="273276"/>
                  <a:pt x="337716" y="275338"/>
                  <a:pt x="338232" y="277917"/>
                </a:cubicBezTo>
                <a:cubicBezTo>
                  <a:pt x="340298" y="282558"/>
                  <a:pt x="342880" y="287714"/>
                  <a:pt x="346495" y="292871"/>
                </a:cubicBezTo>
                <a:cubicBezTo>
                  <a:pt x="349594" y="298544"/>
                  <a:pt x="353725" y="303700"/>
                  <a:pt x="357857" y="308857"/>
                </a:cubicBezTo>
                <a:cubicBezTo>
                  <a:pt x="374899" y="329484"/>
                  <a:pt x="395040" y="347532"/>
                  <a:pt x="395040" y="347532"/>
                </a:cubicBezTo>
                <a:cubicBezTo>
                  <a:pt x="385227" y="366612"/>
                  <a:pt x="375415" y="385176"/>
                  <a:pt x="365603" y="402708"/>
                </a:cubicBezTo>
                <a:cubicBezTo>
                  <a:pt x="362505" y="400646"/>
                  <a:pt x="357340" y="397036"/>
                  <a:pt x="350627" y="391364"/>
                </a:cubicBezTo>
                <a:cubicBezTo>
                  <a:pt x="340815" y="383629"/>
                  <a:pt x="327387" y="372800"/>
                  <a:pt x="314993" y="360939"/>
                </a:cubicBezTo>
                <a:cubicBezTo>
                  <a:pt x="309312" y="354751"/>
                  <a:pt x="303115" y="348563"/>
                  <a:pt x="298467" y="342375"/>
                </a:cubicBezTo>
                <a:cubicBezTo>
                  <a:pt x="293303" y="336187"/>
                  <a:pt x="288655" y="330515"/>
                  <a:pt x="286073" y="324843"/>
                </a:cubicBezTo>
                <a:cubicBezTo>
                  <a:pt x="284524" y="321749"/>
                  <a:pt x="282975" y="319170"/>
                  <a:pt x="282458" y="317108"/>
                </a:cubicBezTo>
                <a:cubicBezTo>
                  <a:pt x="281425" y="314529"/>
                  <a:pt x="280392" y="312467"/>
                  <a:pt x="280392" y="310404"/>
                </a:cubicBezTo>
                <a:cubicBezTo>
                  <a:pt x="279876" y="306794"/>
                  <a:pt x="279360" y="304732"/>
                  <a:pt x="279360" y="304732"/>
                </a:cubicBezTo>
                <a:cubicBezTo>
                  <a:pt x="279360" y="304732"/>
                  <a:pt x="279360" y="306794"/>
                  <a:pt x="279360" y="310404"/>
                </a:cubicBezTo>
                <a:cubicBezTo>
                  <a:pt x="279360" y="312467"/>
                  <a:pt x="280392" y="314529"/>
                  <a:pt x="280909" y="317108"/>
                </a:cubicBezTo>
                <a:cubicBezTo>
                  <a:pt x="281425" y="320202"/>
                  <a:pt x="282458" y="322780"/>
                  <a:pt x="283491" y="325874"/>
                </a:cubicBezTo>
                <a:cubicBezTo>
                  <a:pt x="286073" y="332062"/>
                  <a:pt x="289688" y="338766"/>
                  <a:pt x="293820" y="345469"/>
                </a:cubicBezTo>
                <a:cubicBezTo>
                  <a:pt x="298467" y="352689"/>
                  <a:pt x="303632" y="359392"/>
                  <a:pt x="309312" y="366096"/>
                </a:cubicBezTo>
                <a:cubicBezTo>
                  <a:pt x="331002" y="393426"/>
                  <a:pt x="356824" y="416631"/>
                  <a:pt x="357340" y="416631"/>
                </a:cubicBezTo>
                <a:cubicBezTo>
                  <a:pt x="347528" y="433648"/>
                  <a:pt x="251472" y="597115"/>
                  <a:pt x="251472" y="597115"/>
                </a:cubicBezTo>
                <a:lnTo>
                  <a:pt x="194665" y="585770"/>
                </a:lnTo>
                <a:cubicBezTo>
                  <a:pt x="202412" y="577004"/>
                  <a:pt x="206027" y="607944"/>
                  <a:pt x="306730" y="460979"/>
                </a:cubicBezTo>
                <a:cubicBezTo>
                  <a:pt x="254571" y="423851"/>
                  <a:pt x="203445" y="347016"/>
                  <a:pt x="242693" y="256774"/>
                </a:cubicBezTo>
                <a:cubicBezTo>
                  <a:pt x="293303" y="139202"/>
                  <a:pt x="495743" y="85057"/>
                  <a:pt x="491612" y="43804"/>
                </a:cubicBezTo>
                <a:cubicBezTo>
                  <a:pt x="491095" y="38712"/>
                  <a:pt x="492790" y="38615"/>
                  <a:pt x="496052" y="42574"/>
                </a:cubicBezTo>
                <a:close/>
                <a:moveTo>
                  <a:pt x="260265" y="0"/>
                </a:moveTo>
                <a:cubicBezTo>
                  <a:pt x="324299" y="0"/>
                  <a:pt x="383168" y="23718"/>
                  <a:pt x="428611" y="62389"/>
                </a:cubicBezTo>
                <a:cubicBezTo>
                  <a:pt x="420865" y="66513"/>
                  <a:pt x="413119" y="71154"/>
                  <a:pt x="405890" y="75279"/>
                </a:cubicBezTo>
                <a:cubicBezTo>
                  <a:pt x="392980" y="83013"/>
                  <a:pt x="379037" y="91263"/>
                  <a:pt x="364578" y="99512"/>
                </a:cubicBezTo>
                <a:cubicBezTo>
                  <a:pt x="369225" y="90747"/>
                  <a:pt x="372840" y="81466"/>
                  <a:pt x="374906" y="71154"/>
                </a:cubicBezTo>
                <a:cubicBezTo>
                  <a:pt x="352184" y="57748"/>
                  <a:pt x="326364" y="47436"/>
                  <a:pt x="299512" y="42795"/>
                </a:cubicBezTo>
                <a:cubicBezTo>
                  <a:pt x="319651" y="61357"/>
                  <a:pt x="336692" y="83528"/>
                  <a:pt x="351151" y="108278"/>
                </a:cubicBezTo>
                <a:cubicBezTo>
                  <a:pt x="342889" y="113434"/>
                  <a:pt x="334627" y="119105"/>
                  <a:pt x="326364" y="124777"/>
                </a:cubicBezTo>
                <a:cubicBezTo>
                  <a:pt x="309323" y="94356"/>
                  <a:pt x="287118" y="68576"/>
                  <a:pt x="260265" y="48983"/>
                </a:cubicBezTo>
                <a:cubicBezTo>
                  <a:pt x="228765" y="72185"/>
                  <a:pt x="202945" y="104153"/>
                  <a:pt x="185387" y="141792"/>
                </a:cubicBezTo>
                <a:cubicBezTo>
                  <a:pt x="205527" y="157260"/>
                  <a:pt x="230314" y="166026"/>
                  <a:pt x="257683" y="166026"/>
                </a:cubicBezTo>
                <a:cubicBezTo>
                  <a:pt x="264396" y="166026"/>
                  <a:pt x="270593" y="165510"/>
                  <a:pt x="276790" y="164479"/>
                </a:cubicBezTo>
                <a:cubicBezTo>
                  <a:pt x="266462" y="174275"/>
                  <a:pt x="257683" y="184587"/>
                  <a:pt x="248904" y="194900"/>
                </a:cubicBezTo>
                <a:cubicBezTo>
                  <a:pt x="221019" y="193353"/>
                  <a:pt x="195715" y="184587"/>
                  <a:pt x="174026" y="169635"/>
                </a:cubicBezTo>
                <a:cubicBezTo>
                  <a:pt x="165247" y="196446"/>
                  <a:pt x="160083" y="224805"/>
                  <a:pt x="160083" y="254710"/>
                </a:cubicBezTo>
                <a:cubicBezTo>
                  <a:pt x="160083" y="257288"/>
                  <a:pt x="160600" y="259866"/>
                  <a:pt x="160600" y="261929"/>
                </a:cubicBezTo>
                <a:cubicBezTo>
                  <a:pt x="175575" y="268631"/>
                  <a:pt x="191067" y="273788"/>
                  <a:pt x="207593" y="277397"/>
                </a:cubicBezTo>
                <a:cubicBezTo>
                  <a:pt x="205527" y="286162"/>
                  <a:pt x="204494" y="294412"/>
                  <a:pt x="203461" y="303177"/>
                </a:cubicBezTo>
                <a:cubicBezTo>
                  <a:pt x="189518" y="300084"/>
                  <a:pt x="175575" y="296474"/>
                  <a:pt x="162665" y="291318"/>
                </a:cubicBezTo>
                <a:cubicBezTo>
                  <a:pt x="168346" y="331020"/>
                  <a:pt x="181772" y="367112"/>
                  <a:pt x="201912" y="398049"/>
                </a:cubicBezTo>
                <a:cubicBezTo>
                  <a:pt x="207593" y="399596"/>
                  <a:pt x="213273" y="400111"/>
                  <a:pt x="218437" y="401143"/>
                </a:cubicBezTo>
                <a:cubicBezTo>
                  <a:pt x="223085" y="410939"/>
                  <a:pt x="228249" y="420736"/>
                  <a:pt x="233929" y="430017"/>
                </a:cubicBezTo>
                <a:cubicBezTo>
                  <a:pt x="231347" y="430017"/>
                  <a:pt x="228765" y="430017"/>
                  <a:pt x="226183" y="429501"/>
                </a:cubicBezTo>
                <a:cubicBezTo>
                  <a:pt x="233412" y="437751"/>
                  <a:pt x="240642" y="444454"/>
                  <a:pt x="248904" y="451156"/>
                </a:cubicBezTo>
                <a:cubicBezTo>
                  <a:pt x="252519" y="456313"/>
                  <a:pt x="256650" y="460953"/>
                  <a:pt x="260782" y="465078"/>
                </a:cubicBezTo>
                <a:cubicBezTo>
                  <a:pt x="242191" y="491374"/>
                  <a:pt x="229281" y="506842"/>
                  <a:pt x="221019" y="516123"/>
                </a:cubicBezTo>
                <a:cubicBezTo>
                  <a:pt x="96050" y="497561"/>
                  <a:pt x="0" y="389799"/>
                  <a:pt x="0" y="259866"/>
                </a:cubicBezTo>
                <a:cubicBezTo>
                  <a:pt x="0" y="248007"/>
                  <a:pt x="1033" y="236664"/>
                  <a:pt x="2582" y="225320"/>
                </a:cubicBezTo>
                <a:cubicBezTo>
                  <a:pt x="6197" y="200056"/>
                  <a:pt x="12910" y="176338"/>
                  <a:pt x="23238" y="153651"/>
                </a:cubicBezTo>
                <a:cubicBezTo>
                  <a:pt x="28402" y="142823"/>
                  <a:pt x="34082" y="131996"/>
                  <a:pt x="40795" y="121168"/>
                </a:cubicBezTo>
                <a:cubicBezTo>
                  <a:pt x="42861" y="117559"/>
                  <a:pt x="45443" y="113434"/>
                  <a:pt x="48541" y="109824"/>
                </a:cubicBezTo>
                <a:cubicBezTo>
                  <a:pt x="65066" y="86622"/>
                  <a:pt x="85206" y="65998"/>
                  <a:pt x="108444" y="49498"/>
                </a:cubicBezTo>
                <a:cubicBezTo>
                  <a:pt x="108444" y="48467"/>
                  <a:pt x="108444" y="47436"/>
                  <a:pt x="108444" y="46405"/>
                </a:cubicBezTo>
                <a:lnTo>
                  <a:pt x="112058" y="46405"/>
                </a:lnTo>
                <a:cubicBezTo>
                  <a:pt x="154403" y="17531"/>
                  <a:pt x="205011" y="0"/>
                  <a:pt x="260265" y="0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ïSlíḍê">
            <a:extLst>
              <a:ext uri="{FF2B5EF4-FFF2-40B4-BE49-F238E27FC236}">
                <a16:creationId xmlns:a16="http://schemas.microsoft.com/office/drawing/2014/main" id="{C5BA6DAF-2F2F-481F-9DCC-2F086B266B6B}"/>
              </a:ext>
            </a:extLst>
          </p:cNvPr>
          <p:cNvSpPr/>
          <p:nvPr/>
        </p:nvSpPr>
        <p:spPr bwMode="auto">
          <a:xfrm>
            <a:off x="5995191" y="1609133"/>
            <a:ext cx="953729" cy="956252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îṩľiḑé">
            <a:extLst>
              <a:ext uri="{FF2B5EF4-FFF2-40B4-BE49-F238E27FC236}">
                <a16:creationId xmlns:a16="http://schemas.microsoft.com/office/drawing/2014/main" id="{C03F7592-22B8-4944-9ADC-446272A1558D}"/>
              </a:ext>
            </a:extLst>
          </p:cNvPr>
          <p:cNvSpPr/>
          <p:nvPr/>
        </p:nvSpPr>
        <p:spPr bwMode="auto">
          <a:xfrm>
            <a:off x="6227926" y="1860126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îṡḻïḍé">
            <a:extLst>
              <a:ext uri="{FF2B5EF4-FFF2-40B4-BE49-F238E27FC236}">
                <a16:creationId xmlns:a16="http://schemas.microsoft.com/office/drawing/2014/main" id="{422D24B7-665A-44F7-882D-EBDDE545A8D4}"/>
              </a:ext>
            </a:extLst>
          </p:cNvPr>
          <p:cNvSpPr/>
          <p:nvPr/>
        </p:nvSpPr>
        <p:spPr bwMode="auto">
          <a:xfrm>
            <a:off x="5995191" y="3215494"/>
            <a:ext cx="953729" cy="956252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iṥḻiďe">
            <a:extLst>
              <a:ext uri="{FF2B5EF4-FFF2-40B4-BE49-F238E27FC236}">
                <a16:creationId xmlns:a16="http://schemas.microsoft.com/office/drawing/2014/main" id="{0CCBAB2C-F344-4943-95BF-43C9FDC08DAB}"/>
              </a:ext>
            </a:extLst>
          </p:cNvPr>
          <p:cNvSpPr/>
          <p:nvPr/>
        </p:nvSpPr>
        <p:spPr bwMode="auto">
          <a:xfrm>
            <a:off x="6227926" y="3466487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îśḻíďê">
            <a:extLst>
              <a:ext uri="{FF2B5EF4-FFF2-40B4-BE49-F238E27FC236}">
                <a16:creationId xmlns:a16="http://schemas.microsoft.com/office/drawing/2014/main" id="{0D82AAFD-95E6-4561-9E48-3916EC98A599}"/>
              </a:ext>
            </a:extLst>
          </p:cNvPr>
          <p:cNvSpPr/>
          <p:nvPr/>
        </p:nvSpPr>
        <p:spPr bwMode="auto">
          <a:xfrm>
            <a:off x="5995191" y="4944709"/>
            <a:ext cx="953729" cy="956252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îśļïḓê">
            <a:extLst>
              <a:ext uri="{FF2B5EF4-FFF2-40B4-BE49-F238E27FC236}">
                <a16:creationId xmlns:a16="http://schemas.microsoft.com/office/drawing/2014/main" id="{EFEE38E8-ADDD-41CE-B95C-1053F0DF0646}"/>
              </a:ext>
            </a:extLst>
          </p:cNvPr>
          <p:cNvSpPr/>
          <p:nvPr/>
        </p:nvSpPr>
        <p:spPr bwMode="auto">
          <a:xfrm>
            <a:off x="6227926" y="5195702"/>
            <a:ext cx="488259" cy="454264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6D33CC6-346F-4CCB-B13B-7C724608ABFC}"/>
              </a:ext>
            </a:extLst>
          </p:cNvPr>
          <p:cNvCxnSpPr/>
          <p:nvPr/>
        </p:nvCxnSpPr>
        <p:spPr>
          <a:xfrm>
            <a:off x="7124453" y="2999646"/>
            <a:ext cx="3729591" cy="0"/>
          </a:xfrm>
          <a:prstGeom prst="line">
            <a:avLst/>
          </a:prstGeom>
          <a:ln w="3175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4910EAD-2F3B-45C0-9D5C-B4307F7E8EAC}"/>
              </a:ext>
            </a:extLst>
          </p:cNvPr>
          <p:cNvCxnSpPr/>
          <p:nvPr/>
        </p:nvCxnSpPr>
        <p:spPr>
          <a:xfrm>
            <a:off x="7124453" y="4737708"/>
            <a:ext cx="3729591" cy="0"/>
          </a:xfrm>
          <a:prstGeom prst="line">
            <a:avLst/>
          </a:prstGeom>
          <a:ln w="3175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F5310323-B25B-4DAB-9528-953B169BBF72}"/>
              </a:ext>
            </a:extLst>
          </p:cNvPr>
          <p:cNvSpPr txBox="1"/>
          <p:nvPr/>
        </p:nvSpPr>
        <p:spPr>
          <a:xfrm>
            <a:off x="7181655" y="1616981"/>
            <a:ext cx="346277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51D766D-0F04-4271-866F-1959DC7E1F02}"/>
              </a:ext>
            </a:extLst>
          </p:cNvPr>
          <p:cNvSpPr txBox="1"/>
          <p:nvPr/>
        </p:nvSpPr>
        <p:spPr>
          <a:xfrm>
            <a:off x="7257862" y="3344719"/>
            <a:ext cx="346277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CC7DC81-C363-445D-8E9E-22F52AEAF761}"/>
              </a:ext>
            </a:extLst>
          </p:cNvPr>
          <p:cNvSpPr txBox="1"/>
          <p:nvPr/>
        </p:nvSpPr>
        <p:spPr>
          <a:xfrm>
            <a:off x="7257862" y="4909199"/>
            <a:ext cx="346277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082E44BE-6E15-4D5B-94C1-B63AF1542DFF}"/>
              </a:ext>
            </a:extLst>
          </p:cNvPr>
          <p:cNvSpPr/>
          <p:nvPr/>
        </p:nvSpPr>
        <p:spPr>
          <a:xfrm>
            <a:off x="1790679" y="3535926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D3CE89D-134C-40E4-957D-F643A3024B09}"/>
              </a:ext>
            </a:extLst>
          </p:cNvPr>
          <p:cNvSpPr txBox="1"/>
          <p:nvPr/>
        </p:nvSpPr>
        <p:spPr>
          <a:xfrm>
            <a:off x="1987826" y="3672538"/>
            <a:ext cx="235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0F3CD3E-5ED9-4738-9951-63959237F234}"/>
              </a:ext>
            </a:extLst>
          </p:cNvPr>
          <p:cNvSpPr txBox="1"/>
          <p:nvPr/>
        </p:nvSpPr>
        <p:spPr>
          <a:xfrm>
            <a:off x="1676256" y="4336197"/>
            <a:ext cx="304649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DCD7BE8-B809-40CD-A35C-8E4E68E1CFFE}"/>
              </a:ext>
            </a:extLst>
          </p:cNvPr>
          <p:cNvSpPr txBox="1"/>
          <p:nvPr/>
        </p:nvSpPr>
        <p:spPr>
          <a:xfrm>
            <a:off x="1118723" y="333749"/>
            <a:ext cx="322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6B6FC2F-87A7-4B13-8815-1DA4966BCD58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3393A63-BBF3-4247-A2FF-C7D7EA6B498E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62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563A15-CFEB-4F3D-845C-0EB93E46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A1F6463-4FBD-4C58-8580-A7BC1FCFDA4A}"/>
              </a:ext>
            </a:extLst>
          </p:cNvPr>
          <p:cNvSpPr txBox="1"/>
          <p:nvPr/>
        </p:nvSpPr>
        <p:spPr>
          <a:xfrm>
            <a:off x="1178593" y="2024069"/>
            <a:ext cx="147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5" name="iconfont-11910-5686862">
            <a:extLst>
              <a:ext uri="{FF2B5EF4-FFF2-40B4-BE49-F238E27FC236}">
                <a16:creationId xmlns:a16="http://schemas.microsoft.com/office/drawing/2014/main" id="{01A6CB07-D4DC-42EC-866D-74CCF862F1AC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963739" y="2911311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51D2A9-CDEF-4C4A-AA41-D2EB34ED9A31}"/>
              </a:ext>
            </a:extLst>
          </p:cNvPr>
          <p:cNvSpPr txBox="1"/>
          <p:nvPr/>
        </p:nvSpPr>
        <p:spPr>
          <a:xfrm>
            <a:off x="6096000" y="4394384"/>
            <a:ext cx="3884953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>
                    <a:lumMod val="65000"/>
                  </a:schemeClr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content, content to match the title. </a:t>
            </a:r>
            <a:endParaRPr dirty="0"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D8F1DF4-872B-4631-B1BC-4F3CC67B1C77}"/>
              </a:ext>
            </a:extLst>
          </p:cNvPr>
          <p:cNvSpPr/>
          <p:nvPr/>
        </p:nvSpPr>
        <p:spPr>
          <a:xfrm>
            <a:off x="4572000" y="2417704"/>
            <a:ext cx="6840047" cy="1674287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CDCCCA9-CBEF-4C93-9CCB-4E5EA1F46C87}"/>
              </a:ext>
            </a:extLst>
          </p:cNvPr>
          <p:cNvSpPr/>
          <p:nvPr/>
        </p:nvSpPr>
        <p:spPr>
          <a:xfrm>
            <a:off x="7926162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2E8008-F15C-4039-A07F-88F127002B84}"/>
              </a:ext>
            </a:extLst>
          </p:cNvPr>
          <p:cNvSpPr/>
          <p:nvPr/>
        </p:nvSpPr>
        <p:spPr>
          <a:xfrm>
            <a:off x="8121765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544770-5F91-474A-9FA3-6FA30904B11E}"/>
              </a:ext>
            </a:extLst>
          </p:cNvPr>
          <p:cNvSpPr/>
          <p:nvPr/>
        </p:nvSpPr>
        <p:spPr>
          <a:xfrm>
            <a:off x="8317368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1C7098-E91E-4509-BF1B-D32B28718CC2}"/>
              </a:ext>
            </a:extLst>
          </p:cNvPr>
          <p:cNvSpPr txBox="1"/>
          <p:nvPr/>
        </p:nvSpPr>
        <p:spPr>
          <a:xfrm>
            <a:off x="5222718" y="2700180"/>
            <a:ext cx="540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sz="5400" dirty="0">
                <a:sym typeface="+mn-lt"/>
              </a:rPr>
              <a:t>3.Add title text</a:t>
            </a:r>
            <a:endParaRPr lang="zh-CN" altLang="en-US" sz="5400" dirty="0"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2CD4BA-0854-4B8B-A341-5F1297F34075}"/>
              </a:ext>
            </a:extLst>
          </p:cNvPr>
          <p:cNvSpPr txBox="1"/>
          <p:nvPr/>
        </p:nvSpPr>
        <p:spPr>
          <a:xfrm>
            <a:off x="6613090" y="1865219"/>
            <a:ext cx="2729565" cy="31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14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21971C1-702A-4411-AF77-A3933E9B8DE6}"/>
              </a:ext>
            </a:extLst>
          </p:cNvPr>
          <p:cNvSpPr/>
          <p:nvPr/>
        </p:nvSpPr>
        <p:spPr>
          <a:xfrm rot="18854253">
            <a:off x="3873370" y="3805841"/>
            <a:ext cx="487590" cy="487590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966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00B16DC-5121-4D70-963E-35DF34F895F7}"/>
              </a:ext>
            </a:extLst>
          </p:cNvPr>
          <p:cNvCxnSpPr/>
          <p:nvPr/>
        </p:nvCxnSpPr>
        <p:spPr>
          <a:xfrm>
            <a:off x="7860594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îṡľiḑe">
            <a:extLst>
              <a:ext uri="{FF2B5EF4-FFF2-40B4-BE49-F238E27FC236}">
                <a16:creationId xmlns:a16="http://schemas.microsoft.com/office/drawing/2014/main" id="{1DFCFD2E-96A5-41F2-9883-7B922CF3569B}"/>
              </a:ext>
            </a:extLst>
          </p:cNvPr>
          <p:cNvSpPr/>
          <p:nvPr/>
        </p:nvSpPr>
        <p:spPr>
          <a:xfrm>
            <a:off x="786412" y="2187714"/>
            <a:ext cx="6438750" cy="2172019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śḻïḑe">
            <a:extLst>
              <a:ext uri="{FF2B5EF4-FFF2-40B4-BE49-F238E27FC236}">
                <a16:creationId xmlns:a16="http://schemas.microsoft.com/office/drawing/2014/main" id="{4FF60080-1D00-46F6-82E5-AF6B3EE703D4}"/>
              </a:ext>
            </a:extLst>
          </p:cNvPr>
          <p:cNvSpPr/>
          <p:nvPr/>
        </p:nvSpPr>
        <p:spPr>
          <a:xfrm>
            <a:off x="8836741" y="2297100"/>
            <a:ext cx="1953249" cy="1953249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$ļíḑé">
            <a:extLst>
              <a:ext uri="{FF2B5EF4-FFF2-40B4-BE49-F238E27FC236}">
                <a16:creationId xmlns:a16="http://schemas.microsoft.com/office/drawing/2014/main" id="{1F19DE1E-4950-4021-AE86-59A99441E4B0}"/>
              </a:ext>
            </a:extLst>
          </p:cNvPr>
          <p:cNvSpPr/>
          <p:nvPr/>
        </p:nvSpPr>
        <p:spPr>
          <a:xfrm>
            <a:off x="8726027" y="2186386"/>
            <a:ext cx="2174676" cy="2174676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ṥḷïḋé">
            <a:extLst>
              <a:ext uri="{FF2B5EF4-FFF2-40B4-BE49-F238E27FC236}">
                <a16:creationId xmlns:a16="http://schemas.microsoft.com/office/drawing/2014/main" id="{C394ADF9-5101-4DA8-A11C-F6AE6914122F}"/>
              </a:ext>
            </a:extLst>
          </p:cNvPr>
          <p:cNvSpPr/>
          <p:nvPr/>
        </p:nvSpPr>
        <p:spPr>
          <a:xfrm>
            <a:off x="1398263" y="2297098"/>
            <a:ext cx="1953250" cy="195324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>
              <a:cs typeface="+mn-ea"/>
              <a:sym typeface="+mn-lt"/>
            </a:endParaRPr>
          </a:p>
        </p:txBody>
      </p:sp>
      <p:sp>
        <p:nvSpPr>
          <p:cNvPr id="19" name="î$liḓe">
            <a:extLst>
              <a:ext uri="{FF2B5EF4-FFF2-40B4-BE49-F238E27FC236}">
                <a16:creationId xmlns:a16="http://schemas.microsoft.com/office/drawing/2014/main" id="{4357B20C-773F-49AB-A7FC-1821239D46A0}"/>
              </a:ext>
            </a:extLst>
          </p:cNvPr>
          <p:cNvSpPr/>
          <p:nvPr/>
        </p:nvSpPr>
        <p:spPr>
          <a:xfrm>
            <a:off x="4660061" y="2297098"/>
            <a:ext cx="1953250" cy="195324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>
              <a:cs typeface="+mn-ea"/>
              <a:sym typeface="+mn-lt"/>
            </a:endParaRPr>
          </a:p>
        </p:txBody>
      </p:sp>
      <p:sp>
        <p:nvSpPr>
          <p:cNvPr id="20" name="í$liḓè">
            <a:extLst>
              <a:ext uri="{FF2B5EF4-FFF2-40B4-BE49-F238E27FC236}">
                <a16:creationId xmlns:a16="http://schemas.microsoft.com/office/drawing/2014/main" id="{48E3F1B1-184D-41D6-8D30-EE92A05F027F}"/>
              </a:ext>
            </a:extLst>
          </p:cNvPr>
          <p:cNvSpPr/>
          <p:nvPr/>
        </p:nvSpPr>
        <p:spPr>
          <a:xfrm>
            <a:off x="3074137" y="2297098"/>
            <a:ext cx="1953250" cy="1953249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śḷïḍe">
            <a:extLst>
              <a:ext uri="{FF2B5EF4-FFF2-40B4-BE49-F238E27FC236}">
                <a16:creationId xmlns:a16="http://schemas.microsoft.com/office/drawing/2014/main" id="{5005D37E-3426-47CB-82B5-C638100D68AB}"/>
              </a:ext>
            </a:extLst>
          </p:cNvPr>
          <p:cNvSpPr/>
          <p:nvPr/>
        </p:nvSpPr>
        <p:spPr bwMode="auto">
          <a:xfrm>
            <a:off x="3757232" y="2592521"/>
            <a:ext cx="574385" cy="574385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ṥ1iḑè">
            <a:extLst>
              <a:ext uri="{FF2B5EF4-FFF2-40B4-BE49-F238E27FC236}">
                <a16:creationId xmlns:a16="http://schemas.microsoft.com/office/drawing/2014/main" id="{21151AA8-F048-4ACC-AB9A-1997556C71D4}"/>
              </a:ext>
            </a:extLst>
          </p:cNvPr>
          <p:cNvSpPr/>
          <p:nvPr/>
        </p:nvSpPr>
        <p:spPr bwMode="auto">
          <a:xfrm>
            <a:off x="9516356" y="2592521"/>
            <a:ext cx="574385" cy="574385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sḻiďè">
            <a:extLst>
              <a:ext uri="{FF2B5EF4-FFF2-40B4-BE49-F238E27FC236}">
                <a16:creationId xmlns:a16="http://schemas.microsoft.com/office/drawing/2014/main" id="{C7B4BB37-5ADA-4D36-B66E-3DE63AC46C00}"/>
              </a:ext>
            </a:extLst>
          </p:cNvPr>
          <p:cNvSpPr/>
          <p:nvPr/>
        </p:nvSpPr>
        <p:spPr>
          <a:xfrm>
            <a:off x="7758994" y="2855485"/>
            <a:ext cx="206132" cy="8364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8056E2A-D7CC-4043-B3D7-E7D3C805FCBF}"/>
              </a:ext>
            </a:extLst>
          </p:cNvPr>
          <p:cNvSpPr txBox="1"/>
          <p:nvPr/>
        </p:nvSpPr>
        <p:spPr>
          <a:xfrm>
            <a:off x="3074137" y="3273722"/>
            <a:ext cx="185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3E7D39-05AC-4E9A-B823-A32C8CF4753A}"/>
              </a:ext>
            </a:extLst>
          </p:cNvPr>
          <p:cNvSpPr txBox="1"/>
          <p:nvPr/>
        </p:nvSpPr>
        <p:spPr>
          <a:xfrm>
            <a:off x="8843494" y="3369898"/>
            <a:ext cx="185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60659A7-000F-4EAB-967A-94236ECBC877}"/>
              </a:ext>
            </a:extLst>
          </p:cNvPr>
          <p:cNvSpPr txBox="1"/>
          <p:nvPr/>
        </p:nvSpPr>
        <p:spPr>
          <a:xfrm>
            <a:off x="1345189" y="4571443"/>
            <a:ext cx="564997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600" dirty="0">
                <a:solidFill>
                  <a:srgbClr val="0E477F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FBBEF8-F17F-49CB-8140-7122600F3927}"/>
              </a:ext>
            </a:extLst>
          </p:cNvPr>
          <p:cNvSpPr txBox="1"/>
          <p:nvPr/>
        </p:nvSpPr>
        <p:spPr>
          <a:xfrm>
            <a:off x="8475263" y="4742731"/>
            <a:ext cx="298373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5C383B0-DF91-4FE4-9255-472973017336}"/>
              </a:ext>
            </a:extLst>
          </p:cNvPr>
          <p:cNvSpPr txBox="1"/>
          <p:nvPr/>
        </p:nvSpPr>
        <p:spPr>
          <a:xfrm>
            <a:off x="1118723" y="333749"/>
            <a:ext cx="321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5DB32B-CC8A-4C8F-8C30-925EDF5162DD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580F370-F274-4096-A4E6-67DD0C799D6C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68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ṡliḑe">
            <a:extLst>
              <a:ext uri="{FF2B5EF4-FFF2-40B4-BE49-F238E27FC236}">
                <a16:creationId xmlns:a16="http://schemas.microsoft.com/office/drawing/2014/main" id="{83ADDE5A-3184-44CC-B3C7-A093596141E8}"/>
              </a:ext>
            </a:extLst>
          </p:cNvPr>
          <p:cNvSpPr/>
          <p:nvPr/>
        </p:nvSpPr>
        <p:spPr>
          <a:xfrm>
            <a:off x="1795576" y="2816195"/>
            <a:ext cx="858016" cy="3093219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E7F5D83-E825-4EEB-AC94-7AAB245E1FBB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3408693" y="2791746"/>
            <a:ext cx="5972577" cy="0"/>
          </a:xfrm>
          <a:prstGeom prst="line">
            <a:avLst/>
          </a:prstGeom>
          <a:ln w="19050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sļiḓê">
            <a:extLst>
              <a:ext uri="{FF2B5EF4-FFF2-40B4-BE49-F238E27FC236}">
                <a16:creationId xmlns:a16="http://schemas.microsoft.com/office/drawing/2014/main" id="{A5633269-25AD-4C40-AFA6-FC12A475F9E2}"/>
              </a:ext>
            </a:extLst>
          </p:cNvPr>
          <p:cNvSpPr/>
          <p:nvPr/>
        </p:nvSpPr>
        <p:spPr bwMode="auto">
          <a:xfrm>
            <a:off x="9381270" y="2499022"/>
            <a:ext cx="586146" cy="585448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ï$ļïḑé">
            <a:extLst>
              <a:ext uri="{FF2B5EF4-FFF2-40B4-BE49-F238E27FC236}">
                <a16:creationId xmlns:a16="http://schemas.microsoft.com/office/drawing/2014/main" id="{8DBB1A75-ECC6-4F07-812C-611BE08BE165}"/>
              </a:ext>
            </a:extLst>
          </p:cNvPr>
          <p:cNvSpPr/>
          <p:nvPr/>
        </p:nvSpPr>
        <p:spPr bwMode="auto">
          <a:xfrm>
            <a:off x="9521181" y="2639304"/>
            <a:ext cx="306321" cy="304882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íṡḷíḍè">
            <a:extLst>
              <a:ext uri="{FF2B5EF4-FFF2-40B4-BE49-F238E27FC236}">
                <a16:creationId xmlns:a16="http://schemas.microsoft.com/office/drawing/2014/main" id="{39D649C5-4476-438E-BB03-73D7FDD83C0D}"/>
              </a:ext>
            </a:extLst>
          </p:cNvPr>
          <p:cNvSpPr/>
          <p:nvPr/>
        </p:nvSpPr>
        <p:spPr>
          <a:xfrm>
            <a:off x="3493570" y="330337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rgbClr val="0E477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47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í$ḻíḍê">
            <a:extLst>
              <a:ext uri="{FF2B5EF4-FFF2-40B4-BE49-F238E27FC236}">
                <a16:creationId xmlns:a16="http://schemas.microsoft.com/office/drawing/2014/main" id="{ABB9745F-F67E-432A-91DB-A967547896E0}"/>
              </a:ext>
            </a:extLst>
          </p:cNvPr>
          <p:cNvSpPr/>
          <p:nvPr/>
        </p:nvSpPr>
        <p:spPr bwMode="auto">
          <a:xfrm>
            <a:off x="3525891" y="3230720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0E477F"/>
          </a:solidFill>
          <a:ln w="19050">
            <a:solidFill>
              <a:srgbClr val="0E477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7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îS1îḑé">
            <a:extLst>
              <a:ext uri="{FF2B5EF4-FFF2-40B4-BE49-F238E27FC236}">
                <a16:creationId xmlns:a16="http://schemas.microsoft.com/office/drawing/2014/main" id="{35B4ADC2-3A98-4B4E-B8AE-DCF54A81C1CD}"/>
              </a:ext>
            </a:extLst>
          </p:cNvPr>
          <p:cNvSpPr/>
          <p:nvPr/>
        </p:nvSpPr>
        <p:spPr>
          <a:xfrm>
            <a:off x="3493570" y="436280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rgbClr val="0E477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47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ïṡḻïdè">
            <a:extLst>
              <a:ext uri="{FF2B5EF4-FFF2-40B4-BE49-F238E27FC236}">
                <a16:creationId xmlns:a16="http://schemas.microsoft.com/office/drawing/2014/main" id="{C22D569B-C672-40ED-AC61-9D50EF47D8B9}"/>
              </a:ext>
            </a:extLst>
          </p:cNvPr>
          <p:cNvSpPr/>
          <p:nvPr/>
        </p:nvSpPr>
        <p:spPr bwMode="auto">
          <a:xfrm>
            <a:off x="3525891" y="4290150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0E477F"/>
          </a:solidFill>
          <a:ln w="19050">
            <a:solidFill>
              <a:srgbClr val="0E477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7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sľïḋê">
            <a:extLst>
              <a:ext uri="{FF2B5EF4-FFF2-40B4-BE49-F238E27FC236}">
                <a16:creationId xmlns:a16="http://schemas.microsoft.com/office/drawing/2014/main" id="{3D104A0D-68AE-4424-87B1-D5038C1AC7FB}"/>
              </a:ext>
            </a:extLst>
          </p:cNvPr>
          <p:cNvSpPr/>
          <p:nvPr/>
        </p:nvSpPr>
        <p:spPr>
          <a:xfrm>
            <a:off x="3493570" y="542223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rgbClr val="0E477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47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isļiďe">
            <a:extLst>
              <a:ext uri="{FF2B5EF4-FFF2-40B4-BE49-F238E27FC236}">
                <a16:creationId xmlns:a16="http://schemas.microsoft.com/office/drawing/2014/main" id="{07A92240-3A3F-4DD7-9D92-FC01AE660CF0}"/>
              </a:ext>
            </a:extLst>
          </p:cNvPr>
          <p:cNvSpPr/>
          <p:nvPr/>
        </p:nvSpPr>
        <p:spPr bwMode="auto">
          <a:xfrm>
            <a:off x="3525891" y="5349580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0E477F"/>
          </a:solidFill>
          <a:ln w="19050">
            <a:solidFill>
              <a:srgbClr val="0E477F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77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6F2029B-80D0-413B-A4C7-23F50AE28F5A}"/>
              </a:ext>
            </a:extLst>
          </p:cNvPr>
          <p:cNvSpPr/>
          <p:nvPr/>
        </p:nvSpPr>
        <p:spPr>
          <a:xfrm>
            <a:off x="4022737" y="1819970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45E2A0A-DB5B-41EE-A00F-8384FFB910E8}"/>
              </a:ext>
            </a:extLst>
          </p:cNvPr>
          <p:cNvSpPr txBox="1"/>
          <p:nvPr/>
        </p:nvSpPr>
        <p:spPr>
          <a:xfrm>
            <a:off x="4058192" y="1956582"/>
            <a:ext cx="250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04BB52E-F042-4DAF-A482-26DEBFE960B4}"/>
              </a:ext>
            </a:extLst>
          </p:cNvPr>
          <p:cNvSpPr txBox="1"/>
          <p:nvPr/>
        </p:nvSpPr>
        <p:spPr>
          <a:xfrm>
            <a:off x="4022737" y="2986439"/>
            <a:ext cx="467357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473DABA-B4C3-4F00-A7EC-DC4F90D8A74B}"/>
              </a:ext>
            </a:extLst>
          </p:cNvPr>
          <p:cNvSpPr txBox="1"/>
          <p:nvPr/>
        </p:nvSpPr>
        <p:spPr>
          <a:xfrm>
            <a:off x="4058192" y="4050777"/>
            <a:ext cx="467357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79E56AA-0347-4610-8BFD-019ADC588E95}"/>
              </a:ext>
            </a:extLst>
          </p:cNvPr>
          <p:cNvSpPr txBox="1"/>
          <p:nvPr/>
        </p:nvSpPr>
        <p:spPr>
          <a:xfrm>
            <a:off x="4058192" y="5093480"/>
            <a:ext cx="467357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958C595-CF29-407E-89D5-9D9CF2544A18}"/>
              </a:ext>
            </a:extLst>
          </p:cNvPr>
          <p:cNvSpPr txBox="1"/>
          <p:nvPr/>
        </p:nvSpPr>
        <p:spPr>
          <a:xfrm>
            <a:off x="1118723" y="333749"/>
            <a:ext cx="330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883606F-8683-4EE6-8F5D-4ABD09CFDB23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C9FD5FAA-DE1A-49AF-B514-32FC1C883F23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íśḷïḍe">
            <a:extLst>
              <a:ext uri="{FF2B5EF4-FFF2-40B4-BE49-F238E27FC236}">
                <a16:creationId xmlns:a16="http://schemas.microsoft.com/office/drawing/2014/main" id="{1CD0E7E5-1DCE-4686-AED1-FECDE67288A3}"/>
              </a:ext>
            </a:extLst>
          </p:cNvPr>
          <p:cNvSpPr/>
          <p:nvPr/>
        </p:nvSpPr>
        <p:spPr bwMode="auto">
          <a:xfrm>
            <a:off x="2047386" y="3084470"/>
            <a:ext cx="354396" cy="35439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íśḷïḍe">
            <a:extLst>
              <a:ext uri="{FF2B5EF4-FFF2-40B4-BE49-F238E27FC236}">
                <a16:creationId xmlns:a16="http://schemas.microsoft.com/office/drawing/2014/main" id="{C0C6F4A6-03A6-4B7A-A0C1-F1E70E282777}"/>
              </a:ext>
            </a:extLst>
          </p:cNvPr>
          <p:cNvSpPr/>
          <p:nvPr/>
        </p:nvSpPr>
        <p:spPr bwMode="auto">
          <a:xfrm>
            <a:off x="2047386" y="4248508"/>
            <a:ext cx="354396" cy="35439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íśḷïḍe">
            <a:extLst>
              <a:ext uri="{FF2B5EF4-FFF2-40B4-BE49-F238E27FC236}">
                <a16:creationId xmlns:a16="http://schemas.microsoft.com/office/drawing/2014/main" id="{DD6E7FCF-AE51-4FE5-A73C-BE7E30D3962F}"/>
              </a:ext>
            </a:extLst>
          </p:cNvPr>
          <p:cNvSpPr/>
          <p:nvPr/>
        </p:nvSpPr>
        <p:spPr bwMode="auto">
          <a:xfrm>
            <a:off x="2047386" y="5307938"/>
            <a:ext cx="354396" cy="35439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14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íSľîḑê">
            <a:extLst>
              <a:ext uri="{FF2B5EF4-FFF2-40B4-BE49-F238E27FC236}">
                <a16:creationId xmlns:a16="http://schemas.microsoft.com/office/drawing/2014/main" id="{670995FB-9DEE-41FF-BDEA-BCD431D0AD7D}"/>
              </a:ext>
            </a:extLst>
          </p:cNvPr>
          <p:cNvSpPr/>
          <p:nvPr/>
        </p:nvSpPr>
        <p:spPr>
          <a:xfrm>
            <a:off x="7742665" y="2072084"/>
            <a:ext cx="3697854" cy="3697854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ïSļiḋê">
            <a:extLst>
              <a:ext uri="{FF2B5EF4-FFF2-40B4-BE49-F238E27FC236}">
                <a16:creationId xmlns:a16="http://schemas.microsoft.com/office/drawing/2014/main" id="{EA8DC53F-8CCA-4DA9-908A-0922FC1C6616}"/>
              </a:ext>
            </a:extLst>
          </p:cNvPr>
          <p:cNvSpPr/>
          <p:nvPr/>
        </p:nvSpPr>
        <p:spPr>
          <a:xfrm>
            <a:off x="7931440" y="2260859"/>
            <a:ext cx="3320304" cy="332030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iṩḷiḍé">
            <a:extLst>
              <a:ext uri="{FF2B5EF4-FFF2-40B4-BE49-F238E27FC236}">
                <a16:creationId xmlns:a16="http://schemas.microsoft.com/office/drawing/2014/main" id="{085D1E18-561A-4C1E-99BC-5F4027B0C546}"/>
              </a:ext>
            </a:extLst>
          </p:cNvPr>
          <p:cNvSpPr/>
          <p:nvPr/>
        </p:nvSpPr>
        <p:spPr>
          <a:xfrm>
            <a:off x="8167266" y="2496685"/>
            <a:ext cx="2848650" cy="284865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2D53EB3-782C-4DC0-99C4-CC9B2A9A8D6C}"/>
              </a:ext>
            </a:extLst>
          </p:cNvPr>
          <p:cNvCxnSpPr>
            <a:cxnSpLocks/>
          </p:cNvCxnSpPr>
          <p:nvPr/>
        </p:nvCxnSpPr>
        <p:spPr>
          <a:xfrm flipH="1">
            <a:off x="5890619" y="2097484"/>
            <a:ext cx="370097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ṥḷïḍê">
            <a:extLst>
              <a:ext uri="{FF2B5EF4-FFF2-40B4-BE49-F238E27FC236}">
                <a16:creationId xmlns:a16="http://schemas.microsoft.com/office/drawing/2014/main" id="{FFC657C1-0C28-4B0B-9CDA-3E35FF0C7C0C}"/>
              </a:ext>
            </a:extLst>
          </p:cNvPr>
          <p:cNvSpPr/>
          <p:nvPr/>
        </p:nvSpPr>
        <p:spPr>
          <a:xfrm>
            <a:off x="5801719" y="1995884"/>
            <a:ext cx="203200" cy="20320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iSlïḍê">
            <a:extLst>
              <a:ext uri="{FF2B5EF4-FFF2-40B4-BE49-F238E27FC236}">
                <a16:creationId xmlns:a16="http://schemas.microsoft.com/office/drawing/2014/main" id="{C5671068-7FB6-4686-9166-4CF265E04EF2}"/>
              </a:ext>
            </a:extLst>
          </p:cNvPr>
          <p:cNvSpPr/>
          <p:nvPr/>
        </p:nvSpPr>
        <p:spPr bwMode="auto">
          <a:xfrm>
            <a:off x="6417789" y="4158937"/>
            <a:ext cx="674118" cy="674116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isḻíḍê">
            <a:extLst>
              <a:ext uri="{FF2B5EF4-FFF2-40B4-BE49-F238E27FC236}">
                <a16:creationId xmlns:a16="http://schemas.microsoft.com/office/drawing/2014/main" id="{294408D4-B5FF-4FA3-A6A0-BD7DB74EE2A8}"/>
              </a:ext>
            </a:extLst>
          </p:cNvPr>
          <p:cNvSpPr/>
          <p:nvPr/>
        </p:nvSpPr>
        <p:spPr bwMode="auto">
          <a:xfrm>
            <a:off x="6580392" y="4340684"/>
            <a:ext cx="348911" cy="347274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isḷîḍe">
            <a:extLst>
              <a:ext uri="{FF2B5EF4-FFF2-40B4-BE49-F238E27FC236}">
                <a16:creationId xmlns:a16="http://schemas.microsoft.com/office/drawing/2014/main" id="{6F7C18C3-EA3A-4E2E-BEFE-3EA02D2A5885}"/>
              </a:ext>
            </a:extLst>
          </p:cNvPr>
          <p:cNvSpPr/>
          <p:nvPr/>
        </p:nvSpPr>
        <p:spPr bwMode="auto">
          <a:xfrm>
            <a:off x="3850575" y="4158937"/>
            <a:ext cx="674118" cy="674116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$ḻïdè">
            <a:extLst>
              <a:ext uri="{FF2B5EF4-FFF2-40B4-BE49-F238E27FC236}">
                <a16:creationId xmlns:a16="http://schemas.microsoft.com/office/drawing/2014/main" id="{39DE55BF-AB0D-4BB6-81C5-795B2033D39F}"/>
              </a:ext>
            </a:extLst>
          </p:cNvPr>
          <p:cNvSpPr/>
          <p:nvPr/>
        </p:nvSpPr>
        <p:spPr bwMode="auto">
          <a:xfrm>
            <a:off x="4013178" y="4340684"/>
            <a:ext cx="348911" cy="347274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ṥļïdè">
            <a:extLst>
              <a:ext uri="{FF2B5EF4-FFF2-40B4-BE49-F238E27FC236}">
                <a16:creationId xmlns:a16="http://schemas.microsoft.com/office/drawing/2014/main" id="{5B29CA3E-CEBB-494A-9BB6-345535AC3F0E}"/>
              </a:ext>
            </a:extLst>
          </p:cNvPr>
          <p:cNvSpPr/>
          <p:nvPr/>
        </p:nvSpPr>
        <p:spPr bwMode="auto">
          <a:xfrm>
            <a:off x="1283361" y="4158937"/>
            <a:ext cx="674118" cy="674116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ṩļiďe">
            <a:extLst>
              <a:ext uri="{FF2B5EF4-FFF2-40B4-BE49-F238E27FC236}">
                <a16:creationId xmlns:a16="http://schemas.microsoft.com/office/drawing/2014/main" id="{ADD70392-1453-447C-AF97-42A6CD68AC0C}"/>
              </a:ext>
            </a:extLst>
          </p:cNvPr>
          <p:cNvSpPr/>
          <p:nvPr/>
        </p:nvSpPr>
        <p:spPr bwMode="auto">
          <a:xfrm>
            <a:off x="1445964" y="4340684"/>
            <a:ext cx="348911" cy="347274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şļiḋê">
            <a:extLst>
              <a:ext uri="{FF2B5EF4-FFF2-40B4-BE49-F238E27FC236}">
                <a16:creationId xmlns:a16="http://schemas.microsoft.com/office/drawing/2014/main" id="{7B81ECCD-8389-4705-A1D9-987018B5745A}"/>
              </a:ext>
            </a:extLst>
          </p:cNvPr>
          <p:cNvSpPr txBox="1"/>
          <p:nvPr/>
        </p:nvSpPr>
        <p:spPr bwMode="auto">
          <a:xfrm>
            <a:off x="399475" y="5037844"/>
            <a:ext cx="2285447" cy="62497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5984F7-E9D5-4DBF-9F9C-2914B68567D4}"/>
              </a:ext>
            </a:extLst>
          </p:cNvPr>
          <p:cNvSpPr txBox="1"/>
          <p:nvPr/>
        </p:nvSpPr>
        <p:spPr>
          <a:xfrm>
            <a:off x="399474" y="5119498"/>
            <a:ext cx="22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íşļiḋê">
            <a:extLst>
              <a:ext uri="{FF2B5EF4-FFF2-40B4-BE49-F238E27FC236}">
                <a16:creationId xmlns:a16="http://schemas.microsoft.com/office/drawing/2014/main" id="{45827BFF-4BAC-4EA2-893F-5B8705E5063B}"/>
              </a:ext>
            </a:extLst>
          </p:cNvPr>
          <p:cNvSpPr txBox="1"/>
          <p:nvPr/>
        </p:nvSpPr>
        <p:spPr bwMode="auto">
          <a:xfrm>
            <a:off x="3078793" y="5044958"/>
            <a:ext cx="2285447" cy="62497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CFE8F9-273E-4280-9B84-4F19CB1E0E36}"/>
              </a:ext>
            </a:extLst>
          </p:cNvPr>
          <p:cNvSpPr txBox="1"/>
          <p:nvPr/>
        </p:nvSpPr>
        <p:spPr>
          <a:xfrm>
            <a:off x="3078792" y="5126612"/>
            <a:ext cx="22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íşļiḋê">
            <a:extLst>
              <a:ext uri="{FF2B5EF4-FFF2-40B4-BE49-F238E27FC236}">
                <a16:creationId xmlns:a16="http://schemas.microsoft.com/office/drawing/2014/main" id="{BB7E0AFC-2D93-4003-B7D6-1F2E2EE53E10}"/>
              </a:ext>
            </a:extLst>
          </p:cNvPr>
          <p:cNvSpPr txBox="1"/>
          <p:nvPr/>
        </p:nvSpPr>
        <p:spPr bwMode="auto">
          <a:xfrm>
            <a:off x="5665131" y="5037844"/>
            <a:ext cx="2285447" cy="62497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004A5FA-9480-4648-916E-6891D86B6E82}"/>
              </a:ext>
            </a:extLst>
          </p:cNvPr>
          <p:cNvSpPr txBox="1"/>
          <p:nvPr/>
        </p:nvSpPr>
        <p:spPr>
          <a:xfrm>
            <a:off x="5665130" y="5119498"/>
            <a:ext cx="22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299C5D1-6DB4-4031-A2F7-06F1F47A4A74}"/>
              </a:ext>
            </a:extLst>
          </p:cNvPr>
          <p:cNvSpPr txBox="1"/>
          <p:nvPr/>
        </p:nvSpPr>
        <p:spPr>
          <a:xfrm>
            <a:off x="751481" y="2260859"/>
            <a:ext cx="523094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zh-CN" altLang="en-US" sz="1600" dirty="0">
                <a:solidFill>
                  <a:srgbClr val="0E477F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09F965B-C0D2-4B8C-8D9F-9CA28F060A31}"/>
              </a:ext>
            </a:extLst>
          </p:cNvPr>
          <p:cNvSpPr txBox="1"/>
          <p:nvPr/>
        </p:nvSpPr>
        <p:spPr>
          <a:xfrm>
            <a:off x="1118723" y="333749"/>
            <a:ext cx="308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CF65B69-A57C-4974-B461-CF36CDE9B74B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B23EC51A-3C40-4B13-8CA9-A3B064AB284E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281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šľíďê">
            <a:extLst>
              <a:ext uri="{FF2B5EF4-FFF2-40B4-BE49-F238E27FC236}">
                <a16:creationId xmlns:a16="http://schemas.microsoft.com/office/drawing/2014/main" id="{F4E73DD4-FF3B-442A-90B1-7806C2E19A14}"/>
              </a:ext>
            </a:extLst>
          </p:cNvPr>
          <p:cNvSpPr/>
          <p:nvPr/>
        </p:nvSpPr>
        <p:spPr>
          <a:xfrm>
            <a:off x="7561722" y="3058756"/>
            <a:ext cx="3657295" cy="3120913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iś1ïḍê">
            <a:extLst>
              <a:ext uri="{FF2B5EF4-FFF2-40B4-BE49-F238E27FC236}">
                <a16:creationId xmlns:a16="http://schemas.microsoft.com/office/drawing/2014/main" id="{BF29C9F2-07A4-4B43-B86D-5EC6A35093CA}"/>
              </a:ext>
            </a:extLst>
          </p:cNvPr>
          <p:cNvSpPr/>
          <p:nvPr/>
        </p:nvSpPr>
        <p:spPr bwMode="auto">
          <a:xfrm>
            <a:off x="8262110" y="3231417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ïŝḻîḍê">
            <a:extLst>
              <a:ext uri="{FF2B5EF4-FFF2-40B4-BE49-F238E27FC236}">
                <a16:creationId xmlns:a16="http://schemas.microsoft.com/office/drawing/2014/main" id="{46191F58-83C5-4796-9D5B-10AF4069E819}"/>
              </a:ext>
            </a:extLst>
          </p:cNvPr>
          <p:cNvSpPr/>
          <p:nvPr/>
        </p:nvSpPr>
        <p:spPr bwMode="auto">
          <a:xfrm>
            <a:off x="8262110" y="4014584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îṩ1îḍè">
            <a:extLst>
              <a:ext uri="{FF2B5EF4-FFF2-40B4-BE49-F238E27FC236}">
                <a16:creationId xmlns:a16="http://schemas.microsoft.com/office/drawing/2014/main" id="{7CD81881-DEB2-44A0-B917-C09D86212D1D}"/>
              </a:ext>
            </a:extLst>
          </p:cNvPr>
          <p:cNvSpPr/>
          <p:nvPr/>
        </p:nvSpPr>
        <p:spPr bwMode="auto">
          <a:xfrm>
            <a:off x="8262110" y="4797751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isļiḋè">
            <a:extLst>
              <a:ext uri="{FF2B5EF4-FFF2-40B4-BE49-F238E27FC236}">
                <a16:creationId xmlns:a16="http://schemas.microsoft.com/office/drawing/2014/main" id="{369A6C58-CD6D-4DC6-AB2D-6A21FEBF285A}"/>
              </a:ext>
            </a:extLst>
          </p:cNvPr>
          <p:cNvSpPr/>
          <p:nvPr/>
        </p:nvSpPr>
        <p:spPr bwMode="auto">
          <a:xfrm>
            <a:off x="8262110" y="5580917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EFFF6AB-A5CA-49E9-8F99-770C4D02DAC6}"/>
              </a:ext>
            </a:extLst>
          </p:cNvPr>
          <p:cNvCxnSpPr>
            <a:cxnSpLocks/>
          </p:cNvCxnSpPr>
          <p:nvPr/>
        </p:nvCxnSpPr>
        <p:spPr>
          <a:xfrm flipV="1">
            <a:off x="7803022" y="3836046"/>
            <a:ext cx="3174695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3CF327E-B15A-43F5-82DD-DDEC9315DBDA}"/>
              </a:ext>
            </a:extLst>
          </p:cNvPr>
          <p:cNvCxnSpPr>
            <a:cxnSpLocks/>
          </p:cNvCxnSpPr>
          <p:nvPr/>
        </p:nvCxnSpPr>
        <p:spPr>
          <a:xfrm flipV="1">
            <a:off x="7803022" y="4619213"/>
            <a:ext cx="3174695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347EE21-5F90-4025-8785-915C2121F13A}"/>
              </a:ext>
            </a:extLst>
          </p:cNvPr>
          <p:cNvCxnSpPr>
            <a:cxnSpLocks/>
          </p:cNvCxnSpPr>
          <p:nvPr/>
        </p:nvCxnSpPr>
        <p:spPr>
          <a:xfrm flipV="1">
            <a:off x="7803022" y="5402380"/>
            <a:ext cx="3174695" cy="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ṣľîḓè">
            <a:extLst>
              <a:ext uri="{FF2B5EF4-FFF2-40B4-BE49-F238E27FC236}">
                <a16:creationId xmlns:a16="http://schemas.microsoft.com/office/drawing/2014/main" id="{9EA891CD-A8C6-40EA-BEBC-67EA3D13D752}"/>
              </a:ext>
            </a:extLst>
          </p:cNvPr>
          <p:cNvSpPr/>
          <p:nvPr/>
        </p:nvSpPr>
        <p:spPr>
          <a:xfrm rot="5400000">
            <a:off x="1386118" y="1757094"/>
            <a:ext cx="688520" cy="566166"/>
          </a:xfrm>
          <a:prstGeom prst="homePlate">
            <a:avLst>
              <a:gd name="adj" fmla="val 39746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2" name="ïşḷïḋê">
            <a:extLst>
              <a:ext uri="{FF2B5EF4-FFF2-40B4-BE49-F238E27FC236}">
                <a16:creationId xmlns:a16="http://schemas.microsoft.com/office/drawing/2014/main" id="{63322BEA-ABB7-44EE-979A-56CDFD8ADE72}"/>
              </a:ext>
            </a:extLst>
          </p:cNvPr>
          <p:cNvSpPr/>
          <p:nvPr/>
        </p:nvSpPr>
        <p:spPr bwMode="auto">
          <a:xfrm>
            <a:off x="1540458" y="1820939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6" name="íṥlîdê">
            <a:extLst>
              <a:ext uri="{FF2B5EF4-FFF2-40B4-BE49-F238E27FC236}">
                <a16:creationId xmlns:a16="http://schemas.microsoft.com/office/drawing/2014/main" id="{7C96FF0E-CACE-47DB-B6CA-5B7B50D01BB0}"/>
              </a:ext>
            </a:extLst>
          </p:cNvPr>
          <p:cNvSpPr/>
          <p:nvPr/>
        </p:nvSpPr>
        <p:spPr>
          <a:xfrm rot="5400000">
            <a:off x="5867944" y="1757094"/>
            <a:ext cx="688520" cy="566166"/>
          </a:xfrm>
          <a:prstGeom prst="homePlate">
            <a:avLst>
              <a:gd name="adj" fmla="val 39746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7" name="îşḻîdê">
            <a:extLst>
              <a:ext uri="{FF2B5EF4-FFF2-40B4-BE49-F238E27FC236}">
                <a16:creationId xmlns:a16="http://schemas.microsoft.com/office/drawing/2014/main" id="{629CC040-232F-4396-B56B-A7F8DD5D37EB}"/>
              </a:ext>
            </a:extLst>
          </p:cNvPr>
          <p:cNvSpPr/>
          <p:nvPr/>
        </p:nvSpPr>
        <p:spPr bwMode="auto">
          <a:xfrm>
            <a:off x="6022284" y="1820939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C4018EF-919C-4185-8BC3-4FAFCD1B7C7D}"/>
              </a:ext>
            </a:extLst>
          </p:cNvPr>
          <p:cNvSpPr txBox="1"/>
          <p:nvPr/>
        </p:nvSpPr>
        <p:spPr>
          <a:xfrm>
            <a:off x="2125366" y="1559336"/>
            <a:ext cx="352227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B6AD2B1-ED91-4BCB-A8C8-ACE9EE43FABE}"/>
              </a:ext>
            </a:extLst>
          </p:cNvPr>
          <p:cNvSpPr txBox="1"/>
          <p:nvPr/>
        </p:nvSpPr>
        <p:spPr>
          <a:xfrm>
            <a:off x="6853299" y="1625928"/>
            <a:ext cx="352227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720357-2EF1-42C7-909C-849857E5DB61}"/>
              </a:ext>
            </a:extLst>
          </p:cNvPr>
          <p:cNvSpPr txBox="1"/>
          <p:nvPr/>
        </p:nvSpPr>
        <p:spPr>
          <a:xfrm>
            <a:off x="9017303" y="3284190"/>
            <a:ext cx="196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9970675-0D2A-494E-9D6E-D5F84570EAD9}"/>
              </a:ext>
            </a:extLst>
          </p:cNvPr>
          <p:cNvSpPr txBox="1"/>
          <p:nvPr/>
        </p:nvSpPr>
        <p:spPr>
          <a:xfrm>
            <a:off x="9017303" y="4048609"/>
            <a:ext cx="196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C18072B-7183-4D7D-A714-6562EFD190D0}"/>
              </a:ext>
            </a:extLst>
          </p:cNvPr>
          <p:cNvSpPr txBox="1"/>
          <p:nvPr/>
        </p:nvSpPr>
        <p:spPr>
          <a:xfrm>
            <a:off x="9017303" y="4823734"/>
            <a:ext cx="196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1F9350F-1E81-4396-814E-2E0FD1AF7A71}"/>
              </a:ext>
            </a:extLst>
          </p:cNvPr>
          <p:cNvSpPr txBox="1"/>
          <p:nvPr/>
        </p:nvSpPr>
        <p:spPr>
          <a:xfrm>
            <a:off x="9017303" y="5572875"/>
            <a:ext cx="196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îṡliḑe">
            <a:extLst>
              <a:ext uri="{FF2B5EF4-FFF2-40B4-BE49-F238E27FC236}">
                <a16:creationId xmlns:a16="http://schemas.microsoft.com/office/drawing/2014/main" id="{64CCF55B-B1D3-4411-8FBD-4633F70225C2}"/>
              </a:ext>
            </a:extLst>
          </p:cNvPr>
          <p:cNvSpPr/>
          <p:nvPr/>
        </p:nvSpPr>
        <p:spPr>
          <a:xfrm>
            <a:off x="1147412" y="3058756"/>
            <a:ext cx="5911866" cy="3120913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6007B47-ED27-4F08-8B2F-B395D110EAD1}"/>
              </a:ext>
            </a:extLst>
          </p:cNvPr>
          <p:cNvSpPr txBox="1"/>
          <p:nvPr/>
        </p:nvSpPr>
        <p:spPr>
          <a:xfrm>
            <a:off x="1118723" y="333749"/>
            <a:ext cx="293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DACBB6-F2A1-4D89-ADAE-EB472E0E6310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3D26A166-D8E4-4339-80C1-84280AD3981A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D2CF349-62E8-40CA-91BD-F72C446BFD5B}"/>
              </a:ext>
            </a:extLst>
          </p:cNvPr>
          <p:cNvSpPr txBox="1"/>
          <p:nvPr/>
        </p:nvSpPr>
        <p:spPr>
          <a:xfrm>
            <a:off x="1465165" y="3339367"/>
            <a:ext cx="5276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C7C227E-5327-4CDA-B504-C014F72EFC48}"/>
              </a:ext>
            </a:extLst>
          </p:cNvPr>
          <p:cNvSpPr txBox="1"/>
          <p:nvPr/>
        </p:nvSpPr>
        <p:spPr>
          <a:xfrm>
            <a:off x="1479436" y="4922669"/>
            <a:ext cx="527635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37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563A15-CFEB-4F3D-845C-0EB93E46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A1F6463-4FBD-4C58-8580-A7BC1FCFDA4A}"/>
              </a:ext>
            </a:extLst>
          </p:cNvPr>
          <p:cNvSpPr txBox="1"/>
          <p:nvPr/>
        </p:nvSpPr>
        <p:spPr>
          <a:xfrm>
            <a:off x="1178592" y="2024069"/>
            <a:ext cx="153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5" name="iconfont-11910-5686862">
            <a:extLst>
              <a:ext uri="{FF2B5EF4-FFF2-40B4-BE49-F238E27FC236}">
                <a16:creationId xmlns:a16="http://schemas.microsoft.com/office/drawing/2014/main" id="{01A6CB07-D4DC-42EC-866D-74CCF862F1AC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963739" y="2911311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51D2A9-CDEF-4C4A-AA41-D2EB34ED9A31}"/>
              </a:ext>
            </a:extLst>
          </p:cNvPr>
          <p:cNvSpPr txBox="1"/>
          <p:nvPr/>
        </p:nvSpPr>
        <p:spPr>
          <a:xfrm>
            <a:off x="6096000" y="4394384"/>
            <a:ext cx="3884953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>
                    <a:lumMod val="65000"/>
                  </a:schemeClr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content, content to match the title. </a:t>
            </a:r>
            <a:endParaRPr dirty="0"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D8F1DF4-872B-4631-B1BC-4F3CC67B1C77}"/>
              </a:ext>
            </a:extLst>
          </p:cNvPr>
          <p:cNvSpPr/>
          <p:nvPr/>
        </p:nvSpPr>
        <p:spPr>
          <a:xfrm>
            <a:off x="4572000" y="2417704"/>
            <a:ext cx="6840047" cy="1674287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CDCCCA9-CBEF-4C93-9CCB-4E5EA1F46C87}"/>
              </a:ext>
            </a:extLst>
          </p:cNvPr>
          <p:cNvSpPr/>
          <p:nvPr/>
        </p:nvSpPr>
        <p:spPr>
          <a:xfrm>
            <a:off x="7926162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2E8008-F15C-4039-A07F-88F127002B84}"/>
              </a:ext>
            </a:extLst>
          </p:cNvPr>
          <p:cNvSpPr/>
          <p:nvPr/>
        </p:nvSpPr>
        <p:spPr>
          <a:xfrm>
            <a:off x="8121765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544770-5F91-474A-9FA3-6FA30904B11E}"/>
              </a:ext>
            </a:extLst>
          </p:cNvPr>
          <p:cNvSpPr/>
          <p:nvPr/>
        </p:nvSpPr>
        <p:spPr>
          <a:xfrm>
            <a:off x="8317368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1C7098-E91E-4509-BF1B-D32B28718CC2}"/>
              </a:ext>
            </a:extLst>
          </p:cNvPr>
          <p:cNvSpPr txBox="1"/>
          <p:nvPr/>
        </p:nvSpPr>
        <p:spPr>
          <a:xfrm>
            <a:off x="5222718" y="2725580"/>
            <a:ext cx="540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sz="5400" dirty="0">
                <a:sym typeface="+mn-lt"/>
              </a:rPr>
              <a:t>4.Add title text</a:t>
            </a:r>
            <a:endParaRPr lang="zh-CN" altLang="en-US" sz="5400" dirty="0"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2CD4BA-0854-4B8B-A341-5F1297F34075}"/>
              </a:ext>
            </a:extLst>
          </p:cNvPr>
          <p:cNvSpPr txBox="1"/>
          <p:nvPr/>
        </p:nvSpPr>
        <p:spPr>
          <a:xfrm>
            <a:off x="6613090" y="1865219"/>
            <a:ext cx="2729565" cy="31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14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21971C1-702A-4411-AF77-A3933E9B8DE6}"/>
              </a:ext>
            </a:extLst>
          </p:cNvPr>
          <p:cNvSpPr/>
          <p:nvPr/>
        </p:nvSpPr>
        <p:spPr>
          <a:xfrm rot="18854253">
            <a:off x="3873370" y="3805841"/>
            <a:ext cx="487590" cy="487590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586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AD31CF-5B4C-4E36-AC47-8E4AB367B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D018783-819C-4486-8B1B-996CC1EE9FB2}"/>
              </a:ext>
            </a:extLst>
          </p:cNvPr>
          <p:cNvSpPr/>
          <p:nvPr/>
        </p:nvSpPr>
        <p:spPr>
          <a:xfrm>
            <a:off x="0" y="0"/>
            <a:ext cx="675861" cy="6858000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9D4B5D0-817A-4906-9FAC-E0EE554FAD8B}"/>
              </a:ext>
            </a:extLst>
          </p:cNvPr>
          <p:cNvSpPr/>
          <p:nvPr/>
        </p:nvSpPr>
        <p:spPr>
          <a:xfrm rot="18854253">
            <a:off x="2112783" y="2574595"/>
            <a:ext cx="862951" cy="862951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588CA8-0BEC-4DF4-A0B9-6774356503E0}"/>
              </a:ext>
            </a:extLst>
          </p:cNvPr>
          <p:cNvSpPr txBox="1"/>
          <p:nvPr/>
        </p:nvSpPr>
        <p:spPr>
          <a:xfrm>
            <a:off x="2126128" y="2645633"/>
            <a:ext cx="9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5C70F9-B7C0-45B4-852B-3A865AB2A306}"/>
              </a:ext>
            </a:extLst>
          </p:cNvPr>
          <p:cNvSpPr txBox="1"/>
          <p:nvPr/>
        </p:nvSpPr>
        <p:spPr>
          <a:xfrm>
            <a:off x="3260039" y="2705244"/>
            <a:ext cx="3591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E477F"/>
                </a:solidFill>
                <a:cs typeface="+mn-ea"/>
                <a:sym typeface="+mn-lt"/>
              </a:rPr>
              <a:t>1.Add title text</a:t>
            </a:r>
            <a:endParaRPr lang="zh-CN" altLang="en-US" sz="26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8" name="iconfont-11910-5686862">
            <a:extLst>
              <a:ext uri="{FF2B5EF4-FFF2-40B4-BE49-F238E27FC236}">
                <a16:creationId xmlns:a16="http://schemas.microsoft.com/office/drawing/2014/main" id="{187B6F18-8892-4B7E-B7B4-25DDCCC2DDD3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067863" y="5723624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confont-1054-809968">
            <a:extLst>
              <a:ext uri="{FF2B5EF4-FFF2-40B4-BE49-F238E27FC236}">
                <a16:creationId xmlns:a16="http://schemas.microsoft.com/office/drawing/2014/main" id="{254CBE91-6F40-4346-9C45-42BF52DC2B3C}"/>
              </a:ext>
            </a:extLst>
          </p:cNvPr>
          <p:cNvSpPr>
            <a:spLocks noChangeAspect="1"/>
          </p:cNvSpPr>
          <p:nvPr/>
        </p:nvSpPr>
        <p:spPr bwMode="auto">
          <a:xfrm>
            <a:off x="11234048" y="888670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4B1E38E-20DA-4F14-9076-4BBA1EE32BEC}"/>
              </a:ext>
            </a:extLst>
          </p:cNvPr>
          <p:cNvSpPr/>
          <p:nvPr/>
        </p:nvSpPr>
        <p:spPr>
          <a:xfrm>
            <a:off x="5001298" y="1194391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22186D-54CA-4FF1-B913-FFE3F2443B34}"/>
              </a:ext>
            </a:extLst>
          </p:cNvPr>
          <p:cNvSpPr txBox="1"/>
          <p:nvPr/>
        </p:nvSpPr>
        <p:spPr>
          <a:xfrm>
            <a:off x="5125822" y="1231516"/>
            <a:ext cx="198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400" b="1" kern="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D88DFB2-CC1D-4519-B032-DE1EE541C855}"/>
              </a:ext>
            </a:extLst>
          </p:cNvPr>
          <p:cNvSpPr/>
          <p:nvPr/>
        </p:nvSpPr>
        <p:spPr>
          <a:xfrm rot="18854253">
            <a:off x="2112783" y="4372335"/>
            <a:ext cx="862951" cy="862951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335560-A293-44C1-8266-0A378EB61D09}"/>
              </a:ext>
            </a:extLst>
          </p:cNvPr>
          <p:cNvSpPr txBox="1"/>
          <p:nvPr/>
        </p:nvSpPr>
        <p:spPr>
          <a:xfrm>
            <a:off x="2202328" y="4511422"/>
            <a:ext cx="77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F0D632-C3B2-4817-9336-63BC3D686D63}"/>
              </a:ext>
            </a:extLst>
          </p:cNvPr>
          <p:cNvSpPr txBox="1"/>
          <p:nvPr/>
        </p:nvSpPr>
        <p:spPr>
          <a:xfrm>
            <a:off x="3260039" y="4541084"/>
            <a:ext cx="3591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E477F"/>
                </a:solidFill>
                <a:cs typeface="+mn-ea"/>
                <a:sym typeface="+mn-lt"/>
              </a:rPr>
              <a:t>2.Add title text</a:t>
            </a:r>
            <a:endParaRPr lang="zh-CN" altLang="en-US" sz="26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2FE3E25-E1BB-4F7E-B895-C72F82528DE2}"/>
              </a:ext>
            </a:extLst>
          </p:cNvPr>
          <p:cNvSpPr txBox="1"/>
          <p:nvPr/>
        </p:nvSpPr>
        <p:spPr>
          <a:xfrm>
            <a:off x="3422617" y="3186945"/>
            <a:ext cx="2029594" cy="2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0E477F"/>
                </a:solidFill>
                <a:latin typeface="+mn-ea"/>
                <a:cs typeface="+mn-ea"/>
                <a:sym typeface="+mn-lt"/>
              </a:rPr>
              <a:t>Fill in the description</a:t>
            </a:r>
            <a:endParaRPr sz="1400" kern="0" dirty="0">
              <a:solidFill>
                <a:srgbClr val="0E477F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E728611-BB64-4CDF-B0FF-560950F27E62}"/>
              </a:ext>
            </a:extLst>
          </p:cNvPr>
          <p:cNvSpPr txBox="1"/>
          <p:nvPr/>
        </p:nvSpPr>
        <p:spPr>
          <a:xfrm>
            <a:off x="3312615" y="5094118"/>
            <a:ext cx="2029594" cy="2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Fill in the description</a:t>
            </a:r>
            <a:endParaRPr sz="1400" dirty="0"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4432E57-C9EF-48F5-ABA7-1139F75EE683}"/>
              </a:ext>
            </a:extLst>
          </p:cNvPr>
          <p:cNvSpPr/>
          <p:nvPr/>
        </p:nvSpPr>
        <p:spPr>
          <a:xfrm rot="18854253">
            <a:off x="6570054" y="2662885"/>
            <a:ext cx="862951" cy="862951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530F690-8C20-4C16-8577-E1281FF57B82}"/>
              </a:ext>
            </a:extLst>
          </p:cNvPr>
          <p:cNvSpPr txBox="1"/>
          <p:nvPr/>
        </p:nvSpPr>
        <p:spPr>
          <a:xfrm>
            <a:off x="6659599" y="2801972"/>
            <a:ext cx="77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4CDC3D-EEC5-41B9-B126-2BC60DE0CC47}"/>
              </a:ext>
            </a:extLst>
          </p:cNvPr>
          <p:cNvSpPr txBox="1"/>
          <p:nvPr/>
        </p:nvSpPr>
        <p:spPr>
          <a:xfrm>
            <a:off x="7717310" y="2793534"/>
            <a:ext cx="3591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E477F"/>
                </a:solidFill>
                <a:cs typeface="+mn-ea"/>
                <a:sym typeface="+mn-lt"/>
              </a:rPr>
              <a:t>3.Add title text</a:t>
            </a:r>
            <a:endParaRPr lang="zh-CN" altLang="en-US" sz="26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49F833-E340-45DD-83C7-A876D4454F9F}"/>
              </a:ext>
            </a:extLst>
          </p:cNvPr>
          <p:cNvSpPr txBox="1"/>
          <p:nvPr/>
        </p:nvSpPr>
        <p:spPr>
          <a:xfrm>
            <a:off x="7769886" y="3346568"/>
            <a:ext cx="2029594" cy="2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Fill in the description</a:t>
            </a:r>
            <a:endParaRPr sz="1400" dirty="0"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9555EB9-09D1-44AF-9BD3-1B8093EBDFCB}"/>
              </a:ext>
            </a:extLst>
          </p:cNvPr>
          <p:cNvSpPr/>
          <p:nvPr/>
        </p:nvSpPr>
        <p:spPr>
          <a:xfrm rot="18854253">
            <a:off x="6517478" y="4372335"/>
            <a:ext cx="862951" cy="862951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BFC5C46-CE9F-4BD2-A2A2-E47DF00A2175}"/>
              </a:ext>
            </a:extLst>
          </p:cNvPr>
          <p:cNvSpPr txBox="1"/>
          <p:nvPr/>
        </p:nvSpPr>
        <p:spPr>
          <a:xfrm>
            <a:off x="6607023" y="4511422"/>
            <a:ext cx="77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7F2FF6D-C92F-4FBF-9E29-FF7782511134}"/>
              </a:ext>
            </a:extLst>
          </p:cNvPr>
          <p:cNvSpPr txBox="1"/>
          <p:nvPr/>
        </p:nvSpPr>
        <p:spPr>
          <a:xfrm>
            <a:off x="7664734" y="4541084"/>
            <a:ext cx="3591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E477F"/>
                </a:solidFill>
                <a:cs typeface="+mn-ea"/>
                <a:sym typeface="+mn-lt"/>
              </a:rPr>
              <a:t>4.Add title text</a:t>
            </a:r>
            <a:endParaRPr lang="zh-CN" altLang="en-US" sz="26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F40B2F2-C5E5-4960-9128-459490710AD4}"/>
              </a:ext>
            </a:extLst>
          </p:cNvPr>
          <p:cNvSpPr txBox="1"/>
          <p:nvPr/>
        </p:nvSpPr>
        <p:spPr>
          <a:xfrm>
            <a:off x="7717310" y="5094118"/>
            <a:ext cx="2029594" cy="2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Fill in the description</a:t>
            </a:r>
            <a:endParaRPr sz="1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05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7" grpId="0"/>
          <p:bldP spid="13" grpId="0" animBg="1"/>
          <p:bldP spid="14" grpId="0"/>
          <p:bldP spid="15" grpId="0"/>
          <p:bldP spid="16" grpId="0" animBg="1"/>
          <p:bldP spid="18" grpId="0" animBg="1"/>
          <p:bldP spid="19" grpId="0" animBg="1"/>
          <p:bldP spid="20" grpId="0"/>
          <p:bldP spid="21" grpId="0"/>
          <p:bldP spid="22" grpId="0" animBg="1"/>
          <p:bldP spid="23" grpId="0" animBg="1"/>
          <p:bldP spid="24" grpId="0"/>
          <p:bldP spid="25" grpId="0"/>
          <p:bldP spid="26" grpId="0" animBg="1"/>
        </p:bldLst>
      </p:timing>
    </mc:Choice>
    <mc:Fallback xmlns="" xmlns:a16="http://schemas.microsoft.com/office/drawing/2014/main" xmlns:a14="http://schemas.microsoft.com/office/drawing/2010/main" xmlns:ma14="http://schemas.microsoft.com/office/mac/drawingml/2011/main" xmlns:p159="http://schemas.microsoft.com/office/powerpoint/2015/09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7" grpId="0"/>
          <p:bldP spid="13" grpId="0" animBg="1"/>
          <p:bldP spid="14" grpId="0"/>
          <p:bldP spid="15" grpId="0"/>
          <p:bldP spid="16" grpId="0" animBg="1"/>
          <p:bldP spid="18" grpId="0" animBg="1"/>
          <p:bldP spid="19" grpId="0" animBg="1"/>
          <p:bldP spid="20" grpId="0"/>
          <p:bldP spid="21" grpId="0"/>
          <p:bldP spid="22" grpId="0" animBg="1"/>
          <p:bldP spid="23" grpId="0" animBg="1"/>
          <p:bldP spid="24" grpId="0"/>
          <p:bldP spid="25" grpId="0"/>
          <p:bldP spid="2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9ACC530-AFC3-4FDD-96EB-5FD4DAEB2C14}"/>
              </a:ext>
            </a:extLst>
          </p:cNvPr>
          <p:cNvCxnSpPr>
            <a:cxnSpLocks/>
          </p:cNvCxnSpPr>
          <p:nvPr/>
        </p:nvCxnSpPr>
        <p:spPr>
          <a:xfrm>
            <a:off x="7547232" y="4432868"/>
            <a:ext cx="112301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íS1îḓe">
            <a:extLst>
              <a:ext uri="{FF2B5EF4-FFF2-40B4-BE49-F238E27FC236}">
                <a16:creationId xmlns:a16="http://schemas.microsoft.com/office/drawing/2014/main" id="{A37A373D-E8AA-45A4-8A3C-05D96B65F5E7}"/>
              </a:ext>
            </a:extLst>
          </p:cNvPr>
          <p:cNvSpPr/>
          <p:nvPr/>
        </p:nvSpPr>
        <p:spPr bwMode="auto">
          <a:xfrm>
            <a:off x="8440525" y="4167353"/>
            <a:ext cx="531032" cy="53103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ïsḻîḓè">
            <a:extLst>
              <a:ext uri="{FF2B5EF4-FFF2-40B4-BE49-F238E27FC236}">
                <a16:creationId xmlns:a16="http://schemas.microsoft.com/office/drawing/2014/main" id="{E2CA5FE6-6578-4B1B-8ED5-187ACF3BBA05}"/>
              </a:ext>
            </a:extLst>
          </p:cNvPr>
          <p:cNvSpPr/>
          <p:nvPr/>
        </p:nvSpPr>
        <p:spPr bwMode="auto">
          <a:xfrm>
            <a:off x="8568614" y="4310523"/>
            <a:ext cx="274852" cy="273563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íṣļïḑê">
            <a:extLst>
              <a:ext uri="{FF2B5EF4-FFF2-40B4-BE49-F238E27FC236}">
                <a16:creationId xmlns:a16="http://schemas.microsoft.com/office/drawing/2014/main" id="{D63AF967-D14B-4F10-A912-23B8DBE27FBD}"/>
              </a:ext>
            </a:extLst>
          </p:cNvPr>
          <p:cNvSpPr/>
          <p:nvPr/>
        </p:nvSpPr>
        <p:spPr bwMode="auto">
          <a:xfrm>
            <a:off x="7281716" y="4167353"/>
            <a:ext cx="531032" cy="53103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îšļîḋé">
            <a:extLst>
              <a:ext uri="{FF2B5EF4-FFF2-40B4-BE49-F238E27FC236}">
                <a16:creationId xmlns:a16="http://schemas.microsoft.com/office/drawing/2014/main" id="{2CAECAB0-B6AE-4A9F-AE44-8F766B18934C}"/>
              </a:ext>
            </a:extLst>
          </p:cNvPr>
          <p:cNvSpPr/>
          <p:nvPr/>
        </p:nvSpPr>
        <p:spPr bwMode="auto">
          <a:xfrm>
            <a:off x="7409805" y="4310523"/>
            <a:ext cx="274852" cy="273563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íşļiḋê">
            <a:extLst>
              <a:ext uri="{FF2B5EF4-FFF2-40B4-BE49-F238E27FC236}">
                <a16:creationId xmlns:a16="http://schemas.microsoft.com/office/drawing/2014/main" id="{A5C37A85-920C-4E34-96B3-BB5E52425F73}"/>
              </a:ext>
            </a:extLst>
          </p:cNvPr>
          <p:cNvSpPr txBox="1"/>
          <p:nvPr/>
        </p:nvSpPr>
        <p:spPr bwMode="auto">
          <a:xfrm>
            <a:off x="4996269" y="2149536"/>
            <a:ext cx="2285447" cy="62497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ECCE00-62D4-428E-95BA-1C9009A17815}"/>
              </a:ext>
            </a:extLst>
          </p:cNvPr>
          <p:cNvGrpSpPr/>
          <p:nvPr/>
        </p:nvGrpSpPr>
        <p:grpSpPr>
          <a:xfrm>
            <a:off x="984839" y="1674679"/>
            <a:ext cx="3085966" cy="4367871"/>
            <a:chOff x="669924" y="1123950"/>
            <a:chExt cx="3546475" cy="5019675"/>
          </a:xfrm>
        </p:grpSpPr>
        <p:sp>
          <p:nvSpPr>
            <p:cNvPr id="4" name="ïšľîḓè">
              <a:extLst>
                <a:ext uri="{FF2B5EF4-FFF2-40B4-BE49-F238E27FC236}">
                  <a16:creationId xmlns:a16="http://schemas.microsoft.com/office/drawing/2014/main" id="{7896D63F-99CF-43B6-B6C8-DA4C11961C91}"/>
                </a:ext>
              </a:extLst>
            </p:cNvPr>
            <p:cNvSpPr/>
            <p:nvPr/>
          </p:nvSpPr>
          <p:spPr>
            <a:xfrm>
              <a:off x="669924" y="1123950"/>
              <a:ext cx="3546475" cy="5019675"/>
            </a:xfrm>
            <a:prstGeom prst="rect">
              <a:avLst/>
            </a:prstGeom>
            <a:solidFill>
              <a:srgbClr val="0E477F"/>
            </a:solidFill>
            <a:ln>
              <a:solidFill>
                <a:srgbClr val="0E477F"/>
              </a:solidFill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ïŝḻiḍé">
              <a:extLst>
                <a:ext uri="{FF2B5EF4-FFF2-40B4-BE49-F238E27FC236}">
                  <a16:creationId xmlns:a16="http://schemas.microsoft.com/office/drawing/2014/main" id="{A0761D30-BA39-4B29-BA03-8D0C64E8FE46}"/>
                </a:ext>
              </a:extLst>
            </p:cNvPr>
            <p:cNvSpPr/>
            <p:nvPr/>
          </p:nvSpPr>
          <p:spPr>
            <a:xfrm>
              <a:off x="784223" y="3633787"/>
              <a:ext cx="3317878" cy="2432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E16A6DF-B7C1-4976-8FAD-A9E5A617E583}"/>
                </a:ext>
              </a:extLst>
            </p:cNvPr>
            <p:cNvCxnSpPr/>
            <p:nvPr/>
          </p:nvCxnSpPr>
          <p:spPr>
            <a:xfrm>
              <a:off x="783771" y="1669668"/>
              <a:ext cx="105435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211E8C6-CE54-4043-8874-BEFED54F260C}"/>
                </a:ext>
              </a:extLst>
            </p:cNvPr>
            <p:cNvCxnSpPr>
              <a:cxnSpLocks/>
            </p:cNvCxnSpPr>
            <p:nvPr/>
          </p:nvCxnSpPr>
          <p:spPr>
            <a:xfrm>
              <a:off x="783771" y="1669668"/>
              <a:ext cx="46653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îşḻiḑe">
              <a:extLst>
                <a:ext uri="{FF2B5EF4-FFF2-40B4-BE49-F238E27FC236}">
                  <a16:creationId xmlns:a16="http://schemas.microsoft.com/office/drawing/2014/main" id="{4B1F8587-45AF-4256-9CD0-6EB2D9D24CBB}"/>
                </a:ext>
              </a:extLst>
            </p:cNvPr>
            <p:cNvSpPr/>
            <p:nvPr/>
          </p:nvSpPr>
          <p:spPr bwMode="auto">
            <a:xfrm>
              <a:off x="1314902" y="3840868"/>
              <a:ext cx="549294" cy="434135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ïşḷíde">
              <a:extLst>
                <a:ext uri="{FF2B5EF4-FFF2-40B4-BE49-F238E27FC236}">
                  <a16:creationId xmlns:a16="http://schemas.microsoft.com/office/drawing/2014/main" id="{AEEEAA39-FBFC-474E-876C-20B40C018B7D}"/>
                </a:ext>
              </a:extLst>
            </p:cNvPr>
            <p:cNvSpPr/>
            <p:nvPr/>
          </p:nvSpPr>
          <p:spPr bwMode="auto">
            <a:xfrm>
              <a:off x="1314902" y="4686452"/>
              <a:ext cx="549294" cy="434135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íSḷiḋe">
              <a:extLst>
                <a:ext uri="{FF2B5EF4-FFF2-40B4-BE49-F238E27FC236}">
                  <a16:creationId xmlns:a16="http://schemas.microsoft.com/office/drawing/2014/main" id="{CC7C5D3D-9ECF-4244-8D78-62C1AEE20F2F}"/>
                </a:ext>
              </a:extLst>
            </p:cNvPr>
            <p:cNvSpPr/>
            <p:nvPr/>
          </p:nvSpPr>
          <p:spPr bwMode="auto">
            <a:xfrm>
              <a:off x="1314902" y="5532036"/>
              <a:ext cx="549294" cy="434135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DBA7073-7C8B-4BC3-B469-A6418982953B}"/>
                </a:ext>
              </a:extLst>
            </p:cNvPr>
            <p:cNvCxnSpPr>
              <a:cxnSpLocks/>
            </p:cNvCxnSpPr>
            <p:nvPr/>
          </p:nvCxnSpPr>
          <p:spPr>
            <a:xfrm>
              <a:off x="1250302" y="4476706"/>
              <a:ext cx="220027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9B00331-18CB-41C8-9EE1-C5078D8E92D3}"/>
                </a:ext>
              </a:extLst>
            </p:cNvPr>
            <p:cNvCxnSpPr>
              <a:cxnSpLocks/>
            </p:cNvCxnSpPr>
            <p:nvPr/>
          </p:nvCxnSpPr>
          <p:spPr>
            <a:xfrm>
              <a:off x="1250302" y="5322290"/>
              <a:ext cx="220027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íşļiḋê">
            <a:extLst>
              <a:ext uri="{FF2B5EF4-FFF2-40B4-BE49-F238E27FC236}">
                <a16:creationId xmlns:a16="http://schemas.microsoft.com/office/drawing/2014/main" id="{56A0B1E9-0E9A-4E31-8544-9EB6009217A0}"/>
              </a:ext>
            </a:extLst>
          </p:cNvPr>
          <p:cNvSpPr txBox="1"/>
          <p:nvPr/>
        </p:nvSpPr>
        <p:spPr bwMode="auto">
          <a:xfrm>
            <a:off x="8749033" y="2149536"/>
            <a:ext cx="2285447" cy="62497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A60E1F1-5CAF-4F01-BE12-67DA0B03CE29}"/>
              </a:ext>
            </a:extLst>
          </p:cNvPr>
          <p:cNvSpPr txBox="1"/>
          <p:nvPr/>
        </p:nvSpPr>
        <p:spPr>
          <a:xfrm>
            <a:off x="4953276" y="2228982"/>
            <a:ext cx="22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274C38-8267-4A74-8D0B-AB23D210E364}"/>
              </a:ext>
            </a:extLst>
          </p:cNvPr>
          <p:cNvSpPr txBox="1"/>
          <p:nvPr/>
        </p:nvSpPr>
        <p:spPr>
          <a:xfrm>
            <a:off x="8777167" y="2177921"/>
            <a:ext cx="22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FC4212B-AF18-4E99-9194-8DE0D7134F41}"/>
              </a:ext>
            </a:extLst>
          </p:cNvPr>
          <p:cNvSpPr txBox="1"/>
          <p:nvPr/>
        </p:nvSpPr>
        <p:spPr>
          <a:xfrm>
            <a:off x="1089554" y="2340546"/>
            <a:ext cx="298373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437A51D-4D5A-449E-9FC9-6219DE2A71AF}"/>
              </a:ext>
            </a:extLst>
          </p:cNvPr>
          <p:cNvSpPr txBox="1"/>
          <p:nvPr/>
        </p:nvSpPr>
        <p:spPr>
          <a:xfrm>
            <a:off x="2083908" y="4034008"/>
            <a:ext cx="188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8DF95DE-7111-4326-8106-74AEA7BFE27A}"/>
              </a:ext>
            </a:extLst>
          </p:cNvPr>
          <p:cNvSpPr txBox="1"/>
          <p:nvPr/>
        </p:nvSpPr>
        <p:spPr>
          <a:xfrm>
            <a:off x="2083908" y="4783211"/>
            <a:ext cx="188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3DF3C9-AF77-460D-8537-361C94F24CD1}"/>
              </a:ext>
            </a:extLst>
          </p:cNvPr>
          <p:cNvSpPr txBox="1"/>
          <p:nvPr/>
        </p:nvSpPr>
        <p:spPr>
          <a:xfrm>
            <a:off x="2080530" y="5408538"/>
            <a:ext cx="188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0" name="íSľîḑê">
            <a:extLst>
              <a:ext uri="{FF2B5EF4-FFF2-40B4-BE49-F238E27FC236}">
                <a16:creationId xmlns:a16="http://schemas.microsoft.com/office/drawing/2014/main" id="{40DA7CED-D050-4835-8D37-2A04ACD0618E}"/>
              </a:ext>
            </a:extLst>
          </p:cNvPr>
          <p:cNvSpPr/>
          <p:nvPr/>
        </p:nvSpPr>
        <p:spPr>
          <a:xfrm>
            <a:off x="4877644" y="3364306"/>
            <a:ext cx="2165995" cy="2165995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íSľîḑê">
            <a:extLst>
              <a:ext uri="{FF2B5EF4-FFF2-40B4-BE49-F238E27FC236}">
                <a16:creationId xmlns:a16="http://schemas.microsoft.com/office/drawing/2014/main" id="{E58B7FFD-D008-4B99-BD63-32A62BB86E57}"/>
              </a:ext>
            </a:extLst>
          </p:cNvPr>
          <p:cNvSpPr/>
          <p:nvPr/>
        </p:nvSpPr>
        <p:spPr>
          <a:xfrm>
            <a:off x="9104053" y="3294386"/>
            <a:ext cx="2165995" cy="2165995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D12FA27-01B6-4D70-AC94-E0492F389B38}"/>
              </a:ext>
            </a:extLst>
          </p:cNvPr>
          <p:cNvSpPr txBox="1"/>
          <p:nvPr/>
        </p:nvSpPr>
        <p:spPr>
          <a:xfrm>
            <a:off x="1118723" y="333749"/>
            <a:ext cx="308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436E89-1CE3-437B-B7EE-DE642E3A19AD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7EF174C1-B8B2-495F-8F06-E255656B5C64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2ADCE59-75AA-47B9-96EF-BD40F759C124}"/>
              </a:ext>
            </a:extLst>
          </p:cNvPr>
          <p:cNvSpPr txBox="1"/>
          <p:nvPr/>
        </p:nvSpPr>
        <p:spPr>
          <a:xfrm>
            <a:off x="4988668" y="3868051"/>
            <a:ext cx="197915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F8F481F-FD99-460D-A49A-C8BA6C46E19B}"/>
              </a:ext>
            </a:extLst>
          </p:cNvPr>
          <p:cNvSpPr txBox="1"/>
          <p:nvPr/>
        </p:nvSpPr>
        <p:spPr>
          <a:xfrm>
            <a:off x="9228002" y="3858614"/>
            <a:ext cx="197915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02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îś1îḍê">
            <a:extLst>
              <a:ext uri="{FF2B5EF4-FFF2-40B4-BE49-F238E27FC236}">
                <a16:creationId xmlns:a16="http://schemas.microsoft.com/office/drawing/2014/main" id="{5ACE628F-2EA0-4B5E-8AAC-BEBE2B2FD81A}"/>
              </a:ext>
            </a:extLst>
          </p:cNvPr>
          <p:cNvSpPr/>
          <p:nvPr/>
        </p:nvSpPr>
        <p:spPr>
          <a:xfrm rot="7627868" flipV="1">
            <a:off x="4297153" y="1668544"/>
            <a:ext cx="3563810" cy="3563810"/>
          </a:xfrm>
          <a:prstGeom prst="arc">
            <a:avLst>
              <a:gd name="adj1" fmla="val 18978124"/>
              <a:gd name="adj2" fmla="val 1115146"/>
            </a:avLst>
          </a:prstGeom>
          <a:ln w="22225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79819A4-1585-4C4F-A8DA-B976D4479238}"/>
              </a:ext>
            </a:extLst>
          </p:cNvPr>
          <p:cNvGrpSpPr/>
          <p:nvPr/>
        </p:nvGrpSpPr>
        <p:grpSpPr>
          <a:xfrm>
            <a:off x="4297153" y="1830747"/>
            <a:ext cx="3563810" cy="3563810"/>
            <a:chOff x="4297153" y="1668544"/>
            <a:chExt cx="3563810" cy="3563810"/>
          </a:xfrm>
        </p:grpSpPr>
        <p:sp>
          <p:nvSpPr>
            <p:cNvPr id="5" name="ïŝľîďê">
              <a:extLst>
                <a:ext uri="{FF2B5EF4-FFF2-40B4-BE49-F238E27FC236}">
                  <a16:creationId xmlns:a16="http://schemas.microsoft.com/office/drawing/2014/main" id="{861134D3-8B55-426D-8614-B910BFF6DF32}"/>
                </a:ext>
              </a:extLst>
            </p:cNvPr>
            <p:cNvSpPr/>
            <p:nvPr/>
          </p:nvSpPr>
          <p:spPr bwMode="auto">
            <a:xfrm>
              <a:off x="4583148" y="1954539"/>
              <a:ext cx="2991820" cy="2991821"/>
            </a:xfrm>
            <a:prstGeom prst="ellipse">
              <a:avLst/>
            </a:prstGeom>
            <a:solidFill>
              <a:srgbClr val="0E477F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rgbClr val="0E477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iṧḷîďé">
              <a:extLst>
                <a:ext uri="{FF2B5EF4-FFF2-40B4-BE49-F238E27FC236}">
                  <a16:creationId xmlns:a16="http://schemas.microsoft.com/office/drawing/2014/main" id="{13CDAC74-F765-4B5C-AD9A-502AFA08BD26}"/>
                </a:ext>
              </a:extLst>
            </p:cNvPr>
            <p:cNvSpPr/>
            <p:nvPr/>
          </p:nvSpPr>
          <p:spPr>
            <a:xfrm rot="21127868" flipV="1">
              <a:off x="4297153" y="1668544"/>
              <a:ext cx="3563810" cy="3563810"/>
            </a:xfrm>
            <a:prstGeom prst="arc">
              <a:avLst>
                <a:gd name="adj1" fmla="val 17027755"/>
                <a:gd name="adj2" fmla="val 20549966"/>
              </a:avLst>
            </a:prstGeom>
            <a:solidFill>
              <a:srgbClr val="0E477F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0E477F"/>
                </a:solidFill>
                <a:cs typeface="+mn-ea"/>
                <a:sym typeface="+mn-lt"/>
              </a:endParaRPr>
            </a:p>
          </p:txBody>
        </p:sp>
        <p:sp>
          <p:nvSpPr>
            <p:cNvPr id="111" name="îšḻíḓè">
              <a:extLst>
                <a:ext uri="{FF2B5EF4-FFF2-40B4-BE49-F238E27FC236}">
                  <a16:creationId xmlns:a16="http://schemas.microsoft.com/office/drawing/2014/main" id="{8A64EB81-5578-4658-A51C-9DD80ABD9196}"/>
                </a:ext>
              </a:extLst>
            </p:cNvPr>
            <p:cNvSpPr/>
            <p:nvPr/>
          </p:nvSpPr>
          <p:spPr>
            <a:xfrm rot="14827868" flipV="1">
              <a:off x="4297153" y="1668544"/>
              <a:ext cx="3563810" cy="3563810"/>
            </a:xfrm>
            <a:prstGeom prst="arc">
              <a:avLst>
                <a:gd name="adj1" fmla="val 15286709"/>
                <a:gd name="adj2" fmla="val 3627926"/>
              </a:avLst>
            </a:prstGeom>
            <a:solidFill>
              <a:srgbClr val="0E477F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0E4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íşḻîďè">
            <a:extLst>
              <a:ext uri="{FF2B5EF4-FFF2-40B4-BE49-F238E27FC236}">
                <a16:creationId xmlns:a16="http://schemas.microsoft.com/office/drawing/2014/main" id="{A025C297-9B0A-413A-9312-E1696BA12F1E}"/>
              </a:ext>
            </a:extLst>
          </p:cNvPr>
          <p:cNvSpPr/>
          <p:nvPr/>
        </p:nvSpPr>
        <p:spPr>
          <a:xfrm>
            <a:off x="3405453" y="2101427"/>
            <a:ext cx="302706" cy="316236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3" name="îṧlíḍe">
            <a:extLst>
              <a:ext uri="{FF2B5EF4-FFF2-40B4-BE49-F238E27FC236}">
                <a16:creationId xmlns:a16="http://schemas.microsoft.com/office/drawing/2014/main" id="{3BFC9736-4D1E-4BD7-BCBF-B10C37F84735}"/>
              </a:ext>
            </a:extLst>
          </p:cNvPr>
          <p:cNvSpPr/>
          <p:nvPr/>
        </p:nvSpPr>
        <p:spPr>
          <a:xfrm>
            <a:off x="3405453" y="4164419"/>
            <a:ext cx="302706" cy="316236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0" name="ïṥļîďê">
            <a:extLst>
              <a:ext uri="{FF2B5EF4-FFF2-40B4-BE49-F238E27FC236}">
                <a16:creationId xmlns:a16="http://schemas.microsoft.com/office/drawing/2014/main" id="{81627678-E699-4470-BB95-6AE4C1D4E18C}"/>
              </a:ext>
            </a:extLst>
          </p:cNvPr>
          <p:cNvSpPr/>
          <p:nvPr/>
        </p:nvSpPr>
        <p:spPr>
          <a:xfrm>
            <a:off x="8215916" y="2101427"/>
            <a:ext cx="302706" cy="316236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7" name="îsľïdè">
            <a:extLst>
              <a:ext uri="{FF2B5EF4-FFF2-40B4-BE49-F238E27FC236}">
                <a16:creationId xmlns:a16="http://schemas.microsoft.com/office/drawing/2014/main" id="{CF730C1D-4E85-4116-8196-8665BED0C4A4}"/>
              </a:ext>
            </a:extLst>
          </p:cNvPr>
          <p:cNvSpPr/>
          <p:nvPr/>
        </p:nvSpPr>
        <p:spPr>
          <a:xfrm>
            <a:off x="8215916" y="4164419"/>
            <a:ext cx="302706" cy="316236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9B5350A-B5FA-4F73-918F-1940F2A8477A}"/>
              </a:ext>
            </a:extLst>
          </p:cNvPr>
          <p:cNvCxnSpPr/>
          <p:nvPr/>
        </p:nvCxnSpPr>
        <p:spPr>
          <a:xfrm>
            <a:off x="524066" y="3791471"/>
            <a:ext cx="3729591" cy="0"/>
          </a:xfrm>
          <a:prstGeom prst="line">
            <a:avLst/>
          </a:prstGeom>
          <a:ln w="3175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C0BECE8-946C-4773-B36D-15A860A38814}"/>
              </a:ext>
            </a:extLst>
          </p:cNvPr>
          <p:cNvSpPr txBox="1"/>
          <p:nvPr/>
        </p:nvSpPr>
        <p:spPr>
          <a:xfrm>
            <a:off x="501167" y="2123413"/>
            <a:ext cx="26762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5EE0E0-DFC7-4740-B0BB-DCD55AC4A6CB}"/>
              </a:ext>
            </a:extLst>
          </p:cNvPr>
          <p:cNvSpPr txBox="1"/>
          <p:nvPr/>
        </p:nvSpPr>
        <p:spPr>
          <a:xfrm>
            <a:off x="485671" y="4164419"/>
            <a:ext cx="26762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91E38A4-D554-4405-B244-CDFC1CD6201A}"/>
              </a:ext>
            </a:extLst>
          </p:cNvPr>
          <p:cNvCxnSpPr/>
          <p:nvPr/>
        </p:nvCxnSpPr>
        <p:spPr>
          <a:xfrm>
            <a:off x="8215916" y="3680470"/>
            <a:ext cx="3729591" cy="0"/>
          </a:xfrm>
          <a:prstGeom prst="line">
            <a:avLst/>
          </a:prstGeom>
          <a:ln w="3175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C0BEF3F-DB32-4C56-8881-D82A6CBB7013}"/>
              </a:ext>
            </a:extLst>
          </p:cNvPr>
          <p:cNvSpPr txBox="1"/>
          <p:nvPr/>
        </p:nvSpPr>
        <p:spPr>
          <a:xfrm>
            <a:off x="8670337" y="1954539"/>
            <a:ext cx="26762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B3C743-F2FF-4027-8019-51240EA6B736}"/>
              </a:ext>
            </a:extLst>
          </p:cNvPr>
          <p:cNvSpPr txBox="1"/>
          <p:nvPr/>
        </p:nvSpPr>
        <p:spPr>
          <a:xfrm>
            <a:off x="8654841" y="3995545"/>
            <a:ext cx="26762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2" name="îṡļíḋê">
            <a:extLst>
              <a:ext uri="{FF2B5EF4-FFF2-40B4-BE49-F238E27FC236}">
                <a16:creationId xmlns:a16="http://schemas.microsoft.com/office/drawing/2014/main" id="{4AC079D7-834D-45E5-B74D-33ACED77C226}"/>
              </a:ext>
            </a:extLst>
          </p:cNvPr>
          <p:cNvSpPr/>
          <p:nvPr/>
        </p:nvSpPr>
        <p:spPr>
          <a:xfrm>
            <a:off x="5462674" y="2855893"/>
            <a:ext cx="1304211" cy="1513518"/>
          </a:xfrm>
          <a:custGeom>
            <a:avLst/>
            <a:gdLst>
              <a:gd name="T0" fmla="*/ 105 w 450"/>
              <a:gd name="T1" fmla="*/ 204 h 523"/>
              <a:gd name="T2" fmla="*/ 116 w 450"/>
              <a:gd name="T3" fmla="*/ 223 h 523"/>
              <a:gd name="T4" fmla="*/ 236 w 450"/>
              <a:gd name="T5" fmla="*/ 328 h 523"/>
              <a:gd name="T6" fmla="*/ 354 w 450"/>
              <a:gd name="T7" fmla="*/ 222 h 523"/>
              <a:gd name="T8" fmla="*/ 364 w 450"/>
              <a:gd name="T9" fmla="*/ 203 h 523"/>
              <a:gd name="T10" fmla="*/ 367 w 450"/>
              <a:gd name="T11" fmla="*/ 198 h 523"/>
              <a:gd name="T12" fmla="*/ 362 w 450"/>
              <a:gd name="T13" fmla="*/ 160 h 523"/>
              <a:gd name="T14" fmla="*/ 362 w 450"/>
              <a:gd name="T15" fmla="*/ 158 h 523"/>
              <a:gd name="T16" fmla="*/ 234 w 450"/>
              <a:gd name="T17" fmla="*/ 0 h 523"/>
              <a:gd name="T18" fmla="*/ 108 w 450"/>
              <a:gd name="T19" fmla="*/ 159 h 523"/>
              <a:gd name="T20" fmla="*/ 108 w 450"/>
              <a:gd name="T21" fmla="*/ 161 h 523"/>
              <a:gd name="T22" fmla="*/ 103 w 450"/>
              <a:gd name="T23" fmla="*/ 198 h 523"/>
              <a:gd name="T24" fmla="*/ 105 w 450"/>
              <a:gd name="T25" fmla="*/ 204 h 523"/>
              <a:gd name="T26" fmla="*/ 351 w 450"/>
              <a:gd name="T27" fmla="*/ 190 h 523"/>
              <a:gd name="T28" fmla="*/ 348 w 450"/>
              <a:gd name="T29" fmla="*/ 197 h 523"/>
              <a:gd name="T30" fmla="*/ 342 w 450"/>
              <a:gd name="T31" fmla="*/ 210 h 523"/>
              <a:gd name="T32" fmla="*/ 338 w 450"/>
              <a:gd name="T33" fmla="*/ 215 h 523"/>
              <a:gd name="T34" fmla="*/ 236 w 450"/>
              <a:gd name="T35" fmla="*/ 310 h 523"/>
              <a:gd name="T36" fmla="*/ 131 w 450"/>
              <a:gd name="T37" fmla="*/ 215 h 523"/>
              <a:gd name="T38" fmla="*/ 127 w 450"/>
              <a:gd name="T39" fmla="*/ 210 h 523"/>
              <a:gd name="T40" fmla="*/ 121 w 450"/>
              <a:gd name="T41" fmla="*/ 197 h 523"/>
              <a:gd name="T42" fmla="*/ 118 w 450"/>
              <a:gd name="T43" fmla="*/ 191 h 523"/>
              <a:gd name="T44" fmla="*/ 119 w 450"/>
              <a:gd name="T45" fmla="*/ 174 h 523"/>
              <a:gd name="T46" fmla="*/ 119 w 450"/>
              <a:gd name="T47" fmla="*/ 174 h 523"/>
              <a:gd name="T48" fmla="*/ 124 w 450"/>
              <a:gd name="T49" fmla="*/ 170 h 523"/>
              <a:gd name="T50" fmla="*/ 144 w 450"/>
              <a:gd name="T51" fmla="*/ 173 h 523"/>
              <a:gd name="T52" fmla="*/ 149 w 450"/>
              <a:gd name="T53" fmla="*/ 170 h 523"/>
              <a:gd name="T54" fmla="*/ 162 w 450"/>
              <a:gd name="T55" fmla="*/ 141 h 523"/>
              <a:gd name="T56" fmla="*/ 275 w 450"/>
              <a:gd name="T57" fmla="*/ 156 h 523"/>
              <a:gd name="T58" fmla="*/ 308 w 450"/>
              <a:gd name="T59" fmla="*/ 153 h 523"/>
              <a:gd name="T60" fmla="*/ 316 w 450"/>
              <a:gd name="T61" fmla="*/ 172 h 523"/>
              <a:gd name="T62" fmla="*/ 320 w 450"/>
              <a:gd name="T63" fmla="*/ 175 h 523"/>
              <a:gd name="T64" fmla="*/ 321 w 450"/>
              <a:gd name="T65" fmla="*/ 175 h 523"/>
              <a:gd name="T66" fmla="*/ 345 w 450"/>
              <a:gd name="T67" fmla="*/ 168 h 523"/>
              <a:gd name="T68" fmla="*/ 350 w 450"/>
              <a:gd name="T69" fmla="*/ 173 h 523"/>
              <a:gd name="T70" fmla="*/ 350 w 450"/>
              <a:gd name="T71" fmla="*/ 173 h 523"/>
              <a:gd name="T72" fmla="*/ 351 w 450"/>
              <a:gd name="T73" fmla="*/ 190 h 523"/>
              <a:gd name="T74" fmla="*/ 450 w 450"/>
              <a:gd name="T75" fmla="*/ 513 h 523"/>
              <a:gd name="T76" fmla="*/ 441 w 450"/>
              <a:gd name="T77" fmla="*/ 522 h 523"/>
              <a:gd name="T78" fmla="*/ 30 w 450"/>
              <a:gd name="T79" fmla="*/ 523 h 523"/>
              <a:gd name="T80" fmla="*/ 21 w 450"/>
              <a:gd name="T81" fmla="*/ 515 h 523"/>
              <a:gd name="T82" fmla="*/ 50 w 450"/>
              <a:gd name="T83" fmla="*/ 376 h 523"/>
              <a:gd name="T84" fmla="*/ 62 w 450"/>
              <a:gd name="T85" fmla="*/ 394 h 523"/>
              <a:gd name="T86" fmla="*/ 63 w 450"/>
              <a:gd name="T87" fmla="*/ 395 h 523"/>
              <a:gd name="T88" fmla="*/ 64 w 450"/>
              <a:gd name="T89" fmla="*/ 396 h 523"/>
              <a:gd name="T90" fmla="*/ 108 w 450"/>
              <a:gd name="T91" fmla="*/ 413 h 523"/>
              <a:gd name="T92" fmla="*/ 176 w 450"/>
              <a:gd name="T93" fmla="*/ 375 h 523"/>
              <a:gd name="T94" fmla="*/ 183 w 450"/>
              <a:gd name="T95" fmla="*/ 359 h 523"/>
              <a:gd name="T96" fmla="*/ 179 w 450"/>
              <a:gd name="T97" fmla="*/ 343 h 523"/>
              <a:gd name="T98" fmla="*/ 235 w 450"/>
              <a:gd name="T99" fmla="*/ 352 h 523"/>
              <a:gd name="T100" fmla="*/ 343 w 450"/>
              <a:gd name="T101" fmla="*/ 311 h 523"/>
              <a:gd name="T102" fmla="*/ 354 w 450"/>
              <a:gd name="T103" fmla="*/ 309 h 523"/>
              <a:gd name="T104" fmla="*/ 450 w 450"/>
              <a:gd name="T105" fmla="*/ 513 h 523"/>
              <a:gd name="T106" fmla="*/ 76 w 450"/>
              <a:gd name="T107" fmla="*/ 384 h 523"/>
              <a:gd name="T108" fmla="*/ 1 w 450"/>
              <a:gd name="T109" fmla="*/ 205 h 523"/>
              <a:gd name="T110" fmla="*/ 71 w 450"/>
              <a:gd name="T111" fmla="*/ 158 h 523"/>
              <a:gd name="T112" fmla="*/ 86 w 450"/>
              <a:gd name="T113" fmla="*/ 213 h 523"/>
              <a:gd name="T114" fmla="*/ 55 w 450"/>
              <a:gd name="T115" fmla="*/ 224 h 523"/>
              <a:gd name="T116" fmla="*/ 105 w 450"/>
              <a:gd name="T117" fmla="*/ 332 h 523"/>
              <a:gd name="T118" fmla="*/ 132 w 450"/>
              <a:gd name="T119" fmla="*/ 315 h 523"/>
              <a:gd name="T120" fmla="*/ 164 w 450"/>
              <a:gd name="T121" fmla="*/ 362 h 523"/>
              <a:gd name="T122" fmla="*/ 76 w 450"/>
              <a:gd name="T123" fmla="*/ 38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" h="523">
                <a:moveTo>
                  <a:pt x="105" y="204"/>
                </a:moveTo>
                <a:cubicBezTo>
                  <a:pt x="109" y="213"/>
                  <a:pt x="112" y="219"/>
                  <a:pt x="116" y="223"/>
                </a:cubicBezTo>
                <a:cubicBezTo>
                  <a:pt x="135" y="285"/>
                  <a:pt x="184" y="328"/>
                  <a:pt x="236" y="328"/>
                </a:cubicBezTo>
                <a:cubicBezTo>
                  <a:pt x="287" y="327"/>
                  <a:pt x="336" y="284"/>
                  <a:pt x="354" y="222"/>
                </a:cubicBezTo>
                <a:cubicBezTo>
                  <a:pt x="358" y="218"/>
                  <a:pt x="361" y="212"/>
                  <a:pt x="364" y="203"/>
                </a:cubicBezTo>
                <a:cubicBezTo>
                  <a:pt x="365" y="201"/>
                  <a:pt x="366" y="199"/>
                  <a:pt x="367" y="198"/>
                </a:cubicBezTo>
                <a:cubicBezTo>
                  <a:pt x="374" y="183"/>
                  <a:pt x="371" y="167"/>
                  <a:pt x="362" y="160"/>
                </a:cubicBezTo>
                <a:lnTo>
                  <a:pt x="362" y="158"/>
                </a:lnTo>
                <a:cubicBezTo>
                  <a:pt x="361" y="82"/>
                  <a:pt x="351" y="0"/>
                  <a:pt x="234" y="0"/>
                </a:cubicBezTo>
                <a:cubicBezTo>
                  <a:pt x="117" y="0"/>
                  <a:pt x="107" y="79"/>
                  <a:pt x="108" y="159"/>
                </a:cubicBezTo>
                <a:cubicBezTo>
                  <a:pt x="108" y="160"/>
                  <a:pt x="108" y="160"/>
                  <a:pt x="108" y="161"/>
                </a:cubicBezTo>
                <a:cubicBezTo>
                  <a:pt x="98" y="168"/>
                  <a:pt x="95" y="184"/>
                  <a:pt x="103" y="198"/>
                </a:cubicBezTo>
                <a:cubicBezTo>
                  <a:pt x="103" y="200"/>
                  <a:pt x="104" y="202"/>
                  <a:pt x="105" y="204"/>
                </a:cubicBezTo>
                <a:close/>
                <a:moveTo>
                  <a:pt x="351" y="190"/>
                </a:moveTo>
                <a:cubicBezTo>
                  <a:pt x="350" y="192"/>
                  <a:pt x="349" y="194"/>
                  <a:pt x="348" y="197"/>
                </a:cubicBezTo>
                <a:cubicBezTo>
                  <a:pt x="347" y="200"/>
                  <a:pt x="344" y="208"/>
                  <a:pt x="342" y="210"/>
                </a:cubicBezTo>
                <a:cubicBezTo>
                  <a:pt x="340" y="211"/>
                  <a:pt x="339" y="213"/>
                  <a:pt x="338" y="215"/>
                </a:cubicBezTo>
                <a:cubicBezTo>
                  <a:pt x="323" y="271"/>
                  <a:pt x="280" y="310"/>
                  <a:pt x="236" y="310"/>
                </a:cubicBezTo>
                <a:cubicBezTo>
                  <a:pt x="190" y="310"/>
                  <a:pt x="148" y="271"/>
                  <a:pt x="131" y="215"/>
                </a:cubicBezTo>
                <a:cubicBezTo>
                  <a:pt x="131" y="213"/>
                  <a:pt x="129" y="211"/>
                  <a:pt x="127" y="210"/>
                </a:cubicBezTo>
                <a:cubicBezTo>
                  <a:pt x="126" y="208"/>
                  <a:pt x="123" y="201"/>
                  <a:pt x="121" y="197"/>
                </a:cubicBezTo>
                <a:cubicBezTo>
                  <a:pt x="120" y="195"/>
                  <a:pt x="119" y="193"/>
                  <a:pt x="118" y="191"/>
                </a:cubicBezTo>
                <a:cubicBezTo>
                  <a:pt x="114" y="183"/>
                  <a:pt x="115" y="175"/>
                  <a:pt x="119" y="174"/>
                </a:cubicBezTo>
                <a:lnTo>
                  <a:pt x="119" y="174"/>
                </a:lnTo>
                <a:cubicBezTo>
                  <a:pt x="121" y="173"/>
                  <a:pt x="123" y="171"/>
                  <a:pt x="124" y="170"/>
                </a:cubicBezTo>
                <a:lnTo>
                  <a:pt x="144" y="173"/>
                </a:lnTo>
                <a:cubicBezTo>
                  <a:pt x="146" y="173"/>
                  <a:pt x="148" y="172"/>
                  <a:pt x="149" y="170"/>
                </a:cubicBezTo>
                <a:lnTo>
                  <a:pt x="162" y="141"/>
                </a:lnTo>
                <a:cubicBezTo>
                  <a:pt x="176" y="144"/>
                  <a:pt x="231" y="157"/>
                  <a:pt x="275" y="156"/>
                </a:cubicBezTo>
                <a:cubicBezTo>
                  <a:pt x="288" y="156"/>
                  <a:pt x="299" y="155"/>
                  <a:pt x="308" y="153"/>
                </a:cubicBezTo>
                <a:lnTo>
                  <a:pt x="316" y="172"/>
                </a:lnTo>
                <a:cubicBezTo>
                  <a:pt x="317" y="174"/>
                  <a:pt x="318" y="175"/>
                  <a:pt x="320" y="175"/>
                </a:cubicBezTo>
                <a:cubicBezTo>
                  <a:pt x="320" y="175"/>
                  <a:pt x="321" y="175"/>
                  <a:pt x="321" y="175"/>
                </a:cubicBezTo>
                <a:lnTo>
                  <a:pt x="345" y="168"/>
                </a:lnTo>
                <a:cubicBezTo>
                  <a:pt x="346" y="170"/>
                  <a:pt x="348" y="172"/>
                  <a:pt x="350" y="173"/>
                </a:cubicBezTo>
                <a:lnTo>
                  <a:pt x="350" y="173"/>
                </a:lnTo>
                <a:cubicBezTo>
                  <a:pt x="354" y="175"/>
                  <a:pt x="355" y="182"/>
                  <a:pt x="351" y="190"/>
                </a:cubicBezTo>
                <a:close/>
                <a:moveTo>
                  <a:pt x="450" y="513"/>
                </a:moveTo>
                <a:cubicBezTo>
                  <a:pt x="450" y="518"/>
                  <a:pt x="446" y="522"/>
                  <a:pt x="441" y="522"/>
                </a:cubicBezTo>
                <a:lnTo>
                  <a:pt x="30" y="523"/>
                </a:lnTo>
                <a:cubicBezTo>
                  <a:pt x="25" y="523"/>
                  <a:pt x="22" y="519"/>
                  <a:pt x="21" y="515"/>
                </a:cubicBezTo>
                <a:cubicBezTo>
                  <a:pt x="21" y="459"/>
                  <a:pt x="31" y="412"/>
                  <a:pt x="50" y="376"/>
                </a:cubicBezTo>
                <a:cubicBezTo>
                  <a:pt x="54" y="382"/>
                  <a:pt x="58" y="388"/>
                  <a:pt x="62" y="394"/>
                </a:cubicBezTo>
                <a:lnTo>
                  <a:pt x="63" y="395"/>
                </a:lnTo>
                <a:lnTo>
                  <a:pt x="64" y="396"/>
                </a:lnTo>
                <a:cubicBezTo>
                  <a:pt x="65" y="397"/>
                  <a:pt x="81" y="413"/>
                  <a:pt x="108" y="413"/>
                </a:cubicBezTo>
                <a:cubicBezTo>
                  <a:pt x="132" y="413"/>
                  <a:pt x="155" y="400"/>
                  <a:pt x="176" y="375"/>
                </a:cubicBezTo>
                <a:cubicBezTo>
                  <a:pt x="180" y="371"/>
                  <a:pt x="182" y="365"/>
                  <a:pt x="183" y="359"/>
                </a:cubicBezTo>
                <a:cubicBezTo>
                  <a:pt x="183" y="354"/>
                  <a:pt x="182" y="349"/>
                  <a:pt x="179" y="343"/>
                </a:cubicBezTo>
                <a:cubicBezTo>
                  <a:pt x="197" y="349"/>
                  <a:pt x="216" y="352"/>
                  <a:pt x="235" y="352"/>
                </a:cubicBezTo>
                <a:cubicBezTo>
                  <a:pt x="279" y="352"/>
                  <a:pt x="319" y="337"/>
                  <a:pt x="343" y="311"/>
                </a:cubicBezTo>
                <a:cubicBezTo>
                  <a:pt x="345" y="308"/>
                  <a:pt x="350" y="307"/>
                  <a:pt x="354" y="309"/>
                </a:cubicBezTo>
                <a:cubicBezTo>
                  <a:pt x="415" y="347"/>
                  <a:pt x="450" y="420"/>
                  <a:pt x="450" y="513"/>
                </a:cubicBezTo>
                <a:close/>
                <a:moveTo>
                  <a:pt x="76" y="384"/>
                </a:moveTo>
                <a:cubicBezTo>
                  <a:pt x="0" y="295"/>
                  <a:pt x="1" y="205"/>
                  <a:pt x="1" y="205"/>
                </a:cubicBezTo>
                <a:cubicBezTo>
                  <a:pt x="4" y="156"/>
                  <a:pt x="61" y="154"/>
                  <a:pt x="71" y="158"/>
                </a:cubicBezTo>
                <a:cubicBezTo>
                  <a:pt x="84" y="164"/>
                  <a:pt x="87" y="207"/>
                  <a:pt x="86" y="213"/>
                </a:cubicBezTo>
                <a:cubicBezTo>
                  <a:pt x="84" y="221"/>
                  <a:pt x="55" y="224"/>
                  <a:pt x="55" y="224"/>
                </a:cubicBezTo>
                <a:cubicBezTo>
                  <a:pt x="66" y="272"/>
                  <a:pt x="105" y="332"/>
                  <a:pt x="105" y="332"/>
                </a:cubicBezTo>
                <a:cubicBezTo>
                  <a:pt x="116" y="319"/>
                  <a:pt x="132" y="315"/>
                  <a:pt x="132" y="315"/>
                </a:cubicBezTo>
                <a:cubicBezTo>
                  <a:pt x="164" y="327"/>
                  <a:pt x="164" y="362"/>
                  <a:pt x="164" y="362"/>
                </a:cubicBezTo>
                <a:cubicBezTo>
                  <a:pt x="114" y="421"/>
                  <a:pt x="91" y="401"/>
                  <a:pt x="7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39D4328-80DC-4D52-815E-4A62E73ED15C}"/>
              </a:ext>
            </a:extLst>
          </p:cNvPr>
          <p:cNvSpPr txBox="1"/>
          <p:nvPr/>
        </p:nvSpPr>
        <p:spPr>
          <a:xfrm>
            <a:off x="1118723" y="333749"/>
            <a:ext cx="305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0B1ABE-C764-4E5F-A66A-84DE7D8D30AF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85D838D-5B7E-4E27-8757-A58DA033FF33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732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ṡḻïḍê">
            <a:extLst>
              <a:ext uri="{FF2B5EF4-FFF2-40B4-BE49-F238E27FC236}">
                <a16:creationId xmlns:a16="http://schemas.microsoft.com/office/drawing/2014/main" id="{47DA73F0-09FD-4EB7-A8F1-6C57D6DDB5EF}"/>
              </a:ext>
            </a:extLst>
          </p:cNvPr>
          <p:cNvSpPr/>
          <p:nvPr/>
        </p:nvSpPr>
        <p:spPr>
          <a:xfrm>
            <a:off x="925974" y="4654279"/>
            <a:ext cx="6703309" cy="1259903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62A47B7-03B9-4F0A-8C47-B3AC6AB72F87}"/>
              </a:ext>
            </a:extLst>
          </p:cNvPr>
          <p:cNvCxnSpPr/>
          <p:nvPr/>
        </p:nvCxnSpPr>
        <p:spPr>
          <a:xfrm>
            <a:off x="1639458" y="2776719"/>
            <a:ext cx="47269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87B6732-884D-4006-8A3B-3D919F4CCC77}"/>
              </a:ext>
            </a:extLst>
          </p:cNvPr>
          <p:cNvCxnSpPr/>
          <p:nvPr/>
        </p:nvCxnSpPr>
        <p:spPr>
          <a:xfrm>
            <a:off x="1639458" y="1900461"/>
            <a:ext cx="472698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sḷiḋè">
            <a:extLst>
              <a:ext uri="{FF2B5EF4-FFF2-40B4-BE49-F238E27FC236}">
                <a16:creationId xmlns:a16="http://schemas.microsoft.com/office/drawing/2014/main" id="{A44297FD-1369-4C70-ADB2-DF4C56F0E11B}"/>
              </a:ext>
            </a:extLst>
          </p:cNvPr>
          <p:cNvSpPr/>
          <p:nvPr/>
        </p:nvSpPr>
        <p:spPr bwMode="auto">
          <a:xfrm>
            <a:off x="2188497" y="4890484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şḷiḑê">
            <a:extLst>
              <a:ext uri="{FF2B5EF4-FFF2-40B4-BE49-F238E27FC236}">
                <a16:creationId xmlns:a16="http://schemas.microsoft.com/office/drawing/2014/main" id="{C1FEDE11-C989-4DF5-8DCD-2994DAB25B1B}"/>
              </a:ext>
            </a:extLst>
          </p:cNvPr>
          <p:cNvSpPr/>
          <p:nvPr/>
        </p:nvSpPr>
        <p:spPr bwMode="auto">
          <a:xfrm>
            <a:off x="4025117" y="4890484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îšļiḋé">
            <a:extLst>
              <a:ext uri="{FF2B5EF4-FFF2-40B4-BE49-F238E27FC236}">
                <a16:creationId xmlns:a16="http://schemas.microsoft.com/office/drawing/2014/main" id="{7C941854-9CDB-4A2F-8883-62E9376B7EDC}"/>
              </a:ext>
            </a:extLst>
          </p:cNvPr>
          <p:cNvSpPr/>
          <p:nvPr/>
        </p:nvSpPr>
        <p:spPr bwMode="auto">
          <a:xfrm>
            <a:off x="5861736" y="4890484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B285D26-8B9D-45AC-92FB-22731D59EE1C}"/>
              </a:ext>
            </a:extLst>
          </p:cNvPr>
          <p:cNvCxnSpPr/>
          <p:nvPr/>
        </p:nvCxnSpPr>
        <p:spPr>
          <a:xfrm>
            <a:off x="3296728" y="4832113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EF60FF0-2DE9-4B02-AF93-51E8DAA9F2D9}"/>
              </a:ext>
            </a:extLst>
          </p:cNvPr>
          <p:cNvCxnSpPr/>
          <p:nvPr/>
        </p:nvCxnSpPr>
        <p:spPr>
          <a:xfrm>
            <a:off x="5133348" y="4832113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98B23CE-1CBD-4966-BF28-A496F5976AFB}"/>
              </a:ext>
            </a:extLst>
          </p:cNvPr>
          <p:cNvSpPr/>
          <p:nvPr/>
        </p:nvSpPr>
        <p:spPr>
          <a:xfrm>
            <a:off x="2568337" y="1980831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C7DB532-FDD6-4346-A0F6-8C5C9F4FECCE}"/>
              </a:ext>
            </a:extLst>
          </p:cNvPr>
          <p:cNvSpPr txBox="1"/>
          <p:nvPr/>
        </p:nvSpPr>
        <p:spPr>
          <a:xfrm>
            <a:off x="2770195" y="2061053"/>
            <a:ext cx="228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7DC6A47-0E2C-47C8-9C33-A1D6BBD7D8DE}"/>
              </a:ext>
            </a:extLst>
          </p:cNvPr>
          <p:cNvSpPr txBox="1"/>
          <p:nvPr/>
        </p:nvSpPr>
        <p:spPr>
          <a:xfrm>
            <a:off x="1565943" y="3012925"/>
            <a:ext cx="491834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6979EA1-E768-467D-BD7C-3189559D0A7E}"/>
              </a:ext>
            </a:extLst>
          </p:cNvPr>
          <p:cNvSpPr txBox="1"/>
          <p:nvPr/>
        </p:nvSpPr>
        <p:spPr>
          <a:xfrm>
            <a:off x="1440325" y="5263712"/>
            <a:ext cx="182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E24B139-C10C-4F29-BB64-A9BDAF879423}"/>
              </a:ext>
            </a:extLst>
          </p:cNvPr>
          <p:cNvSpPr txBox="1"/>
          <p:nvPr/>
        </p:nvSpPr>
        <p:spPr>
          <a:xfrm>
            <a:off x="3294278" y="5284230"/>
            <a:ext cx="182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E2C0D1E-B575-4A5B-B245-DB34A3BC40DC}"/>
              </a:ext>
            </a:extLst>
          </p:cNvPr>
          <p:cNvSpPr txBox="1"/>
          <p:nvPr/>
        </p:nvSpPr>
        <p:spPr>
          <a:xfrm>
            <a:off x="5268856" y="5284230"/>
            <a:ext cx="182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D4336C7-8984-4C5B-86A0-90AC99BAAE12}"/>
              </a:ext>
            </a:extLst>
          </p:cNvPr>
          <p:cNvSpPr txBox="1"/>
          <p:nvPr/>
        </p:nvSpPr>
        <p:spPr>
          <a:xfrm>
            <a:off x="1118723" y="333749"/>
            <a:ext cx="318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0637133-2393-44FA-9B94-764118EEDA1D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330219-C40D-4E8B-84B1-85E2C12F77D5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îṩľíḑe">
            <a:extLst>
              <a:ext uri="{FF2B5EF4-FFF2-40B4-BE49-F238E27FC236}">
                <a16:creationId xmlns:a16="http://schemas.microsoft.com/office/drawing/2014/main" id="{0F1D58CE-18AE-4CE8-BD9A-40E710E2053C}"/>
              </a:ext>
            </a:extLst>
          </p:cNvPr>
          <p:cNvSpPr/>
          <p:nvPr/>
        </p:nvSpPr>
        <p:spPr>
          <a:xfrm>
            <a:off x="8302431" y="2370882"/>
            <a:ext cx="2326946" cy="3543300"/>
          </a:xfrm>
          <a:prstGeom prst="rect">
            <a:avLst/>
          </a:prstGeom>
          <a:noFill/>
          <a:ln>
            <a:solidFill>
              <a:srgbClr val="0E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37" name="ïşļïḓé">
            <a:extLst>
              <a:ext uri="{FF2B5EF4-FFF2-40B4-BE49-F238E27FC236}">
                <a16:creationId xmlns:a16="http://schemas.microsoft.com/office/drawing/2014/main" id="{2D777677-4DF4-431A-815F-B0C95DE8D801}"/>
              </a:ext>
            </a:extLst>
          </p:cNvPr>
          <p:cNvSpPr/>
          <p:nvPr/>
        </p:nvSpPr>
        <p:spPr>
          <a:xfrm>
            <a:off x="8302429" y="2368556"/>
            <a:ext cx="2326946" cy="160815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8" name="î$ļíḓê">
            <a:extLst>
              <a:ext uri="{FF2B5EF4-FFF2-40B4-BE49-F238E27FC236}">
                <a16:creationId xmlns:a16="http://schemas.microsoft.com/office/drawing/2014/main" id="{17302D06-A645-4326-8A23-339E68C3F623}"/>
              </a:ext>
            </a:extLst>
          </p:cNvPr>
          <p:cNvSpPr txBox="1"/>
          <p:nvPr/>
        </p:nvSpPr>
        <p:spPr>
          <a:xfrm>
            <a:off x="8759631" y="2911096"/>
            <a:ext cx="1412546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$</a:t>
            </a:r>
            <a:r>
              <a:rPr lang="en-GB" sz="100" b="1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0</a:t>
            </a:r>
            <a:endParaRPr lang="en-GB" sz="7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9" name="íśḻîďê">
            <a:extLst>
              <a:ext uri="{FF2B5EF4-FFF2-40B4-BE49-F238E27FC236}">
                <a16:creationId xmlns:a16="http://schemas.microsoft.com/office/drawing/2014/main" id="{1BD4B323-87ED-48AA-9667-974452B15B63}"/>
              </a:ext>
            </a:extLst>
          </p:cNvPr>
          <p:cNvSpPr/>
          <p:nvPr/>
        </p:nvSpPr>
        <p:spPr>
          <a:xfrm>
            <a:off x="8663182" y="5334656"/>
            <a:ext cx="1630846" cy="471242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 </a:t>
            </a:r>
            <a:endParaRPr lang="en-GB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A1AB57B-5903-4127-A53E-D1252290CC40}"/>
              </a:ext>
            </a:extLst>
          </p:cNvPr>
          <p:cNvSpPr txBox="1"/>
          <p:nvPr/>
        </p:nvSpPr>
        <p:spPr>
          <a:xfrm>
            <a:off x="8561732" y="5401000"/>
            <a:ext cx="1808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ACD4F4E-D082-4857-A786-19E73CF6D843}"/>
              </a:ext>
            </a:extLst>
          </p:cNvPr>
          <p:cNvSpPr txBox="1"/>
          <p:nvPr/>
        </p:nvSpPr>
        <p:spPr>
          <a:xfrm>
            <a:off x="8554271" y="4147231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527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şḷïdê">
            <a:extLst>
              <a:ext uri="{FF2B5EF4-FFF2-40B4-BE49-F238E27FC236}">
                <a16:creationId xmlns:a16="http://schemas.microsoft.com/office/drawing/2014/main" id="{C4850772-04BA-48E9-B503-0FCA676318C5}"/>
              </a:ext>
            </a:extLst>
          </p:cNvPr>
          <p:cNvSpPr/>
          <p:nvPr/>
        </p:nvSpPr>
        <p:spPr>
          <a:xfrm>
            <a:off x="7503886" y="1799010"/>
            <a:ext cx="4688114" cy="5058990"/>
          </a:xfrm>
          <a:custGeom>
            <a:avLst/>
            <a:gdLst>
              <a:gd name="connsiteX0" fmla="*/ 3033712 w 3705224"/>
              <a:gd name="connsiteY0" fmla="*/ 0 h 3998344"/>
              <a:gd name="connsiteX1" fmla="*/ 3645111 w 3705224"/>
              <a:gd name="connsiteY1" fmla="*/ 61635 h 3998344"/>
              <a:gd name="connsiteX2" fmla="*/ 3705224 w 3705224"/>
              <a:gd name="connsiteY2" fmla="*/ 77091 h 3998344"/>
              <a:gd name="connsiteX3" fmla="*/ 3705224 w 3705224"/>
              <a:gd name="connsiteY3" fmla="*/ 3998344 h 3998344"/>
              <a:gd name="connsiteX4" fmla="*/ 159265 w 3705224"/>
              <a:gd name="connsiteY4" fmla="*/ 3998344 h 3998344"/>
              <a:gd name="connsiteX5" fmla="*/ 136390 w 3705224"/>
              <a:gd name="connsiteY5" fmla="*/ 3935846 h 3998344"/>
              <a:gd name="connsiteX6" fmla="*/ 0 w 3705224"/>
              <a:gd name="connsiteY6" fmla="*/ 3033712 h 3998344"/>
              <a:gd name="connsiteX7" fmla="*/ 3033712 w 3705224"/>
              <a:gd name="connsiteY7" fmla="*/ 0 h 399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5224" h="3998344">
                <a:moveTo>
                  <a:pt x="3033712" y="0"/>
                </a:moveTo>
                <a:cubicBezTo>
                  <a:pt x="3243146" y="0"/>
                  <a:pt x="3447624" y="21223"/>
                  <a:pt x="3645111" y="61635"/>
                </a:cubicBezTo>
                <a:lnTo>
                  <a:pt x="3705224" y="77091"/>
                </a:lnTo>
                <a:lnTo>
                  <a:pt x="3705224" y="3998344"/>
                </a:lnTo>
                <a:lnTo>
                  <a:pt x="159265" y="3998344"/>
                </a:lnTo>
                <a:lnTo>
                  <a:pt x="136390" y="3935846"/>
                </a:lnTo>
                <a:cubicBezTo>
                  <a:pt x="47751" y="3650862"/>
                  <a:pt x="0" y="3347864"/>
                  <a:pt x="0" y="3033712"/>
                </a:cubicBezTo>
                <a:cubicBezTo>
                  <a:pt x="0" y="1358239"/>
                  <a:pt x="1358239" y="0"/>
                  <a:pt x="3033712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4688" b="-14614"/>
            </a:stretch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6C9CF37-FBF7-4F46-9B4F-343BC0170057}"/>
              </a:ext>
            </a:extLst>
          </p:cNvPr>
          <p:cNvCxnSpPr>
            <a:cxnSpLocks/>
          </p:cNvCxnSpPr>
          <p:nvPr/>
        </p:nvCxnSpPr>
        <p:spPr>
          <a:xfrm flipH="1">
            <a:off x="5981700" y="1796542"/>
            <a:ext cx="53684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íḋe">
            <a:extLst>
              <a:ext uri="{FF2B5EF4-FFF2-40B4-BE49-F238E27FC236}">
                <a16:creationId xmlns:a16="http://schemas.microsoft.com/office/drawing/2014/main" id="{ED62B1B0-AD8A-4051-9422-FE4C4F600B68}"/>
              </a:ext>
            </a:extLst>
          </p:cNvPr>
          <p:cNvSpPr/>
          <p:nvPr/>
        </p:nvSpPr>
        <p:spPr>
          <a:xfrm>
            <a:off x="5892800" y="1694942"/>
            <a:ext cx="203200" cy="20320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íṩ1îḍé">
            <a:extLst>
              <a:ext uri="{FF2B5EF4-FFF2-40B4-BE49-F238E27FC236}">
                <a16:creationId xmlns:a16="http://schemas.microsoft.com/office/drawing/2014/main" id="{CE11F634-0530-40D8-BA55-0458D7A6295B}"/>
              </a:ext>
            </a:extLst>
          </p:cNvPr>
          <p:cNvSpPr/>
          <p:nvPr/>
        </p:nvSpPr>
        <p:spPr bwMode="auto">
          <a:xfrm>
            <a:off x="10621625" y="1339162"/>
            <a:ext cx="917232" cy="91723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ṩḷïḍê">
            <a:extLst>
              <a:ext uri="{FF2B5EF4-FFF2-40B4-BE49-F238E27FC236}">
                <a16:creationId xmlns:a16="http://schemas.microsoft.com/office/drawing/2014/main" id="{54B327CE-7FBA-43A5-8F1C-0D192F9CF3AA}"/>
              </a:ext>
            </a:extLst>
          </p:cNvPr>
          <p:cNvSpPr/>
          <p:nvPr/>
        </p:nvSpPr>
        <p:spPr bwMode="auto">
          <a:xfrm>
            <a:off x="10842869" y="1586454"/>
            <a:ext cx="474742" cy="472515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şlîḓe">
            <a:extLst>
              <a:ext uri="{FF2B5EF4-FFF2-40B4-BE49-F238E27FC236}">
                <a16:creationId xmlns:a16="http://schemas.microsoft.com/office/drawing/2014/main" id="{2A2B06C2-3F9F-4B2B-84CA-AE50D1C669CF}"/>
              </a:ext>
            </a:extLst>
          </p:cNvPr>
          <p:cNvSpPr/>
          <p:nvPr/>
        </p:nvSpPr>
        <p:spPr bwMode="auto">
          <a:xfrm>
            <a:off x="832522" y="3383811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8" name="îṧľíḍé">
            <a:extLst>
              <a:ext uri="{FF2B5EF4-FFF2-40B4-BE49-F238E27FC236}">
                <a16:creationId xmlns:a16="http://schemas.microsoft.com/office/drawing/2014/main" id="{ED14380E-D349-427E-AEE8-EC6F9FFD160F}"/>
              </a:ext>
            </a:extLst>
          </p:cNvPr>
          <p:cNvSpPr/>
          <p:nvPr/>
        </p:nvSpPr>
        <p:spPr bwMode="auto">
          <a:xfrm>
            <a:off x="832522" y="4341349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5" name="ïṩļîḍè">
            <a:extLst>
              <a:ext uri="{FF2B5EF4-FFF2-40B4-BE49-F238E27FC236}">
                <a16:creationId xmlns:a16="http://schemas.microsoft.com/office/drawing/2014/main" id="{4A6F2AD5-046E-4195-AD98-53DDCCFDDB07}"/>
              </a:ext>
            </a:extLst>
          </p:cNvPr>
          <p:cNvSpPr/>
          <p:nvPr/>
        </p:nvSpPr>
        <p:spPr bwMode="auto">
          <a:xfrm>
            <a:off x="832522" y="5298887"/>
            <a:ext cx="549294" cy="43413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4A13F12-8470-4219-84F1-EBC70A87C232}"/>
              </a:ext>
            </a:extLst>
          </p:cNvPr>
          <p:cNvCxnSpPr/>
          <p:nvPr/>
        </p:nvCxnSpPr>
        <p:spPr>
          <a:xfrm>
            <a:off x="658350" y="4151749"/>
            <a:ext cx="629693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C1DF693-F39B-4119-96E9-16F1C133DB54}"/>
              </a:ext>
            </a:extLst>
          </p:cNvPr>
          <p:cNvCxnSpPr/>
          <p:nvPr/>
        </p:nvCxnSpPr>
        <p:spPr>
          <a:xfrm>
            <a:off x="658350" y="5109287"/>
            <a:ext cx="629693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026C816-33E3-4D08-A1EF-0382EB8242FC}"/>
              </a:ext>
            </a:extLst>
          </p:cNvPr>
          <p:cNvSpPr/>
          <p:nvPr/>
        </p:nvSpPr>
        <p:spPr>
          <a:xfrm>
            <a:off x="6263235" y="2022432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E4DADB8-D543-45CB-B277-0434326F31D9}"/>
              </a:ext>
            </a:extLst>
          </p:cNvPr>
          <p:cNvSpPr txBox="1"/>
          <p:nvPr/>
        </p:nvSpPr>
        <p:spPr>
          <a:xfrm>
            <a:off x="6660185" y="2159044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C008A48-F88F-4618-AFB1-DAFF6369CF0D}"/>
              </a:ext>
            </a:extLst>
          </p:cNvPr>
          <p:cNvSpPr txBox="1"/>
          <p:nvPr/>
        </p:nvSpPr>
        <p:spPr>
          <a:xfrm>
            <a:off x="1541682" y="3367179"/>
            <a:ext cx="539819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E1CA4F-3B2C-44E6-A478-BCD593281C0A}"/>
              </a:ext>
            </a:extLst>
          </p:cNvPr>
          <p:cNvSpPr txBox="1"/>
          <p:nvPr/>
        </p:nvSpPr>
        <p:spPr>
          <a:xfrm>
            <a:off x="1541682" y="4383106"/>
            <a:ext cx="539819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5D242E-A023-4F4C-8C64-867A462C7F5A}"/>
              </a:ext>
            </a:extLst>
          </p:cNvPr>
          <p:cNvSpPr txBox="1"/>
          <p:nvPr/>
        </p:nvSpPr>
        <p:spPr>
          <a:xfrm>
            <a:off x="1541682" y="5332069"/>
            <a:ext cx="539819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9" name="ïśļîḍé">
            <a:extLst>
              <a:ext uri="{FF2B5EF4-FFF2-40B4-BE49-F238E27FC236}">
                <a16:creationId xmlns:a16="http://schemas.microsoft.com/office/drawing/2014/main" id="{0EDE17EE-D77C-4967-BDF7-8B46ECEC170C}"/>
              </a:ext>
            </a:extLst>
          </p:cNvPr>
          <p:cNvSpPr/>
          <p:nvPr/>
        </p:nvSpPr>
        <p:spPr>
          <a:xfrm>
            <a:off x="896125" y="2187257"/>
            <a:ext cx="770352" cy="763456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0" name="í$ḻiḋé">
            <a:extLst>
              <a:ext uri="{FF2B5EF4-FFF2-40B4-BE49-F238E27FC236}">
                <a16:creationId xmlns:a16="http://schemas.microsoft.com/office/drawing/2014/main" id="{3A5C2723-89A2-4136-8F02-9042AD29684B}"/>
              </a:ext>
            </a:extLst>
          </p:cNvPr>
          <p:cNvSpPr/>
          <p:nvPr/>
        </p:nvSpPr>
        <p:spPr bwMode="auto">
          <a:xfrm>
            <a:off x="1112299" y="2403896"/>
            <a:ext cx="338006" cy="330178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C099FD3-4EC6-4617-BCBF-C9EE07D44A76}"/>
              </a:ext>
            </a:extLst>
          </p:cNvPr>
          <p:cNvSpPr txBox="1"/>
          <p:nvPr/>
        </p:nvSpPr>
        <p:spPr>
          <a:xfrm>
            <a:off x="1118723" y="333749"/>
            <a:ext cx="301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1CA0EF-2D02-451B-894F-68E7B27658F4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CF272BF-78E3-4489-A58F-C4FE52B46C21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97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ŝḷíḑè">
            <a:extLst>
              <a:ext uri="{FF2B5EF4-FFF2-40B4-BE49-F238E27FC236}">
                <a16:creationId xmlns:a16="http://schemas.microsoft.com/office/drawing/2014/main" id="{90C69310-D024-4967-8FD3-48F151EEA604}"/>
              </a:ext>
            </a:extLst>
          </p:cNvPr>
          <p:cNvSpPr/>
          <p:nvPr/>
        </p:nvSpPr>
        <p:spPr>
          <a:xfrm>
            <a:off x="741331" y="1759705"/>
            <a:ext cx="6226627" cy="4210653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3D47372-91F6-4144-8004-0971FC410701}"/>
              </a:ext>
            </a:extLst>
          </p:cNvPr>
          <p:cNvCxnSpPr>
            <a:cxnSpLocks/>
          </p:cNvCxnSpPr>
          <p:nvPr/>
        </p:nvCxnSpPr>
        <p:spPr>
          <a:xfrm>
            <a:off x="1059899" y="3092756"/>
            <a:ext cx="554924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DC74579-7E31-4B1B-92B2-F69409FA51BD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1213061" y="3919419"/>
            <a:ext cx="0" cy="148631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sḻîďê">
            <a:extLst>
              <a:ext uri="{FF2B5EF4-FFF2-40B4-BE49-F238E27FC236}">
                <a16:creationId xmlns:a16="http://schemas.microsoft.com/office/drawing/2014/main" id="{D130F871-B58B-4679-8374-3A0D984BD85F}"/>
              </a:ext>
            </a:extLst>
          </p:cNvPr>
          <p:cNvSpPr/>
          <p:nvPr/>
        </p:nvSpPr>
        <p:spPr bwMode="auto">
          <a:xfrm>
            <a:off x="919988" y="3333971"/>
            <a:ext cx="586146" cy="585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5" name="i$lîďè">
            <a:extLst>
              <a:ext uri="{FF2B5EF4-FFF2-40B4-BE49-F238E27FC236}">
                <a16:creationId xmlns:a16="http://schemas.microsoft.com/office/drawing/2014/main" id="{241582B3-AC2C-448C-BA13-744B6813FE2A}"/>
              </a:ext>
            </a:extLst>
          </p:cNvPr>
          <p:cNvSpPr/>
          <p:nvPr/>
        </p:nvSpPr>
        <p:spPr bwMode="auto">
          <a:xfrm>
            <a:off x="1059899" y="3474253"/>
            <a:ext cx="306321" cy="304882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0F56D0-4C88-4778-848B-FFB5B040B2F1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4212932" y="3919419"/>
            <a:ext cx="0" cy="148631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Sḷîḍê">
            <a:extLst>
              <a:ext uri="{FF2B5EF4-FFF2-40B4-BE49-F238E27FC236}">
                <a16:creationId xmlns:a16="http://schemas.microsoft.com/office/drawing/2014/main" id="{3E6F648B-CD3F-4945-A8C9-9CE8964C550D}"/>
              </a:ext>
            </a:extLst>
          </p:cNvPr>
          <p:cNvSpPr/>
          <p:nvPr/>
        </p:nvSpPr>
        <p:spPr bwMode="auto">
          <a:xfrm>
            <a:off x="3919859" y="3333971"/>
            <a:ext cx="586146" cy="585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iṣḷiḋê">
            <a:extLst>
              <a:ext uri="{FF2B5EF4-FFF2-40B4-BE49-F238E27FC236}">
                <a16:creationId xmlns:a16="http://schemas.microsoft.com/office/drawing/2014/main" id="{52676DCF-BCFA-4920-8D5D-72022C79CC35}"/>
              </a:ext>
            </a:extLst>
          </p:cNvPr>
          <p:cNvSpPr/>
          <p:nvPr/>
        </p:nvSpPr>
        <p:spPr bwMode="auto">
          <a:xfrm>
            <a:off x="4059770" y="3474253"/>
            <a:ext cx="306321" cy="304882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A897EB-13A7-40DA-9DA7-39FC3C08AE01}"/>
              </a:ext>
            </a:extLst>
          </p:cNvPr>
          <p:cNvSpPr txBox="1"/>
          <p:nvPr/>
        </p:nvSpPr>
        <p:spPr>
          <a:xfrm>
            <a:off x="1118723" y="333749"/>
            <a:ext cx="324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A8ED9D9-0A9C-4253-9B49-D64DBAAE4DF8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00" kern="0" dirty="0">
                <a:solidFill>
                  <a:srgbClr val="0E477F"/>
                </a:solidFill>
                <a:latin typeface="+mn-ea"/>
                <a:cs typeface="+mn-ea"/>
                <a:sym typeface="+mn-lt"/>
              </a:rPr>
              <a:t>Fill in the description</a:t>
            </a:r>
            <a:endParaRPr sz="1000" kern="0" dirty="0">
              <a:solidFill>
                <a:srgbClr val="0E477F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16CCE38-C1D5-4232-8157-0850C3AE9ED9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30BC77-CA6A-4BA4-AC4E-78938E1F1C98}"/>
              </a:ext>
            </a:extLst>
          </p:cNvPr>
          <p:cNvSpPr txBox="1"/>
          <p:nvPr/>
        </p:nvSpPr>
        <p:spPr>
          <a:xfrm>
            <a:off x="1781928" y="3408969"/>
            <a:ext cx="1984766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1F0C95-112F-466F-8382-634F47E2A1D8}"/>
              </a:ext>
            </a:extLst>
          </p:cNvPr>
          <p:cNvSpPr txBox="1"/>
          <p:nvPr/>
        </p:nvSpPr>
        <p:spPr>
          <a:xfrm>
            <a:off x="4799078" y="3429000"/>
            <a:ext cx="1984766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9291655-D185-459C-8E80-A747FBFA76C6}"/>
              </a:ext>
            </a:extLst>
          </p:cNvPr>
          <p:cNvSpPr/>
          <p:nvPr/>
        </p:nvSpPr>
        <p:spPr>
          <a:xfrm>
            <a:off x="1506134" y="2153264"/>
            <a:ext cx="2677045" cy="6790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F219840-BC92-46F1-B5B7-607DF352C1D3}"/>
              </a:ext>
            </a:extLst>
          </p:cNvPr>
          <p:cNvSpPr txBox="1"/>
          <p:nvPr/>
        </p:nvSpPr>
        <p:spPr>
          <a:xfrm>
            <a:off x="1535885" y="2206788"/>
            <a:ext cx="267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7" name="ïṥļîďê">
            <a:extLst>
              <a:ext uri="{FF2B5EF4-FFF2-40B4-BE49-F238E27FC236}">
                <a16:creationId xmlns:a16="http://schemas.microsoft.com/office/drawing/2014/main" id="{3EECAD9E-7423-417C-97F8-C87D0C36CD15}"/>
              </a:ext>
            </a:extLst>
          </p:cNvPr>
          <p:cNvSpPr/>
          <p:nvPr/>
        </p:nvSpPr>
        <p:spPr>
          <a:xfrm>
            <a:off x="7653096" y="2346807"/>
            <a:ext cx="302706" cy="316236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0" name="îsľïdè">
            <a:extLst>
              <a:ext uri="{FF2B5EF4-FFF2-40B4-BE49-F238E27FC236}">
                <a16:creationId xmlns:a16="http://schemas.microsoft.com/office/drawing/2014/main" id="{56679CF4-9B48-4143-91C2-6996DD1EDB7F}"/>
              </a:ext>
            </a:extLst>
          </p:cNvPr>
          <p:cNvSpPr/>
          <p:nvPr/>
        </p:nvSpPr>
        <p:spPr>
          <a:xfrm>
            <a:off x="7653096" y="4409799"/>
            <a:ext cx="302706" cy="316236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ABB765-7FBE-4D96-B4BE-07F14F723D74}"/>
              </a:ext>
            </a:extLst>
          </p:cNvPr>
          <p:cNvCxnSpPr/>
          <p:nvPr/>
        </p:nvCxnSpPr>
        <p:spPr>
          <a:xfrm>
            <a:off x="7653096" y="3925850"/>
            <a:ext cx="3729591" cy="0"/>
          </a:xfrm>
          <a:prstGeom prst="line">
            <a:avLst/>
          </a:prstGeom>
          <a:ln w="3175" cap="rnd">
            <a:solidFill>
              <a:srgbClr val="0E477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D04D734-8031-47EE-A3DB-40550429A151}"/>
              </a:ext>
            </a:extLst>
          </p:cNvPr>
          <p:cNvSpPr txBox="1"/>
          <p:nvPr/>
        </p:nvSpPr>
        <p:spPr>
          <a:xfrm>
            <a:off x="8107517" y="2199919"/>
            <a:ext cx="26762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09E29CA-BA82-47D2-B96A-B367274D946C}"/>
              </a:ext>
            </a:extLst>
          </p:cNvPr>
          <p:cNvSpPr txBox="1"/>
          <p:nvPr/>
        </p:nvSpPr>
        <p:spPr>
          <a:xfrm>
            <a:off x="8092021" y="4240925"/>
            <a:ext cx="26762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45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7CB0E4-287C-4276-B2F0-E0877743B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CB0F480D-F035-47BE-8AD2-8116B230BCF8}"/>
              </a:ext>
            </a:extLst>
          </p:cNvPr>
          <p:cNvSpPr/>
          <p:nvPr/>
        </p:nvSpPr>
        <p:spPr>
          <a:xfrm rot="18854253">
            <a:off x="4436586" y="398584"/>
            <a:ext cx="1080570" cy="1080570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FBD2CE-F8DB-457E-B9EF-141384E713BC}"/>
              </a:ext>
            </a:extLst>
          </p:cNvPr>
          <p:cNvSpPr/>
          <p:nvPr/>
        </p:nvSpPr>
        <p:spPr>
          <a:xfrm rot="19230053">
            <a:off x="3859393" y="4947414"/>
            <a:ext cx="1208766" cy="1208766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0A9E26-7A6C-4674-B6C1-025FB8CBB6C7}"/>
              </a:ext>
            </a:extLst>
          </p:cNvPr>
          <p:cNvGrpSpPr/>
          <p:nvPr/>
        </p:nvGrpSpPr>
        <p:grpSpPr>
          <a:xfrm>
            <a:off x="-3869510" y="-1332851"/>
            <a:ext cx="8502284" cy="8479992"/>
            <a:chOff x="-6136745" y="-1642242"/>
            <a:chExt cx="5570936" cy="555633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E0E4D48-9043-455D-ABDD-8BD7F55B99D6}"/>
                </a:ext>
              </a:extLst>
            </p:cNvPr>
            <p:cNvSpPr/>
            <p:nvPr/>
          </p:nvSpPr>
          <p:spPr>
            <a:xfrm>
              <a:off x="-6136745" y="-1642242"/>
              <a:ext cx="5570936" cy="5556330"/>
            </a:xfrm>
            <a:custGeom>
              <a:avLst/>
              <a:gdLst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75175 h 9055575"/>
                <a:gd name="connsiteX1" fmla="*/ 8826500 w 9029700"/>
                <a:gd name="connsiteY1" fmla="*/ 3759675 h 9055575"/>
                <a:gd name="connsiteX2" fmla="*/ 9029700 w 9029700"/>
                <a:gd name="connsiteY2" fmla="*/ 4496275 h 9055575"/>
                <a:gd name="connsiteX3" fmla="*/ 8991600 w 9029700"/>
                <a:gd name="connsiteY3" fmla="*/ 5334475 h 9055575"/>
                <a:gd name="connsiteX4" fmla="*/ 8686800 w 9029700"/>
                <a:gd name="connsiteY4" fmla="*/ 6007575 h 9055575"/>
                <a:gd name="connsiteX5" fmla="*/ 5359400 w 9029700"/>
                <a:gd name="connsiteY5" fmla="*/ 8763475 h 9055575"/>
                <a:gd name="connsiteX6" fmla="*/ 4546600 w 9029700"/>
                <a:gd name="connsiteY6" fmla="*/ 9055575 h 9055575"/>
                <a:gd name="connsiteX7" fmla="*/ 3822700 w 9029700"/>
                <a:gd name="connsiteY7" fmla="*/ 9042875 h 9055575"/>
                <a:gd name="connsiteX8" fmla="*/ 3111500 w 9029700"/>
                <a:gd name="connsiteY8" fmla="*/ 8725375 h 9055575"/>
                <a:gd name="connsiteX9" fmla="*/ 2743200 w 9029700"/>
                <a:gd name="connsiteY9" fmla="*/ 8433275 h 9055575"/>
                <a:gd name="connsiteX10" fmla="*/ 368300 w 9029700"/>
                <a:gd name="connsiteY10" fmla="*/ 5537675 h 9055575"/>
                <a:gd name="connsiteX11" fmla="*/ 63500 w 9029700"/>
                <a:gd name="connsiteY11" fmla="*/ 4915375 h 9055575"/>
                <a:gd name="connsiteX12" fmla="*/ 0 w 9029700"/>
                <a:gd name="connsiteY12" fmla="*/ 4394675 h 9055575"/>
                <a:gd name="connsiteX13" fmla="*/ 101600 w 9029700"/>
                <a:gd name="connsiteY13" fmla="*/ 3632675 h 9055575"/>
                <a:gd name="connsiteX14" fmla="*/ 508000 w 9029700"/>
                <a:gd name="connsiteY14" fmla="*/ 2845275 h 9055575"/>
                <a:gd name="connsiteX15" fmla="*/ 3556000 w 9029700"/>
                <a:gd name="connsiteY15" fmla="*/ 330675 h 9055575"/>
                <a:gd name="connsiteX16" fmla="*/ 4420076 w 9029700"/>
                <a:gd name="connsiteY16" fmla="*/ 0 h 9055575"/>
                <a:gd name="connsiteX17" fmla="*/ 5156200 w 9029700"/>
                <a:gd name="connsiteY17" fmla="*/ 51275 h 9055575"/>
                <a:gd name="connsiteX18" fmla="*/ 6083300 w 9029700"/>
                <a:gd name="connsiteY18" fmla="*/ 406875 h 9055575"/>
                <a:gd name="connsiteX19" fmla="*/ 6400800 w 9029700"/>
                <a:gd name="connsiteY19" fmla="*/ 775175 h 9055575"/>
                <a:gd name="connsiteX0" fmla="*/ 6400800 w 9029700"/>
                <a:gd name="connsiteY0" fmla="*/ 795153 h 9075553"/>
                <a:gd name="connsiteX1" fmla="*/ 8826500 w 9029700"/>
                <a:gd name="connsiteY1" fmla="*/ 3779653 h 9075553"/>
                <a:gd name="connsiteX2" fmla="*/ 9029700 w 9029700"/>
                <a:gd name="connsiteY2" fmla="*/ 4516253 h 9075553"/>
                <a:gd name="connsiteX3" fmla="*/ 8991600 w 9029700"/>
                <a:gd name="connsiteY3" fmla="*/ 5354453 h 9075553"/>
                <a:gd name="connsiteX4" fmla="*/ 8686800 w 9029700"/>
                <a:gd name="connsiteY4" fmla="*/ 6027553 h 9075553"/>
                <a:gd name="connsiteX5" fmla="*/ 5359400 w 9029700"/>
                <a:gd name="connsiteY5" fmla="*/ 8783453 h 9075553"/>
                <a:gd name="connsiteX6" fmla="*/ 4546600 w 9029700"/>
                <a:gd name="connsiteY6" fmla="*/ 9075553 h 9075553"/>
                <a:gd name="connsiteX7" fmla="*/ 3822700 w 9029700"/>
                <a:gd name="connsiteY7" fmla="*/ 9062853 h 9075553"/>
                <a:gd name="connsiteX8" fmla="*/ 3111500 w 9029700"/>
                <a:gd name="connsiteY8" fmla="*/ 8745353 h 9075553"/>
                <a:gd name="connsiteX9" fmla="*/ 2743200 w 9029700"/>
                <a:gd name="connsiteY9" fmla="*/ 8453253 h 9075553"/>
                <a:gd name="connsiteX10" fmla="*/ 368300 w 9029700"/>
                <a:gd name="connsiteY10" fmla="*/ 5557653 h 9075553"/>
                <a:gd name="connsiteX11" fmla="*/ 63500 w 9029700"/>
                <a:gd name="connsiteY11" fmla="*/ 4935353 h 9075553"/>
                <a:gd name="connsiteX12" fmla="*/ 0 w 9029700"/>
                <a:gd name="connsiteY12" fmla="*/ 4414653 h 9075553"/>
                <a:gd name="connsiteX13" fmla="*/ 101600 w 9029700"/>
                <a:gd name="connsiteY13" fmla="*/ 3652653 h 9075553"/>
                <a:gd name="connsiteX14" fmla="*/ 508000 w 9029700"/>
                <a:gd name="connsiteY14" fmla="*/ 2865253 h 9075553"/>
                <a:gd name="connsiteX15" fmla="*/ 3556000 w 9029700"/>
                <a:gd name="connsiteY15" fmla="*/ 350653 h 9075553"/>
                <a:gd name="connsiteX16" fmla="*/ 4420076 w 9029700"/>
                <a:gd name="connsiteY16" fmla="*/ 19978 h 9075553"/>
                <a:gd name="connsiteX17" fmla="*/ 5156200 w 9029700"/>
                <a:gd name="connsiteY17" fmla="*/ 71253 h 9075553"/>
                <a:gd name="connsiteX18" fmla="*/ 6083300 w 9029700"/>
                <a:gd name="connsiteY18" fmla="*/ 426853 h 9075553"/>
                <a:gd name="connsiteX19" fmla="*/ 6400800 w 9029700"/>
                <a:gd name="connsiteY19" fmla="*/ 795153 h 9075553"/>
                <a:gd name="connsiteX0" fmla="*/ 6400800 w 9029700"/>
                <a:gd name="connsiteY0" fmla="*/ 801986 h 9082386"/>
                <a:gd name="connsiteX1" fmla="*/ 8826500 w 9029700"/>
                <a:gd name="connsiteY1" fmla="*/ 3786486 h 9082386"/>
                <a:gd name="connsiteX2" fmla="*/ 9029700 w 9029700"/>
                <a:gd name="connsiteY2" fmla="*/ 4523086 h 9082386"/>
                <a:gd name="connsiteX3" fmla="*/ 8991600 w 9029700"/>
                <a:gd name="connsiteY3" fmla="*/ 5361286 h 9082386"/>
                <a:gd name="connsiteX4" fmla="*/ 8686800 w 9029700"/>
                <a:gd name="connsiteY4" fmla="*/ 6034386 h 9082386"/>
                <a:gd name="connsiteX5" fmla="*/ 5359400 w 9029700"/>
                <a:gd name="connsiteY5" fmla="*/ 8790286 h 9082386"/>
                <a:gd name="connsiteX6" fmla="*/ 4546600 w 9029700"/>
                <a:gd name="connsiteY6" fmla="*/ 9082386 h 9082386"/>
                <a:gd name="connsiteX7" fmla="*/ 3822700 w 9029700"/>
                <a:gd name="connsiteY7" fmla="*/ 9069686 h 9082386"/>
                <a:gd name="connsiteX8" fmla="*/ 3111500 w 9029700"/>
                <a:gd name="connsiteY8" fmla="*/ 8752186 h 9082386"/>
                <a:gd name="connsiteX9" fmla="*/ 2743200 w 9029700"/>
                <a:gd name="connsiteY9" fmla="*/ 8460086 h 9082386"/>
                <a:gd name="connsiteX10" fmla="*/ 368300 w 9029700"/>
                <a:gd name="connsiteY10" fmla="*/ 5564486 h 9082386"/>
                <a:gd name="connsiteX11" fmla="*/ 63500 w 9029700"/>
                <a:gd name="connsiteY11" fmla="*/ 4942186 h 9082386"/>
                <a:gd name="connsiteX12" fmla="*/ 0 w 9029700"/>
                <a:gd name="connsiteY12" fmla="*/ 4421486 h 9082386"/>
                <a:gd name="connsiteX13" fmla="*/ 101600 w 9029700"/>
                <a:gd name="connsiteY13" fmla="*/ 3659486 h 9082386"/>
                <a:gd name="connsiteX14" fmla="*/ 508000 w 9029700"/>
                <a:gd name="connsiteY14" fmla="*/ 2872086 h 9082386"/>
                <a:gd name="connsiteX15" fmla="*/ 3556000 w 9029700"/>
                <a:gd name="connsiteY15" fmla="*/ 357486 h 9082386"/>
                <a:gd name="connsiteX16" fmla="*/ 4420076 w 9029700"/>
                <a:gd name="connsiteY16" fmla="*/ 26811 h 9082386"/>
                <a:gd name="connsiteX17" fmla="*/ 5202775 w 9029700"/>
                <a:gd name="connsiteY17" fmla="*/ 41860 h 9082386"/>
                <a:gd name="connsiteX18" fmla="*/ 6083300 w 9029700"/>
                <a:gd name="connsiteY18" fmla="*/ 433686 h 9082386"/>
                <a:gd name="connsiteX19" fmla="*/ 6400800 w 9029700"/>
                <a:gd name="connsiteY19" fmla="*/ 801986 h 9082386"/>
                <a:gd name="connsiteX0" fmla="*/ 6400800 w 9029700"/>
                <a:gd name="connsiteY0" fmla="*/ 806983 h 9087383"/>
                <a:gd name="connsiteX1" fmla="*/ 8826500 w 9029700"/>
                <a:gd name="connsiteY1" fmla="*/ 3791483 h 9087383"/>
                <a:gd name="connsiteX2" fmla="*/ 9029700 w 9029700"/>
                <a:gd name="connsiteY2" fmla="*/ 4528083 h 9087383"/>
                <a:gd name="connsiteX3" fmla="*/ 8991600 w 9029700"/>
                <a:gd name="connsiteY3" fmla="*/ 5366283 h 9087383"/>
                <a:gd name="connsiteX4" fmla="*/ 8686800 w 9029700"/>
                <a:gd name="connsiteY4" fmla="*/ 6039383 h 9087383"/>
                <a:gd name="connsiteX5" fmla="*/ 5359400 w 9029700"/>
                <a:gd name="connsiteY5" fmla="*/ 8795283 h 9087383"/>
                <a:gd name="connsiteX6" fmla="*/ 4546600 w 9029700"/>
                <a:gd name="connsiteY6" fmla="*/ 9087383 h 9087383"/>
                <a:gd name="connsiteX7" fmla="*/ 3822700 w 9029700"/>
                <a:gd name="connsiteY7" fmla="*/ 9074683 h 9087383"/>
                <a:gd name="connsiteX8" fmla="*/ 3111500 w 9029700"/>
                <a:gd name="connsiteY8" fmla="*/ 8757183 h 9087383"/>
                <a:gd name="connsiteX9" fmla="*/ 2743200 w 9029700"/>
                <a:gd name="connsiteY9" fmla="*/ 8465083 h 9087383"/>
                <a:gd name="connsiteX10" fmla="*/ 368300 w 9029700"/>
                <a:gd name="connsiteY10" fmla="*/ 5569483 h 9087383"/>
                <a:gd name="connsiteX11" fmla="*/ 63500 w 9029700"/>
                <a:gd name="connsiteY11" fmla="*/ 4947183 h 9087383"/>
                <a:gd name="connsiteX12" fmla="*/ 0 w 9029700"/>
                <a:gd name="connsiteY12" fmla="*/ 4426483 h 9087383"/>
                <a:gd name="connsiteX13" fmla="*/ 101600 w 9029700"/>
                <a:gd name="connsiteY13" fmla="*/ 3664483 h 9087383"/>
                <a:gd name="connsiteX14" fmla="*/ 508000 w 9029700"/>
                <a:gd name="connsiteY14" fmla="*/ 2877083 h 9087383"/>
                <a:gd name="connsiteX15" fmla="*/ 3556000 w 9029700"/>
                <a:gd name="connsiteY15" fmla="*/ 362483 h 9087383"/>
                <a:gd name="connsiteX16" fmla="*/ 4420076 w 9029700"/>
                <a:gd name="connsiteY16" fmla="*/ 31808 h 9087383"/>
                <a:gd name="connsiteX17" fmla="*/ 5202775 w 9029700"/>
                <a:gd name="connsiteY17" fmla="*/ 46857 h 9087383"/>
                <a:gd name="connsiteX18" fmla="*/ 6083300 w 9029700"/>
                <a:gd name="connsiteY18" fmla="*/ 438683 h 9087383"/>
                <a:gd name="connsiteX19" fmla="*/ 6400800 w 9029700"/>
                <a:gd name="connsiteY19" fmla="*/ 806983 h 9087383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50747"/>
                <a:gd name="connsiteY0" fmla="*/ 786285 h 9087385"/>
                <a:gd name="connsiteX1" fmla="*/ 8805801 w 9050747"/>
                <a:gd name="connsiteY1" fmla="*/ 3791485 h 9087385"/>
                <a:gd name="connsiteX2" fmla="*/ 9029700 w 9050747"/>
                <a:gd name="connsiteY2" fmla="*/ 4528085 h 9087385"/>
                <a:gd name="connsiteX3" fmla="*/ 8991600 w 9050747"/>
                <a:gd name="connsiteY3" fmla="*/ 5366285 h 9087385"/>
                <a:gd name="connsiteX4" fmla="*/ 8686800 w 9050747"/>
                <a:gd name="connsiteY4" fmla="*/ 6039385 h 9087385"/>
                <a:gd name="connsiteX5" fmla="*/ 5359400 w 9050747"/>
                <a:gd name="connsiteY5" fmla="*/ 8795285 h 9087385"/>
                <a:gd name="connsiteX6" fmla="*/ 4546600 w 9050747"/>
                <a:gd name="connsiteY6" fmla="*/ 9087385 h 9087385"/>
                <a:gd name="connsiteX7" fmla="*/ 3822700 w 9050747"/>
                <a:gd name="connsiteY7" fmla="*/ 9074685 h 9087385"/>
                <a:gd name="connsiteX8" fmla="*/ 3111500 w 9050747"/>
                <a:gd name="connsiteY8" fmla="*/ 8757185 h 9087385"/>
                <a:gd name="connsiteX9" fmla="*/ 2743200 w 9050747"/>
                <a:gd name="connsiteY9" fmla="*/ 8465085 h 9087385"/>
                <a:gd name="connsiteX10" fmla="*/ 368300 w 9050747"/>
                <a:gd name="connsiteY10" fmla="*/ 5569485 h 9087385"/>
                <a:gd name="connsiteX11" fmla="*/ 63500 w 9050747"/>
                <a:gd name="connsiteY11" fmla="*/ 4947185 h 9087385"/>
                <a:gd name="connsiteX12" fmla="*/ 0 w 9050747"/>
                <a:gd name="connsiteY12" fmla="*/ 4426485 h 9087385"/>
                <a:gd name="connsiteX13" fmla="*/ 101600 w 9050747"/>
                <a:gd name="connsiteY13" fmla="*/ 3664485 h 9087385"/>
                <a:gd name="connsiteX14" fmla="*/ 508000 w 9050747"/>
                <a:gd name="connsiteY14" fmla="*/ 2877085 h 9087385"/>
                <a:gd name="connsiteX15" fmla="*/ 3556000 w 9050747"/>
                <a:gd name="connsiteY15" fmla="*/ 362485 h 9087385"/>
                <a:gd name="connsiteX16" fmla="*/ 4420076 w 9050747"/>
                <a:gd name="connsiteY16" fmla="*/ 31810 h 9087385"/>
                <a:gd name="connsiteX17" fmla="*/ 5202775 w 9050747"/>
                <a:gd name="connsiteY17" fmla="*/ 46859 h 9087385"/>
                <a:gd name="connsiteX18" fmla="*/ 6083300 w 9050747"/>
                <a:gd name="connsiteY18" fmla="*/ 438685 h 9087385"/>
                <a:gd name="connsiteX19" fmla="*/ 6431850 w 9050747"/>
                <a:gd name="connsiteY19" fmla="*/ 786285 h 9087385"/>
                <a:gd name="connsiteX0" fmla="*/ 6431850 w 9046141"/>
                <a:gd name="connsiteY0" fmla="*/ 786285 h 9087385"/>
                <a:gd name="connsiteX1" fmla="*/ 8805801 w 9046141"/>
                <a:gd name="connsiteY1" fmla="*/ 3791485 h 9087385"/>
                <a:gd name="connsiteX2" fmla="*/ 9029700 w 9046141"/>
                <a:gd name="connsiteY2" fmla="*/ 4528085 h 9087385"/>
                <a:gd name="connsiteX3" fmla="*/ 8955375 w 9046141"/>
                <a:gd name="connsiteY3" fmla="*/ 5361110 h 9087385"/>
                <a:gd name="connsiteX4" fmla="*/ 8686800 w 9046141"/>
                <a:gd name="connsiteY4" fmla="*/ 6039385 h 9087385"/>
                <a:gd name="connsiteX5" fmla="*/ 5359400 w 9046141"/>
                <a:gd name="connsiteY5" fmla="*/ 8795285 h 9087385"/>
                <a:gd name="connsiteX6" fmla="*/ 4546600 w 9046141"/>
                <a:gd name="connsiteY6" fmla="*/ 9087385 h 9087385"/>
                <a:gd name="connsiteX7" fmla="*/ 3822700 w 9046141"/>
                <a:gd name="connsiteY7" fmla="*/ 9074685 h 9087385"/>
                <a:gd name="connsiteX8" fmla="*/ 3111500 w 9046141"/>
                <a:gd name="connsiteY8" fmla="*/ 8757185 h 9087385"/>
                <a:gd name="connsiteX9" fmla="*/ 2743200 w 9046141"/>
                <a:gd name="connsiteY9" fmla="*/ 8465085 h 9087385"/>
                <a:gd name="connsiteX10" fmla="*/ 368300 w 9046141"/>
                <a:gd name="connsiteY10" fmla="*/ 5569485 h 9087385"/>
                <a:gd name="connsiteX11" fmla="*/ 63500 w 9046141"/>
                <a:gd name="connsiteY11" fmla="*/ 4947185 h 9087385"/>
                <a:gd name="connsiteX12" fmla="*/ 0 w 9046141"/>
                <a:gd name="connsiteY12" fmla="*/ 4426485 h 9087385"/>
                <a:gd name="connsiteX13" fmla="*/ 101600 w 9046141"/>
                <a:gd name="connsiteY13" fmla="*/ 3664485 h 9087385"/>
                <a:gd name="connsiteX14" fmla="*/ 508000 w 9046141"/>
                <a:gd name="connsiteY14" fmla="*/ 2877085 h 9087385"/>
                <a:gd name="connsiteX15" fmla="*/ 3556000 w 9046141"/>
                <a:gd name="connsiteY15" fmla="*/ 362485 h 9087385"/>
                <a:gd name="connsiteX16" fmla="*/ 4420076 w 9046141"/>
                <a:gd name="connsiteY16" fmla="*/ 31810 h 9087385"/>
                <a:gd name="connsiteX17" fmla="*/ 5202775 w 9046141"/>
                <a:gd name="connsiteY17" fmla="*/ 46859 h 9087385"/>
                <a:gd name="connsiteX18" fmla="*/ 6083300 w 9046141"/>
                <a:gd name="connsiteY18" fmla="*/ 438685 h 9087385"/>
                <a:gd name="connsiteX19" fmla="*/ 6431850 w 9046141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45401 w 9054180"/>
                <a:gd name="connsiteY4" fmla="*/ 6013510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43875 w 9054180"/>
                <a:gd name="connsiteY5" fmla="*/ 87383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45985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34210"/>
                <a:gd name="connsiteX1" fmla="*/ 8805801 w 9054180"/>
                <a:gd name="connsiteY1" fmla="*/ 3791485 h 9034210"/>
                <a:gd name="connsiteX2" fmla="*/ 9029700 w 9054180"/>
                <a:gd name="connsiteY2" fmla="*/ 4528085 h 9034210"/>
                <a:gd name="connsiteX3" fmla="*/ 8955375 w 9054180"/>
                <a:gd name="connsiteY3" fmla="*/ 5361110 h 9034210"/>
                <a:gd name="connsiteX4" fmla="*/ 8562602 w 9054180"/>
                <a:gd name="connsiteY4" fmla="*/ 6142886 h 9034210"/>
                <a:gd name="connsiteX5" fmla="*/ 5374926 w 9054180"/>
                <a:gd name="connsiteY5" fmla="*/ 8759061 h 9034210"/>
                <a:gd name="connsiteX6" fmla="*/ 4551775 w 9054180"/>
                <a:gd name="connsiteY6" fmla="*/ 9020110 h 9034210"/>
                <a:gd name="connsiteX7" fmla="*/ 3833050 w 9054180"/>
                <a:gd name="connsiteY7" fmla="*/ 9007409 h 9034210"/>
                <a:gd name="connsiteX8" fmla="*/ 3111500 w 9054180"/>
                <a:gd name="connsiteY8" fmla="*/ 8757185 h 9034210"/>
                <a:gd name="connsiteX9" fmla="*/ 2743200 w 9054180"/>
                <a:gd name="connsiteY9" fmla="*/ 8465085 h 9034210"/>
                <a:gd name="connsiteX10" fmla="*/ 368300 w 9054180"/>
                <a:gd name="connsiteY10" fmla="*/ 5569485 h 9034210"/>
                <a:gd name="connsiteX11" fmla="*/ 63500 w 9054180"/>
                <a:gd name="connsiteY11" fmla="*/ 4947185 h 9034210"/>
                <a:gd name="connsiteX12" fmla="*/ 0 w 9054180"/>
                <a:gd name="connsiteY12" fmla="*/ 4426485 h 9034210"/>
                <a:gd name="connsiteX13" fmla="*/ 101600 w 9054180"/>
                <a:gd name="connsiteY13" fmla="*/ 3664485 h 9034210"/>
                <a:gd name="connsiteX14" fmla="*/ 508000 w 9054180"/>
                <a:gd name="connsiteY14" fmla="*/ 2877085 h 9034210"/>
                <a:gd name="connsiteX15" fmla="*/ 3556000 w 9054180"/>
                <a:gd name="connsiteY15" fmla="*/ 362485 h 9034210"/>
                <a:gd name="connsiteX16" fmla="*/ 4420076 w 9054180"/>
                <a:gd name="connsiteY16" fmla="*/ 31810 h 9034210"/>
                <a:gd name="connsiteX17" fmla="*/ 5202775 w 9054180"/>
                <a:gd name="connsiteY17" fmla="*/ 46859 h 9034210"/>
                <a:gd name="connsiteX18" fmla="*/ 6083300 w 9054180"/>
                <a:gd name="connsiteY18" fmla="*/ 438685 h 9034210"/>
                <a:gd name="connsiteX19" fmla="*/ 6431850 w 9054180"/>
                <a:gd name="connsiteY19" fmla="*/ 786285 h 9034210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11500 w 9054180"/>
                <a:gd name="connsiteY8" fmla="*/ 8757185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11500 w 9054180"/>
                <a:gd name="connsiteY8" fmla="*/ 8757185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73601 w 9054180"/>
                <a:gd name="connsiteY8" fmla="*/ 8695084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831177 w 9054180"/>
                <a:gd name="connsiteY9" fmla="*/ 8454736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414875 w 9054180"/>
                <a:gd name="connsiteY10" fmla="*/ 5538434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383825 w 9054180"/>
                <a:gd name="connsiteY10" fmla="*/ 5543609 h 9056452"/>
                <a:gd name="connsiteX11" fmla="*/ 94551 w 9054180"/>
                <a:gd name="connsiteY11" fmla="*/ 4942010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94551 w 9054180"/>
                <a:gd name="connsiteY11" fmla="*/ 4942010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395625 w 9017955"/>
                <a:gd name="connsiteY0" fmla="*/ 786285 h 9056452"/>
                <a:gd name="connsiteX1" fmla="*/ 8769576 w 9017955"/>
                <a:gd name="connsiteY1" fmla="*/ 3791485 h 9056452"/>
                <a:gd name="connsiteX2" fmla="*/ 8993475 w 9017955"/>
                <a:gd name="connsiteY2" fmla="*/ 4528085 h 9056452"/>
                <a:gd name="connsiteX3" fmla="*/ 8919150 w 9017955"/>
                <a:gd name="connsiteY3" fmla="*/ 5361110 h 9056452"/>
                <a:gd name="connsiteX4" fmla="*/ 8526377 w 9017955"/>
                <a:gd name="connsiteY4" fmla="*/ 6142886 h 9056452"/>
                <a:gd name="connsiteX5" fmla="*/ 5338701 w 9017955"/>
                <a:gd name="connsiteY5" fmla="*/ 8759061 h 9056452"/>
                <a:gd name="connsiteX6" fmla="*/ 4515550 w 9017955"/>
                <a:gd name="connsiteY6" fmla="*/ 9020110 h 9056452"/>
                <a:gd name="connsiteX7" fmla="*/ 3796825 w 9017955"/>
                <a:gd name="connsiteY7" fmla="*/ 9007409 h 9056452"/>
                <a:gd name="connsiteX8" fmla="*/ 3111501 w 9017955"/>
                <a:gd name="connsiteY8" fmla="*/ 8752010 h 9056452"/>
                <a:gd name="connsiteX9" fmla="*/ 2753551 w 9017955"/>
                <a:gd name="connsiteY9" fmla="*/ 8470261 h 9056452"/>
                <a:gd name="connsiteX10" fmla="*/ 347600 w 9017955"/>
                <a:gd name="connsiteY10" fmla="*/ 5543609 h 9056452"/>
                <a:gd name="connsiteX11" fmla="*/ 58326 w 9017955"/>
                <a:gd name="connsiteY11" fmla="*/ 4942010 h 9056452"/>
                <a:gd name="connsiteX12" fmla="*/ 0 w 9017955"/>
                <a:gd name="connsiteY12" fmla="*/ 4416135 h 9056452"/>
                <a:gd name="connsiteX13" fmla="*/ 65375 w 9017955"/>
                <a:gd name="connsiteY13" fmla="*/ 3664485 h 9056452"/>
                <a:gd name="connsiteX14" fmla="*/ 471775 w 9017955"/>
                <a:gd name="connsiteY14" fmla="*/ 2877085 h 9056452"/>
                <a:gd name="connsiteX15" fmla="*/ 3519775 w 9017955"/>
                <a:gd name="connsiteY15" fmla="*/ 362485 h 9056452"/>
                <a:gd name="connsiteX16" fmla="*/ 4383851 w 9017955"/>
                <a:gd name="connsiteY16" fmla="*/ 31810 h 9056452"/>
                <a:gd name="connsiteX17" fmla="*/ 5166550 w 9017955"/>
                <a:gd name="connsiteY17" fmla="*/ 46859 h 9056452"/>
                <a:gd name="connsiteX18" fmla="*/ 6047075 w 9017955"/>
                <a:gd name="connsiteY18" fmla="*/ 438685 h 9056452"/>
                <a:gd name="connsiteX19" fmla="*/ 6395625 w 9017955"/>
                <a:gd name="connsiteY19" fmla="*/ 786285 h 9056452"/>
                <a:gd name="connsiteX0" fmla="*/ 6452550 w 9074880"/>
                <a:gd name="connsiteY0" fmla="*/ 786285 h 9056454"/>
                <a:gd name="connsiteX1" fmla="*/ 8826501 w 9074880"/>
                <a:gd name="connsiteY1" fmla="*/ 3791485 h 9056454"/>
                <a:gd name="connsiteX2" fmla="*/ 9050400 w 9074880"/>
                <a:gd name="connsiteY2" fmla="*/ 4528085 h 9056454"/>
                <a:gd name="connsiteX3" fmla="*/ 8976075 w 9074880"/>
                <a:gd name="connsiteY3" fmla="*/ 5361110 h 9056454"/>
                <a:gd name="connsiteX4" fmla="*/ 8583302 w 9074880"/>
                <a:gd name="connsiteY4" fmla="*/ 6142886 h 9056454"/>
                <a:gd name="connsiteX5" fmla="*/ 5395626 w 9074880"/>
                <a:gd name="connsiteY5" fmla="*/ 8759061 h 9056454"/>
                <a:gd name="connsiteX6" fmla="*/ 4572475 w 9074880"/>
                <a:gd name="connsiteY6" fmla="*/ 9020110 h 9056454"/>
                <a:gd name="connsiteX7" fmla="*/ 3853750 w 9074880"/>
                <a:gd name="connsiteY7" fmla="*/ 9007409 h 9056454"/>
                <a:gd name="connsiteX8" fmla="*/ 3168426 w 9074880"/>
                <a:gd name="connsiteY8" fmla="*/ 8752010 h 9056454"/>
                <a:gd name="connsiteX9" fmla="*/ 2810476 w 9074880"/>
                <a:gd name="connsiteY9" fmla="*/ 8470261 h 9056454"/>
                <a:gd name="connsiteX10" fmla="*/ 404525 w 9074880"/>
                <a:gd name="connsiteY10" fmla="*/ 5543609 h 9056454"/>
                <a:gd name="connsiteX11" fmla="*/ 115251 w 9074880"/>
                <a:gd name="connsiteY11" fmla="*/ 4942010 h 9056454"/>
                <a:gd name="connsiteX12" fmla="*/ 0 w 9074880"/>
                <a:gd name="connsiteY12" fmla="*/ 4426485 h 9056454"/>
                <a:gd name="connsiteX13" fmla="*/ 122300 w 9074880"/>
                <a:gd name="connsiteY13" fmla="*/ 3664485 h 9056454"/>
                <a:gd name="connsiteX14" fmla="*/ 528700 w 9074880"/>
                <a:gd name="connsiteY14" fmla="*/ 2877085 h 9056454"/>
                <a:gd name="connsiteX15" fmla="*/ 3576700 w 9074880"/>
                <a:gd name="connsiteY15" fmla="*/ 362485 h 9056454"/>
                <a:gd name="connsiteX16" fmla="*/ 4440776 w 9074880"/>
                <a:gd name="connsiteY16" fmla="*/ 31810 h 9056454"/>
                <a:gd name="connsiteX17" fmla="*/ 5223475 w 9074880"/>
                <a:gd name="connsiteY17" fmla="*/ 46859 h 9056454"/>
                <a:gd name="connsiteX18" fmla="*/ 6104000 w 9074880"/>
                <a:gd name="connsiteY18" fmla="*/ 438685 h 9056454"/>
                <a:gd name="connsiteX19" fmla="*/ 6452550 w 9074880"/>
                <a:gd name="connsiteY19" fmla="*/ 786285 h 9056454"/>
                <a:gd name="connsiteX0" fmla="*/ 6453098 w 9075428"/>
                <a:gd name="connsiteY0" fmla="*/ 786285 h 9056452"/>
                <a:gd name="connsiteX1" fmla="*/ 8827049 w 9075428"/>
                <a:gd name="connsiteY1" fmla="*/ 3791485 h 9056452"/>
                <a:gd name="connsiteX2" fmla="*/ 9050948 w 9075428"/>
                <a:gd name="connsiteY2" fmla="*/ 4528085 h 9056452"/>
                <a:gd name="connsiteX3" fmla="*/ 8976623 w 9075428"/>
                <a:gd name="connsiteY3" fmla="*/ 5361110 h 9056452"/>
                <a:gd name="connsiteX4" fmla="*/ 8583850 w 9075428"/>
                <a:gd name="connsiteY4" fmla="*/ 6142886 h 9056452"/>
                <a:gd name="connsiteX5" fmla="*/ 5396174 w 9075428"/>
                <a:gd name="connsiteY5" fmla="*/ 8759061 h 9056452"/>
                <a:gd name="connsiteX6" fmla="*/ 4573023 w 9075428"/>
                <a:gd name="connsiteY6" fmla="*/ 9020110 h 9056452"/>
                <a:gd name="connsiteX7" fmla="*/ 3854298 w 9075428"/>
                <a:gd name="connsiteY7" fmla="*/ 9007409 h 9056452"/>
                <a:gd name="connsiteX8" fmla="*/ 3168974 w 9075428"/>
                <a:gd name="connsiteY8" fmla="*/ 8752010 h 9056452"/>
                <a:gd name="connsiteX9" fmla="*/ 2811024 w 9075428"/>
                <a:gd name="connsiteY9" fmla="*/ 8470261 h 9056452"/>
                <a:gd name="connsiteX10" fmla="*/ 405073 w 9075428"/>
                <a:gd name="connsiteY10" fmla="*/ 5543609 h 9056452"/>
                <a:gd name="connsiteX11" fmla="*/ 115799 w 9075428"/>
                <a:gd name="connsiteY11" fmla="*/ 4942010 h 9056452"/>
                <a:gd name="connsiteX12" fmla="*/ 548 w 9075428"/>
                <a:gd name="connsiteY12" fmla="*/ 4426485 h 9056452"/>
                <a:gd name="connsiteX13" fmla="*/ 122848 w 9075428"/>
                <a:gd name="connsiteY13" fmla="*/ 3664485 h 9056452"/>
                <a:gd name="connsiteX14" fmla="*/ 529248 w 9075428"/>
                <a:gd name="connsiteY14" fmla="*/ 2877085 h 9056452"/>
                <a:gd name="connsiteX15" fmla="*/ 3577248 w 9075428"/>
                <a:gd name="connsiteY15" fmla="*/ 362485 h 9056452"/>
                <a:gd name="connsiteX16" fmla="*/ 4441324 w 9075428"/>
                <a:gd name="connsiteY16" fmla="*/ 31810 h 9056452"/>
                <a:gd name="connsiteX17" fmla="*/ 5224023 w 9075428"/>
                <a:gd name="connsiteY17" fmla="*/ 46859 h 9056452"/>
                <a:gd name="connsiteX18" fmla="*/ 6104548 w 9075428"/>
                <a:gd name="connsiteY18" fmla="*/ 438685 h 9056452"/>
                <a:gd name="connsiteX19" fmla="*/ 6453098 w 9075428"/>
                <a:gd name="connsiteY19" fmla="*/ 786285 h 9056452"/>
                <a:gd name="connsiteX0" fmla="*/ 6453621 w 9075951"/>
                <a:gd name="connsiteY0" fmla="*/ 786285 h 9056454"/>
                <a:gd name="connsiteX1" fmla="*/ 8827572 w 9075951"/>
                <a:gd name="connsiteY1" fmla="*/ 3791485 h 9056454"/>
                <a:gd name="connsiteX2" fmla="*/ 9051471 w 9075951"/>
                <a:gd name="connsiteY2" fmla="*/ 4528085 h 9056454"/>
                <a:gd name="connsiteX3" fmla="*/ 8977146 w 9075951"/>
                <a:gd name="connsiteY3" fmla="*/ 5361110 h 9056454"/>
                <a:gd name="connsiteX4" fmla="*/ 8584373 w 9075951"/>
                <a:gd name="connsiteY4" fmla="*/ 6142886 h 9056454"/>
                <a:gd name="connsiteX5" fmla="*/ 5396697 w 9075951"/>
                <a:gd name="connsiteY5" fmla="*/ 8759061 h 9056454"/>
                <a:gd name="connsiteX6" fmla="*/ 4573546 w 9075951"/>
                <a:gd name="connsiteY6" fmla="*/ 9020110 h 9056454"/>
                <a:gd name="connsiteX7" fmla="*/ 3854821 w 9075951"/>
                <a:gd name="connsiteY7" fmla="*/ 9007409 h 9056454"/>
                <a:gd name="connsiteX8" fmla="*/ 3169497 w 9075951"/>
                <a:gd name="connsiteY8" fmla="*/ 8752010 h 9056454"/>
                <a:gd name="connsiteX9" fmla="*/ 2811547 w 9075951"/>
                <a:gd name="connsiteY9" fmla="*/ 8470261 h 9056454"/>
                <a:gd name="connsiteX10" fmla="*/ 405596 w 9075951"/>
                <a:gd name="connsiteY10" fmla="*/ 5543609 h 9056454"/>
                <a:gd name="connsiteX11" fmla="*/ 116322 w 9075951"/>
                <a:gd name="connsiteY11" fmla="*/ 4942010 h 9056454"/>
                <a:gd name="connsiteX12" fmla="*/ 1071 w 9075951"/>
                <a:gd name="connsiteY12" fmla="*/ 4426485 h 9056454"/>
                <a:gd name="connsiteX13" fmla="*/ 123371 w 9075951"/>
                <a:gd name="connsiteY13" fmla="*/ 3664485 h 9056454"/>
                <a:gd name="connsiteX14" fmla="*/ 529771 w 9075951"/>
                <a:gd name="connsiteY14" fmla="*/ 2877085 h 9056454"/>
                <a:gd name="connsiteX15" fmla="*/ 3577771 w 9075951"/>
                <a:gd name="connsiteY15" fmla="*/ 362485 h 9056454"/>
                <a:gd name="connsiteX16" fmla="*/ 4441847 w 9075951"/>
                <a:gd name="connsiteY16" fmla="*/ 31810 h 9056454"/>
                <a:gd name="connsiteX17" fmla="*/ 5224546 w 9075951"/>
                <a:gd name="connsiteY17" fmla="*/ 46859 h 9056454"/>
                <a:gd name="connsiteX18" fmla="*/ 6105071 w 9075951"/>
                <a:gd name="connsiteY18" fmla="*/ 438685 h 9056454"/>
                <a:gd name="connsiteX19" fmla="*/ 6453621 w 9075951"/>
                <a:gd name="connsiteY19" fmla="*/ 786285 h 9056454"/>
                <a:gd name="connsiteX0" fmla="*/ 6453621 w 9075951"/>
                <a:gd name="connsiteY0" fmla="*/ 786285 h 9056452"/>
                <a:gd name="connsiteX1" fmla="*/ 8827572 w 9075951"/>
                <a:gd name="connsiteY1" fmla="*/ 3791485 h 9056452"/>
                <a:gd name="connsiteX2" fmla="*/ 9051471 w 9075951"/>
                <a:gd name="connsiteY2" fmla="*/ 4528085 h 9056452"/>
                <a:gd name="connsiteX3" fmla="*/ 8977146 w 9075951"/>
                <a:gd name="connsiteY3" fmla="*/ 5361110 h 9056452"/>
                <a:gd name="connsiteX4" fmla="*/ 8584373 w 9075951"/>
                <a:gd name="connsiteY4" fmla="*/ 6142886 h 9056452"/>
                <a:gd name="connsiteX5" fmla="*/ 5396697 w 9075951"/>
                <a:gd name="connsiteY5" fmla="*/ 8759061 h 9056452"/>
                <a:gd name="connsiteX6" fmla="*/ 4573546 w 9075951"/>
                <a:gd name="connsiteY6" fmla="*/ 9020110 h 9056452"/>
                <a:gd name="connsiteX7" fmla="*/ 3854821 w 9075951"/>
                <a:gd name="connsiteY7" fmla="*/ 9007409 h 9056452"/>
                <a:gd name="connsiteX8" fmla="*/ 3169497 w 9075951"/>
                <a:gd name="connsiteY8" fmla="*/ 8752010 h 9056452"/>
                <a:gd name="connsiteX9" fmla="*/ 2811547 w 9075951"/>
                <a:gd name="connsiteY9" fmla="*/ 8470261 h 9056452"/>
                <a:gd name="connsiteX10" fmla="*/ 405596 w 9075951"/>
                <a:gd name="connsiteY10" fmla="*/ 5543609 h 9056452"/>
                <a:gd name="connsiteX11" fmla="*/ 116322 w 9075951"/>
                <a:gd name="connsiteY11" fmla="*/ 4942010 h 9056452"/>
                <a:gd name="connsiteX12" fmla="*/ 1071 w 9075951"/>
                <a:gd name="connsiteY12" fmla="*/ 4426485 h 9056452"/>
                <a:gd name="connsiteX13" fmla="*/ 123371 w 9075951"/>
                <a:gd name="connsiteY13" fmla="*/ 3664485 h 9056452"/>
                <a:gd name="connsiteX14" fmla="*/ 529771 w 9075951"/>
                <a:gd name="connsiteY14" fmla="*/ 2877085 h 9056452"/>
                <a:gd name="connsiteX15" fmla="*/ 3577771 w 9075951"/>
                <a:gd name="connsiteY15" fmla="*/ 362485 h 9056452"/>
                <a:gd name="connsiteX16" fmla="*/ 4441847 w 9075951"/>
                <a:gd name="connsiteY16" fmla="*/ 31810 h 9056452"/>
                <a:gd name="connsiteX17" fmla="*/ 5224546 w 9075951"/>
                <a:gd name="connsiteY17" fmla="*/ 46859 h 9056452"/>
                <a:gd name="connsiteX18" fmla="*/ 6105071 w 9075951"/>
                <a:gd name="connsiteY18" fmla="*/ 438685 h 9056452"/>
                <a:gd name="connsiteX19" fmla="*/ 6453621 w 9075951"/>
                <a:gd name="connsiteY19" fmla="*/ 786285 h 9056452"/>
                <a:gd name="connsiteX0" fmla="*/ 6454666 w 9076996"/>
                <a:gd name="connsiteY0" fmla="*/ 786285 h 9056454"/>
                <a:gd name="connsiteX1" fmla="*/ 8828617 w 9076996"/>
                <a:gd name="connsiteY1" fmla="*/ 3791485 h 9056454"/>
                <a:gd name="connsiteX2" fmla="*/ 9052516 w 9076996"/>
                <a:gd name="connsiteY2" fmla="*/ 4528085 h 9056454"/>
                <a:gd name="connsiteX3" fmla="*/ 8978191 w 9076996"/>
                <a:gd name="connsiteY3" fmla="*/ 5361110 h 9056454"/>
                <a:gd name="connsiteX4" fmla="*/ 8585418 w 9076996"/>
                <a:gd name="connsiteY4" fmla="*/ 6142886 h 9056454"/>
                <a:gd name="connsiteX5" fmla="*/ 5397742 w 9076996"/>
                <a:gd name="connsiteY5" fmla="*/ 8759061 h 9056454"/>
                <a:gd name="connsiteX6" fmla="*/ 4574591 w 9076996"/>
                <a:gd name="connsiteY6" fmla="*/ 9020110 h 9056454"/>
                <a:gd name="connsiteX7" fmla="*/ 3855866 w 9076996"/>
                <a:gd name="connsiteY7" fmla="*/ 9007409 h 9056454"/>
                <a:gd name="connsiteX8" fmla="*/ 3170542 w 9076996"/>
                <a:gd name="connsiteY8" fmla="*/ 8752010 h 9056454"/>
                <a:gd name="connsiteX9" fmla="*/ 2812592 w 9076996"/>
                <a:gd name="connsiteY9" fmla="*/ 8470261 h 9056454"/>
                <a:gd name="connsiteX10" fmla="*/ 406641 w 9076996"/>
                <a:gd name="connsiteY10" fmla="*/ 5543609 h 9056454"/>
                <a:gd name="connsiteX11" fmla="*/ 91492 w 9076996"/>
                <a:gd name="connsiteY11" fmla="*/ 4947185 h 9056454"/>
                <a:gd name="connsiteX12" fmla="*/ 2116 w 9076996"/>
                <a:gd name="connsiteY12" fmla="*/ 4426485 h 9056454"/>
                <a:gd name="connsiteX13" fmla="*/ 124416 w 9076996"/>
                <a:gd name="connsiteY13" fmla="*/ 3664485 h 9056454"/>
                <a:gd name="connsiteX14" fmla="*/ 530816 w 9076996"/>
                <a:gd name="connsiteY14" fmla="*/ 2877085 h 9056454"/>
                <a:gd name="connsiteX15" fmla="*/ 3578816 w 9076996"/>
                <a:gd name="connsiteY15" fmla="*/ 362485 h 9056454"/>
                <a:gd name="connsiteX16" fmla="*/ 4442892 w 9076996"/>
                <a:gd name="connsiteY16" fmla="*/ 31810 h 9056454"/>
                <a:gd name="connsiteX17" fmla="*/ 5225591 w 9076996"/>
                <a:gd name="connsiteY17" fmla="*/ 46859 h 9056454"/>
                <a:gd name="connsiteX18" fmla="*/ 6106116 w 9076996"/>
                <a:gd name="connsiteY18" fmla="*/ 438685 h 9056454"/>
                <a:gd name="connsiteX19" fmla="*/ 6454666 w 9076996"/>
                <a:gd name="connsiteY19" fmla="*/ 786285 h 9056454"/>
                <a:gd name="connsiteX0" fmla="*/ 6453212 w 9075542"/>
                <a:gd name="connsiteY0" fmla="*/ 786285 h 9056452"/>
                <a:gd name="connsiteX1" fmla="*/ 8827163 w 9075542"/>
                <a:gd name="connsiteY1" fmla="*/ 3791485 h 9056452"/>
                <a:gd name="connsiteX2" fmla="*/ 9051062 w 9075542"/>
                <a:gd name="connsiteY2" fmla="*/ 4528085 h 9056452"/>
                <a:gd name="connsiteX3" fmla="*/ 8976737 w 9075542"/>
                <a:gd name="connsiteY3" fmla="*/ 5361110 h 9056452"/>
                <a:gd name="connsiteX4" fmla="*/ 8583964 w 9075542"/>
                <a:gd name="connsiteY4" fmla="*/ 6142886 h 9056452"/>
                <a:gd name="connsiteX5" fmla="*/ 5396288 w 9075542"/>
                <a:gd name="connsiteY5" fmla="*/ 8759061 h 9056452"/>
                <a:gd name="connsiteX6" fmla="*/ 4573137 w 9075542"/>
                <a:gd name="connsiteY6" fmla="*/ 9020110 h 9056452"/>
                <a:gd name="connsiteX7" fmla="*/ 3854412 w 9075542"/>
                <a:gd name="connsiteY7" fmla="*/ 9007409 h 9056452"/>
                <a:gd name="connsiteX8" fmla="*/ 3169088 w 9075542"/>
                <a:gd name="connsiteY8" fmla="*/ 8752010 h 9056452"/>
                <a:gd name="connsiteX9" fmla="*/ 2811138 w 9075542"/>
                <a:gd name="connsiteY9" fmla="*/ 8470261 h 9056452"/>
                <a:gd name="connsiteX10" fmla="*/ 405187 w 9075542"/>
                <a:gd name="connsiteY10" fmla="*/ 5543609 h 9056452"/>
                <a:gd name="connsiteX11" fmla="*/ 90038 w 9075542"/>
                <a:gd name="connsiteY11" fmla="*/ 4947185 h 9056452"/>
                <a:gd name="connsiteX12" fmla="*/ 662 w 9075542"/>
                <a:gd name="connsiteY12" fmla="*/ 4426485 h 9056452"/>
                <a:gd name="connsiteX13" fmla="*/ 122962 w 9075542"/>
                <a:gd name="connsiteY13" fmla="*/ 3664485 h 9056452"/>
                <a:gd name="connsiteX14" fmla="*/ 529362 w 9075542"/>
                <a:gd name="connsiteY14" fmla="*/ 2877085 h 9056452"/>
                <a:gd name="connsiteX15" fmla="*/ 3577362 w 9075542"/>
                <a:gd name="connsiteY15" fmla="*/ 362485 h 9056452"/>
                <a:gd name="connsiteX16" fmla="*/ 4441438 w 9075542"/>
                <a:gd name="connsiteY16" fmla="*/ 31810 h 9056452"/>
                <a:gd name="connsiteX17" fmla="*/ 5224137 w 9075542"/>
                <a:gd name="connsiteY17" fmla="*/ 46859 h 9056452"/>
                <a:gd name="connsiteX18" fmla="*/ 6104662 w 9075542"/>
                <a:gd name="connsiteY18" fmla="*/ 438685 h 9056452"/>
                <a:gd name="connsiteX19" fmla="*/ 6453212 w 9075542"/>
                <a:gd name="connsiteY19" fmla="*/ 786285 h 9056452"/>
                <a:gd name="connsiteX0" fmla="*/ 6453070 w 9075400"/>
                <a:gd name="connsiteY0" fmla="*/ 786285 h 9056454"/>
                <a:gd name="connsiteX1" fmla="*/ 8827021 w 9075400"/>
                <a:gd name="connsiteY1" fmla="*/ 3791485 h 9056454"/>
                <a:gd name="connsiteX2" fmla="*/ 9050920 w 9075400"/>
                <a:gd name="connsiteY2" fmla="*/ 4528085 h 9056454"/>
                <a:gd name="connsiteX3" fmla="*/ 8976595 w 9075400"/>
                <a:gd name="connsiteY3" fmla="*/ 5361110 h 9056454"/>
                <a:gd name="connsiteX4" fmla="*/ 8583822 w 9075400"/>
                <a:gd name="connsiteY4" fmla="*/ 6142886 h 9056454"/>
                <a:gd name="connsiteX5" fmla="*/ 5396146 w 9075400"/>
                <a:gd name="connsiteY5" fmla="*/ 8759061 h 9056454"/>
                <a:gd name="connsiteX6" fmla="*/ 4572995 w 9075400"/>
                <a:gd name="connsiteY6" fmla="*/ 9020110 h 9056454"/>
                <a:gd name="connsiteX7" fmla="*/ 3854270 w 9075400"/>
                <a:gd name="connsiteY7" fmla="*/ 9007409 h 9056454"/>
                <a:gd name="connsiteX8" fmla="*/ 3168946 w 9075400"/>
                <a:gd name="connsiteY8" fmla="*/ 8752010 h 9056454"/>
                <a:gd name="connsiteX9" fmla="*/ 2810996 w 9075400"/>
                <a:gd name="connsiteY9" fmla="*/ 8470261 h 9056454"/>
                <a:gd name="connsiteX10" fmla="*/ 405045 w 9075400"/>
                <a:gd name="connsiteY10" fmla="*/ 5543609 h 9056454"/>
                <a:gd name="connsiteX11" fmla="*/ 110596 w 9075400"/>
                <a:gd name="connsiteY11" fmla="*/ 4947185 h 9056454"/>
                <a:gd name="connsiteX12" fmla="*/ 520 w 9075400"/>
                <a:gd name="connsiteY12" fmla="*/ 4426485 h 9056454"/>
                <a:gd name="connsiteX13" fmla="*/ 122820 w 9075400"/>
                <a:gd name="connsiteY13" fmla="*/ 3664485 h 9056454"/>
                <a:gd name="connsiteX14" fmla="*/ 529220 w 9075400"/>
                <a:gd name="connsiteY14" fmla="*/ 2877085 h 9056454"/>
                <a:gd name="connsiteX15" fmla="*/ 3577220 w 9075400"/>
                <a:gd name="connsiteY15" fmla="*/ 362485 h 9056454"/>
                <a:gd name="connsiteX16" fmla="*/ 4441296 w 9075400"/>
                <a:gd name="connsiteY16" fmla="*/ 31810 h 9056454"/>
                <a:gd name="connsiteX17" fmla="*/ 5223995 w 9075400"/>
                <a:gd name="connsiteY17" fmla="*/ 46859 h 9056454"/>
                <a:gd name="connsiteX18" fmla="*/ 6104520 w 9075400"/>
                <a:gd name="connsiteY18" fmla="*/ 438685 h 9056454"/>
                <a:gd name="connsiteX19" fmla="*/ 6453070 w 9075400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3004 w 9075584"/>
                <a:gd name="connsiteY13" fmla="*/ 3664485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8180 w 9075584"/>
                <a:gd name="connsiteY13" fmla="*/ 3617910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07865 w 9030195"/>
                <a:gd name="connsiteY0" fmla="*/ 786285 h 9056452"/>
                <a:gd name="connsiteX1" fmla="*/ 8781816 w 9030195"/>
                <a:gd name="connsiteY1" fmla="*/ 3791485 h 9056452"/>
                <a:gd name="connsiteX2" fmla="*/ 9005715 w 9030195"/>
                <a:gd name="connsiteY2" fmla="*/ 4528085 h 9056452"/>
                <a:gd name="connsiteX3" fmla="*/ 8931390 w 9030195"/>
                <a:gd name="connsiteY3" fmla="*/ 5361110 h 9056452"/>
                <a:gd name="connsiteX4" fmla="*/ 8538617 w 9030195"/>
                <a:gd name="connsiteY4" fmla="*/ 6142886 h 9056452"/>
                <a:gd name="connsiteX5" fmla="*/ 5350941 w 9030195"/>
                <a:gd name="connsiteY5" fmla="*/ 8759061 h 9056452"/>
                <a:gd name="connsiteX6" fmla="*/ 4527790 w 9030195"/>
                <a:gd name="connsiteY6" fmla="*/ 9020110 h 9056452"/>
                <a:gd name="connsiteX7" fmla="*/ 3809065 w 9030195"/>
                <a:gd name="connsiteY7" fmla="*/ 9007409 h 9056452"/>
                <a:gd name="connsiteX8" fmla="*/ 3123741 w 9030195"/>
                <a:gd name="connsiteY8" fmla="*/ 8752010 h 9056452"/>
                <a:gd name="connsiteX9" fmla="*/ 2765791 w 9030195"/>
                <a:gd name="connsiteY9" fmla="*/ 8470261 h 9056452"/>
                <a:gd name="connsiteX10" fmla="*/ 359840 w 9030195"/>
                <a:gd name="connsiteY10" fmla="*/ 5543609 h 9056452"/>
                <a:gd name="connsiteX11" fmla="*/ 65391 w 9030195"/>
                <a:gd name="connsiteY11" fmla="*/ 4947185 h 9056452"/>
                <a:gd name="connsiteX12" fmla="*/ 1891 w 9030195"/>
                <a:gd name="connsiteY12" fmla="*/ 4410960 h 9056452"/>
                <a:gd name="connsiteX13" fmla="*/ 82791 w 9030195"/>
                <a:gd name="connsiteY13" fmla="*/ 3617910 h 9056452"/>
                <a:gd name="connsiteX14" fmla="*/ 484015 w 9030195"/>
                <a:gd name="connsiteY14" fmla="*/ 2877085 h 9056452"/>
                <a:gd name="connsiteX15" fmla="*/ 3532015 w 9030195"/>
                <a:gd name="connsiteY15" fmla="*/ 362485 h 9056452"/>
                <a:gd name="connsiteX16" fmla="*/ 4396091 w 9030195"/>
                <a:gd name="connsiteY16" fmla="*/ 31810 h 9056452"/>
                <a:gd name="connsiteX17" fmla="*/ 5178790 w 9030195"/>
                <a:gd name="connsiteY17" fmla="*/ 46859 h 9056452"/>
                <a:gd name="connsiteX18" fmla="*/ 6059315 w 9030195"/>
                <a:gd name="connsiteY18" fmla="*/ 438685 h 9056452"/>
                <a:gd name="connsiteX19" fmla="*/ 6407865 w 9030195"/>
                <a:gd name="connsiteY19" fmla="*/ 786285 h 9056452"/>
                <a:gd name="connsiteX0" fmla="*/ 6458382 w 9080712"/>
                <a:gd name="connsiteY0" fmla="*/ 786285 h 9056454"/>
                <a:gd name="connsiteX1" fmla="*/ 8832333 w 9080712"/>
                <a:gd name="connsiteY1" fmla="*/ 3791485 h 9056454"/>
                <a:gd name="connsiteX2" fmla="*/ 9056232 w 9080712"/>
                <a:gd name="connsiteY2" fmla="*/ 4528085 h 9056454"/>
                <a:gd name="connsiteX3" fmla="*/ 8981907 w 9080712"/>
                <a:gd name="connsiteY3" fmla="*/ 5361110 h 9056454"/>
                <a:gd name="connsiteX4" fmla="*/ 8589134 w 9080712"/>
                <a:gd name="connsiteY4" fmla="*/ 6142886 h 9056454"/>
                <a:gd name="connsiteX5" fmla="*/ 5401458 w 9080712"/>
                <a:gd name="connsiteY5" fmla="*/ 8759061 h 9056454"/>
                <a:gd name="connsiteX6" fmla="*/ 4578307 w 9080712"/>
                <a:gd name="connsiteY6" fmla="*/ 9020110 h 9056454"/>
                <a:gd name="connsiteX7" fmla="*/ 3859582 w 9080712"/>
                <a:gd name="connsiteY7" fmla="*/ 9007409 h 9056454"/>
                <a:gd name="connsiteX8" fmla="*/ 3174258 w 9080712"/>
                <a:gd name="connsiteY8" fmla="*/ 8752010 h 9056454"/>
                <a:gd name="connsiteX9" fmla="*/ 2816308 w 9080712"/>
                <a:gd name="connsiteY9" fmla="*/ 8470261 h 9056454"/>
                <a:gd name="connsiteX10" fmla="*/ 410357 w 9080712"/>
                <a:gd name="connsiteY10" fmla="*/ 5543609 h 9056454"/>
                <a:gd name="connsiteX11" fmla="*/ 115908 w 9080712"/>
                <a:gd name="connsiteY11" fmla="*/ 4947185 h 9056454"/>
                <a:gd name="connsiteX12" fmla="*/ 657 w 9080712"/>
                <a:gd name="connsiteY12" fmla="*/ 4379909 h 9056454"/>
                <a:gd name="connsiteX13" fmla="*/ 133308 w 9080712"/>
                <a:gd name="connsiteY13" fmla="*/ 3617910 h 9056454"/>
                <a:gd name="connsiteX14" fmla="*/ 534532 w 9080712"/>
                <a:gd name="connsiteY14" fmla="*/ 2877085 h 9056454"/>
                <a:gd name="connsiteX15" fmla="*/ 3582532 w 9080712"/>
                <a:gd name="connsiteY15" fmla="*/ 362485 h 9056454"/>
                <a:gd name="connsiteX16" fmla="*/ 4446608 w 9080712"/>
                <a:gd name="connsiteY16" fmla="*/ 31810 h 9056454"/>
                <a:gd name="connsiteX17" fmla="*/ 5229307 w 9080712"/>
                <a:gd name="connsiteY17" fmla="*/ 46859 h 9056454"/>
                <a:gd name="connsiteX18" fmla="*/ 6109832 w 9080712"/>
                <a:gd name="connsiteY18" fmla="*/ 438685 h 9056454"/>
                <a:gd name="connsiteX19" fmla="*/ 6458382 w 9080712"/>
                <a:gd name="connsiteY19" fmla="*/ 786285 h 9056454"/>
                <a:gd name="connsiteX0" fmla="*/ 6458820 w 9081150"/>
                <a:gd name="connsiteY0" fmla="*/ 786285 h 9056452"/>
                <a:gd name="connsiteX1" fmla="*/ 8832771 w 9081150"/>
                <a:gd name="connsiteY1" fmla="*/ 3791485 h 9056452"/>
                <a:gd name="connsiteX2" fmla="*/ 9056670 w 9081150"/>
                <a:gd name="connsiteY2" fmla="*/ 4528085 h 9056452"/>
                <a:gd name="connsiteX3" fmla="*/ 8982345 w 9081150"/>
                <a:gd name="connsiteY3" fmla="*/ 5361110 h 9056452"/>
                <a:gd name="connsiteX4" fmla="*/ 8589572 w 9081150"/>
                <a:gd name="connsiteY4" fmla="*/ 6142886 h 9056452"/>
                <a:gd name="connsiteX5" fmla="*/ 5401896 w 9081150"/>
                <a:gd name="connsiteY5" fmla="*/ 8759061 h 9056452"/>
                <a:gd name="connsiteX6" fmla="*/ 4578745 w 9081150"/>
                <a:gd name="connsiteY6" fmla="*/ 9020110 h 9056452"/>
                <a:gd name="connsiteX7" fmla="*/ 3860020 w 9081150"/>
                <a:gd name="connsiteY7" fmla="*/ 9007409 h 9056452"/>
                <a:gd name="connsiteX8" fmla="*/ 3174696 w 9081150"/>
                <a:gd name="connsiteY8" fmla="*/ 8752010 h 9056452"/>
                <a:gd name="connsiteX9" fmla="*/ 2816746 w 9081150"/>
                <a:gd name="connsiteY9" fmla="*/ 8470261 h 9056452"/>
                <a:gd name="connsiteX10" fmla="*/ 410795 w 9081150"/>
                <a:gd name="connsiteY10" fmla="*/ 5543609 h 9056452"/>
                <a:gd name="connsiteX11" fmla="*/ 116346 w 9081150"/>
                <a:gd name="connsiteY11" fmla="*/ 4947185 h 9056452"/>
                <a:gd name="connsiteX12" fmla="*/ 1095 w 9081150"/>
                <a:gd name="connsiteY12" fmla="*/ 4379909 h 9056452"/>
                <a:gd name="connsiteX13" fmla="*/ 133746 w 9081150"/>
                <a:gd name="connsiteY13" fmla="*/ 3617910 h 9056452"/>
                <a:gd name="connsiteX14" fmla="*/ 534970 w 9081150"/>
                <a:gd name="connsiteY14" fmla="*/ 2877085 h 9056452"/>
                <a:gd name="connsiteX15" fmla="*/ 3582970 w 9081150"/>
                <a:gd name="connsiteY15" fmla="*/ 362485 h 9056452"/>
                <a:gd name="connsiteX16" fmla="*/ 4447046 w 9081150"/>
                <a:gd name="connsiteY16" fmla="*/ 31810 h 9056452"/>
                <a:gd name="connsiteX17" fmla="*/ 5229745 w 9081150"/>
                <a:gd name="connsiteY17" fmla="*/ 46859 h 9056452"/>
                <a:gd name="connsiteX18" fmla="*/ 6110270 w 9081150"/>
                <a:gd name="connsiteY18" fmla="*/ 438685 h 9056452"/>
                <a:gd name="connsiteX19" fmla="*/ 6458820 w 9081150"/>
                <a:gd name="connsiteY19" fmla="*/ 786285 h 9056452"/>
                <a:gd name="connsiteX0" fmla="*/ 6458998 w 9081328"/>
                <a:gd name="connsiteY0" fmla="*/ 786285 h 9056454"/>
                <a:gd name="connsiteX1" fmla="*/ 8832949 w 9081328"/>
                <a:gd name="connsiteY1" fmla="*/ 3791485 h 9056454"/>
                <a:gd name="connsiteX2" fmla="*/ 9056848 w 9081328"/>
                <a:gd name="connsiteY2" fmla="*/ 4528085 h 9056454"/>
                <a:gd name="connsiteX3" fmla="*/ 8982523 w 9081328"/>
                <a:gd name="connsiteY3" fmla="*/ 5361110 h 9056454"/>
                <a:gd name="connsiteX4" fmla="*/ 8589750 w 9081328"/>
                <a:gd name="connsiteY4" fmla="*/ 6142886 h 9056454"/>
                <a:gd name="connsiteX5" fmla="*/ 5402074 w 9081328"/>
                <a:gd name="connsiteY5" fmla="*/ 8759061 h 9056454"/>
                <a:gd name="connsiteX6" fmla="*/ 4578923 w 9081328"/>
                <a:gd name="connsiteY6" fmla="*/ 9020110 h 9056454"/>
                <a:gd name="connsiteX7" fmla="*/ 3860198 w 9081328"/>
                <a:gd name="connsiteY7" fmla="*/ 9007409 h 9056454"/>
                <a:gd name="connsiteX8" fmla="*/ 3174874 w 9081328"/>
                <a:gd name="connsiteY8" fmla="*/ 8752010 h 9056454"/>
                <a:gd name="connsiteX9" fmla="*/ 2816924 w 9081328"/>
                <a:gd name="connsiteY9" fmla="*/ 8470261 h 9056454"/>
                <a:gd name="connsiteX10" fmla="*/ 410973 w 9081328"/>
                <a:gd name="connsiteY10" fmla="*/ 5543609 h 9056454"/>
                <a:gd name="connsiteX11" fmla="*/ 116524 w 9081328"/>
                <a:gd name="connsiteY11" fmla="*/ 4947185 h 9056454"/>
                <a:gd name="connsiteX12" fmla="*/ 1273 w 9081328"/>
                <a:gd name="connsiteY12" fmla="*/ 4379909 h 9056454"/>
                <a:gd name="connsiteX13" fmla="*/ 118399 w 9081328"/>
                <a:gd name="connsiteY13" fmla="*/ 3612735 h 9056454"/>
                <a:gd name="connsiteX14" fmla="*/ 535148 w 9081328"/>
                <a:gd name="connsiteY14" fmla="*/ 2877085 h 9056454"/>
                <a:gd name="connsiteX15" fmla="*/ 3583148 w 9081328"/>
                <a:gd name="connsiteY15" fmla="*/ 362485 h 9056454"/>
                <a:gd name="connsiteX16" fmla="*/ 4447224 w 9081328"/>
                <a:gd name="connsiteY16" fmla="*/ 31810 h 9056454"/>
                <a:gd name="connsiteX17" fmla="*/ 5229923 w 9081328"/>
                <a:gd name="connsiteY17" fmla="*/ 46859 h 9056454"/>
                <a:gd name="connsiteX18" fmla="*/ 6110448 w 9081328"/>
                <a:gd name="connsiteY18" fmla="*/ 438685 h 9056454"/>
                <a:gd name="connsiteX19" fmla="*/ 6458998 w 9081328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3676"/>
                <a:gd name="connsiteY0" fmla="*/ 786285 h 9056452"/>
                <a:gd name="connsiteX1" fmla="*/ 8833661 w 9083676"/>
                <a:gd name="connsiteY1" fmla="*/ 3791485 h 9056452"/>
                <a:gd name="connsiteX2" fmla="*/ 9057560 w 9083676"/>
                <a:gd name="connsiteY2" fmla="*/ 4528085 h 9056452"/>
                <a:gd name="connsiteX3" fmla="*/ 8990998 w 9083676"/>
                <a:gd name="connsiteY3" fmla="*/ 5361110 h 9056452"/>
                <a:gd name="connsiteX4" fmla="*/ 8590462 w 9083676"/>
                <a:gd name="connsiteY4" fmla="*/ 6142886 h 9056452"/>
                <a:gd name="connsiteX5" fmla="*/ 5402786 w 9083676"/>
                <a:gd name="connsiteY5" fmla="*/ 8759061 h 9056452"/>
                <a:gd name="connsiteX6" fmla="*/ 4579635 w 9083676"/>
                <a:gd name="connsiteY6" fmla="*/ 9020110 h 9056452"/>
                <a:gd name="connsiteX7" fmla="*/ 3860910 w 9083676"/>
                <a:gd name="connsiteY7" fmla="*/ 9007409 h 9056452"/>
                <a:gd name="connsiteX8" fmla="*/ 3175586 w 9083676"/>
                <a:gd name="connsiteY8" fmla="*/ 8752010 h 9056452"/>
                <a:gd name="connsiteX9" fmla="*/ 2817636 w 9083676"/>
                <a:gd name="connsiteY9" fmla="*/ 8470261 h 9056452"/>
                <a:gd name="connsiteX10" fmla="*/ 411685 w 9083676"/>
                <a:gd name="connsiteY10" fmla="*/ 5543609 h 9056452"/>
                <a:gd name="connsiteX11" fmla="*/ 117236 w 9083676"/>
                <a:gd name="connsiteY11" fmla="*/ 4947185 h 9056452"/>
                <a:gd name="connsiteX12" fmla="*/ 1985 w 9083676"/>
                <a:gd name="connsiteY12" fmla="*/ 4379909 h 9056452"/>
                <a:gd name="connsiteX13" fmla="*/ 119111 w 9083676"/>
                <a:gd name="connsiteY13" fmla="*/ 3612735 h 9056452"/>
                <a:gd name="connsiteX14" fmla="*/ 556561 w 9083676"/>
                <a:gd name="connsiteY14" fmla="*/ 2835685 h 9056452"/>
                <a:gd name="connsiteX15" fmla="*/ 3583860 w 9083676"/>
                <a:gd name="connsiteY15" fmla="*/ 362485 h 9056452"/>
                <a:gd name="connsiteX16" fmla="*/ 4447936 w 9083676"/>
                <a:gd name="connsiteY16" fmla="*/ 31810 h 9056452"/>
                <a:gd name="connsiteX17" fmla="*/ 5230635 w 9083676"/>
                <a:gd name="connsiteY17" fmla="*/ 46859 h 9056452"/>
                <a:gd name="connsiteX18" fmla="*/ 6111160 w 9083676"/>
                <a:gd name="connsiteY18" fmla="*/ 438685 h 9056452"/>
                <a:gd name="connsiteX19" fmla="*/ 6459710 w 9083676"/>
                <a:gd name="connsiteY19" fmla="*/ 786285 h 9056452"/>
                <a:gd name="connsiteX0" fmla="*/ 6459710 w 9080260"/>
                <a:gd name="connsiteY0" fmla="*/ 786285 h 9056454"/>
                <a:gd name="connsiteX1" fmla="*/ 8833661 w 9080260"/>
                <a:gd name="connsiteY1" fmla="*/ 3791485 h 9056454"/>
                <a:gd name="connsiteX2" fmla="*/ 9057560 w 9080260"/>
                <a:gd name="connsiteY2" fmla="*/ 4528085 h 9056454"/>
                <a:gd name="connsiteX3" fmla="*/ 8990998 w 9080260"/>
                <a:gd name="connsiteY3" fmla="*/ 5361110 h 9056454"/>
                <a:gd name="connsiteX4" fmla="*/ 8590462 w 9080260"/>
                <a:gd name="connsiteY4" fmla="*/ 6142886 h 9056454"/>
                <a:gd name="connsiteX5" fmla="*/ 5402786 w 9080260"/>
                <a:gd name="connsiteY5" fmla="*/ 8759061 h 9056454"/>
                <a:gd name="connsiteX6" fmla="*/ 4579635 w 9080260"/>
                <a:gd name="connsiteY6" fmla="*/ 9020110 h 9056454"/>
                <a:gd name="connsiteX7" fmla="*/ 3860910 w 9080260"/>
                <a:gd name="connsiteY7" fmla="*/ 9007409 h 9056454"/>
                <a:gd name="connsiteX8" fmla="*/ 3175586 w 9080260"/>
                <a:gd name="connsiteY8" fmla="*/ 8752010 h 9056454"/>
                <a:gd name="connsiteX9" fmla="*/ 2817636 w 9080260"/>
                <a:gd name="connsiteY9" fmla="*/ 8470261 h 9056454"/>
                <a:gd name="connsiteX10" fmla="*/ 411685 w 9080260"/>
                <a:gd name="connsiteY10" fmla="*/ 5543609 h 9056454"/>
                <a:gd name="connsiteX11" fmla="*/ 117236 w 9080260"/>
                <a:gd name="connsiteY11" fmla="*/ 4947185 h 9056454"/>
                <a:gd name="connsiteX12" fmla="*/ 1985 w 9080260"/>
                <a:gd name="connsiteY12" fmla="*/ 4379909 h 9056454"/>
                <a:gd name="connsiteX13" fmla="*/ 119111 w 9080260"/>
                <a:gd name="connsiteY13" fmla="*/ 3612735 h 9056454"/>
                <a:gd name="connsiteX14" fmla="*/ 556561 w 9080260"/>
                <a:gd name="connsiteY14" fmla="*/ 2835685 h 9056454"/>
                <a:gd name="connsiteX15" fmla="*/ 3583860 w 9080260"/>
                <a:gd name="connsiteY15" fmla="*/ 362485 h 9056454"/>
                <a:gd name="connsiteX16" fmla="*/ 4447936 w 9080260"/>
                <a:gd name="connsiteY16" fmla="*/ 31810 h 9056454"/>
                <a:gd name="connsiteX17" fmla="*/ 5230635 w 9080260"/>
                <a:gd name="connsiteY17" fmla="*/ 46859 h 9056454"/>
                <a:gd name="connsiteX18" fmla="*/ 6111160 w 9080260"/>
                <a:gd name="connsiteY18" fmla="*/ 438685 h 9056454"/>
                <a:gd name="connsiteX19" fmla="*/ 6459710 w 9080260"/>
                <a:gd name="connsiteY19" fmla="*/ 786285 h 905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80260" h="9056454">
                  <a:moveTo>
                    <a:pt x="6459710" y="786285"/>
                  </a:moveTo>
                  <a:cubicBezTo>
                    <a:pt x="7273453" y="1772493"/>
                    <a:pt x="8791000" y="3560833"/>
                    <a:pt x="8833661" y="3791485"/>
                  </a:cubicBezTo>
                  <a:cubicBezTo>
                    <a:pt x="8968670" y="4016318"/>
                    <a:pt x="9031228" y="4277377"/>
                    <a:pt x="9057560" y="4528085"/>
                  </a:cubicBezTo>
                  <a:cubicBezTo>
                    <a:pt x="9117312" y="4797135"/>
                    <a:pt x="9046393" y="5111466"/>
                    <a:pt x="8990998" y="5361110"/>
                  </a:cubicBezTo>
                  <a:cubicBezTo>
                    <a:pt x="8927349" y="5582027"/>
                    <a:pt x="8767963" y="5936202"/>
                    <a:pt x="8590462" y="6142886"/>
                  </a:cubicBezTo>
                  <a:cubicBezTo>
                    <a:pt x="7836681" y="6952845"/>
                    <a:pt x="6332518" y="8057780"/>
                    <a:pt x="5402786" y="8759061"/>
                  </a:cubicBezTo>
                  <a:cubicBezTo>
                    <a:pt x="5131851" y="8909903"/>
                    <a:pt x="4876444" y="8993470"/>
                    <a:pt x="4579635" y="9020110"/>
                  </a:cubicBezTo>
                  <a:cubicBezTo>
                    <a:pt x="4336610" y="9064177"/>
                    <a:pt x="4103935" y="9077193"/>
                    <a:pt x="3860910" y="9007409"/>
                  </a:cubicBezTo>
                  <a:cubicBezTo>
                    <a:pt x="3610044" y="8970576"/>
                    <a:pt x="3400577" y="8871644"/>
                    <a:pt x="3175586" y="8752010"/>
                  </a:cubicBezTo>
                  <a:lnTo>
                    <a:pt x="2817636" y="8470261"/>
                  </a:lnTo>
                  <a:lnTo>
                    <a:pt x="411685" y="5543609"/>
                  </a:lnTo>
                  <a:cubicBezTo>
                    <a:pt x="284210" y="5343077"/>
                    <a:pt x="172261" y="5152893"/>
                    <a:pt x="117236" y="4947185"/>
                  </a:cubicBezTo>
                  <a:cubicBezTo>
                    <a:pt x="63295" y="4770168"/>
                    <a:pt x="-6173" y="4546576"/>
                    <a:pt x="1985" y="4379909"/>
                  </a:cubicBezTo>
                  <a:cubicBezTo>
                    <a:pt x="-10724" y="4084508"/>
                    <a:pt x="38668" y="3861561"/>
                    <a:pt x="119111" y="3612735"/>
                  </a:cubicBezTo>
                  <a:cubicBezTo>
                    <a:pt x="216626" y="3315767"/>
                    <a:pt x="365895" y="3039502"/>
                    <a:pt x="556561" y="2835685"/>
                  </a:cubicBezTo>
                  <a:cubicBezTo>
                    <a:pt x="1520811" y="1956085"/>
                    <a:pt x="2598911" y="1133409"/>
                    <a:pt x="3583860" y="362485"/>
                  </a:cubicBezTo>
                  <a:cubicBezTo>
                    <a:pt x="3863260" y="183260"/>
                    <a:pt x="4153011" y="55785"/>
                    <a:pt x="4447936" y="31810"/>
                  </a:cubicBezTo>
                  <a:cubicBezTo>
                    <a:pt x="4734711" y="-28724"/>
                    <a:pt x="4990435" y="9067"/>
                    <a:pt x="5230635" y="46859"/>
                  </a:cubicBezTo>
                  <a:cubicBezTo>
                    <a:pt x="5570718" y="105017"/>
                    <a:pt x="5869403" y="261500"/>
                    <a:pt x="6111160" y="438685"/>
                  </a:cubicBezTo>
                  <a:cubicBezTo>
                    <a:pt x="6258394" y="545927"/>
                    <a:pt x="6353877" y="663518"/>
                    <a:pt x="6459710" y="786285"/>
                  </a:cubicBezTo>
                  <a:close/>
                </a:path>
              </a:pathLst>
            </a:custGeom>
            <a:solidFill>
              <a:srgbClr val="0E477F"/>
            </a:solid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9E8662B-56FF-4886-A97C-46AE781C7126}"/>
                </a:ext>
              </a:extLst>
            </p:cNvPr>
            <p:cNvSpPr/>
            <p:nvPr/>
          </p:nvSpPr>
          <p:spPr>
            <a:xfrm>
              <a:off x="-5996497" y="-1469122"/>
              <a:ext cx="5209224" cy="5195566"/>
            </a:xfrm>
            <a:custGeom>
              <a:avLst/>
              <a:gdLst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49300 h 9029700"/>
                <a:gd name="connsiteX1" fmla="*/ 8826500 w 9029700"/>
                <a:gd name="connsiteY1" fmla="*/ 3733800 h 9029700"/>
                <a:gd name="connsiteX2" fmla="*/ 9029700 w 9029700"/>
                <a:gd name="connsiteY2" fmla="*/ 4470400 h 9029700"/>
                <a:gd name="connsiteX3" fmla="*/ 8991600 w 9029700"/>
                <a:gd name="connsiteY3" fmla="*/ 5308600 h 9029700"/>
                <a:gd name="connsiteX4" fmla="*/ 8686800 w 9029700"/>
                <a:gd name="connsiteY4" fmla="*/ 5981700 h 9029700"/>
                <a:gd name="connsiteX5" fmla="*/ 5359400 w 9029700"/>
                <a:gd name="connsiteY5" fmla="*/ 8737600 h 9029700"/>
                <a:gd name="connsiteX6" fmla="*/ 4546600 w 9029700"/>
                <a:gd name="connsiteY6" fmla="*/ 9029700 h 9029700"/>
                <a:gd name="connsiteX7" fmla="*/ 3822700 w 9029700"/>
                <a:gd name="connsiteY7" fmla="*/ 9017000 h 9029700"/>
                <a:gd name="connsiteX8" fmla="*/ 3111500 w 9029700"/>
                <a:gd name="connsiteY8" fmla="*/ 8699500 h 9029700"/>
                <a:gd name="connsiteX9" fmla="*/ 2743200 w 9029700"/>
                <a:gd name="connsiteY9" fmla="*/ 8407400 h 9029700"/>
                <a:gd name="connsiteX10" fmla="*/ 368300 w 9029700"/>
                <a:gd name="connsiteY10" fmla="*/ 5511800 h 9029700"/>
                <a:gd name="connsiteX11" fmla="*/ 63500 w 9029700"/>
                <a:gd name="connsiteY11" fmla="*/ 4889500 h 9029700"/>
                <a:gd name="connsiteX12" fmla="*/ 0 w 9029700"/>
                <a:gd name="connsiteY12" fmla="*/ 4368800 h 9029700"/>
                <a:gd name="connsiteX13" fmla="*/ 101600 w 9029700"/>
                <a:gd name="connsiteY13" fmla="*/ 3606800 h 9029700"/>
                <a:gd name="connsiteX14" fmla="*/ 508000 w 9029700"/>
                <a:gd name="connsiteY14" fmla="*/ 2819400 h 9029700"/>
                <a:gd name="connsiteX15" fmla="*/ 3556000 w 9029700"/>
                <a:gd name="connsiteY15" fmla="*/ 304800 h 9029700"/>
                <a:gd name="connsiteX16" fmla="*/ 4394200 w 9029700"/>
                <a:gd name="connsiteY16" fmla="*/ 0 h 9029700"/>
                <a:gd name="connsiteX17" fmla="*/ 5156200 w 9029700"/>
                <a:gd name="connsiteY17" fmla="*/ 25400 h 9029700"/>
                <a:gd name="connsiteX18" fmla="*/ 6083300 w 9029700"/>
                <a:gd name="connsiteY18" fmla="*/ 381000 h 9029700"/>
                <a:gd name="connsiteX19" fmla="*/ 6400800 w 9029700"/>
                <a:gd name="connsiteY19" fmla="*/ 749300 h 9029700"/>
                <a:gd name="connsiteX0" fmla="*/ 6400800 w 9029700"/>
                <a:gd name="connsiteY0" fmla="*/ 775175 h 9055575"/>
                <a:gd name="connsiteX1" fmla="*/ 8826500 w 9029700"/>
                <a:gd name="connsiteY1" fmla="*/ 3759675 h 9055575"/>
                <a:gd name="connsiteX2" fmla="*/ 9029700 w 9029700"/>
                <a:gd name="connsiteY2" fmla="*/ 4496275 h 9055575"/>
                <a:gd name="connsiteX3" fmla="*/ 8991600 w 9029700"/>
                <a:gd name="connsiteY3" fmla="*/ 5334475 h 9055575"/>
                <a:gd name="connsiteX4" fmla="*/ 8686800 w 9029700"/>
                <a:gd name="connsiteY4" fmla="*/ 6007575 h 9055575"/>
                <a:gd name="connsiteX5" fmla="*/ 5359400 w 9029700"/>
                <a:gd name="connsiteY5" fmla="*/ 8763475 h 9055575"/>
                <a:gd name="connsiteX6" fmla="*/ 4546600 w 9029700"/>
                <a:gd name="connsiteY6" fmla="*/ 9055575 h 9055575"/>
                <a:gd name="connsiteX7" fmla="*/ 3822700 w 9029700"/>
                <a:gd name="connsiteY7" fmla="*/ 9042875 h 9055575"/>
                <a:gd name="connsiteX8" fmla="*/ 3111500 w 9029700"/>
                <a:gd name="connsiteY8" fmla="*/ 8725375 h 9055575"/>
                <a:gd name="connsiteX9" fmla="*/ 2743200 w 9029700"/>
                <a:gd name="connsiteY9" fmla="*/ 8433275 h 9055575"/>
                <a:gd name="connsiteX10" fmla="*/ 368300 w 9029700"/>
                <a:gd name="connsiteY10" fmla="*/ 5537675 h 9055575"/>
                <a:gd name="connsiteX11" fmla="*/ 63500 w 9029700"/>
                <a:gd name="connsiteY11" fmla="*/ 4915375 h 9055575"/>
                <a:gd name="connsiteX12" fmla="*/ 0 w 9029700"/>
                <a:gd name="connsiteY12" fmla="*/ 4394675 h 9055575"/>
                <a:gd name="connsiteX13" fmla="*/ 101600 w 9029700"/>
                <a:gd name="connsiteY13" fmla="*/ 3632675 h 9055575"/>
                <a:gd name="connsiteX14" fmla="*/ 508000 w 9029700"/>
                <a:gd name="connsiteY14" fmla="*/ 2845275 h 9055575"/>
                <a:gd name="connsiteX15" fmla="*/ 3556000 w 9029700"/>
                <a:gd name="connsiteY15" fmla="*/ 330675 h 9055575"/>
                <a:gd name="connsiteX16" fmla="*/ 4420076 w 9029700"/>
                <a:gd name="connsiteY16" fmla="*/ 0 h 9055575"/>
                <a:gd name="connsiteX17" fmla="*/ 5156200 w 9029700"/>
                <a:gd name="connsiteY17" fmla="*/ 51275 h 9055575"/>
                <a:gd name="connsiteX18" fmla="*/ 6083300 w 9029700"/>
                <a:gd name="connsiteY18" fmla="*/ 406875 h 9055575"/>
                <a:gd name="connsiteX19" fmla="*/ 6400800 w 9029700"/>
                <a:gd name="connsiteY19" fmla="*/ 775175 h 9055575"/>
                <a:gd name="connsiteX0" fmla="*/ 6400800 w 9029700"/>
                <a:gd name="connsiteY0" fmla="*/ 795153 h 9075553"/>
                <a:gd name="connsiteX1" fmla="*/ 8826500 w 9029700"/>
                <a:gd name="connsiteY1" fmla="*/ 3779653 h 9075553"/>
                <a:gd name="connsiteX2" fmla="*/ 9029700 w 9029700"/>
                <a:gd name="connsiteY2" fmla="*/ 4516253 h 9075553"/>
                <a:gd name="connsiteX3" fmla="*/ 8991600 w 9029700"/>
                <a:gd name="connsiteY3" fmla="*/ 5354453 h 9075553"/>
                <a:gd name="connsiteX4" fmla="*/ 8686800 w 9029700"/>
                <a:gd name="connsiteY4" fmla="*/ 6027553 h 9075553"/>
                <a:gd name="connsiteX5" fmla="*/ 5359400 w 9029700"/>
                <a:gd name="connsiteY5" fmla="*/ 8783453 h 9075553"/>
                <a:gd name="connsiteX6" fmla="*/ 4546600 w 9029700"/>
                <a:gd name="connsiteY6" fmla="*/ 9075553 h 9075553"/>
                <a:gd name="connsiteX7" fmla="*/ 3822700 w 9029700"/>
                <a:gd name="connsiteY7" fmla="*/ 9062853 h 9075553"/>
                <a:gd name="connsiteX8" fmla="*/ 3111500 w 9029700"/>
                <a:gd name="connsiteY8" fmla="*/ 8745353 h 9075553"/>
                <a:gd name="connsiteX9" fmla="*/ 2743200 w 9029700"/>
                <a:gd name="connsiteY9" fmla="*/ 8453253 h 9075553"/>
                <a:gd name="connsiteX10" fmla="*/ 368300 w 9029700"/>
                <a:gd name="connsiteY10" fmla="*/ 5557653 h 9075553"/>
                <a:gd name="connsiteX11" fmla="*/ 63500 w 9029700"/>
                <a:gd name="connsiteY11" fmla="*/ 4935353 h 9075553"/>
                <a:gd name="connsiteX12" fmla="*/ 0 w 9029700"/>
                <a:gd name="connsiteY12" fmla="*/ 4414653 h 9075553"/>
                <a:gd name="connsiteX13" fmla="*/ 101600 w 9029700"/>
                <a:gd name="connsiteY13" fmla="*/ 3652653 h 9075553"/>
                <a:gd name="connsiteX14" fmla="*/ 508000 w 9029700"/>
                <a:gd name="connsiteY14" fmla="*/ 2865253 h 9075553"/>
                <a:gd name="connsiteX15" fmla="*/ 3556000 w 9029700"/>
                <a:gd name="connsiteY15" fmla="*/ 350653 h 9075553"/>
                <a:gd name="connsiteX16" fmla="*/ 4420076 w 9029700"/>
                <a:gd name="connsiteY16" fmla="*/ 19978 h 9075553"/>
                <a:gd name="connsiteX17" fmla="*/ 5156200 w 9029700"/>
                <a:gd name="connsiteY17" fmla="*/ 71253 h 9075553"/>
                <a:gd name="connsiteX18" fmla="*/ 6083300 w 9029700"/>
                <a:gd name="connsiteY18" fmla="*/ 426853 h 9075553"/>
                <a:gd name="connsiteX19" fmla="*/ 6400800 w 9029700"/>
                <a:gd name="connsiteY19" fmla="*/ 795153 h 9075553"/>
                <a:gd name="connsiteX0" fmla="*/ 6400800 w 9029700"/>
                <a:gd name="connsiteY0" fmla="*/ 801986 h 9082386"/>
                <a:gd name="connsiteX1" fmla="*/ 8826500 w 9029700"/>
                <a:gd name="connsiteY1" fmla="*/ 3786486 h 9082386"/>
                <a:gd name="connsiteX2" fmla="*/ 9029700 w 9029700"/>
                <a:gd name="connsiteY2" fmla="*/ 4523086 h 9082386"/>
                <a:gd name="connsiteX3" fmla="*/ 8991600 w 9029700"/>
                <a:gd name="connsiteY3" fmla="*/ 5361286 h 9082386"/>
                <a:gd name="connsiteX4" fmla="*/ 8686800 w 9029700"/>
                <a:gd name="connsiteY4" fmla="*/ 6034386 h 9082386"/>
                <a:gd name="connsiteX5" fmla="*/ 5359400 w 9029700"/>
                <a:gd name="connsiteY5" fmla="*/ 8790286 h 9082386"/>
                <a:gd name="connsiteX6" fmla="*/ 4546600 w 9029700"/>
                <a:gd name="connsiteY6" fmla="*/ 9082386 h 9082386"/>
                <a:gd name="connsiteX7" fmla="*/ 3822700 w 9029700"/>
                <a:gd name="connsiteY7" fmla="*/ 9069686 h 9082386"/>
                <a:gd name="connsiteX8" fmla="*/ 3111500 w 9029700"/>
                <a:gd name="connsiteY8" fmla="*/ 8752186 h 9082386"/>
                <a:gd name="connsiteX9" fmla="*/ 2743200 w 9029700"/>
                <a:gd name="connsiteY9" fmla="*/ 8460086 h 9082386"/>
                <a:gd name="connsiteX10" fmla="*/ 368300 w 9029700"/>
                <a:gd name="connsiteY10" fmla="*/ 5564486 h 9082386"/>
                <a:gd name="connsiteX11" fmla="*/ 63500 w 9029700"/>
                <a:gd name="connsiteY11" fmla="*/ 4942186 h 9082386"/>
                <a:gd name="connsiteX12" fmla="*/ 0 w 9029700"/>
                <a:gd name="connsiteY12" fmla="*/ 4421486 h 9082386"/>
                <a:gd name="connsiteX13" fmla="*/ 101600 w 9029700"/>
                <a:gd name="connsiteY13" fmla="*/ 3659486 h 9082386"/>
                <a:gd name="connsiteX14" fmla="*/ 508000 w 9029700"/>
                <a:gd name="connsiteY14" fmla="*/ 2872086 h 9082386"/>
                <a:gd name="connsiteX15" fmla="*/ 3556000 w 9029700"/>
                <a:gd name="connsiteY15" fmla="*/ 357486 h 9082386"/>
                <a:gd name="connsiteX16" fmla="*/ 4420076 w 9029700"/>
                <a:gd name="connsiteY16" fmla="*/ 26811 h 9082386"/>
                <a:gd name="connsiteX17" fmla="*/ 5202775 w 9029700"/>
                <a:gd name="connsiteY17" fmla="*/ 41860 h 9082386"/>
                <a:gd name="connsiteX18" fmla="*/ 6083300 w 9029700"/>
                <a:gd name="connsiteY18" fmla="*/ 433686 h 9082386"/>
                <a:gd name="connsiteX19" fmla="*/ 6400800 w 9029700"/>
                <a:gd name="connsiteY19" fmla="*/ 801986 h 9082386"/>
                <a:gd name="connsiteX0" fmla="*/ 6400800 w 9029700"/>
                <a:gd name="connsiteY0" fmla="*/ 806983 h 9087383"/>
                <a:gd name="connsiteX1" fmla="*/ 8826500 w 9029700"/>
                <a:gd name="connsiteY1" fmla="*/ 3791483 h 9087383"/>
                <a:gd name="connsiteX2" fmla="*/ 9029700 w 9029700"/>
                <a:gd name="connsiteY2" fmla="*/ 4528083 h 9087383"/>
                <a:gd name="connsiteX3" fmla="*/ 8991600 w 9029700"/>
                <a:gd name="connsiteY3" fmla="*/ 5366283 h 9087383"/>
                <a:gd name="connsiteX4" fmla="*/ 8686800 w 9029700"/>
                <a:gd name="connsiteY4" fmla="*/ 6039383 h 9087383"/>
                <a:gd name="connsiteX5" fmla="*/ 5359400 w 9029700"/>
                <a:gd name="connsiteY5" fmla="*/ 8795283 h 9087383"/>
                <a:gd name="connsiteX6" fmla="*/ 4546600 w 9029700"/>
                <a:gd name="connsiteY6" fmla="*/ 9087383 h 9087383"/>
                <a:gd name="connsiteX7" fmla="*/ 3822700 w 9029700"/>
                <a:gd name="connsiteY7" fmla="*/ 9074683 h 9087383"/>
                <a:gd name="connsiteX8" fmla="*/ 3111500 w 9029700"/>
                <a:gd name="connsiteY8" fmla="*/ 8757183 h 9087383"/>
                <a:gd name="connsiteX9" fmla="*/ 2743200 w 9029700"/>
                <a:gd name="connsiteY9" fmla="*/ 8465083 h 9087383"/>
                <a:gd name="connsiteX10" fmla="*/ 368300 w 9029700"/>
                <a:gd name="connsiteY10" fmla="*/ 5569483 h 9087383"/>
                <a:gd name="connsiteX11" fmla="*/ 63500 w 9029700"/>
                <a:gd name="connsiteY11" fmla="*/ 4947183 h 9087383"/>
                <a:gd name="connsiteX12" fmla="*/ 0 w 9029700"/>
                <a:gd name="connsiteY12" fmla="*/ 4426483 h 9087383"/>
                <a:gd name="connsiteX13" fmla="*/ 101600 w 9029700"/>
                <a:gd name="connsiteY13" fmla="*/ 3664483 h 9087383"/>
                <a:gd name="connsiteX14" fmla="*/ 508000 w 9029700"/>
                <a:gd name="connsiteY14" fmla="*/ 2877083 h 9087383"/>
                <a:gd name="connsiteX15" fmla="*/ 3556000 w 9029700"/>
                <a:gd name="connsiteY15" fmla="*/ 362483 h 9087383"/>
                <a:gd name="connsiteX16" fmla="*/ 4420076 w 9029700"/>
                <a:gd name="connsiteY16" fmla="*/ 31808 h 9087383"/>
                <a:gd name="connsiteX17" fmla="*/ 5202775 w 9029700"/>
                <a:gd name="connsiteY17" fmla="*/ 46857 h 9087383"/>
                <a:gd name="connsiteX18" fmla="*/ 6083300 w 9029700"/>
                <a:gd name="connsiteY18" fmla="*/ 438683 h 9087383"/>
                <a:gd name="connsiteX19" fmla="*/ 6400800 w 9029700"/>
                <a:gd name="connsiteY19" fmla="*/ 806983 h 9087383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00800 w 9029700"/>
                <a:gd name="connsiteY0" fmla="*/ 8069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00800 w 9029700"/>
                <a:gd name="connsiteY19" fmla="*/ 8069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26500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795451 w 9029700"/>
                <a:gd name="connsiteY1" fmla="*/ 3796660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29700"/>
                <a:gd name="connsiteY0" fmla="*/ 786285 h 9087385"/>
                <a:gd name="connsiteX1" fmla="*/ 8805801 w 9029700"/>
                <a:gd name="connsiteY1" fmla="*/ 3791485 h 9087385"/>
                <a:gd name="connsiteX2" fmla="*/ 9029700 w 9029700"/>
                <a:gd name="connsiteY2" fmla="*/ 4528085 h 9087385"/>
                <a:gd name="connsiteX3" fmla="*/ 8991600 w 9029700"/>
                <a:gd name="connsiteY3" fmla="*/ 5366285 h 9087385"/>
                <a:gd name="connsiteX4" fmla="*/ 8686800 w 9029700"/>
                <a:gd name="connsiteY4" fmla="*/ 6039385 h 9087385"/>
                <a:gd name="connsiteX5" fmla="*/ 5359400 w 9029700"/>
                <a:gd name="connsiteY5" fmla="*/ 8795285 h 9087385"/>
                <a:gd name="connsiteX6" fmla="*/ 4546600 w 9029700"/>
                <a:gd name="connsiteY6" fmla="*/ 9087385 h 9087385"/>
                <a:gd name="connsiteX7" fmla="*/ 3822700 w 9029700"/>
                <a:gd name="connsiteY7" fmla="*/ 9074685 h 9087385"/>
                <a:gd name="connsiteX8" fmla="*/ 3111500 w 9029700"/>
                <a:gd name="connsiteY8" fmla="*/ 8757185 h 9087385"/>
                <a:gd name="connsiteX9" fmla="*/ 2743200 w 9029700"/>
                <a:gd name="connsiteY9" fmla="*/ 8465085 h 9087385"/>
                <a:gd name="connsiteX10" fmla="*/ 368300 w 9029700"/>
                <a:gd name="connsiteY10" fmla="*/ 5569485 h 9087385"/>
                <a:gd name="connsiteX11" fmla="*/ 63500 w 9029700"/>
                <a:gd name="connsiteY11" fmla="*/ 4947185 h 9087385"/>
                <a:gd name="connsiteX12" fmla="*/ 0 w 9029700"/>
                <a:gd name="connsiteY12" fmla="*/ 4426485 h 9087385"/>
                <a:gd name="connsiteX13" fmla="*/ 101600 w 9029700"/>
                <a:gd name="connsiteY13" fmla="*/ 3664485 h 9087385"/>
                <a:gd name="connsiteX14" fmla="*/ 508000 w 9029700"/>
                <a:gd name="connsiteY14" fmla="*/ 2877085 h 9087385"/>
                <a:gd name="connsiteX15" fmla="*/ 3556000 w 9029700"/>
                <a:gd name="connsiteY15" fmla="*/ 362485 h 9087385"/>
                <a:gd name="connsiteX16" fmla="*/ 4420076 w 9029700"/>
                <a:gd name="connsiteY16" fmla="*/ 31810 h 9087385"/>
                <a:gd name="connsiteX17" fmla="*/ 5202775 w 9029700"/>
                <a:gd name="connsiteY17" fmla="*/ 46859 h 9087385"/>
                <a:gd name="connsiteX18" fmla="*/ 6083300 w 9029700"/>
                <a:gd name="connsiteY18" fmla="*/ 438685 h 9087385"/>
                <a:gd name="connsiteX19" fmla="*/ 6431850 w 9029700"/>
                <a:gd name="connsiteY19" fmla="*/ 786285 h 9087385"/>
                <a:gd name="connsiteX0" fmla="*/ 6431850 w 9050747"/>
                <a:gd name="connsiteY0" fmla="*/ 786285 h 9087385"/>
                <a:gd name="connsiteX1" fmla="*/ 8805801 w 9050747"/>
                <a:gd name="connsiteY1" fmla="*/ 3791485 h 9087385"/>
                <a:gd name="connsiteX2" fmla="*/ 9029700 w 9050747"/>
                <a:gd name="connsiteY2" fmla="*/ 4528085 h 9087385"/>
                <a:gd name="connsiteX3" fmla="*/ 8991600 w 9050747"/>
                <a:gd name="connsiteY3" fmla="*/ 5366285 h 9087385"/>
                <a:gd name="connsiteX4" fmla="*/ 8686800 w 9050747"/>
                <a:gd name="connsiteY4" fmla="*/ 6039385 h 9087385"/>
                <a:gd name="connsiteX5" fmla="*/ 5359400 w 9050747"/>
                <a:gd name="connsiteY5" fmla="*/ 8795285 h 9087385"/>
                <a:gd name="connsiteX6" fmla="*/ 4546600 w 9050747"/>
                <a:gd name="connsiteY6" fmla="*/ 9087385 h 9087385"/>
                <a:gd name="connsiteX7" fmla="*/ 3822700 w 9050747"/>
                <a:gd name="connsiteY7" fmla="*/ 9074685 h 9087385"/>
                <a:gd name="connsiteX8" fmla="*/ 3111500 w 9050747"/>
                <a:gd name="connsiteY8" fmla="*/ 8757185 h 9087385"/>
                <a:gd name="connsiteX9" fmla="*/ 2743200 w 9050747"/>
                <a:gd name="connsiteY9" fmla="*/ 8465085 h 9087385"/>
                <a:gd name="connsiteX10" fmla="*/ 368300 w 9050747"/>
                <a:gd name="connsiteY10" fmla="*/ 5569485 h 9087385"/>
                <a:gd name="connsiteX11" fmla="*/ 63500 w 9050747"/>
                <a:gd name="connsiteY11" fmla="*/ 4947185 h 9087385"/>
                <a:gd name="connsiteX12" fmla="*/ 0 w 9050747"/>
                <a:gd name="connsiteY12" fmla="*/ 4426485 h 9087385"/>
                <a:gd name="connsiteX13" fmla="*/ 101600 w 9050747"/>
                <a:gd name="connsiteY13" fmla="*/ 3664485 h 9087385"/>
                <a:gd name="connsiteX14" fmla="*/ 508000 w 9050747"/>
                <a:gd name="connsiteY14" fmla="*/ 2877085 h 9087385"/>
                <a:gd name="connsiteX15" fmla="*/ 3556000 w 9050747"/>
                <a:gd name="connsiteY15" fmla="*/ 362485 h 9087385"/>
                <a:gd name="connsiteX16" fmla="*/ 4420076 w 9050747"/>
                <a:gd name="connsiteY16" fmla="*/ 31810 h 9087385"/>
                <a:gd name="connsiteX17" fmla="*/ 5202775 w 9050747"/>
                <a:gd name="connsiteY17" fmla="*/ 46859 h 9087385"/>
                <a:gd name="connsiteX18" fmla="*/ 6083300 w 9050747"/>
                <a:gd name="connsiteY18" fmla="*/ 438685 h 9087385"/>
                <a:gd name="connsiteX19" fmla="*/ 6431850 w 9050747"/>
                <a:gd name="connsiteY19" fmla="*/ 786285 h 9087385"/>
                <a:gd name="connsiteX0" fmla="*/ 6431850 w 9046141"/>
                <a:gd name="connsiteY0" fmla="*/ 786285 h 9087385"/>
                <a:gd name="connsiteX1" fmla="*/ 8805801 w 9046141"/>
                <a:gd name="connsiteY1" fmla="*/ 3791485 h 9087385"/>
                <a:gd name="connsiteX2" fmla="*/ 9029700 w 9046141"/>
                <a:gd name="connsiteY2" fmla="*/ 4528085 h 9087385"/>
                <a:gd name="connsiteX3" fmla="*/ 8955375 w 9046141"/>
                <a:gd name="connsiteY3" fmla="*/ 5361110 h 9087385"/>
                <a:gd name="connsiteX4" fmla="*/ 8686800 w 9046141"/>
                <a:gd name="connsiteY4" fmla="*/ 6039385 h 9087385"/>
                <a:gd name="connsiteX5" fmla="*/ 5359400 w 9046141"/>
                <a:gd name="connsiteY5" fmla="*/ 8795285 h 9087385"/>
                <a:gd name="connsiteX6" fmla="*/ 4546600 w 9046141"/>
                <a:gd name="connsiteY6" fmla="*/ 9087385 h 9087385"/>
                <a:gd name="connsiteX7" fmla="*/ 3822700 w 9046141"/>
                <a:gd name="connsiteY7" fmla="*/ 9074685 h 9087385"/>
                <a:gd name="connsiteX8" fmla="*/ 3111500 w 9046141"/>
                <a:gd name="connsiteY8" fmla="*/ 8757185 h 9087385"/>
                <a:gd name="connsiteX9" fmla="*/ 2743200 w 9046141"/>
                <a:gd name="connsiteY9" fmla="*/ 8465085 h 9087385"/>
                <a:gd name="connsiteX10" fmla="*/ 368300 w 9046141"/>
                <a:gd name="connsiteY10" fmla="*/ 5569485 h 9087385"/>
                <a:gd name="connsiteX11" fmla="*/ 63500 w 9046141"/>
                <a:gd name="connsiteY11" fmla="*/ 4947185 h 9087385"/>
                <a:gd name="connsiteX12" fmla="*/ 0 w 9046141"/>
                <a:gd name="connsiteY12" fmla="*/ 4426485 h 9087385"/>
                <a:gd name="connsiteX13" fmla="*/ 101600 w 9046141"/>
                <a:gd name="connsiteY13" fmla="*/ 3664485 h 9087385"/>
                <a:gd name="connsiteX14" fmla="*/ 508000 w 9046141"/>
                <a:gd name="connsiteY14" fmla="*/ 2877085 h 9087385"/>
                <a:gd name="connsiteX15" fmla="*/ 3556000 w 9046141"/>
                <a:gd name="connsiteY15" fmla="*/ 362485 h 9087385"/>
                <a:gd name="connsiteX16" fmla="*/ 4420076 w 9046141"/>
                <a:gd name="connsiteY16" fmla="*/ 31810 h 9087385"/>
                <a:gd name="connsiteX17" fmla="*/ 5202775 w 9046141"/>
                <a:gd name="connsiteY17" fmla="*/ 46859 h 9087385"/>
                <a:gd name="connsiteX18" fmla="*/ 6083300 w 9046141"/>
                <a:gd name="connsiteY18" fmla="*/ 438685 h 9087385"/>
                <a:gd name="connsiteX19" fmla="*/ 6431850 w 9046141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86800 w 9054180"/>
                <a:gd name="connsiteY4" fmla="*/ 6039385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45401 w 9054180"/>
                <a:gd name="connsiteY4" fmla="*/ 6013510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660927 w 9054180"/>
                <a:gd name="connsiteY4" fmla="*/ 6008334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59400 w 9054180"/>
                <a:gd name="connsiteY5" fmla="*/ 8795285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43875 w 9054180"/>
                <a:gd name="connsiteY5" fmla="*/ 87383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87385"/>
                <a:gd name="connsiteX1" fmla="*/ 8805801 w 9054180"/>
                <a:gd name="connsiteY1" fmla="*/ 3791485 h 9087385"/>
                <a:gd name="connsiteX2" fmla="*/ 9029700 w 9054180"/>
                <a:gd name="connsiteY2" fmla="*/ 4528085 h 9087385"/>
                <a:gd name="connsiteX3" fmla="*/ 8955375 w 9054180"/>
                <a:gd name="connsiteY3" fmla="*/ 5361110 h 9087385"/>
                <a:gd name="connsiteX4" fmla="*/ 8562602 w 9054180"/>
                <a:gd name="connsiteY4" fmla="*/ 6142886 h 9087385"/>
                <a:gd name="connsiteX5" fmla="*/ 5374926 w 9054180"/>
                <a:gd name="connsiteY5" fmla="*/ 8759061 h 9087385"/>
                <a:gd name="connsiteX6" fmla="*/ 4546600 w 9054180"/>
                <a:gd name="connsiteY6" fmla="*/ 9087385 h 9087385"/>
                <a:gd name="connsiteX7" fmla="*/ 3822700 w 9054180"/>
                <a:gd name="connsiteY7" fmla="*/ 9074685 h 9087385"/>
                <a:gd name="connsiteX8" fmla="*/ 3111500 w 9054180"/>
                <a:gd name="connsiteY8" fmla="*/ 8757185 h 9087385"/>
                <a:gd name="connsiteX9" fmla="*/ 2743200 w 9054180"/>
                <a:gd name="connsiteY9" fmla="*/ 8465085 h 9087385"/>
                <a:gd name="connsiteX10" fmla="*/ 368300 w 9054180"/>
                <a:gd name="connsiteY10" fmla="*/ 5569485 h 9087385"/>
                <a:gd name="connsiteX11" fmla="*/ 63500 w 9054180"/>
                <a:gd name="connsiteY11" fmla="*/ 4947185 h 9087385"/>
                <a:gd name="connsiteX12" fmla="*/ 0 w 9054180"/>
                <a:gd name="connsiteY12" fmla="*/ 4426485 h 9087385"/>
                <a:gd name="connsiteX13" fmla="*/ 101600 w 9054180"/>
                <a:gd name="connsiteY13" fmla="*/ 3664485 h 9087385"/>
                <a:gd name="connsiteX14" fmla="*/ 508000 w 9054180"/>
                <a:gd name="connsiteY14" fmla="*/ 2877085 h 9087385"/>
                <a:gd name="connsiteX15" fmla="*/ 3556000 w 9054180"/>
                <a:gd name="connsiteY15" fmla="*/ 362485 h 9087385"/>
                <a:gd name="connsiteX16" fmla="*/ 4420076 w 9054180"/>
                <a:gd name="connsiteY16" fmla="*/ 31810 h 9087385"/>
                <a:gd name="connsiteX17" fmla="*/ 5202775 w 9054180"/>
                <a:gd name="connsiteY17" fmla="*/ 46859 h 9087385"/>
                <a:gd name="connsiteX18" fmla="*/ 6083300 w 9054180"/>
                <a:gd name="connsiteY18" fmla="*/ 438685 h 9087385"/>
                <a:gd name="connsiteX19" fmla="*/ 6431850 w 9054180"/>
                <a:gd name="connsiteY19" fmla="*/ 786285 h 90873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45985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74685"/>
                <a:gd name="connsiteX1" fmla="*/ 8805801 w 9054180"/>
                <a:gd name="connsiteY1" fmla="*/ 3791485 h 9074685"/>
                <a:gd name="connsiteX2" fmla="*/ 9029700 w 9054180"/>
                <a:gd name="connsiteY2" fmla="*/ 4528085 h 9074685"/>
                <a:gd name="connsiteX3" fmla="*/ 8955375 w 9054180"/>
                <a:gd name="connsiteY3" fmla="*/ 5361110 h 9074685"/>
                <a:gd name="connsiteX4" fmla="*/ 8562602 w 9054180"/>
                <a:gd name="connsiteY4" fmla="*/ 6142886 h 9074685"/>
                <a:gd name="connsiteX5" fmla="*/ 5374926 w 9054180"/>
                <a:gd name="connsiteY5" fmla="*/ 8759061 h 9074685"/>
                <a:gd name="connsiteX6" fmla="*/ 4551775 w 9054180"/>
                <a:gd name="connsiteY6" fmla="*/ 9020110 h 9074685"/>
                <a:gd name="connsiteX7" fmla="*/ 3822700 w 9054180"/>
                <a:gd name="connsiteY7" fmla="*/ 9074685 h 9074685"/>
                <a:gd name="connsiteX8" fmla="*/ 3111500 w 9054180"/>
                <a:gd name="connsiteY8" fmla="*/ 8757185 h 9074685"/>
                <a:gd name="connsiteX9" fmla="*/ 2743200 w 9054180"/>
                <a:gd name="connsiteY9" fmla="*/ 8465085 h 9074685"/>
                <a:gd name="connsiteX10" fmla="*/ 368300 w 9054180"/>
                <a:gd name="connsiteY10" fmla="*/ 5569485 h 9074685"/>
                <a:gd name="connsiteX11" fmla="*/ 63500 w 9054180"/>
                <a:gd name="connsiteY11" fmla="*/ 4947185 h 9074685"/>
                <a:gd name="connsiteX12" fmla="*/ 0 w 9054180"/>
                <a:gd name="connsiteY12" fmla="*/ 4426485 h 9074685"/>
                <a:gd name="connsiteX13" fmla="*/ 101600 w 9054180"/>
                <a:gd name="connsiteY13" fmla="*/ 3664485 h 9074685"/>
                <a:gd name="connsiteX14" fmla="*/ 508000 w 9054180"/>
                <a:gd name="connsiteY14" fmla="*/ 2877085 h 9074685"/>
                <a:gd name="connsiteX15" fmla="*/ 3556000 w 9054180"/>
                <a:gd name="connsiteY15" fmla="*/ 362485 h 9074685"/>
                <a:gd name="connsiteX16" fmla="*/ 4420076 w 9054180"/>
                <a:gd name="connsiteY16" fmla="*/ 31810 h 9074685"/>
                <a:gd name="connsiteX17" fmla="*/ 5202775 w 9054180"/>
                <a:gd name="connsiteY17" fmla="*/ 46859 h 9074685"/>
                <a:gd name="connsiteX18" fmla="*/ 6083300 w 9054180"/>
                <a:gd name="connsiteY18" fmla="*/ 438685 h 9074685"/>
                <a:gd name="connsiteX19" fmla="*/ 6431850 w 9054180"/>
                <a:gd name="connsiteY19" fmla="*/ 786285 h 9074685"/>
                <a:gd name="connsiteX0" fmla="*/ 6431850 w 9054180"/>
                <a:gd name="connsiteY0" fmla="*/ 786285 h 9034210"/>
                <a:gd name="connsiteX1" fmla="*/ 8805801 w 9054180"/>
                <a:gd name="connsiteY1" fmla="*/ 3791485 h 9034210"/>
                <a:gd name="connsiteX2" fmla="*/ 9029700 w 9054180"/>
                <a:gd name="connsiteY2" fmla="*/ 4528085 h 9034210"/>
                <a:gd name="connsiteX3" fmla="*/ 8955375 w 9054180"/>
                <a:gd name="connsiteY3" fmla="*/ 5361110 h 9034210"/>
                <a:gd name="connsiteX4" fmla="*/ 8562602 w 9054180"/>
                <a:gd name="connsiteY4" fmla="*/ 6142886 h 9034210"/>
                <a:gd name="connsiteX5" fmla="*/ 5374926 w 9054180"/>
                <a:gd name="connsiteY5" fmla="*/ 8759061 h 9034210"/>
                <a:gd name="connsiteX6" fmla="*/ 4551775 w 9054180"/>
                <a:gd name="connsiteY6" fmla="*/ 9020110 h 9034210"/>
                <a:gd name="connsiteX7" fmla="*/ 3833050 w 9054180"/>
                <a:gd name="connsiteY7" fmla="*/ 9007409 h 9034210"/>
                <a:gd name="connsiteX8" fmla="*/ 3111500 w 9054180"/>
                <a:gd name="connsiteY8" fmla="*/ 8757185 h 9034210"/>
                <a:gd name="connsiteX9" fmla="*/ 2743200 w 9054180"/>
                <a:gd name="connsiteY9" fmla="*/ 8465085 h 9034210"/>
                <a:gd name="connsiteX10" fmla="*/ 368300 w 9054180"/>
                <a:gd name="connsiteY10" fmla="*/ 5569485 h 9034210"/>
                <a:gd name="connsiteX11" fmla="*/ 63500 w 9054180"/>
                <a:gd name="connsiteY11" fmla="*/ 4947185 h 9034210"/>
                <a:gd name="connsiteX12" fmla="*/ 0 w 9054180"/>
                <a:gd name="connsiteY12" fmla="*/ 4426485 h 9034210"/>
                <a:gd name="connsiteX13" fmla="*/ 101600 w 9054180"/>
                <a:gd name="connsiteY13" fmla="*/ 3664485 h 9034210"/>
                <a:gd name="connsiteX14" fmla="*/ 508000 w 9054180"/>
                <a:gd name="connsiteY14" fmla="*/ 2877085 h 9034210"/>
                <a:gd name="connsiteX15" fmla="*/ 3556000 w 9054180"/>
                <a:gd name="connsiteY15" fmla="*/ 362485 h 9034210"/>
                <a:gd name="connsiteX16" fmla="*/ 4420076 w 9054180"/>
                <a:gd name="connsiteY16" fmla="*/ 31810 h 9034210"/>
                <a:gd name="connsiteX17" fmla="*/ 5202775 w 9054180"/>
                <a:gd name="connsiteY17" fmla="*/ 46859 h 9034210"/>
                <a:gd name="connsiteX18" fmla="*/ 6083300 w 9054180"/>
                <a:gd name="connsiteY18" fmla="*/ 438685 h 9034210"/>
                <a:gd name="connsiteX19" fmla="*/ 6431850 w 9054180"/>
                <a:gd name="connsiteY19" fmla="*/ 786285 h 9034210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11500 w 9054180"/>
                <a:gd name="connsiteY8" fmla="*/ 8757185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11500 w 9054180"/>
                <a:gd name="connsiteY8" fmla="*/ 8757185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73601 w 9054180"/>
                <a:gd name="connsiteY8" fmla="*/ 8695084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43200 w 9054180"/>
                <a:gd name="connsiteY9" fmla="*/ 8465085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43200 w 9054180"/>
                <a:gd name="connsiteY9" fmla="*/ 8465085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831177 w 9054180"/>
                <a:gd name="connsiteY9" fmla="*/ 8454736 h 9056452"/>
                <a:gd name="connsiteX10" fmla="*/ 368300 w 9054180"/>
                <a:gd name="connsiteY10" fmla="*/ 5569485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68300 w 9054180"/>
                <a:gd name="connsiteY10" fmla="*/ 5569485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414875 w 9054180"/>
                <a:gd name="connsiteY10" fmla="*/ 5538434 h 9056452"/>
                <a:gd name="connsiteX11" fmla="*/ 63500 w 9054180"/>
                <a:gd name="connsiteY11" fmla="*/ 4947185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63500 w 9054180"/>
                <a:gd name="connsiteY11" fmla="*/ 4947185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431850 w 9054180"/>
                <a:gd name="connsiteY0" fmla="*/ 786285 h 9056452"/>
                <a:gd name="connsiteX1" fmla="*/ 8805801 w 9054180"/>
                <a:gd name="connsiteY1" fmla="*/ 3791485 h 9056452"/>
                <a:gd name="connsiteX2" fmla="*/ 9029700 w 9054180"/>
                <a:gd name="connsiteY2" fmla="*/ 4528085 h 9056452"/>
                <a:gd name="connsiteX3" fmla="*/ 8955375 w 9054180"/>
                <a:gd name="connsiteY3" fmla="*/ 5361110 h 9056452"/>
                <a:gd name="connsiteX4" fmla="*/ 8562602 w 9054180"/>
                <a:gd name="connsiteY4" fmla="*/ 6142886 h 9056452"/>
                <a:gd name="connsiteX5" fmla="*/ 5374926 w 9054180"/>
                <a:gd name="connsiteY5" fmla="*/ 8759061 h 9056452"/>
                <a:gd name="connsiteX6" fmla="*/ 4551775 w 9054180"/>
                <a:gd name="connsiteY6" fmla="*/ 9020110 h 9056452"/>
                <a:gd name="connsiteX7" fmla="*/ 3833050 w 9054180"/>
                <a:gd name="connsiteY7" fmla="*/ 9007409 h 9056452"/>
                <a:gd name="connsiteX8" fmla="*/ 3147726 w 9054180"/>
                <a:gd name="connsiteY8" fmla="*/ 8752010 h 9056452"/>
                <a:gd name="connsiteX9" fmla="*/ 2789776 w 9054180"/>
                <a:gd name="connsiteY9" fmla="*/ 8470261 h 9056452"/>
                <a:gd name="connsiteX10" fmla="*/ 383825 w 9054180"/>
                <a:gd name="connsiteY10" fmla="*/ 5543609 h 9056452"/>
                <a:gd name="connsiteX11" fmla="*/ 94551 w 9054180"/>
                <a:gd name="connsiteY11" fmla="*/ 4942010 h 9056452"/>
                <a:gd name="connsiteX12" fmla="*/ 0 w 9054180"/>
                <a:gd name="connsiteY12" fmla="*/ 4426485 h 9056452"/>
                <a:gd name="connsiteX13" fmla="*/ 101600 w 9054180"/>
                <a:gd name="connsiteY13" fmla="*/ 3664485 h 9056452"/>
                <a:gd name="connsiteX14" fmla="*/ 508000 w 9054180"/>
                <a:gd name="connsiteY14" fmla="*/ 2877085 h 9056452"/>
                <a:gd name="connsiteX15" fmla="*/ 3556000 w 9054180"/>
                <a:gd name="connsiteY15" fmla="*/ 362485 h 9056452"/>
                <a:gd name="connsiteX16" fmla="*/ 4420076 w 9054180"/>
                <a:gd name="connsiteY16" fmla="*/ 31810 h 9056452"/>
                <a:gd name="connsiteX17" fmla="*/ 5202775 w 9054180"/>
                <a:gd name="connsiteY17" fmla="*/ 46859 h 9056452"/>
                <a:gd name="connsiteX18" fmla="*/ 6083300 w 9054180"/>
                <a:gd name="connsiteY18" fmla="*/ 438685 h 9056452"/>
                <a:gd name="connsiteX19" fmla="*/ 6431850 w 9054180"/>
                <a:gd name="connsiteY19" fmla="*/ 786285 h 9056452"/>
                <a:gd name="connsiteX0" fmla="*/ 6431850 w 9054180"/>
                <a:gd name="connsiteY0" fmla="*/ 786285 h 9056454"/>
                <a:gd name="connsiteX1" fmla="*/ 8805801 w 9054180"/>
                <a:gd name="connsiteY1" fmla="*/ 3791485 h 9056454"/>
                <a:gd name="connsiteX2" fmla="*/ 9029700 w 9054180"/>
                <a:gd name="connsiteY2" fmla="*/ 4528085 h 9056454"/>
                <a:gd name="connsiteX3" fmla="*/ 8955375 w 9054180"/>
                <a:gd name="connsiteY3" fmla="*/ 5361110 h 9056454"/>
                <a:gd name="connsiteX4" fmla="*/ 8562602 w 9054180"/>
                <a:gd name="connsiteY4" fmla="*/ 6142886 h 9056454"/>
                <a:gd name="connsiteX5" fmla="*/ 5374926 w 9054180"/>
                <a:gd name="connsiteY5" fmla="*/ 8759061 h 9056454"/>
                <a:gd name="connsiteX6" fmla="*/ 4551775 w 9054180"/>
                <a:gd name="connsiteY6" fmla="*/ 9020110 h 9056454"/>
                <a:gd name="connsiteX7" fmla="*/ 3833050 w 9054180"/>
                <a:gd name="connsiteY7" fmla="*/ 9007409 h 9056454"/>
                <a:gd name="connsiteX8" fmla="*/ 3147726 w 9054180"/>
                <a:gd name="connsiteY8" fmla="*/ 8752010 h 9056454"/>
                <a:gd name="connsiteX9" fmla="*/ 2789776 w 9054180"/>
                <a:gd name="connsiteY9" fmla="*/ 8470261 h 9056454"/>
                <a:gd name="connsiteX10" fmla="*/ 383825 w 9054180"/>
                <a:gd name="connsiteY10" fmla="*/ 5543609 h 9056454"/>
                <a:gd name="connsiteX11" fmla="*/ 94551 w 9054180"/>
                <a:gd name="connsiteY11" fmla="*/ 4942010 h 9056454"/>
                <a:gd name="connsiteX12" fmla="*/ 0 w 9054180"/>
                <a:gd name="connsiteY12" fmla="*/ 4426485 h 9056454"/>
                <a:gd name="connsiteX13" fmla="*/ 101600 w 9054180"/>
                <a:gd name="connsiteY13" fmla="*/ 3664485 h 9056454"/>
                <a:gd name="connsiteX14" fmla="*/ 508000 w 9054180"/>
                <a:gd name="connsiteY14" fmla="*/ 2877085 h 9056454"/>
                <a:gd name="connsiteX15" fmla="*/ 3556000 w 9054180"/>
                <a:gd name="connsiteY15" fmla="*/ 362485 h 9056454"/>
                <a:gd name="connsiteX16" fmla="*/ 4420076 w 9054180"/>
                <a:gd name="connsiteY16" fmla="*/ 31810 h 9056454"/>
                <a:gd name="connsiteX17" fmla="*/ 5202775 w 9054180"/>
                <a:gd name="connsiteY17" fmla="*/ 46859 h 9056454"/>
                <a:gd name="connsiteX18" fmla="*/ 6083300 w 9054180"/>
                <a:gd name="connsiteY18" fmla="*/ 438685 h 9056454"/>
                <a:gd name="connsiteX19" fmla="*/ 6431850 w 9054180"/>
                <a:gd name="connsiteY19" fmla="*/ 786285 h 9056454"/>
                <a:gd name="connsiteX0" fmla="*/ 6395625 w 9017955"/>
                <a:gd name="connsiteY0" fmla="*/ 786285 h 9056452"/>
                <a:gd name="connsiteX1" fmla="*/ 8769576 w 9017955"/>
                <a:gd name="connsiteY1" fmla="*/ 3791485 h 9056452"/>
                <a:gd name="connsiteX2" fmla="*/ 8993475 w 9017955"/>
                <a:gd name="connsiteY2" fmla="*/ 4528085 h 9056452"/>
                <a:gd name="connsiteX3" fmla="*/ 8919150 w 9017955"/>
                <a:gd name="connsiteY3" fmla="*/ 5361110 h 9056452"/>
                <a:gd name="connsiteX4" fmla="*/ 8526377 w 9017955"/>
                <a:gd name="connsiteY4" fmla="*/ 6142886 h 9056452"/>
                <a:gd name="connsiteX5" fmla="*/ 5338701 w 9017955"/>
                <a:gd name="connsiteY5" fmla="*/ 8759061 h 9056452"/>
                <a:gd name="connsiteX6" fmla="*/ 4515550 w 9017955"/>
                <a:gd name="connsiteY6" fmla="*/ 9020110 h 9056452"/>
                <a:gd name="connsiteX7" fmla="*/ 3796825 w 9017955"/>
                <a:gd name="connsiteY7" fmla="*/ 9007409 h 9056452"/>
                <a:gd name="connsiteX8" fmla="*/ 3111501 w 9017955"/>
                <a:gd name="connsiteY8" fmla="*/ 8752010 h 9056452"/>
                <a:gd name="connsiteX9" fmla="*/ 2753551 w 9017955"/>
                <a:gd name="connsiteY9" fmla="*/ 8470261 h 9056452"/>
                <a:gd name="connsiteX10" fmla="*/ 347600 w 9017955"/>
                <a:gd name="connsiteY10" fmla="*/ 5543609 h 9056452"/>
                <a:gd name="connsiteX11" fmla="*/ 58326 w 9017955"/>
                <a:gd name="connsiteY11" fmla="*/ 4942010 h 9056452"/>
                <a:gd name="connsiteX12" fmla="*/ 0 w 9017955"/>
                <a:gd name="connsiteY12" fmla="*/ 4416135 h 9056452"/>
                <a:gd name="connsiteX13" fmla="*/ 65375 w 9017955"/>
                <a:gd name="connsiteY13" fmla="*/ 3664485 h 9056452"/>
                <a:gd name="connsiteX14" fmla="*/ 471775 w 9017955"/>
                <a:gd name="connsiteY14" fmla="*/ 2877085 h 9056452"/>
                <a:gd name="connsiteX15" fmla="*/ 3519775 w 9017955"/>
                <a:gd name="connsiteY15" fmla="*/ 362485 h 9056452"/>
                <a:gd name="connsiteX16" fmla="*/ 4383851 w 9017955"/>
                <a:gd name="connsiteY16" fmla="*/ 31810 h 9056452"/>
                <a:gd name="connsiteX17" fmla="*/ 5166550 w 9017955"/>
                <a:gd name="connsiteY17" fmla="*/ 46859 h 9056452"/>
                <a:gd name="connsiteX18" fmla="*/ 6047075 w 9017955"/>
                <a:gd name="connsiteY18" fmla="*/ 438685 h 9056452"/>
                <a:gd name="connsiteX19" fmla="*/ 6395625 w 9017955"/>
                <a:gd name="connsiteY19" fmla="*/ 786285 h 9056452"/>
                <a:gd name="connsiteX0" fmla="*/ 6452550 w 9074880"/>
                <a:gd name="connsiteY0" fmla="*/ 786285 h 9056454"/>
                <a:gd name="connsiteX1" fmla="*/ 8826501 w 9074880"/>
                <a:gd name="connsiteY1" fmla="*/ 3791485 h 9056454"/>
                <a:gd name="connsiteX2" fmla="*/ 9050400 w 9074880"/>
                <a:gd name="connsiteY2" fmla="*/ 4528085 h 9056454"/>
                <a:gd name="connsiteX3" fmla="*/ 8976075 w 9074880"/>
                <a:gd name="connsiteY3" fmla="*/ 5361110 h 9056454"/>
                <a:gd name="connsiteX4" fmla="*/ 8583302 w 9074880"/>
                <a:gd name="connsiteY4" fmla="*/ 6142886 h 9056454"/>
                <a:gd name="connsiteX5" fmla="*/ 5395626 w 9074880"/>
                <a:gd name="connsiteY5" fmla="*/ 8759061 h 9056454"/>
                <a:gd name="connsiteX6" fmla="*/ 4572475 w 9074880"/>
                <a:gd name="connsiteY6" fmla="*/ 9020110 h 9056454"/>
                <a:gd name="connsiteX7" fmla="*/ 3853750 w 9074880"/>
                <a:gd name="connsiteY7" fmla="*/ 9007409 h 9056454"/>
                <a:gd name="connsiteX8" fmla="*/ 3168426 w 9074880"/>
                <a:gd name="connsiteY8" fmla="*/ 8752010 h 9056454"/>
                <a:gd name="connsiteX9" fmla="*/ 2810476 w 9074880"/>
                <a:gd name="connsiteY9" fmla="*/ 8470261 h 9056454"/>
                <a:gd name="connsiteX10" fmla="*/ 404525 w 9074880"/>
                <a:gd name="connsiteY10" fmla="*/ 5543609 h 9056454"/>
                <a:gd name="connsiteX11" fmla="*/ 115251 w 9074880"/>
                <a:gd name="connsiteY11" fmla="*/ 4942010 h 9056454"/>
                <a:gd name="connsiteX12" fmla="*/ 0 w 9074880"/>
                <a:gd name="connsiteY12" fmla="*/ 4426485 h 9056454"/>
                <a:gd name="connsiteX13" fmla="*/ 122300 w 9074880"/>
                <a:gd name="connsiteY13" fmla="*/ 3664485 h 9056454"/>
                <a:gd name="connsiteX14" fmla="*/ 528700 w 9074880"/>
                <a:gd name="connsiteY14" fmla="*/ 2877085 h 9056454"/>
                <a:gd name="connsiteX15" fmla="*/ 3576700 w 9074880"/>
                <a:gd name="connsiteY15" fmla="*/ 362485 h 9056454"/>
                <a:gd name="connsiteX16" fmla="*/ 4440776 w 9074880"/>
                <a:gd name="connsiteY16" fmla="*/ 31810 h 9056454"/>
                <a:gd name="connsiteX17" fmla="*/ 5223475 w 9074880"/>
                <a:gd name="connsiteY17" fmla="*/ 46859 h 9056454"/>
                <a:gd name="connsiteX18" fmla="*/ 6104000 w 9074880"/>
                <a:gd name="connsiteY18" fmla="*/ 438685 h 9056454"/>
                <a:gd name="connsiteX19" fmla="*/ 6452550 w 9074880"/>
                <a:gd name="connsiteY19" fmla="*/ 786285 h 9056454"/>
                <a:gd name="connsiteX0" fmla="*/ 6453098 w 9075428"/>
                <a:gd name="connsiteY0" fmla="*/ 786285 h 9056452"/>
                <a:gd name="connsiteX1" fmla="*/ 8827049 w 9075428"/>
                <a:gd name="connsiteY1" fmla="*/ 3791485 h 9056452"/>
                <a:gd name="connsiteX2" fmla="*/ 9050948 w 9075428"/>
                <a:gd name="connsiteY2" fmla="*/ 4528085 h 9056452"/>
                <a:gd name="connsiteX3" fmla="*/ 8976623 w 9075428"/>
                <a:gd name="connsiteY3" fmla="*/ 5361110 h 9056452"/>
                <a:gd name="connsiteX4" fmla="*/ 8583850 w 9075428"/>
                <a:gd name="connsiteY4" fmla="*/ 6142886 h 9056452"/>
                <a:gd name="connsiteX5" fmla="*/ 5396174 w 9075428"/>
                <a:gd name="connsiteY5" fmla="*/ 8759061 h 9056452"/>
                <a:gd name="connsiteX6" fmla="*/ 4573023 w 9075428"/>
                <a:gd name="connsiteY6" fmla="*/ 9020110 h 9056452"/>
                <a:gd name="connsiteX7" fmla="*/ 3854298 w 9075428"/>
                <a:gd name="connsiteY7" fmla="*/ 9007409 h 9056452"/>
                <a:gd name="connsiteX8" fmla="*/ 3168974 w 9075428"/>
                <a:gd name="connsiteY8" fmla="*/ 8752010 h 9056452"/>
                <a:gd name="connsiteX9" fmla="*/ 2811024 w 9075428"/>
                <a:gd name="connsiteY9" fmla="*/ 8470261 h 9056452"/>
                <a:gd name="connsiteX10" fmla="*/ 405073 w 9075428"/>
                <a:gd name="connsiteY10" fmla="*/ 5543609 h 9056452"/>
                <a:gd name="connsiteX11" fmla="*/ 115799 w 9075428"/>
                <a:gd name="connsiteY11" fmla="*/ 4942010 h 9056452"/>
                <a:gd name="connsiteX12" fmla="*/ 548 w 9075428"/>
                <a:gd name="connsiteY12" fmla="*/ 4426485 h 9056452"/>
                <a:gd name="connsiteX13" fmla="*/ 122848 w 9075428"/>
                <a:gd name="connsiteY13" fmla="*/ 3664485 h 9056452"/>
                <a:gd name="connsiteX14" fmla="*/ 529248 w 9075428"/>
                <a:gd name="connsiteY14" fmla="*/ 2877085 h 9056452"/>
                <a:gd name="connsiteX15" fmla="*/ 3577248 w 9075428"/>
                <a:gd name="connsiteY15" fmla="*/ 362485 h 9056452"/>
                <a:gd name="connsiteX16" fmla="*/ 4441324 w 9075428"/>
                <a:gd name="connsiteY16" fmla="*/ 31810 h 9056452"/>
                <a:gd name="connsiteX17" fmla="*/ 5224023 w 9075428"/>
                <a:gd name="connsiteY17" fmla="*/ 46859 h 9056452"/>
                <a:gd name="connsiteX18" fmla="*/ 6104548 w 9075428"/>
                <a:gd name="connsiteY18" fmla="*/ 438685 h 9056452"/>
                <a:gd name="connsiteX19" fmla="*/ 6453098 w 9075428"/>
                <a:gd name="connsiteY19" fmla="*/ 786285 h 9056452"/>
                <a:gd name="connsiteX0" fmla="*/ 6453621 w 9075951"/>
                <a:gd name="connsiteY0" fmla="*/ 786285 h 9056454"/>
                <a:gd name="connsiteX1" fmla="*/ 8827572 w 9075951"/>
                <a:gd name="connsiteY1" fmla="*/ 3791485 h 9056454"/>
                <a:gd name="connsiteX2" fmla="*/ 9051471 w 9075951"/>
                <a:gd name="connsiteY2" fmla="*/ 4528085 h 9056454"/>
                <a:gd name="connsiteX3" fmla="*/ 8977146 w 9075951"/>
                <a:gd name="connsiteY3" fmla="*/ 5361110 h 9056454"/>
                <a:gd name="connsiteX4" fmla="*/ 8584373 w 9075951"/>
                <a:gd name="connsiteY4" fmla="*/ 6142886 h 9056454"/>
                <a:gd name="connsiteX5" fmla="*/ 5396697 w 9075951"/>
                <a:gd name="connsiteY5" fmla="*/ 8759061 h 9056454"/>
                <a:gd name="connsiteX6" fmla="*/ 4573546 w 9075951"/>
                <a:gd name="connsiteY6" fmla="*/ 9020110 h 9056454"/>
                <a:gd name="connsiteX7" fmla="*/ 3854821 w 9075951"/>
                <a:gd name="connsiteY7" fmla="*/ 9007409 h 9056454"/>
                <a:gd name="connsiteX8" fmla="*/ 3169497 w 9075951"/>
                <a:gd name="connsiteY8" fmla="*/ 8752010 h 9056454"/>
                <a:gd name="connsiteX9" fmla="*/ 2811547 w 9075951"/>
                <a:gd name="connsiteY9" fmla="*/ 8470261 h 9056454"/>
                <a:gd name="connsiteX10" fmla="*/ 405596 w 9075951"/>
                <a:gd name="connsiteY10" fmla="*/ 5543609 h 9056454"/>
                <a:gd name="connsiteX11" fmla="*/ 116322 w 9075951"/>
                <a:gd name="connsiteY11" fmla="*/ 4942010 h 9056454"/>
                <a:gd name="connsiteX12" fmla="*/ 1071 w 9075951"/>
                <a:gd name="connsiteY12" fmla="*/ 4426485 h 9056454"/>
                <a:gd name="connsiteX13" fmla="*/ 123371 w 9075951"/>
                <a:gd name="connsiteY13" fmla="*/ 3664485 h 9056454"/>
                <a:gd name="connsiteX14" fmla="*/ 529771 w 9075951"/>
                <a:gd name="connsiteY14" fmla="*/ 2877085 h 9056454"/>
                <a:gd name="connsiteX15" fmla="*/ 3577771 w 9075951"/>
                <a:gd name="connsiteY15" fmla="*/ 362485 h 9056454"/>
                <a:gd name="connsiteX16" fmla="*/ 4441847 w 9075951"/>
                <a:gd name="connsiteY16" fmla="*/ 31810 h 9056454"/>
                <a:gd name="connsiteX17" fmla="*/ 5224546 w 9075951"/>
                <a:gd name="connsiteY17" fmla="*/ 46859 h 9056454"/>
                <a:gd name="connsiteX18" fmla="*/ 6105071 w 9075951"/>
                <a:gd name="connsiteY18" fmla="*/ 438685 h 9056454"/>
                <a:gd name="connsiteX19" fmla="*/ 6453621 w 9075951"/>
                <a:gd name="connsiteY19" fmla="*/ 786285 h 9056454"/>
                <a:gd name="connsiteX0" fmla="*/ 6453621 w 9075951"/>
                <a:gd name="connsiteY0" fmla="*/ 786285 h 9056452"/>
                <a:gd name="connsiteX1" fmla="*/ 8827572 w 9075951"/>
                <a:gd name="connsiteY1" fmla="*/ 3791485 h 9056452"/>
                <a:gd name="connsiteX2" fmla="*/ 9051471 w 9075951"/>
                <a:gd name="connsiteY2" fmla="*/ 4528085 h 9056452"/>
                <a:gd name="connsiteX3" fmla="*/ 8977146 w 9075951"/>
                <a:gd name="connsiteY3" fmla="*/ 5361110 h 9056452"/>
                <a:gd name="connsiteX4" fmla="*/ 8584373 w 9075951"/>
                <a:gd name="connsiteY4" fmla="*/ 6142886 h 9056452"/>
                <a:gd name="connsiteX5" fmla="*/ 5396697 w 9075951"/>
                <a:gd name="connsiteY5" fmla="*/ 8759061 h 9056452"/>
                <a:gd name="connsiteX6" fmla="*/ 4573546 w 9075951"/>
                <a:gd name="connsiteY6" fmla="*/ 9020110 h 9056452"/>
                <a:gd name="connsiteX7" fmla="*/ 3854821 w 9075951"/>
                <a:gd name="connsiteY7" fmla="*/ 9007409 h 9056452"/>
                <a:gd name="connsiteX8" fmla="*/ 3169497 w 9075951"/>
                <a:gd name="connsiteY8" fmla="*/ 8752010 h 9056452"/>
                <a:gd name="connsiteX9" fmla="*/ 2811547 w 9075951"/>
                <a:gd name="connsiteY9" fmla="*/ 8470261 h 9056452"/>
                <a:gd name="connsiteX10" fmla="*/ 405596 w 9075951"/>
                <a:gd name="connsiteY10" fmla="*/ 5543609 h 9056452"/>
                <a:gd name="connsiteX11" fmla="*/ 116322 w 9075951"/>
                <a:gd name="connsiteY11" fmla="*/ 4942010 h 9056452"/>
                <a:gd name="connsiteX12" fmla="*/ 1071 w 9075951"/>
                <a:gd name="connsiteY12" fmla="*/ 4426485 h 9056452"/>
                <a:gd name="connsiteX13" fmla="*/ 123371 w 9075951"/>
                <a:gd name="connsiteY13" fmla="*/ 3664485 h 9056452"/>
                <a:gd name="connsiteX14" fmla="*/ 529771 w 9075951"/>
                <a:gd name="connsiteY14" fmla="*/ 2877085 h 9056452"/>
                <a:gd name="connsiteX15" fmla="*/ 3577771 w 9075951"/>
                <a:gd name="connsiteY15" fmla="*/ 362485 h 9056452"/>
                <a:gd name="connsiteX16" fmla="*/ 4441847 w 9075951"/>
                <a:gd name="connsiteY16" fmla="*/ 31810 h 9056452"/>
                <a:gd name="connsiteX17" fmla="*/ 5224546 w 9075951"/>
                <a:gd name="connsiteY17" fmla="*/ 46859 h 9056452"/>
                <a:gd name="connsiteX18" fmla="*/ 6105071 w 9075951"/>
                <a:gd name="connsiteY18" fmla="*/ 438685 h 9056452"/>
                <a:gd name="connsiteX19" fmla="*/ 6453621 w 9075951"/>
                <a:gd name="connsiteY19" fmla="*/ 786285 h 9056452"/>
                <a:gd name="connsiteX0" fmla="*/ 6454666 w 9076996"/>
                <a:gd name="connsiteY0" fmla="*/ 786285 h 9056454"/>
                <a:gd name="connsiteX1" fmla="*/ 8828617 w 9076996"/>
                <a:gd name="connsiteY1" fmla="*/ 3791485 h 9056454"/>
                <a:gd name="connsiteX2" fmla="*/ 9052516 w 9076996"/>
                <a:gd name="connsiteY2" fmla="*/ 4528085 h 9056454"/>
                <a:gd name="connsiteX3" fmla="*/ 8978191 w 9076996"/>
                <a:gd name="connsiteY3" fmla="*/ 5361110 h 9056454"/>
                <a:gd name="connsiteX4" fmla="*/ 8585418 w 9076996"/>
                <a:gd name="connsiteY4" fmla="*/ 6142886 h 9056454"/>
                <a:gd name="connsiteX5" fmla="*/ 5397742 w 9076996"/>
                <a:gd name="connsiteY5" fmla="*/ 8759061 h 9056454"/>
                <a:gd name="connsiteX6" fmla="*/ 4574591 w 9076996"/>
                <a:gd name="connsiteY6" fmla="*/ 9020110 h 9056454"/>
                <a:gd name="connsiteX7" fmla="*/ 3855866 w 9076996"/>
                <a:gd name="connsiteY7" fmla="*/ 9007409 h 9056454"/>
                <a:gd name="connsiteX8" fmla="*/ 3170542 w 9076996"/>
                <a:gd name="connsiteY8" fmla="*/ 8752010 h 9056454"/>
                <a:gd name="connsiteX9" fmla="*/ 2812592 w 9076996"/>
                <a:gd name="connsiteY9" fmla="*/ 8470261 h 9056454"/>
                <a:gd name="connsiteX10" fmla="*/ 406641 w 9076996"/>
                <a:gd name="connsiteY10" fmla="*/ 5543609 h 9056454"/>
                <a:gd name="connsiteX11" fmla="*/ 91492 w 9076996"/>
                <a:gd name="connsiteY11" fmla="*/ 4947185 h 9056454"/>
                <a:gd name="connsiteX12" fmla="*/ 2116 w 9076996"/>
                <a:gd name="connsiteY12" fmla="*/ 4426485 h 9056454"/>
                <a:gd name="connsiteX13" fmla="*/ 124416 w 9076996"/>
                <a:gd name="connsiteY13" fmla="*/ 3664485 h 9056454"/>
                <a:gd name="connsiteX14" fmla="*/ 530816 w 9076996"/>
                <a:gd name="connsiteY14" fmla="*/ 2877085 h 9056454"/>
                <a:gd name="connsiteX15" fmla="*/ 3578816 w 9076996"/>
                <a:gd name="connsiteY15" fmla="*/ 362485 h 9056454"/>
                <a:gd name="connsiteX16" fmla="*/ 4442892 w 9076996"/>
                <a:gd name="connsiteY16" fmla="*/ 31810 h 9056454"/>
                <a:gd name="connsiteX17" fmla="*/ 5225591 w 9076996"/>
                <a:gd name="connsiteY17" fmla="*/ 46859 h 9056454"/>
                <a:gd name="connsiteX18" fmla="*/ 6106116 w 9076996"/>
                <a:gd name="connsiteY18" fmla="*/ 438685 h 9056454"/>
                <a:gd name="connsiteX19" fmla="*/ 6454666 w 9076996"/>
                <a:gd name="connsiteY19" fmla="*/ 786285 h 9056454"/>
                <a:gd name="connsiteX0" fmla="*/ 6453212 w 9075542"/>
                <a:gd name="connsiteY0" fmla="*/ 786285 h 9056452"/>
                <a:gd name="connsiteX1" fmla="*/ 8827163 w 9075542"/>
                <a:gd name="connsiteY1" fmla="*/ 3791485 h 9056452"/>
                <a:gd name="connsiteX2" fmla="*/ 9051062 w 9075542"/>
                <a:gd name="connsiteY2" fmla="*/ 4528085 h 9056452"/>
                <a:gd name="connsiteX3" fmla="*/ 8976737 w 9075542"/>
                <a:gd name="connsiteY3" fmla="*/ 5361110 h 9056452"/>
                <a:gd name="connsiteX4" fmla="*/ 8583964 w 9075542"/>
                <a:gd name="connsiteY4" fmla="*/ 6142886 h 9056452"/>
                <a:gd name="connsiteX5" fmla="*/ 5396288 w 9075542"/>
                <a:gd name="connsiteY5" fmla="*/ 8759061 h 9056452"/>
                <a:gd name="connsiteX6" fmla="*/ 4573137 w 9075542"/>
                <a:gd name="connsiteY6" fmla="*/ 9020110 h 9056452"/>
                <a:gd name="connsiteX7" fmla="*/ 3854412 w 9075542"/>
                <a:gd name="connsiteY7" fmla="*/ 9007409 h 9056452"/>
                <a:gd name="connsiteX8" fmla="*/ 3169088 w 9075542"/>
                <a:gd name="connsiteY8" fmla="*/ 8752010 h 9056452"/>
                <a:gd name="connsiteX9" fmla="*/ 2811138 w 9075542"/>
                <a:gd name="connsiteY9" fmla="*/ 8470261 h 9056452"/>
                <a:gd name="connsiteX10" fmla="*/ 405187 w 9075542"/>
                <a:gd name="connsiteY10" fmla="*/ 5543609 h 9056452"/>
                <a:gd name="connsiteX11" fmla="*/ 90038 w 9075542"/>
                <a:gd name="connsiteY11" fmla="*/ 4947185 h 9056452"/>
                <a:gd name="connsiteX12" fmla="*/ 662 w 9075542"/>
                <a:gd name="connsiteY12" fmla="*/ 4426485 h 9056452"/>
                <a:gd name="connsiteX13" fmla="*/ 122962 w 9075542"/>
                <a:gd name="connsiteY13" fmla="*/ 3664485 h 9056452"/>
                <a:gd name="connsiteX14" fmla="*/ 529362 w 9075542"/>
                <a:gd name="connsiteY14" fmla="*/ 2877085 h 9056452"/>
                <a:gd name="connsiteX15" fmla="*/ 3577362 w 9075542"/>
                <a:gd name="connsiteY15" fmla="*/ 362485 h 9056452"/>
                <a:gd name="connsiteX16" fmla="*/ 4441438 w 9075542"/>
                <a:gd name="connsiteY16" fmla="*/ 31810 h 9056452"/>
                <a:gd name="connsiteX17" fmla="*/ 5224137 w 9075542"/>
                <a:gd name="connsiteY17" fmla="*/ 46859 h 9056452"/>
                <a:gd name="connsiteX18" fmla="*/ 6104662 w 9075542"/>
                <a:gd name="connsiteY18" fmla="*/ 438685 h 9056452"/>
                <a:gd name="connsiteX19" fmla="*/ 6453212 w 9075542"/>
                <a:gd name="connsiteY19" fmla="*/ 786285 h 9056452"/>
                <a:gd name="connsiteX0" fmla="*/ 6453070 w 9075400"/>
                <a:gd name="connsiteY0" fmla="*/ 786285 h 9056454"/>
                <a:gd name="connsiteX1" fmla="*/ 8827021 w 9075400"/>
                <a:gd name="connsiteY1" fmla="*/ 3791485 h 9056454"/>
                <a:gd name="connsiteX2" fmla="*/ 9050920 w 9075400"/>
                <a:gd name="connsiteY2" fmla="*/ 4528085 h 9056454"/>
                <a:gd name="connsiteX3" fmla="*/ 8976595 w 9075400"/>
                <a:gd name="connsiteY3" fmla="*/ 5361110 h 9056454"/>
                <a:gd name="connsiteX4" fmla="*/ 8583822 w 9075400"/>
                <a:gd name="connsiteY4" fmla="*/ 6142886 h 9056454"/>
                <a:gd name="connsiteX5" fmla="*/ 5396146 w 9075400"/>
                <a:gd name="connsiteY5" fmla="*/ 8759061 h 9056454"/>
                <a:gd name="connsiteX6" fmla="*/ 4572995 w 9075400"/>
                <a:gd name="connsiteY6" fmla="*/ 9020110 h 9056454"/>
                <a:gd name="connsiteX7" fmla="*/ 3854270 w 9075400"/>
                <a:gd name="connsiteY7" fmla="*/ 9007409 h 9056454"/>
                <a:gd name="connsiteX8" fmla="*/ 3168946 w 9075400"/>
                <a:gd name="connsiteY8" fmla="*/ 8752010 h 9056454"/>
                <a:gd name="connsiteX9" fmla="*/ 2810996 w 9075400"/>
                <a:gd name="connsiteY9" fmla="*/ 8470261 h 9056454"/>
                <a:gd name="connsiteX10" fmla="*/ 405045 w 9075400"/>
                <a:gd name="connsiteY10" fmla="*/ 5543609 h 9056454"/>
                <a:gd name="connsiteX11" fmla="*/ 110596 w 9075400"/>
                <a:gd name="connsiteY11" fmla="*/ 4947185 h 9056454"/>
                <a:gd name="connsiteX12" fmla="*/ 520 w 9075400"/>
                <a:gd name="connsiteY12" fmla="*/ 4426485 h 9056454"/>
                <a:gd name="connsiteX13" fmla="*/ 122820 w 9075400"/>
                <a:gd name="connsiteY13" fmla="*/ 3664485 h 9056454"/>
                <a:gd name="connsiteX14" fmla="*/ 529220 w 9075400"/>
                <a:gd name="connsiteY14" fmla="*/ 2877085 h 9056454"/>
                <a:gd name="connsiteX15" fmla="*/ 3577220 w 9075400"/>
                <a:gd name="connsiteY15" fmla="*/ 362485 h 9056454"/>
                <a:gd name="connsiteX16" fmla="*/ 4441296 w 9075400"/>
                <a:gd name="connsiteY16" fmla="*/ 31810 h 9056454"/>
                <a:gd name="connsiteX17" fmla="*/ 5223995 w 9075400"/>
                <a:gd name="connsiteY17" fmla="*/ 46859 h 9056454"/>
                <a:gd name="connsiteX18" fmla="*/ 6104520 w 9075400"/>
                <a:gd name="connsiteY18" fmla="*/ 438685 h 9056454"/>
                <a:gd name="connsiteX19" fmla="*/ 6453070 w 9075400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3004 w 9075584"/>
                <a:gd name="connsiteY13" fmla="*/ 3664485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53254 w 9075584"/>
                <a:gd name="connsiteY0" fmla="*/ 786285 h 9056452"/>
                <a:gd name="connsiteX1" fmla="*/ 8827205 w 9075584"/>
                <a:gd name="connsiteY1" fmla="*/ 3791485 h 9056452"/>
                <a:gd name="connsiteX2" fmla="*/ 9051104 w 9075584"/>
                <a:gd name="connsiteY2" fmla="*/ 4528085 h 9056452"/>
                <a:gd name="connsiteX3" fmla="*/ 8976779 w 9075584"/>
                <a:gd name="connsiteY3" fmla="*/ 5361110 h 9056452"/>
                <a:gd name="connsiteX4" fmla="*/ 8584006 w 9075584"/>
                <a:gd name="connsiteY4" fmla="*/ 6142886 h 9056452"/>
                <a:gd name="connsiteX5" fmla="*/ 5396330 w 9075584"/>
                <a:gd name="connsiteY5" fmla="*/ 8759061 h 9056452"/>
                <a:gd name="connsiteX6" fmla="*/ 4573179 w 9075584"/>
                <a:gd name="connsiteY6" fmla="*/ 9020110 h 9056452"/>
                <a:gd name="connsiteX7" fmla="*/ 3854454 w 9075584"/>
                <a:gd name="connsiteY7" fmla="*/ 9007409 h 9056452"/>
                <a:gd name="connsiteX8" fmla="*/ 3169130 w 9075584"/>
                <a:gd name="connsiteY8" fmla="*/ 8752010 h 9056452"/>
                <a:gd name="connsiteX9" fmla="*/ 2811180 w 9075584"/>
                <a:gd name="connsiteY9" fmla="*/ 8470261 h 9056452"/>
                <a:gd name="connsiteX10" fmla="*/ 405229 w 9075584"/>
                <a:gd name="connsiteY10" fmla="*/ 5543609 h 9056452"/>
                <a:gd name="connsiteX11" fmla="*/ 110780 w 9075584"/>
                <a:gd name="connsiteY11" fmla="*/ 4947185 h 9056452"/>
                <a:gd name="connsiteX12" fmla="*/ 704 w 9075584"/>
                <a:gd name="connsiteY12" fmla="*/ 4426485 h 9056452"/>
                <a:gd name="connsiteX13" fmla="*/ 123004 w 9075584"/>
                <a:gd name="connsiteY13" fmla="*/ 3664485 h 9056452"/>
                <a:gd name="connsiteX14" fmla="*/ 529404 w 9075584"/>
                <a:gd name="connsiteY14" fmla="*/ 2877085 h 9056452"/>
                <a:gd name="connsiteX15" fmla="*/ 3577404 w 9075584"/>
                <a:gd name="connsiteY15" fmla="*/ 362485 h 9056452"/>
                <a:gd name="connsiteX16" fmla="*/ 4441480 w 9075584"/>
                <a:gd name="connsiteY16" fmla="*/ 31810 h 9056452"/>
                <a:gd name="connsiteX17" fmla="*/ 5224179 w 9075584"/>
                <a:gd name="connsiteY17" fmla="*/ 46859 h 9056452"/>
                <a:gd name="connsiteX18" fmla="*/ 6104704 w 9075584"/>
                <a:gd name="connsiteY18" fmla="*/ 438685 h 9056452"/>
                <a:gd name="connsiteX19" fmla="*/ 6453254 w 9075584"/>
                <a:gd name="connsiteY19" fmla="*/ 786285 h 9056452"/>
                <a:gd name="connsiteX0" fmla="*/ 6453254 w 9075584"/>
                <a:gd name="connsiteY0" fmla="*/ 786285 h 9056454"/>
                <a:gd name="connsiteX1" fmla="*/ 8827205 w 9075584"/>
                <a:gd name="connsiteY1" fmla="*/ 3791485 h 9056454"/>
                <a:gd name="connsiteX2" fmla="*/ 9051104 w 9075584"/>
                <a:gd name="connsiteY2" fmla="*/ 4528085 h 9056454"/>
                <a:gd name="connsiteX3" fmla="*/ 8976779 w 9075584"/>
                <a:gd name="connsiteY3" fmla="*/ 5361110 h 9056454"/>
                <a:gd name="connsiteX4" fmla="*/ 8584006 w 9075584"/>
                <a:gd name="connsiteY4" fmla="*/ 6142886 h 9056454"/>
                <a:gd name="connsiteX5" fmla="*/ 5396330 w 9075584"/>
                <a:gd name="connsiteY5" fmla="*/ 8759061 h 9056454"/>
                <a:gd name="connsiteX6" fmla="*/ 4573179 w 9075584"/>
                <a:gd name="connsiteY6" fmla="*/ 9020110 h 9056454"/>
                <a:gd name="connsiteX7" fmla="*/ 3854454 w 9075584"/>
                <a:gd name="connsiteY7" fmla="*/ 9007409 h 9056454"/>
                <a:gd name="connsiteX8" fmla="*/ 3169130 w 9075584"/>
                <a:gd name="connsiteY8" fmla="*/ 8752010 h 9056454"/>
                <a:gd name="connsiteX9" fmla="*/ 2811180 w 9075584"/>
                <a:gd name="connsiteY9" fmla="*/ 8470261 h 9056454"/>
                <a:gd name="connsiteX10" fmla="*/ 405229 w 9075584"/>
                <a:gd name="connsiteY10" fmla="*/ 5543609 h 9056454"/>
                <a:gd name="connsiteX11" fmla="*/ 110780 w 9075584"/>
                <a:gd name="connsiteY11" fmla="*/ 4947185 h 9056454"/>
                <a:gd name="connsiteX12" fmla="*/ 704 w 9075584"/>
                <a:gd name="connsiteY12" fmla="*/ 4426485 h 9056454"/>
                <a:gd name="connsiteX13" fmla="*/ 128180 w 9075584"/>
                <a:gd name="connsiteY13" fmla="*/ 3617910 h 9056454"/>
                <a:gd name="connsiteX14" fmla="*/ 529404 w 9075584"/>
                <a:gd name="connsiteY14" fmla="*/ 2877085 h 9056454"/>
                <a:gd name="connsiteX15" fmla="*/ 3577404 w 9075584"/>
                <a:gd name="connsiteY15" fmla="*/ 362485 h 9056454"/>
                <a:gd name="connsiteX16" fmla="*/ 4441480 w 9075584"/>
                <a:gd name="connsiteY16" fmla="*/ 31810 h 9056454"/>
                <a:gd name="connsiteX17" fmla="*/ 5224179 w 9075584"/>
                <a:gd name="connsiteY17" fmla="*/ 46859 h 9056454"/>
                <a:gd name="connsiteX18" fmla="*/ 6104704 w 9075584"/>
                <a:gd name="connsiteY18" fmla="*/ 438685 h 9056454"/>
                <a:gd name="connsiteX19" fmla="*/ 6453254 w 9075584"/>
                <a:gd name="connsiteY19" fmla="*/ 786285 h 9056454"/>
                <a:gd name="connsiteX0" fmla="*/ 6407865 w 9030195"/>
                <a:gd name="connsiteY0" fmla="*/ 786285 h 9056452"/>
                <a:gd name="connsiteX1" fmla="*/ 8781816 w 9030195"/>
                <a:gd name="connsiteY1" fmla="*/ 3791485 h 9056452"/>
                <a:gd name="connsiteX2" fmla="*/ 9005715 w 9030195"/>
                <a:gd name="connsiteY2" fmla="*/ 4528085 h 9056452"/>
                <a:gd name="connsiteX3" fmla="*/ 8931390 w 9030195"/>
                <a:gd name="connsiteY3" fmla="*/ 5361110 h 9056452"/>
                <a:gd name="connsiteX4" fmla="*/ 8538617 w 9030195"/>
                <a:gd name="connsiteY4" fmla="*/ 6142886 h 9056452"/>
                <a:gd name="connsiteX5" fmla="*/ 5350941 w 9030195"/>
                <a:gd name="connsiteY5" fmla="*/ 8759061 h 9056452"/>
                <a:gd name="connsiteX6" fmla="*/ 4527790 w 9030195"/>
                <a:gd name="connsiteY6" fmla="*/ 9020110 h 9056452"/>
                <a:gd name="connsiteX7" fmla="*/ 3809065 w 9030195"/>
                <a:gd name="connsiteY7" fmla="*/ 9007409 h 9056452"/>
                <a:gd name="connsiteX8" fmla="*/ 3123741 w 9030195"/>
                <a:gd name="connsiteY8" fmla="*/ 8752010 h 9056452"/>
                <a:gd name="connsiteX9" fmla="*/ 2765791 w 9030195"/>
                <a:gd name="connsiteY9" fmla="*/ 8470261 h 9056452"/>
                <a:gd name="connsiteX10" fmla="*/ 359840 w 9030195"/>
                <a:gd name="connsiteY10" fmla="*/ 5543609 h 9056452"/>
                <a:gd name="connsiteX11" fmla="*/ 65391 w 9030195"/>
                <a:gd name="connsiteY11" fmla="*/ 4947185 h 9056452"/>
                <a:gd name="connsiteX12" fmla="*/ 1891 w 9030195"/>
                <a:gd name="connsiteY12" fmla="*/ 4410960 h 9056452"/>
                <a:gd name="connsiteX13" fmla="*/ 82791 w 9030195"/>
                <a:gd name="connsiteY13" fmla="*/ 3617910 h 9056452"/>
                <a:gd name="connsiteX14" fmla="*/ 484015 w 9030195"/>
                <a:gd name="connsiteY14" fmla="*/ 2877085 h 9056452"/>
                <a:gd name="connsiteX15" fmla="*/ 3532015 w 9030195"/>
                <a:gd name="connsiteY15" fmla="*/ 362485 h 9056452"/>
                <a:gd name="connsiteX16" fmla="*/ 4396091 w 9030195"/>
                <a:gd name="connsiteY16" fmla="*/ 31810 h 9056452"/>
                <a:gd name="connsiteX17" fmla="*/ 5178790 w 9030195"/>
                <a:gd name="connsiteY17" fmla="*/ 46859 h 9056452"/>
                <a:gd name="connsiteX18" fmla="*/ 6059315 w 9030195"/>
                <a:gd name="connsiteY18" fmla="*/ 438685 h 9056452"/>
                <a:gd name="connsiteX19" fmla="*/ 6407865 w 9030195"/>
                <a:gd name="connsiteY19" fmla="*/ 786285 h 9056452"/>
                <a:gd name="connsiteX0" fmla="*/ 6458382 w 9080712"/>
                <a:gd name="connsiteY0" fmla="*/ 786285 h 9056454"/>
                <a:gd name="connsiteX1" fmla="*/ 8832333 w 9080712"/>
                <a:gd name="connsiteY1" fmla="*/ 3791485 h 9056454"/>
                <a:gd name="connsiteX2" fmla="*/ 9056232 w 9080712"/>
                <a:gd name="connsiteY2" fmla="*/ 4528085 h 9056454"/>
                <a:gd name="connsiteX3" fmla="*/ 8981907 w 9080712"/>
                <a:gd name="connsiteY3" fmla="*/ 5361110 h 9056454"/>
                <a:gd name="connsiteX4" fmla="*/ 8589134 w 9080712"/>
                <a:gd name="connsiteY4" fmla="*/ 6142886 h 9056454"/>
                <a:gd name="connsiteX5" fmla="*/ 5401458 w 9080712"/>
                <a:gd name="connsiteY5" fmla="*/ 8759061 h 9056454"/>
                <a:gd name="connsiteX6" fmla="*/ 4578307 w 9080712"/>
                <a:gd name="connsiteY6" fmla="*/ 9020110 h 9056454"/>
                <a:gd name="connsiteX7" fmla="*/ 3859582 w 9080712"/>
                <a:gd name="connsiteY7" fmla="*/ 9007409 h 9056454"/>
                <a:gd name="connsiteX8" fmla="*/ 3174258 w 9080712"/>
                <a:gd name="connsiteY8" fmla="*/ 8752010 h 9056454"/>
                <a:gd name="connsiteX9" fmla="*/ 2816308 w 9080712"/>
                <a:gd name="connsiteY9" fmla="*/ 8470261 h 9056454"/>
                <a:gd name="connsiteX10" fmla="*/ 410357 w 9080712"/>
                <a:gd name="connsiteY10" fmla="*/ 5543609 h 9056454"/>
                <a:gd name="connsiteX11" fmla="*/ 115908 w 9080712"/>
                <a:gd name="connsiteY11" fmla="*/ 4947185 h 9056454"/>
                <a:gd name="connsiteX12" fmla="*/ 657 w 9080712"/>
                <a:gd name="connsiteY12" fmla="*/ 4379909 h 9056454"/>
                <a:gd name="connsiteX13" fmla="*/ 133308 w 9080712"/>
                <a:gd name="connsiteY13" fmla="*/ 3617910 h 9056454"/>
                <a:gd name="connsiteX14" fmla="*/ 534532 w 9080712"/>
                <a:gd name="connsiteY14" fmla="*/ 2877085 h 9056454"/>
                <a:gd name="connsiteX15" fmla="*/ 3582532 w 9080712"/>
                <a:gd name="connsiteY15" fmla="*/ 362485 h 9056454"/>
                <a:gd name="connsiteX16" fmla="*/ 4446608 w 9080712"/>
                <a:gd name="connsiteY16" fmla="*/ 31810 h 9056454"/>
                <a:gd name="connsiteX17" fmla="*/ 5229307 w 9080712"/>
                <a:gd name="connsiteY17" fmla="*/ 46859 h 9056454"/>
                <a:gd name="connsiteX18" fmla="*/ 6109832 w 9080712"/>
                <a:gd name="connsiteY18" fmla="*/ 438685 h 9056454"/>
                <a:gd name="connsiteX19" fmla="*/ 6458382 w 9080712"/>
                <a:gd name="connsiteY19" fmla="*/ 786285 h 9056454"/>
                <a:gd name="connsiteX0" fmla="*/ 6458820 w 9081150"/>
                <a:gd name="connsiteY0" fmla="*/ 786285 h 9056452"/>
                <a:gd name="connsiteX1" fmla="*/ 8832771 w 9081150"/>
                <a:gd name="connsiteY1" fmla="*/ 3791485 h 9056452"/>
                <a:gd name="connsiteX2" fmla="*/ 9056670 w 9081150"/>
                <a:gd name="connsiteY2" fmla="*/ 4528085 h 9056452"/>
                <a:gd name="connsiteX3" fmla="*/ 8982345 w 9081150"/>
                <a:gd name="connsiteY3" fmla="*/ 5361110 h 9056452"/>
                <a:gd name="connsiteX4" fmla="*/ 8589572 w 9081150"/>
                <a:gd name="connsiteY4" fmla="*/ 6142886 h 9056452"/>
                <a:gd name="connsiteX5" fmla="*/ 5401896 w 9081150"/>
                <a:gd name="connsiteY5" fmla="*/ 8759061 h 9056452"/>
                <a:gd name="connsiteX6" fmla="*/ 4578745 w 9081150"/>
                <a:gd name="connsiteY6" fmla="*/ 9020110 h 9056452"/>
                <a:gd name="connsiteX7" fmla="*/ 3860020 w 9081150"/>
                <a:gd name="connsiteY7" fmla="*/ 9007409 h 9056452"/>
                <a:gd name="connsiteX8" fmla="*/ 3174696 w 9081150"/>
                <a:gd name="connsiteY8" fmla="*/ 8752010 h 9056452"/>
                <a:gd name="connsiteX9" fmla="*/ 2816746 w 9081150"/>
                <a:gd name="connsiteY9" fmla="*/ 8470261 h 9056452"/>
                <a:gd name="connsiteX10" fmla="*/ 410795 w 9081150"/>
                <a:gd name="connsiteY10" fmla="*/ 5543609 h 9056452"/>
                <a:gd name="connsiteX11" fmla="*/ 116346 w 9081150"/>
                <a:gd name="connsiteY11" fmla="*/ 4947185 h 9056452"/>
                <a:gd name="connsiteX12" fmla="*/ 1095 w 9081150"/>
                <a:gd name="connsiteY12" fmla="*/ 4379909 h 9056452"/>
                <a:gd name="connsiteX13" fmla="*/ 133746 w 9081150"/>
                <a:gd name="connsiteY13" fmla="*/ 3617910 h 9056452"/>
                <a:gd name="connsiteX14" fmla="*/ 534970 w 9081150"/>
                <a:gd name="connsiteY14" fmla="*/ 2877085 h 9056452"/>
                <a:gd name="connsiteX15" fmla="*/ 3582970 w 9081150"/>
                <a:gd name="connsiteY15" fmla="*/ 362485 h 9056452"/>
                <a:gd name="connsiteX16" fmla="*/ 4447046 w 9081150"/>
                <a:gd name="connsiteY16" fmla="*/ 31810 h 9056452"/>
                <a:gd name="connsiteX17" fmla="*/ 5229745 w 9081150"/>
                <a:gd name="connsiteY17" fmla="*/ 46859 h 9056452"/>
                <a:gd name="connsiteX18" fmla="*/ 6110270 w 9081150"/>
                <a:gd name="connsiteY18" fmla="*/ 438685 h 9056452"/>
                <a:gd name="connsiteX19" fmla="*/ 6458820 w 9081150"/>
                <a:gd name="connsiteY19" fmla="*/ 786285 h 9056452"/>
                <a:gd name="connsiteX0" fmla="*/ 6458998 w 9081328"/>
                <a:gd name="connsiteY0" fmla="*/ 786285 h 9056454"/>
                <a:gd name="connsiteX1" fmla="*/ 8832949 w 9081328"/>
                <a:gd name="connsiteY1" fmla="*/ 3791485 h 9056454"/>
                <a:gd name="connsiteX2" fmla="*/ 9056848 w 9081328"/>
                <a:gd name="connsiteY2" fmla="*/ 4528085 h 9056454"/>
                <a:gd name="connsiteX3" fmla="*/ 8982523 w 9081328"/>
                <a:gd name="connsiteY3" fmla="*/ 5361110 h 9056454"/>
                <a:gd name="connsiteX4" fmla="*/ 8589750 w 9081328"/>
                <a:gd name="connsiteY4" fmla="*/ 6142886 h 9056454"/>
                <a:gd name="connsiteX5" fmla="*/ 5402074 w 9081328"/>
                <a:gd name="connsiteY5" fmla="*/ 8759061 h 9056454"/>
                <a:gd name="connsiteX6" fmla="*/ 4578923 w 9081328"/>
                <a:gd name="connsiteY6" fmla="*/ 9020110 h 9056454"/>
                <a:gd name="connsiteX7" fmla="*/ 3860198 w 9081328"/>
                <a:gd name="connsiteY7" fmla="*/ 9007409 h 9056454"/>
                <a:gd name="connsiteX8" fmla="*/ 3174874 w 9081328"/>
                <a:gd name="connsiteY8" fmla="*/ 8752010 h 9056454"/>
                <a:gd name="connsiteX9" fmla="*/ 2816924 w 9081328"/>
                <a:gd name="connsiteY9" fmla="*/ 8470261 h 9056454"/>
                <a:gd name="connsiteX10" fmla="*/ 410973 w 9081328"/>
                <a:gd name="connsiteY10" fmla="*/ 5543609 h 9056454"/>
                <a:gd name="connsiteX11" fmla="*/ 116524 w 9081328"/>
                <a:gd name="connsiteY11" fmla="*/ 4947185 h 9056454"/>
                <a:gd name="connsiteX12" fmla="*/ 1273 w 9081328"/>
                <a:gd name="connsiteY12" fmla="*/ 4379909 h 9056454"/>
                <a:gd name="connsiteX13" fmla="*/ 118399 w 9081328"/>
                <a:gd name="connsiteY13" fmla="*/ 3612735 h 9056454"/>
                <a:gd name="connsiteX14" fmla="*/ 535148 w 9081328"/>
                <a:gd name="connsiteY14" fmla="*/ 2877085 h 9056454"/>
                <a:gd name="connsiteX15" fmla="*/ 3583148 w 9081328"/>
                <a:gd name="connsiteY15" fmla="*/ 362485 h 9056454"/>
                <a:gd name="connsiteX16" fmla="*/ 4447224 w 9081328"/>
                <a:gd name="connsiteY16" fmla="*/ 31810 h 9056454"/>
                <a:gd name="connsiteX17" fmla="*/ 5229923 w 9081328"/>
                <a:gd name="connsiteY17" fmla="*/ 46859 h 9056454"/>
                <a:gd name="connsiteX18" fmla="*/ 6110448 w 9081328"/>
                <a:gd name="connsiteY18" fmla="*/ 438685 h 9056454"/>
                <a:gd name="connsiteX19" fmla="*/ 6458998 w 9081328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35860 w 9082040"/>
                <a:gd name="connsiteY14" fmla="*/ 28770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35860 w 9082040"/>
                <a:gd name="connsiteY14" fmla="*/ 28770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2040"/>
                <a:gd name="connsiteY0" fmla="*/ 786285 h 9056452"/>
                <a:gd name="connsiteX1" fmla="*/ 8833661 w 9082040"/>
                <a:gd name="connsiteY1" fmla="*/ 3791485 h 9056452"/>
                <a:gd name="connsiteX2" fmla="*/ 9057560 w 9082040"/>
                <a:gd name="connsiteY2" fmla="*/ 4528085 h 9056452"/>
                <a:gd name="connsiteX3" fmla="*/ 8983235 w 9082040"/>
                <a:gd name="connsiteY3" fmla="*/ 5361110 h 9056452"/>
                <a:gd name="connsiteX4" fmla="*/ 8590462 w 9082040"/>
                <a:gd name="connsiteY4" fmla="*/ 6142886 h 9056452"/>
                <a:gd name="connsiteX5" fmla="*/ 5402786 w 9082040"/>
                <a:gd name="connsiteY5" fmla="*/ 8759061 h 9056452"/>
                <a:gd name="connsiteX6" fmla="*/ 4579635 w 9082040"/>
                <a:gd name="connsiteY6" fmla="*/ 9020110 h 9056452"/>
                <a:gd name="connsiteX7" fmla="*/ 3860910 w 9082040"/>
                <a:gd name="connsiteY7" fmla="*/ 9007409 h 9056452"/>
                <a:gd name="connsiteX8" fmla="*/ 3175586 w 9082040"/>
                <a:gd name="connsiteY8" fmla="*/ 8752010 h 9056452"/>
                <a:gd name="connsiteX9" fmla="*/ 2817636 w 9082040"/>
                <a:gd name="connsiteY9" fmla="*/ 8470261 h 9056452"/>
                <a:gd name="connsiteX10" fmla="*/ 411685 w 9082040"/>
                <a:gd name="connsiteY10" fmla="*/ 5543609 h 9056452"/>
                <a:gd name="connsiteX11" fmla="*/ 117236 w 9082040"/>
                <a:gd name="connsiteY11" fmla="*/ 4947185 h 9056452"/>
                <a:gd name="connsiteX12" fmla="*/ 1985 w 9082040"/>
                <a:gd name="connsiteY12" fmla="*/ 4379909 h 9056452"/>
                <a:gd name="connsiteX13" fmla="*/ 119111 w 9082040"/>
                <a:gd name="connsiteY13" fmla="*/ 3612735 h 9056452"/>
                <a:gd name="connsiteX14" fmla="*/ 556561 w 9082040"/>
                <a:gd name="connsiteY14" fmla="*/ 2835685 h 9056452"/>
                <a:gd name="connsiteX15" fmla="*/ 3583860 w 9082040"/>
                <a:gd name="connsiteY15" fmla="*/ 362485 h 9056452"/>
                <a:gd name="connsiteX16" fmla="*/ 4447936 w 9082040"/>
                <a:gd name="connsiteY16" fmla="*/ 31810 h 9056452"/>
                <a:gd name="connsiteX17" fmla="*/ 5230635 w 9082040"/>
                <a:gd name="connsiteY17" fmla="*/ 46859 h 9056452"/>
                <a:gd name="connsiteX18" fmla="*/ 6111160 w 9082040"/>
                <a:gd name="connsiteY18" fmla="*/ 438685 h 9056452"/>
                <a:gd name="connsiteX19" fmla="*/ 6459710 w 9082040"/>
                <a:gd name="connsiteY19" fmla="*/ 786285 h 9056452"/>
                <a:gd name="connsiteX0" fmla="*/ 6459710 w 9082040"/>
                <a:gd name="connsiteY0" fmla="*/ 786285 h 9056454"/>
                <a:gd name="connsiteX1" fmla="*/ 8833661 w 9082040"/>
                <a:gd name="connsiteY1" fmla="*/ 3791485 h 9056454"/>
                <a:gd name="connsiteX2" fmla="*/ 9057560 w 9082040"/>
                <a:gd name="connsiteY2" fmla="*/ 4528085 h 9056454"/>
                <a:gd name="connsiteX3" fmla="*/ 8983235 w 9082040"/>
                <a:gd name="connsiteY3" fmla="*/ 5361110 h 9056454"/>
                <a:gd name="connsiteX4" fmla="*/ 8590462 w 9082040"/>
                <a:gd name="connsiteY4" fmla="*/ 6142886 h 9056454"/>
                <a:gd name="connsiteX5" fmla="*/ 5402786 w 9082040"/>
                <a:gd name="connsiteY5" fmla="*/ 8759061 h 9056454"/>
                <a:gd name="connsiteX6" fmla="*/ 4579635 w 9082040"/>
                <a:gd name="connsiteY6" fmla="*/ 9020110 h 9056454"/>
                <a:gd name="connsiteX7" fmla="*/ 3860910 w 9082040"/>
                <a:gd name="connsiteY7" fmla="*/ 9007409 h 9056454"/>
                <a:gd name="connsiteX8" fmla="*/ 3175586 w 9082040"/>
                <a:gd name="connsiteY8" fmla="*/ 8752010 h 9056454"/>
                <a:gd name="connsiteX9" fmla="*/ 2817636 w 9082040"/>
                <a:gd name="connsiteY9" fmla="*/ 8470261 h 9056454"/>
                <a:gd name="connsiteX10" fmla="*/ 411685 w 9082040"/>
                <a:gd name="connsiteY10" fmla="*/ 5543609 h 9056454"/>
                <a:gd name="connsiteX11" fmla="*/ 117236 w 9082040"/>
                <a:gd name="connsiteY11" fmla="*/ 4947185 h 9056454"/>
                <a:gd name="connsiteX12" fmla="*/ 1985 w 9082040"/>
                <a:gd name="connsiteY12" fmla="*/ 4379909 h 9056454"/>
                <a:gd name="connsiteX13" fmla="*/ 119111 w 9082040"/>
                <a:gd name="connsiteY13" fmla="*/ 3612735 h 9056454"/>
                <a:gd name="connsiteX14" fmla="*/ 556561 w 9082040"/>
                <a:gd name="connsiteY14" fmla="*/ 2835685 h 9056454"/>
                <a:gd name="connsiteX15" fmla="*/ 3583860 w 9082040"/>
                <a:gd name="connsiteY15" fmla="*/ 362485 h 9056454"/>
                <a:gd name="connsiteX16" fmla="*/ 4447936 w 9082040"/>
                <a:gd name="connsiteY16" fmla="*/ 31810 h 9056454"/>
                <a:gd name="connsiteX17" fmla="*/ 5230635 w 9082040"/>
                <a:gd name="connsiteY17" fmla="*/ 46859 h 9056454"/>
                <a:gd name="connsiteX18" fmla="*/ 6111160 w 9082040"/>
                <a:gd name="connsiteY18" fmla="*/ 438685 h 9056454"/>
                <a:gd name="connsiteX19" fmla="*/ 6459710 w 9082040"/>
                <a:gd name="connsiteY19" fmla="*/ 786285 h 9056454"/>
                <a:gd name="connsiteX0" fmla="*/ 6459710 w 9083676"/>
                <a:gd name="connsiteY0" fmla="*/ 786285 h 9056452"/>
                <a:gd name="connsiteX1" fmla="*/ 8833661 w 9083676"/>
                <a:gd name="connsiteY1" fmla="*/ 3791485 h 9056452"/>
                <a:gd name="connsiteX2" fmla="*/ 9057560 w 9083676"/>
                <a:gd name="connsiteY2" fmla="*/ 4528085 h 9056452"/>
                <a:gd name="connsiteX3" fmla="*/ 8990998 w 9083676"/>
                <a:gd name="connsiteY3" fmla="*/ 5361110 h 9056452"/>
                <a:gd name="connsiteX4" fmla="*/ 8590462 w 9083676"/>
                <a:gd name="connsiteY4" fmla="*/ 6142886 h 9056452"/>
                <a:gd name="connsiteX5" fmla="*/ 5402786 w 9083676"/>
                <a:gd name="connsiteY5" fmla="*/ 8759061 h 9056452"/>
                <a:gd name="connsiteX6" fmla="*/ 4579635 w 9083676"/>
                <a:gd name="connsiteY6" fmla="*/ 9020110 h 9056452"/>
                <a:gd name="connsiteX7" fmla="*/ 3860910 w 9083676"/>
                <a:gd name="connsiteY7" fmla="*/ 9007409 h 9056452"/>
                <a:gd name="connsiteX8" fmla="*/ 3175586 w 9083676"/>
                <a:gd name="connsiteY8" fmla="*/ 8752010 h 9056452"/>
                <a:gd name="connsiteX9" fmla="*/ 2817636 w 9083676"/>
                <a:gd name="connsiteY9" fmla="*/ 8470261 h 9056452"/>
                <a:gd name="connsiteX10" fmla="*/ 411685 w 9083676"/>
                <a:gd name="connsiteY10" fmla="*/ 5543609 h 9056452"/>
                <a:gd name="connsiteX11" fmla="*/ 117236 w 9083676"/>
                <a:gd name="connsiteY11" fmla="*/ 4947185 h 9056452"/>
                <a:gd name="connsiteX12" fmla="*/ 1985 w 9083676"/>
                <a:gd name="connsiteY12" fmla="*/ 4379909 h 9056452"/>
                <a:gd name="connsiteX13" fmla="*/ 119111 w 9083676"/>
                <a:gd name="connsiteY13" fmla="*/ 3612735 h 9056452"/>
                <a:gd name="connsiteX14" fmla="*/ 556561 w 9083676"/>
                <a:gd name="connsiteY14" fmla="*/ 2835685 h 9056452"/>
                <a:gd name="connsiteX15" fmla="*/ 3583860 w 9083676"/>
                <a:gd name="connsiteY15" fmla="*/ 362485 h 9056452"/>
                <a:gd name="connsiteX16" fmla="*/ 4447936 w 9083676"/>
                <a:gd name="connsiteY16" fmla="*/ 31810 h 9056452"/>
                <a:gd name="connsiteX17" fmla="*/ 5230635 w 9083676"/>
                <a:gd name="connsiteY17" fmla="*/ 46859 h 9056452"/>
                <a:gd name="connsiteX18" fmla="*/ 6111160 w 9083676"/>
                <a:gd name="connsiteY18" fmla="*/ 438685 h 9056452"/>
                <a:gd name="connsiteX19" fmla="*/ 6459710 w 9083676"/>
                <a:gd name="connsiteY19" fmla="*/ 786285 h 9056452"/>
                <a:gd name="connsiteX0" fmla="*/ 6459710 w 9080260"/>
                <a:gd name="connsiteY0" fmla="*/ 786285 h 9056454"/>
                <a:gd name="connsiteX1" fmla="*/ 8833661 w 9080260"/>
                <a:gd name="connsiteY1" fmla="*/ 3791485 h 9056454"/>
                <a:gd name="connsiteX2" fmla="*/ 9057560 w 9080260"/>
                <a:gd name="connsiteY2" fmla="*/ 4528085 h 9056454"/>
                <a:gd name="connsiteX3" fmla="*/ 8990998 w 9080260"/>
                <a:gd name="connsiteY3" fmla="*/ 5361110 h 9056454"/>
                <a:gd name="connsiteX4" fmla="*/ 8590462 w 9080260"/>
                <a:gd name="connsiteY4" fmla="*/ 6142886 h 9056454"/>
                <a:gd name="connsiteX5" fmla="*/ 5402786 w 9080260"/>
                <a:gd name="connsiteY5" fmla="*/ 8759061 h 9056454"/>
                <a:gd name="connsiteX6" fmla="*/ 4579635 w 9080260"/>
                <a:gd name="connsiteY6" fmla="*/ 9020110 h 9056454"/>
                <a:gd name="connsiteX7" fmla="*/ 3860910 w 9080260"/>
                <a:gd name="connsiteY7" fmla="*/ 9007409 h 9056454"/>
                <a:gd name="connsiteX8" fmla="*/ 3175586 w 9080260"/>
                <a:gd name="connsiteY8" fmla="*/ 8752010 h 9056454"/>
                <a:gd name="connsiteX9" fmla="*/ 2817636 w 9080260"/>
                <a:gd name="connsiteY9" fmla="*/ 8470261 h 9056454"/>
                <a:gd name="connsiteX10" fmla="*/ 411685 w 9080260"/>
                <a:gd name="connsiteY10" fmla="*/ 5543609 h 9056454"/>
                <a:gd name="connsiteX11" fmla="*/ 117236 w 9080260"/>
                <a:gd name="connsiteY11" fmla="*/ 4947185 h 9056454"/>
                <a:gd name="connsiteX12" fmla="*/ 1985 w 9080260"/>
                <a:gd name="connsiteY12" fmla="*/ 4379909 h 9056454"/>
                <a:gd name="connsiteX13" fmla="*/ 119111 w 9080260"/>
                <a:gd name="connsiteY13" fmla="*/ 3612735 h 9056454"/>
                <a:gd name="connsiteX14" fmla="*/ 556561 w 9080260"/>
                <a:gd name="connsiteY14" fmla="*/ 2835685 h 9056454"/>
                <a:gd name="connsiteX15" fmla="*/ 3583860 w 9080260"/>
                <a:gd name="connsiteY15" fmla="*/ 362485 h 9056454"/>
                <a:gd name="connsiteX16" fmla="*/ 4447936 w 9080260"/>
                <a:gd name="connsiteY16" fmla="*/ 31810 h 9056454"/>
                <a:gd name="connsiteX17" fmla="*/ 5230635 w 9080260"/>
                <a:gd name="connsiteY17" fmla="*/ 46859 h 9056454"/>
                <a:gd name="connsiteX18" fmla="*/ 6111160 w 9080260"/>
                <a:gd name="connsiteY18" fmla="*/ 438685 h 9056454"/>
                <a:gd name="connsiteX19" fmla="*/ 6459710 w 9080260"/>
                <a:gd name="connsiteY19" fmla="*/ 786285 h 905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80260" h="9056454">
                  <a:moveTo>
                    <a:pt x="6459710" y="786285"/>
                  </a:moveTo>
                  <a:cubicBezTo>
                    <a:pt x="7273453" y="1772493"/>
                    <a:pt x="8791000" y="3560833"/>
                    <a:pt x="8833661" y="3791485"/>
                  </a:cubicBezTo>
                  <a:cubicBezTo>
                    <a:pt x="8968670" y="4016318"/>
                    <a:pt x="9031228" y="4277377"/>
                    <a:pt x="9057560" y="4528085"/>
                  </a:cubicBezTo>
                  <a:cubicBezTo>
                    <a:pt x="9117312" y="4797135"/>
                    <a:pt x="9046393" y="5111466"/>
                    <a:pt x="8990998" y="5361110"/>
                  </a:cubicBezTo>
                  <a:cubicBezTo>
                    <a:pt x="8927349" y="5582027"/>
                    <a:pt x="8767963" y="5936202"/>
                    <a:pt x="8590462" y="6142886"/>
                  </a:cubicBezTo>
                  <a:cubicBezTo>
                    <a:pt x="7836681" y="6952845"/>
                    <a:pt x="6332518" y="8057780"/>
                    <a:pt x="5402786" y="8759061"/>
                  </a:cubicBezTo>
                  <a:cubicBezTo>
                    <a:pt x="5131851" y="8909903"/>
                    <a:pt x="4876444" y="8993470"/>
                    <a:pt x="4579635" y="9020110"/>
                  </a:cubicBezTo>
                  <a:cubicBezTo>
                    <a:pt x="4336610" y="9064177"/>
                    <a:pt x="4103935" y="9077193"/>
                    <a:pt x="3860910" y="9007409"/>
                  </a:cubicBezTo>
                  <a:cubicBezTo>
                    <a:pt x="3610044" y="8970576"/>
                    <a:pt x="3400577" y="8871644"/>
                    <a:pt x="3175586" y="8752010"/>
                  </a:cubicBezTo>
                  <a:lnTo>
                    <a:pt x="2817636" y="8470261"/>
                  </a:lnTo>
                  <a:lnTo>
                    <a:pt x="411685" y="5543609"/>
                  </a:lnTo>
                  <a:cubicBezTo>
                    <a:pt x="284210" y="5343077"/>
                    <a:pt x="172261" y="5152893"/>
                    <a:pt x="117236" y="4947185"/>
                  </a:cubicBezTo>
                  <a:cubicBezTo>
                    <a:pt x="63295" y="4770168"/>
                    <a:pt x="-6173" y="4546576"/>
                    <a:pt x="1985" y="4379909"/>
                  </a:cubicBezTo>
                  <a:cubicBezTo>
                    <a:pt x="-10724" y="4084508"/>
                    <a:pt x="38668" y="3861561"/>
                    <a:pt x="119111" y="3612735"/>
                  </a:cubicBezTo>
                  <a:cubicBezTo>
                    <a:pt x="216626" y="3315767"/>
                    <a:pt x="365895" y="3039502"/>
                    <a:pt x="556561" y="2835685"/>
                  </a:cubicBezTo>
                  <a:cubicBezTo>
                    <a:pt x="1520811" y="1956085"/>
                    <a:pt x="2598911" y="1133409"/>
                    <a:pt x="3583860" y="362485"/>
                  </a:cubicBezTo>
                  <a:cubicBezTo>
                    <a:pt x="3863260" y="183260"/>
                    <a:pt x="4153011" y="55785"/>
                    <a:pt x="4447936" y="31810"/>
                  </a:cubicBezTo>
                  <a:cubicBezTo>
                    <a:pt x="4734711" y="-28724"/>
                    <a:pt x="4990435" y="9067"/>
                    <a:pt x="5230635" y="46859"/>
                  </a:cubicBezTo>
                  <a:cubicBezTo>
                    <a:pt x="5570718" y="105017"/>
                    <a:pt x="5869403" y="261500"/>
                    <a:pt x="6111160" y="438685"/>
                  </a:cubicBezTo>
                  <a:cubicBezTo>
                    <a:pt x="6258394" y="545927"/>
                    <a:pt x="6353877" y="663518"/>
                    <a:pt x="6459710" y="78628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279400" dist="381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EE7FA5E-726D-449A-AA94-6CA68C44CA87}"/>
              </a:ext>
            </a:extLst>
          </p:cNvPr>
          <p:cNvSpPr txBox="1"/>
          <p:nvPr/>
        </p:nvSpPr>
        <p:spPr>
          <a:xfrm>
            <a:off x="5240627" y="2337098"/>
            <a:ext cx="5829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solidFill>
                  <a:srgbClr val="4B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9600" b="1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iconfont-11910-5686862">
            <a:extLst>
              <a:ext uri="{FF2B5EF4-FFF2-40B4-BE49-F238E27FC236}">
                <a16:creationId xmlns:a16="http://schemas.microsoft.com/office/drawing/2014/main" id="{723940F9-703E-4A08-811A-B9B3F69C2D6B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11299357" y="5468981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D983C8A-A671-48EA-8BAD-E1B5FA133C78}"/>
              </a:ext>
            </a:extLst>
          </p:cNvPr>
          <p:cNvSpPr/>
          <p:nvPr/>
        </p:nvSpPr>
        <p:spPr>
          <a:xfrm>
            <a:off x="7229815" y="4180162"/>
            <a:ext cx="2189404" cy="535916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394DC6-901A-4B95-A475-95C1768CF836}"/>
              </a:ext>
            </a:extLst>
          </p:cNvPr>
          <p:cNvSpPr txBox="1"/>
          <p:nvPr/>
        </p:nvSpPr>
        <p:spPr>
          <a:xfrm>
            <a:off x="7451231" y="4261665"/>
            <a:ext cx="17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EB9E10-0A20-4A6D-9994-51D5A666BF13}"/>
              </a:ext>
            </a:extLst>
          </p:cNvPr>
          <p:cNvSpPr txBox="1"/>
          <p:nvPr/>
        </p:nvSpPr>
        <p:spPr>
          <a:xfrm>
            <a:off x="6923456" y="1839136"/>
            <a:ext cx="2729565" cy="31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14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DA350EF-0FA5-4554-B1D8-B0781AD8E04E}"/>
              </a:ext>
            </a:extLst>
          </p:cNvPr>
          <p:cNvSpPr/>
          <p:nvPr/>
        </p:nvSpPr>
        <p:spPr>
          <a:xfrm>
            <a:off x="8232894" y="5760806"/>
            <a:ext cx="103423" cy="103423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B6F183C-682E-4BBE-8E0B-A4E8C0EC537D}"/>
              </a:ext>
            </a:extLst>
          </p:cNvPr>
          <p:cNvSpPr/>
          <p:nvPr/>
        </p:nvSpPr>
        <p:spPr>
          <a:xfrm>
            <a:off x="8428497" y="5760806"/>
            <a:ext cx="103423" cy="103423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D87F2C1-5CAF-4E7E-9366-8917DE0226F8}"/>
              </a:ext>
            </a:extLst>
          </p:cNvPr>
          <p:cNvSpPr/>
          <p:nvPr/>
        </p:nvSpPr>
        <p:spPr>
          <a:xfrm>
            <a:off x="8624100" y="5760806"/>
            <a:ext cx="103423" cy="103423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iconfont-1054-809968">
            <a:extLst>
              <a:ext uri="{FF2B5EF4-FFF2-40B4-BE49-F238E27FC236}">
                <a16:creationId xmlns:a16="http://schemas.microsoft.com/office/drawing/2014/main" id="{3D69A5AD-1A86-8348-133B-75BAD2F955B4}"/>
              </a:ext>
            </a:extLst>
          </p:cNvPr>
          <p:cNvSpPr>
            <a:spLocks noChangeAspect="1"/>
          </p:cNvSpPr>
          <p:nvPr/>
        </p:nvSpPr>
        <p:spPr bwMode="auto">
          <a:xfrm>
            <a:off x="11307318" y="424207"/>
            <a:ext cx="304842" cy="304842"/>
          </a:xfrm>
          <a:custGeom>
            <a:avLst/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rgbClr val="0E477F"/>
          </a:solidFill>
          <a:ln>
            <a:solidFill>
              <a:srgbClr val="0E477F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509933D-F390-1873-87EF-AF92A0B69F20}"/>
              </a:ext>
            </a:extLst>
          </p:cNvPr>
          <p:cNvSpPr/>
          <p:nvPr/>
        </p:nvSpPr>
        <p:spPr>
          <a:xfrm>
            <a:off x="9409583" y="4242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3">
            <a:hlinkClick r:id="rId5"/>
            <a:extLst>
              <a:ext uri="{FF2B5EF4-FFF2-40B4-BE49-F238E27FC236}">
                <a16:creationId xmlns:a16="http://schemas.microsoft.com/office/drawing/2014/main" id="{9FFA38F6-E13D-1B21-8D2D-192C4D91C607}"/>
              </a:ext>
            </a:extLst>
          </p:cNvPr>
          <p:cNvSpPr txBox="1"/>
          <p:nvPr/>
        </p:nvSpPr>
        <p:spPr>
          <a:xfrm>
            <a:off x="4690981" y="567957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E477F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0E47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35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2" grpId="0"/>
          <p:bldP spid="17" grpId="0" animBg="1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2" grpId="0"/>
          <p:bldP spid="17" grpId="0" animBg="1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563A15-CFEB-4F3D-845C-0EB93E46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A1F6463-4FBD-4C58-8580-A7BC1FCFDA4A}"/>
              </a:ext>
            </a:extLst>
          </p:cNvPr>
          <p:cNvSpPr txBox="1"/>
          <p:nvPr/>
        </p:nvSpPr>
        <p:spPr>
          <a:xfrm>
            <a:off x="1374185" y="1976855"/>
            <a:ext cx="131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iconfont-11910-5686862">
            <a:extLst>
              <a:ext uri="{FF2B5EF4-FFF2-40B4-BE49-F238E27FC236}">
                <a16:creationId xmlns:a16="http://schemas.microsoft.com/office/drawing/2014/main" id="{01A6CB07-D4DC-42EC-866D-74CCF862F1AC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963739" y="2911311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51D2A9-CDEF-4C4A-AA41-D2EB34ED9A31}"/>
              </a:ext>
            </a:extLst>
          </p:cNvPr>
          <p:cNvSpPr txBox="1"/>
          <p:nvPr/>
        </p:nvSpPr>
        <p:spPr>
          <a:xfrm>
            <a:off x="6096000" y="4394384"/>
            <a:ext cx="3884953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>
                    <a:lumMod val="65000"/>
                  </a:schemeClr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content, content to match the title. </a:t>
            </a:r>
            <a:endParaRPr dirty="0"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D8F1DF4-872B-4631-B1BC-4F3CC67B1C77}"/>
              </a:ext>
            </a:extLst>
          </p:cNvPr>
          <p:cNvSpPr/>
          <p:nvPr/>
        </p:nvSpPr>
        <p:spPr>
          <a:xfrm>
            <a:off x="4572000" y="2417704"/>
            <a:ext cx="6840047" cy="1674287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CDCCCA9-CBEF-4C93-9CCB-4E5EA1F46C87}"/>
              </a:ext>
            </a:extLst>
          </p:cNvPr>
          <p:cNvSpPr/>
          <p:nvPr/>
        </p:nvSpPr>
        <p:spPr>
          <a:xfrm>
            <a:off x="7926162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2E8008-F15C-4039-A07F-88F127002B84}"/>
              </a:ext>
            </a:extLst>
          </p:cNvPr>
          <p:cNvSpPr/>
          <p:nvPr/>
        </p:nvSpPr>
        <p:spPr>
          <a:xfrm>
            <a:off x="8121765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544770-5F91-474A-9FA3-6FA30904B11E}"/>
              </a:ext>
            </a:extLst>
          </p:cNvPr>
          <p:cNvSpPr/>
          <p:nvPr/>
        </p:nvSpPr>
        <p:spPr>
          <a:xfrm>
            <a:off x="8317368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1C7098-E91E-4509-BF1B-D32B28718CC2}"/>
              </a:ext>
            </a:extLst>
          </p:cNvPr>
          <p:cNvSpPr txBox="1"/>
          <p:nvPr/>
        </p:nvSpPr>
        <p:spPr>
          <a:xfrm>
            <a:off x="5222718" y="2712880"/>
            <a:ext cx="540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1.Add title text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2CD4BA-0854-4B8B-A341-5F1297F34075}"/>
              </a:ext>
            </a:extLst>
          </p:cNvPr>
          <p:cNvSpPr txBox="1"/>
          <p:nvPr/>
        </p:nvSpPr>
        <p:spPr>
          <a:xfrm>
            <a:off x="6613090" y="1865219"/>
            <a:ext cx="2729565" cy="31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14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21971C1-702A-4411-AF77-A3933E9B8DE6}"/>
              </a:ext>
            </a:extLst>
          </p:cNvPr>
          <p:cNvSpPr/>
          <p:nvPr/>
        </p:nvSpPr>
        <p:spPr>
          <a:xfrm rot="18854253">
            <a:off x="3873370" y="3805841"/>
            <a:ext cx="487590" cy="487590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ṡḷïḍè">
            <a:extLst>
              <a:ext uri="{FF2B5EF4-FFF2-40B4-BE49-F238E27FC236}">
                <a16:creationId xmlns:a16="http://schemas.microsoft.com/office/drawing/2014/main" id="{0B4854F6-479D-45B4-AED3-AF6C6C53A44C}"/>
              </a:ext>
            </a:extLst>
          </p:cNvPr>
          <p:cNvSpPr/>
          <p:nvPr/>
        </p:nvSpPr>
        <p:spPr>
          <a:xfrm>
            <a:off x="907354" y="1987718"/>
            <a:ext cx="4368029" cy="393122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î$ḻïḓe">
            <a:extLst>
              <a:ext uri="{FF2B5EF4-FFF2-40B4-BE49-F238E27FC236}">
                <a16:creationId xmlns:a16="http://schemas.microsoft.com/office/drawing/2014/main" id="{C165FC69-4E2D-4E7A-AA4E-03935743CE65}"/>
              </a:ext>
            </a:extLst>
          </p:cNvPr>
          <p:cNvSpPr/>
          <p:nvPr/>
        </p:nvSpPr>
        <p:spPr>
          <a:xfrm>
            <a:off x="5448976" y="3493244"/>
            <a:ext cx="6185672" cy="2425700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iSliḑé">
            <a:extLst>
              <a:ext uri="{FF2B5EF4-FFF2-40B4-BE49-F238E27FC236}">
                <a16:creationId xmlns:a16="http://schemas.microsoft.com/office/drawing/2014/main" id="{839DC10B-F104-44A2-8AA5-290F4772AF5D}"/>
              </a:ext>
            </a:extLst>
          </p:cNvPr>
          <p:cNvSpPr/>
          <p:nvPr/>
        </p:nvSpPr>
        <p:spPr>
          <a:xfrm>
            <a:off x="5741077" y="4385791"/>
            <a:ext cx="5601470" cy="136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îşḻiḋé">
            <a:extLst>
              <a:ext uri="{FF2B5EF4-FFF2-40B4-BE49-F238E27FC236}">
                <a16:creationId xmlns:a16="http://schemas.microsoft.com/office/drawing/2014/main" id="{D29674E0-FEC2-415B-A16D-C9F9381C3752}"/>
              </a:ext>
            </a:extLst>
          </p:cNvPr>
          <p:cNvSpPr/>
          <p:nvPr/>
        </p:nvSpPr>
        <p:spPr bwMode="auto">
          <a:xfrm>
            <a:off x="5876503" y="3773557"/>
            <a:ext cx="438993" cy="331922"/>
          </a:xfrm>
          <a:custGeom>
            <a:avLst/>
            <a:gdLst>
              <a:gd name="T0" fmla="*/ 356 w 974"/>
              <a:gd name="T1" fmla="*/ 0 h 739"/>
              <a:gd name="T2" fmla="*/ 378 w 974"/>
              <a:gd name="T3" fmla="*/ 18 h 739"/>
              <a:gd name="T4" fmla="*/ 403 w 974"/>
              <a:gd name="T5" fmla="*/ 85 h 739"/>
              <a:gd name="T6" fmla="*/ 401 w 974"/>
              <a:gd name="T7" fmla="*/ 94 h 739"/>
              <a:gd name="T8" fmla="*/ 348 w 974"/>
              <a:gd name="T9" fmla="*/ 129 h 739"/>
              <a:gd name="T10" fmla="*/ 249 w 974"/>
              <a:gd name="T11" fmla="*/ 214 h 739"/>
              <a:gd name="T12" fmla="*/ 210 w 974"/>
              <a:gd name="T13" fmla="*/ 317 h 739"/>
              <a:gd name="T14" fmla="*/ 300 w 974"/>
              <a:gd name="T15" fmla="*/ 428 h 739"/>
              <a:gd name="T16" fmla="*/ 383 w 974"/>
              <a:gd name="T17" fmla="*/ 483 h 739"/>
              <a:gd name="T18" fmla="*/ 417 w 974"/>
              <a:gd name="T19" fmla="*/ 570 h 739"/>
              <a:gd name="T20" fmla="*/ 366 w 974"/>
              <a:gd name="T21" fmla="*/ 687 h 739"/>
              <a:gd name="T22" fmla="*/ 247 w 974"/>
              <a:gd name="T23" fmla="*/ 736 h 739"/>
              <a:gd name="T24" fmla="*/ 77 w 974"/>
              <a:gd name="T25" fmla="*/ 652 h 739"/>
              <a:gd name="T26" fmla="*/ 0 w 974"/>
              <a:gd name="T27" fmla="*/ 436 h 739"/>
              <a:gd name="T28" fmla="*/ 108 w 974"/>
              <a:gd name="T29" fmla="*/ 148 h 739"/>
              <a:gd name="T30" fmla="*/ 356 w 974"/>
              <a:gd name="T31" fmla="*/ 0 h 739"/>
              <a:gd name="T32" fmla="*/ 898 w 974"/>
              <a:gd name="T33" fmla="*/ 2 h 739"/>
              <a:gd name="T34" fmla="*/ 941 w 974"/>
              <a:gd name="T35" fmla="*/ 30 h 739"/>
              <a:gd name="T36" fmla="*/ 967 w 974"/>
              <a:gd name="T37" fmla="*/ 84 h 739"/>
              <a:gd name="T38" fmla="*/ 963 w 974"/>
              <a:gd name="T39" fmla="*/ 100 h 739"/>
              <a:gd name="T40" fmla="*/ 804 w 974"/>
              <a:gd name="T41" fmla="*/ 224 h 739"/>
              <a:gd name="T42" fmla="*/ 769 w 974"/>
              <a:gd name="T43" fmla="*/ 328 h 739"/>
              <a:gd name="T44" fmla="*/ 783 w 974"/>
              <a:gd name="T45" fmla="*/ 380 h 739"/>
              <a:gd name="T46" fmla="*/ 872 w 974"/>
              <a:gd name="T47" fmla="*/ 439 h 739"/>
              <a:gd name="T48" fmla="*/ 974 w 974"/>
              <a:gd name="T49" fmla="*/ 583 h 739"/>
              <a:gd name="T50" fmla="*/ 922 w 974"/>
              <a:gd name="T51" fmla="*/ 691 h 739"/>
              <a:gd name="T52" fmla="*/ 796 w 974"/>
              <a:gd name="T53" fmla="*/ 739 h 739"/>
              <a:gd name="T54" fmla="*/ 631 w 974"/>
              <a:gd name="T55" fmla="*/ 657 h 739"/>
              <a:gd name="T56" fmla="*/ 557 w 974"/>
              <a:gd name="T57" fmla="*/ 455 h 739"/>
              <a:gd name="T58" fmla="*/ 599 w 974"/>
              <a:gd name="T59" fmla="*/ 262 h 739"/>
              <a:gd name="T60" fmla="*/ 723 w 974"/>
              <a:gd name="T61" fmla="*/ 101 h 739"/>
              <a:gd name="T62" fmla="*/ 898 w 974"/>
              <a:gd name="T63" fmla="*/ 2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4" h="739">
                <a:moveTo>
                  <a:pt x="356" y="0"/>
                </a:moveTo>
                <a:cubicBezTo>
                  <a:pt x="365" y="3"/>
                  <a:pt x="372" y="9"/>
                  <a:pt x="378" y="18"/>
                </a:cubicBezTo>
                <a:cubicBezTo>
                  <a:pt x="394" y="48"/>
                  <a:pt x="403" y="70"/>
                  <a:pt x="403" y="85"/>
                </a:cubicBezTo>
                <a:cubicBezTo>
                  <a:pt x="401" y="94"/>
                  <a:pt x="401" y="94"/>
                  <a:pt x="401" y="94"/>
                </a:cubicBezTo>
                <a:cubicBezTo>
                  <a:pt x="393" y="99"/>
                  <a:pt x="375" y="111"/>
                  <a:pt x="348" y="129"/>
                </a:cubicBezTo>
                <a:cubicBezTo>
                  <a:pt x="300" y="160"/>
                  <a:pt x="268" y="188"/>
                  <a:pt x="249" y="214"/>
                </a:cubicBezTo>
                <a:cubicBezTo>
                  <a:pt x="223" y="249"/>
                  <a:pt x="210" y="283"/>
                  <a:pt x="210" y="317"/>
                </a:cubicBezTo>
                <a:cubicBezTo>
                  <a:pt x="210" y="365"/>
                  <a:pt x="240" y="402"/>
                  <a:pt x="300" y="428"/>
                </a:cubicBezTo>
                <a:cubicBezTo>
                  <a:pt x="339" y="445"/>
                  <a:pt x="367" y="464"/>
                  <a:pt x="383" y="483"/>
                </a:cubicBezTo>
                <a:cubicBezTo>
                  <a:pt x="406" y="509"/>
                  <a:pt x="417" y="538"/>
                  <a:pt x="417" y="570"/>
                </a:cubicBezTo>
                <a:cubicBezTo>
                  <a:pt x="417" y="614"/>
                  <a:pt x="400" y="653"/>
                  <a:pt x="366" y="687"/>
                </a:cubicBezTo>
                <a:cubicBezTo>
                  <a:pt x="333" y="720"/>
                  <a:pt x="293" y="736"/>
                  <a:pt x="247" y="736"/>
                </a:cubicBezTo>
                <a:cubicBezTo>
                  <a:pt x="184" y="736"/>
                  <a:pt x="127" y="708"/>
                  <a:pt x="77" y="652"/>
                </a:cubicBezTo>
                <a:cubicBezTo>
                  <a:pt x="26" y="595"/>
                  <a:pt x="0" y="523"/>
                  <a:pt x="0" y="436"/>
                </a:cubicBezTo>
                <a:cubicBezTo>
                  <a:pt x="0" y="329"/>
                  <a:pt x="36" y="233"/>
                  <a:pt x="108" y="148"/>
                </a:cubicBezTo>
                <a:cubicBezTo>
                  <a:pt x="180" y="63"/>
                  <a:pt x="263" y="14"/>
                  <a:pt x="356" y="0"/>
                </a:cubicBezTo>
                <a:close/>
                <a:moveTo>
                  <a:pt x="898" y="2"/>
                </a:moveTo>
                <a:cubicBezTo>
                  <a:pt x="914" y="5"/>
                  <a:pt x="928" y="14"/>
                  <a:pt x="941" y="30"/>
                </a:cubicBezTo>
                <a:cubicBezTo>
                  <a:pt x="958" y="51"/>
                  <a:pt x="967" y="69"/>
                  <a:pt x="967" y="84"/>
                </a:cubicBezTo>
                <a:cubicBezTo>
                  <a:pt x="963" y="100"/>
                  <a:pt x="963" y="100"/>
                  <a:pt x="963" y="100"/>
                </a:cubicBezTo>
                <a:cubicBezTo>
                  <a:pt x="881" y="151"/>
                  <a:pt x="828" y="192"/>
                  <a:pt x="804" y="224"/>
                </a:cubicBezTo>
                <a:cubicBezTo>
                  <a:pt x="781" y="255"/>
                  <a:pt x="769" y="290"/>
                  <a:pt x="769" y="328"/>
                </a:cubicBezTo>
                <a:cubicBezTo>
                  <a:pt x="769" y="351"/>
                  <a:pt x="773" y="368"/>
                  <a:pt x="783" y="380"/>
                </a:cubicBezTo>
                <a:cubicBezTo>
                  <a:pt x="795" y="396"/>
                  <a:pt x="825" y="416"/>
                  <a:pt x="872" y="439"/>
                </a:cubicBezTo>
                <a:cubicBezTo>
                  <a:pt x="940" y="475"/>
                  <a:pt x="974" y="522"/>
                  <a:pt x="974" y="583"/>
                </a:cubicBezTo>
                <a:cubicBezTo>
                  <a:pt x="974" y="623"/>
                  <a:pt x="957" y="658"/>
                  <a:pt x="922" y="691"/>
                </a:cubicBezTo>
                <a:cubicBezTo>
                  <a:pt x="888" y="723"/>
                  <a:pt x="846" y="739"/>
                  <a:pt x="796" y="739"/>
                </a:cubicBezTo>
                <a:cubicBezTo>
                  <a:pt x="735" y="739"/>
                  <a:pt x="680" y="711"/>
                  <a:pt x="631" y="657"/>
                </a:cubicBezTo>
                <a:cubicBezTo>
                  <a:pt x="581" y="602"/>
                  <a:pt x="557" y="535"/>
                  <a:pt x="557" y="455"/>
                </a:cubicBezTo>
                <a:cubicBezTo>
                  <a:pt x="557" y="390"/>
                  <a:pt x="571" y="325"/>
                  <a:pt x="599" y="262"/>
                </a:cubicBezTo>
                <a:cubicBezTo>
                  <a:pt x="627" y="199"/>
                  <a:pt x="669" y="145"/>
                  <a:pt x="723" y="101"/>
                </a:cubicBezTo>
                <a:cubicBezTo>
                  <a:pt x="777" y="57"/>
                  <a:pt x="836" y="24"/>
                  <a:pt x="898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îṥ1íḓè">
            <a:extLst>
              <a:ext uri="{FF2B5EF4-FFF2-40B4-BE49-F238E27FC236}">
                <a16:creationId xmlns:a16="http://schemas.microsoft.com/office/drawing/2014/main" id="{9509618E-E480-491C-BAAD-281DFF04C909}"/>
              </a:ext>
            </a:extLst>
          </p:cNvPr>
          <p:cNvSpPr/>
          <p:nvPr/>
        </p:nvSpPr>
        <p:spPr bwMode="auto">
          <a:xfrm>
            <a:off x="6515272" y="4764465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2" name="íṧļiḍè">
            <a:extLst>
              <a:ext uri="{FF2B5EF4-FFF2-40B4-BE49-F238E27FC236}">
                <a16:creationId xmlns:a16="http://schemas.microsoft.com/office/drawing/2014/main" id="{3E845D13-5A5F-4D66-B5A1-E297AD2880F6}"/>
              </a:ext>
            </a:extLst>
          </p:cNvPr>
          <p:cNvSpPr/>
          <p:nvPr/>
        </p:nvSpPr>
        <p:spPr bwMode="auto">
          <a:xfrm>
            <a:off x="8351892" y="4764465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ïṩ1iḓê">
            <a:extLst>
              <a:ext uri="{FF2B5EF4-FFF2-40B4-BE49-F238E27FC236}">
                <a16:creationId xmlns:a16="http://schemas.microsoft.com/office/drawing/2014/main" id="{055480BA-CD5C-4BC3-823A-C4BD19C6A7C3}"/>
              </a:ext>
            </a:extLst>
          </p:cNvPr>
          <p:cNvSpPr/>
          <p:nvPr/>
        </p:nvSpPr>
        <p:spPr bwMode="auto">
          <a:xfrm>
            <a:off x="10188511" y="4764465"/>
            <a:ext cx="379840" cy="300206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63D9516-32EC-40F8-9838-964A8BFE7C91}"/>
              </a:ext>
            </a:extLst>
          </p:cNvPr>
          <p:cNvCxnSpPr/>
          <p:nvPr/>
        </p:nvCxnSpPr>
        <p:spPr>
          <a:xfrm>
            <a:off x="7623503" y="4706094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E9834B8-3717-4FB1-8AF3-4E0786FA6221}"/>
              </a:ext>
            </a:extLst>
          </p:cNvPr>
          <p:cNvCxnSpPr/>
          <p:nvPr/>
        </p:nvCxnSpPr>
        <p:spPr>
          <a:xfrm>
            <a:off x="9460123" y="4706094"/>
            <a:ext cx="0" cy="78909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98B41DF-27CE-4E96-8186-DA050BABBA90}"/>
              </a:ext>
            </a:extLst>
          </p:cNvPr>
          <p:cNvSpPr/>
          <p:nvPr/>
        </p:nvSpPr>
        <p:spPr>
          <a:xfrm>
            <a:off x="1579459" y="4466394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E65329-AD94-4FA4-BCBA-40874587BF8C}"/>
              </a:ext>
            </a:extLst>
          </p:cNvPr>
          <p:cNvSpPr txBox="1"/>
          <p:nvPr/>
        </p:nvSpPr>
        <p:spPr>
          <a:xfrm>
            <a:off x="1976409" y="4603006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5447A4-1A00-4DCE-84ED-8A2ECE7F1E3C}"/>
              </a:ext>
            </a:extLst>
          </p:cNvPr>
          <p:cNvSpPr txBox="1"/>
          <p:nvPr/>
        </p:nvSpPr>
        <p:spPr>
          <a:xfrm>
            <a:off x="5461216" y="1888913"/>
            <a:ext cx="5975237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 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46BBFC-A2BD-460B-AF80-3CC1BD32E277}"/>
              </a:ext>
            </a:extLst>
          </p:cNvPr>
          <p:cNvSpPr txBox="1"/>
          <p:nvPr/>
        </p:nvSpPr>
        <p:spPr>
          <a:xfrm>
            <a:off x="6743023" y="3607342"/>
            <a:ext cx="42840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A44172-AA41-4A51-AFFA-5BE314196949}"/>
              </a:ext>
            </a:extLst>
          </p:cNvPr>
          <p:cNvSpPr txBox="1"/>
          <p:nvPr/>
        </p:nvSpPr>
        <p:spPr>
          <a:xfrm>
            <a:off x="5876503" y="5210615"/>
            <a:ext cx="1585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42A514A-8241-472B-A4BE-AE5292E322AB}"/>
              </a:ext>
            </a:extLst>
          </p:cNvPr>
          <p:cNvSpPr txBox="1"/>
          <p:nvPr/>
        </p:nvSpPr>
        <p:spPr>
          <a:xfrm>
            <a:off x="7732260" y="5254291"/>
            <a:ext cx="1585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7B4536F-3F6B-46C9-A448-612187C87998}"/>
              </a:ext>
            </a:extLst>
          </p:cNvPr>
          <p:cNvSpPr txBox="1"/>
          <p:nvPr/>
        </p:nvSpPr>
        <p:spPr>
          <a:xfrm>
            <a:off x="9562096" y="5272508"/>
            <a:ext cx="1585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05C398-C1A3-48FA-A36C-01B65A7F0829}"/>
              </a:ext>
            </a:extLst>
          </p:cNvPr>
          <p:cNvSpPr txBox="1"/>
          <p:nvPr/>
        </p:nvSpPr>
        <p:spPr>
          <a:xfrm>
            <a:off x="1118723" y="333749"/>
            <a:ext cx="304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7215755-0BC8-459C-8E91-5C6BC90EDC17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0AD89EB3-2ED1-49A9-B0C0-28FB6950BFEB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741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ľíḓê">
            <a:extLst>
              <a:ext uri="{FF2B5EF4-FFF2-40B4-BE49-F238E27FC236}">
                <a16:creationId xmlns:a16="http://schemas.microsoft.com/office/drawing/2014/main" id="{06B6F172-D29F-4FBA-A81D-3C11E0AD95CD}"/>
              </a:ext>
            </a:extLst>
          </p:cNvPr>
          <p:cNvSpPr/>
          <p:nvPr/>
        </p:nvSpPr>
        <p:spPr>
          <a:xfrm rot="16200000">
            <a:off x="6440166" y="83859"/>
            <a:ext cx="4068296" cy="6945668"/>
          </a:xfrm>
          <a:prstGeom prst="snip2SameRect">
            <a:avLst>
              <a:gd name="adj1" fmla="val 31552"/>
              <a:gd name="adj2" fmla="val 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BA0CC22-7FD0-4EAC-BB5A-3A1DC6EE1749}"/>
              </a:ext>
            </a:extLst>
          </p:cNvPr>
          <p:cNvCxnSpPr/>
          <p:nvPr/>
        </p:nvCxnSpPr>
        <p:spPr>
          <a:xfrm>
            <a:off x="6718054" y="1318075"/>
            <a:ext cx="0" cy="476402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şliḍê">
            <a:extLst>
              <a:ext uri="{FF2B5EF4-FFF2-40B4-BE49-F238E27FC236}">
                <a16:creationId xmlns:a16="http://schemas.microsoft.com/office/drawing/2014/main" id="{7EDBA147-F212-4388-A1C9-71BEC5B08C05}"/>
              </a:ext>
            </a:extLst>
          </p:cNvPr>
          <p:cNvSpPr/>
          <p:nvPr/>
        </p:nvSpPr>
        <p:spPr>
          <a:xfrm>
            <a:off x="5358387" y="3430072"/>
            <a:ext cx="1250753" cy="4074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ïṥḷïde">
            <a:extLst>
              <a:ext uri="{FF2B5EF4-FFF2-40B4-BE49-F238E27FC236}">
                <a16:creationId xmlns:a16="http://schemas.microsoft.com/office/drawing/2014/main" id="{0061BD5B-F240-41AC-A89C-BE9FD55AAD0D}"/>
              </a:ext>
            </a:extLst>
          </p:cNvPr>
          <p:cNvGrpSpPr/>
          <p:nvPr/>
        </p:nvGrpSpPr>
        <p:grpSpPr>
          <a:xfrm>
            <a:off x="7104012" y="2076535"/>
            <a:ext cx="441932" cy="441930"/>
            <a:chOff x="6450960" y="1228255"/>
            <a:chExt cx="759554" cy="759552"/>
          </a:xfrm>
        </p:grpSpPr>
        <p:sp>
          <p:nvSpPr>
            <p:cNvPr id="29" name="íśḻíďè">
              <a:extLst>
                <a:ext uri="{FF2B5EF4-FFF2-40B4-BE49-F238E27FC236}">
                  <a16:creationId xmlns:a16="http://schemas.microsoft.com/office/drawing/2014/main" id="{4B833A89-9AB1-4741-8FDA-2DD27BC1D699}"/>
                </a:ext>
              </a:extLst>
            </p:cNvPr>
            <p:cNvSpPr/>
            <p:nvPr/>
          </p:nvSpPr>
          <p:spPr>
            <a:xfrm>
              <a:off x="6450960" y="1228255"/>
              <a:ext cx="759554" cy="7595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ṩļidê">
              <a:extLst>
                <a:ext uri="{FF2B5EF4-FFF2-40B4-BE49-F238E27FC236}">
                  <a16:creationId xmlns:a16="http://schemas.microsoft.com/office/drawing/2014/main" id="{684AF011-D7B7-4251-A1E0-E084735A5271}"/>
                </a:ext>
              </a:extLst>
            </p:cNvPr>
            <p:cNvSpPr/>
            <p:nvPr/>
          </p:nvSpPr>
          <p:spPr bwMode="auto">
            <a:xfrm>
              <a:off x="6666167" y="1417504"/>
              <a:ext cx="329139" cy="381053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0" h="638">
                  <a:moveTo>
                    <a:pt x="489" y="343"/>
                  </a:moveTo>
                  <a:lnTo>
                    <a:pt x="474" y="372"/>
                  </a:lnTo>
                  <a:cubicBezTo>
                    <a:pt x="490" y="387"/>
                    <a:pt x="500" y="408"/>
                    <a:pt x="500" y="431"/>
                  </a:cubicBezTo>
                  <a:cubicBezTo>
                    <a:pt x="500" y="472"/>
                    <a:pt x="470" y="506"/>
                    <a:pt x="430" y="512"/>
                  </a:cubicBezTo>
                  <a:lnTo>
                    <a:pt x="429" y="536"/>
                  </a:lnTo>
                  <a:cubicBezTo>
                    <a:pt x="449" y="544"/>
                    <a:pt x="463" y="563"/>
                    <a:pt x="463" y="585"/>
                  </a:cubicBezTo>
                  <a:cubicBezTo>
                    <a:pt x="463" y="614"/>
                    <a:pt x="439" y="638"/>
                    <a:pt x="410" y="638"/>
                  </a:cubicBezTo>
                  <a:cubicBezTo>
                    <a:pt x="381" y="638"/>
                    <a:pt x="357" y="614"/>
                    <a:pt x="357" y="585"/>
                  </a:cubicBezTo>
                  <a:cubicBezTo>
                    <a:pt x="357" y="560"/>
                    <a:pt x="374" y="539"/>
                    <a:pt x="398" y="534"/>
                  </a:cubicBezTo>
                  <a:lnTo>
                    <a:pt x="399" y="511"/>
                  </a:lnTo>
                  <a:cubicBezTo>
                    <a:pt x="391" y="509"/>
                    <a:pt x="384" y="506"/>
                    <a:pt x="378" y="503"/>
                  </a:cubicBezTo>
                  <a:lnTo>
                    <a:pt x="350" y="527"/>
                  </a:lnTo>
                  <a:cubicBezTo>
                    <a:pt x="353" y="533"/>
                    <a:pt x="354" y="540"/>
                    <a:pt x="354" y="548"/>
                  </a:cubicBezTo>
                  <a:cubicBezTo>
                    <a:pt x="354" y="577"/>
                    <a:pt x="331" y="601"/>
                    <a:pt x="301" y="601"/>
                  </a:cubicBezTo>
                  <a:cubicBezTo>
                    <a:pt x="272" y="601"/>
                    <a:pt x="248" y="577"/>
                    <a:pt x="248" y="548"/>
                  </a:cubicBezTo>
                  <a:cubicBezTo>
                    <a:pt x="248" y="519"/>
                    <a:pt x="272" y="495"/>
                    <a:pt x="301" y="495"/>
                  </a:cubicBezTo>
                  <a:cubicBezTo>
                    <a:pt x="312" y="495"/>
                    <a:pt x="321" y="498"/>
                    <a:pt x="329" y="503"/>
                  </a:cubicBezTo>
                  <a:lnTo>
                    <a:pt x="354" y="482"/>
                  </a:lnTo>
                  <a:cubicBezTo>
                    <a:pt x="343" y="468"/>
                    <a:pt x="336" y="450"/>
                    <a:pt x="336" y="431"/>
                  </a:cubicBezTo>
                  <a:cubicBezTo>
                    <a:pt x="336" y="421"/>
                    <a:pt x="338" y="410"/>
                    <a:pt x="342" y="401"/>
                  </a:cubicBezTo>
                  <a:lnTo>
                    <a:pt x="275" y="335"/>
                  </a:lnTo>
                  <a:cubicBezTo>
                    <a:pt x="257" y="346"/>
                    <a:pt x="236" y="352"/>
                    <a:pt x="214" y="352"/>
                  </a:cubicBezTo>
                  <a:cubicBezTo>
                    <a:pt x="198" y="352"/>
                    <a:pt x="183" y="349"/>
                    <a:pt x="170" y="343"/>
                  </a:cubicBezTo>
                  <a:lnTo>
                    <a:pt x="146" y="377"/>
                  </a:lnTo>
                  <a:cubicBezTo>
                    <a:pt x="151" y="385"/>
                    <a:pt x="153" y="393"/>
                    <a:pt x="153" y="402"/>
                  </a:cubicBezTo>
                  <a:cubicBezTo>
                    <a:pt x="153" y="431"/>
                    <a:pt x="129" y="455"/>
                    <a:pt x="100" y="455"/>
                  </a:cubicBezTo>
                  <a:cubicBezTo>
                    <a:pt x="71" y="455"/>
                    <a:pt x="47" y="431"/>
                    <a:pt x="47" y="402"/>
                  </a:cubicBezTo>
                  <a:cubicBezTo>
                    <a:pt x="47" y="373"/>
                    <a:pt x="71" y="349"/>
                    <a:pt x="100" y="349"/>
                  </a:cubicBezTo>
                  <a:cubicBezTo>
                    <a:pt x="103" y="349"/>
                    <a:pt x="105" y="350"/>
                    <a:pt x="107" y="350"/>
                  </a:cubicBezTo>
                  <a:lnTo>
                    <a:pt x="130" y="317"/>
                  </a:lnTo>
                  <a:cubicBezTo>
                    <a:pt x="108" y="295"/>
                    <a:pt x="95" y="266"/>
                    <a:pt x="95" y="233"/>
                  </a:cubicBezTo>
                  <a:cubicBezTo>
                    <a:pt x="95" y="223"/>
                    <a:pt x="96" y="214"/>
                    <a:pt x="98" y="205"/>
                  </a:cubicBezTo>
                  <a:lnTo>
                    <a:pt x="81" y="195"/>
                  </a:lnTo>
                  <a:cubicBezTo>
                    <a:pt x="73" y="201"/>
                    <a:pt x="63" y="204"/>
                    <a:pt x="53" y="204"/>
                  </a:cubicBezTo>
                  <a:cubicBezTo>
                    <a:pt x="23" y="204"/>
                    <a:pt x="0" y="180"/>
                    <a:pt x="0" y="151"/>
                  </a:cubicBezTo>
                  <a:cubicBezTo>
                    <a:pt x="0" y="122"/>
                    <a:pt x="23" y="98"/>
                    <a:pt x="53" y="98"/>
                  </a:cubicBezTo>
                  <a:cubicBezTo>
                    <a:pt x="82" y="98"/>
                    <a:pt x="106" y="122"/>
                    <a:pt x="106" y="151"/>
                  </a:cubicBezTo>
                  <a:cubicBezTo>
                    <a:pt x="106" y="152"/>
                    <a:pt x="105" y="153"/>
                    <a:pt x="105" y="154"/>
                  </a:cubicBezTo>
                  <a:lnTo>
                    <a:pt x="119" y="162"/>
                  </a:lnTo>
                  <a:cubicBezTo>
                    <a:pt x="140" y="133"/>
                    <a:pt x="175" y="114"/>
                    <a:pt x="214" y="114"/>
                  </a:cubicBezTo>
                  <a:cubicBezTo>
                    <a:pt x="222" y="114"/>
                    <a:pt x="230" y="115"/>
                    <a:pt x="238" y="116"/>
                  </a:cubicBezTo>
                  <a:lnTo>
                    <a:pt x="251" y="87"/>
                  </a:lnTo>
                  <a:cubicBezTo>
                    <a:pt x="243" y="78"/>
                    <a:pt x="238" y="66"/>
                    <a:pt x="238" y="53"/>
                  </a:cubicBezTo>
                  <a:cubicBezTo>
                    <a:pt x="238" y="24"/>
                    <a:pt x="262" y="0"/>
                    <a:pt x="291" y="0"/>
                  </a:cubicBezTo>
                  <a:cubicBezTo>
                    <a:pt x="320" y="0"/>
                    <a:pt x="344" y="24"/>
                    <a:pt x="344" y="53"/>
                  </a:cubicBezTo>
                  <a:cubicBezTo>
                    <a:pt x="344" y="81"/>
                    <a:pt x="322" y="104"/>
                    <a:pt x="295" y="105"/>
                  </a:cubicBezTo>
                  <a:lnTo>
                    <a:pt x="282" y="135"/>
                  </a:lnTo>
                  <a:cubicBezTo>
                    <a:pt x="291" y="141"/>
                    <a:pt x="298" y="148"/>
                    <a:pt x="305" y="156"/>
                  </a:cubicBezTo>
                  <a:lnTo>
                    <a:pt x="370" y="127"/>
                  </a:lnTo>
                  <a:cubicBezTo>
                    <a:pt x="372" y="99"/>
                    <a:pt x="395" y="77"/>
                    <a:pt x="423" y="77"/>
                  </a:cubicBezTo>
                  <a:cubicBezTo>
                    <a:pt x="452" y="77"/>
                    <a:pt x="476" y="101"/>
                    <a:pt x="476" y="130"/>
                  </a:cubicBezTo>
                  <a:cubicBezTo>
                    <a:pt x="476" y="159"/>
                    <a:pt x="452" y="183"/>
                    <a:pt x="423" y="183"/>
                  </a:cubicBezTo>
                  <a:cubicBezTo>
                    <a:pt x="411" y="183"/>
                    <a:pt x="399" y="178"/>
                    <a:pt x="390" y="171"/>
                  </a:cubicBezTo>
                  <a:lnTo>
                    <a:pt x="328" y="198"/>
                  </a:lnTo>
                  <a:cubicBezTo>
                    <a:pt x="331" y="209"/>
                    <a:pt x="333" y="221"/>
                    <a:pt x="333" y="233"/>
                  </a:cubicBezTo>
                  <a:cubicBezTo>
                    <a:pt x="333" y="253"/>
                    <a:pt x="328" y="272"/>
                    <a:pt x="319" y="289"/>
                  </a:cubicBezTo>
                  <a:lnTo>
                    <a:pt x="386" y="356"/>
                  </a:lnTo>
                  <a:cubicBezTo>
                    <a:pt x="396" y="352"/>
                    <a:pt x="407" y="349"/>
                    <a:pt x="418" y="349"/>
                  </a:cubicBezTo>
                  <a:cubicBezTo>
                    <a:pt x="428" y="349"/>
                    <a:pt x="438" y="351"/>
                    <a:pt x="448" y="355"/>
                  </a:cubicBezTo>
                  <a:lnTo>
                    <a:pt x="461" y="329"/>
                  </a:lnTo>
                  <a:cubicBezTo>
                    <a:pt x="451" y="319"/>
                    <a:pt x="444" y="306"/>
                    <a:pt x="444" y="291"/>
                  </a:cubicBezTo>
                  <a:cubicBezTo>
                    <a:pt x="444" y="262"/>
                    <a:pt x="468" y="238"/>
                    <a:pt x="497" y="238"/>
                  </a:cubicBezTo>
                  <a:cubicBezTo>
                    <a:pt x="526" y="238"/>
                    <a:pt x="550" y="262"/>
                    <a:pt x="550" y="291"/>
                  </a:cubicBezTo>
                  <a:cubicBezTo>
                    <a:pt x="550" y="320"/>
                    <a:pt x="527" y="344"/>
                    <a:pt x="497" y="344"/>
                  </a:cubicBezTo>
                  <a:cubicBezTo>
                    <a:pt x="494" y="344"/>
                    <a:pt x="492" y="344"/>
                    <a:pt x="489" y="3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íśľíḓe">
            <a:extLst>
              <a:ext uri="{FF2B5EF4-FFF2-40B4-BE49-F238E27FC236}">
                <a16:creationId xmlns:a16="http://schemas.microsoft.com/office/drawing/2014/main" id="{47BB1F15-9D1C-4181-B22C-6426D1EA6D5D}"/>
              </a:ext>
            </a:extLst>
          </p:cNvPr>
          <p:cNvGrpSpPr/>
          <p:nvPr/>
        </p:nvGrpSpPr>
        <p:grpSpPr>
          <a:xfrm>
            <a:off x="7068640" y="3383234"/>
            <a:ext cx="441932" cy="441930"/>
            <a:chOff x="6450960" y="1228255"/>
            <a:chExt cx="759554" cy="759552"/>
          </a:xfrm>
        </p:grpSpPr>
        <p:sp>
          <p:nvSpPr>
            <p:cNvPr id="23" name="ïŝľiďè">
              <a:extLst>
                <a:ext uri="{FF2B5EF4-FFF2-40B4-BE49-F238E27FC236}">
                  <a16:creationId xmlns:a16="http://schemas.microsoft.com/office/drawing/2014/main" id="{B0EC11FA-FF93-4F97-9FC9-3178275BBB0C}"/>
                </a:ext>
              </a:extLst>
            </p:cNvPr>
            <p:cNvSpPr/>
            <p:nvPr/>
          </p:nvSpPr>
          <p:spPr>
            <a:xfrm>
              <a:off x="6450960" y="1228255"/>
              <a:ext cx="759554" cy="7595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$ľíďé">
              <a:extLst>
                <a:ext uri="{FF2B5EF4-FFF2-40B4-BE49-F238E27FC236}">
                  <a16:creationId xmlns:a16="http://schemas.microsoft.com/office/drawing/2014/main" id="{C00226AB-2502-4985-A1DB-02FB4F4037B1}"/>
                </a:ext>
              </a:extLst>
            </p:cNvPr>
            <p:cNvSpPr/>
            <p:nvPr/>
          </p:nvSpPr>
          <p:spPr bwMode="auto">
            <a:xfrm>
              <a:off x="6666167" y="1417504"/>
              <a:ext cx="329139" cy="381053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0" h="638">
                  <a:moveTo>
                    <a:pt x="489" y="343"/>
                  </a:moveTo>
                  <a:lnTo>
                    <a:pt x="474" y="372"/>
                  </a:lnTo>
                  <a:cubicBezTo>
                    <a:pt x="490" y="387"/>
                    <a:pt x="500" y="408"/>
                    <a:pt x="500" y="431"/>
                  </a:cubicBezTo>
                  <a:cubicBezTo>
                    <a:pt x="500" y="472"/>
                    <a:pt x="470" y="506"/>
                    <a:pt x="430" y="512"/>
                  </a:cubicBezTo>
                  <a:lnTo>
                    <a:pt x="429" y="536"/>
                  </a:lnTo>
                  <a:cubicBezTo>
                    <a:pt x="449" y="544"/>
                    <a:pt x="463" y="563"/>
                    <a:pt x="463" y="585"/>
                  </a:cubicBezTo>
                  <a:cubicBezTo>
                    <a:pt x="463" y="614"/>
                    <a:pt x="439" y="638"/>
                    <a:pt x="410" y="638"/>
                  </a:cubicBezTo>
                  <a:cubicBezTo>
                    <a:pt x="381" y="638"/>
                    <a:pt x="357" y="614"/>
                    <a:pt x="357" y="585"/>
                  </a:cubicBezTo>
                  <a:cubicBezTo>
                    <a:pt x="357" y="560"/>
                    <a:pt x="374" y="539"/>
                    <a:pt x="398" y="534"/>
                  </a:cubicBezTo>
                  <a:lnTo>
                    <a:pt x="399" y="511"/>
                  </a:lnTo>
                  <a:cubicBezTo>
                    <a:pt x="391" y="509"/>
                    <a:pt x="384" y="506"/>
                    <a:pt x="378" y="503"/>
                  </a:cubicBezTo>
                  <a:lnTo>
                    <a:pt x="350" y="527"/>
                  </a:lnTo>
                  <a:cubicBezTo>
                    <a:pt x="353" y="533"/>
                    <a:pt x="354" y="540"/>
                    <a:pt x="354" y="548"/>
                  </a:cubicBezTo>
                  <a:cubicBezTo>
                    <a:pt x="354" y="577"/>
                    <a:pt x="331" y="601"/>
                    <a:pt x="301" y="601"/>
                  </a:cubicBezTo>
                  <a:cubicBezTo>
                    <a:pt x="272" y="601"/>
                    <a:pt x="248" y="577"/>
                    <a:pt x="248" y="548"/>
                  </a:cubicBezTo>
                  <a:cubicBezTo>
                    <a:pt x="248" y="519"/>
                    <a:pt x="272" y="495"/>
                    <a:pt x="301" y="495"/>
                  </a:cubicBezTo>
                  <a:cubicBezTo>
                    <a:pt x="312" y="495"/>
                    <a:pt x="321" y="498"/>
                    <a:pt x="329" y="503"/>
                  </a:cubicBezTo>
                  <a:lnTo>
                    <a:pt x="354" y="482"/>
                  </a:lnTo>
                  <a:cubicBezTo>
                    <a:pt x="343" y="468"/>
                    <a:pt x="336" y="450"/>
                    <a:pt x="336" y="431"/>
                  </a:cubicBezTo>
                  <a:cubicBezTo>
                    <a:pt x="336" y="421"/>
                    <a:pt x="338" y="410"/>
                    <a:pt x="342" y="401"/>
                  </a:cubicBezTo>
                  <a:lnTo>
                    <a:pt x="275" y="335"/>
                  </a:lnTo>
                  <a:cubicBezTo>
                    <a:pt x="257" y="346"/>
                    <a:pt x="236" y="352"/>
                    <a:pt x="214" y="352"/>
                  </a:cubicBezTo>
                  <a:cubicBezTo>
                    <a:pt x="198" y="352"/>
                    <a:pt x="183" y="349"/>
                    <a:pt x="170" y="343"/>
                  </a:cubicBezTo>
                  <a:lnTo>
                    <a:pt x="146" y="377"/>
                  </a:lnTo>
                  <a:cubicBezTo>
                    <a:pt x="151" y="385"/>
                    <a:pt x="153" y="393"/>
                    <a:pt x="153" y="402"/>
                  </a:cubicBezTo>
                  <a:cubicBezTo>
                    <a:pt x="153" y="431"/>
                    <a:pt x="129" y="455"/>
                    <a:pt x="100" y="455"/>
                  </a:cubicBezTo>
                  <a:cubicBezTo>
                    <a:pt x="71" y="455"/>
                    <a:pt x="47" y="431"/>
                    <a:pt x="47" y="402"/>
                  </a:cubicBezTo>
                  <a:cubicBezTo>
                    <a:pt x="47" y="373"/>
                    <a:pt x="71" y="349"/>
                    <a:pt x="100" y="349"/>
                  </a:cubicBezTo>
                  <a:cubicBezTo>
                    <a:pt x="103" y="349"/>
                    <a:pt x="105" y="350"/>
                    <a:pt x="107" y="350"/>
                  </a:cubicBezTo>
                  <a:lnTo>
                    <a:pt x="130" y="317"/>
                  </a:lnTo>
                  <a:cubicBezTo>
                    <a:pt x="108" y="295"/>
                    <a:pt x="95" y="266"/>
                    <a:pt x="95" y="233"/>
                  </a:cubicBezTo>
                  <a:cubicBezTo>
                    <a:pt x="95" y="223"/>
                    <a:pt x="96" y="214"/>
                    <a:pt x="98" y="205"/>
                  </a:cubicBezTo>
                  <a:lnTo>
                    <a:pt x="81" y="195"/>
                  </a:lnTo>
                  <a:cubicBezTo>
                    <a:pt x="73" y="201"/>
                    <a:pt x="63" y="204"/>
                    <a:pt x="53" y="204"/>
                  </a:cubicBezTo>
                  <a:cubicBezTo>
                    <a:pt x="23" y="204"/>
                    <a:pt x="0" y="180"/>
                    <a:pt x="0" y="151"/>
                  </a:cubicBezTo>
                  <a:cubicBezTo>
                    <a:pt x="0" y="122"/>
                    <a:pt x="23" y="98"/>
                    <a:pt x="53" y="98"/>
                  </a:cubicBezTo>
                  <a:cubicBezTo>
                    <a:pt x="82" y="98"/>
                    <a:pt x="106" y="122"/>
                    <a:pt x="106" y="151"/>
                  </a:cubicBezTo>
                  <a:cubicBezTo>
                    <a:pt x="106" y="152"/>
                    <a:pt x="105" y="153"/>
                    <a:pt x="105" y="154"/>
                  </a:cubicBezTo>
                  <a:lnTo>
                    <a:pt x="119" y="162"/>
                  </a:lnTo>
                  <a:cubicBezTo>
                    <a:pt x="140" y="133"/>
                    <a:pt x="175" y="114"/>
                    <a:pt x="214" y="114"/>
                  </a:cubicBezTo>
                  <a:cubicBezTo>
                    <a:pt x="222" y="114"/>
                    <a:pt x="230" y="115"/>
                    <a:pt x="238" y="116"/>
                  </a:cubicBezTo>
                  <a:lnTo>
                    <a:pt x="251" y="87"/>
                  </a:lnTo>
                  <a:cubicBezTo>
                    <a:pt x="243" y="78"/>
                    <a:pt x="238" y="66"/>
                    <a:pt x="238" y="53"/>
                  </a:cubicBezTo>
                  <a:cubicBezTo>
                    <a:pt x="238" y="24"/>
                    <a:pt x="262" y="0"/>
                    <a:pt x="291" y="0"/>
                  </a:cubicBezTo>
                  <a:cubicBezTo>
                    <a:pt x="320" y="0"/>
                    <a:pt x="344" y="24"/>
                    <a:pt x="344" y="53"/>
                  </a:cubicBezTo>
                  <a:cubicBezTo>
                    <a:pt x="344" y="81"/>
                    <a:pt x="322" y="104"/>
                    <a:pt x="295" y="105"/>
                  </a:cubicBezTo>
                  <a:lnTo>
                    <a:pt x="282" y="135"/>
                  </a:lnTo>
                  <a:cubicBezTo>
                    <a:pt x="291" y="141"/>
                    <a:pt x="298" y="148"/>
                    <a:pt x="305" y="156"/>
                  </a:cubicBezTo>
                  <a:lnTo>
                    <a:pt x="370" y="127"/>
                  </a:lnTo>
                  <a:cubicBezTo>
                    <a:pt x="372" y="99"/>
                    <a:pt x="395" y="77"/>
                    <a:pt x="423" y="77"/>
                  </a:cubicBezTo>
                  <a:cubicBezTo>
                    <a:pt x="452" y="77"/>
                    <a:pt x="476" y="101"/>
                    <a:pt x="476" y="130"/>
                  </a:cubicBezTo>
                  <a:cubicBezTo>
                    <a:pt x="476" y="159"/>
                    <a:pt x="452" y="183"/>
                    <a:pt x="423" y="183"/>
                  </a:cubicBezTo>
                  <a:cubicBezTo>
                    <a:pt x="411" y="183"/>
                    <a:pt x="399" y="178"/>
                    <a:pt x="390" y="171"/>
                  </a:cubicBezTo>
                  <a:lnTo>
                    <a:pt x="328" y="198"/>
                  </a:lnTo>
                  <a:cubicBezTo>
                    <a:pt x="331" y="209"/>
                    <a:pt x="333" y="221"/>
                    <a:pt x="333" y="233"/>
                  </a:cubicBezTo>
                  <a:cubicBezTo>
                    <a:pt x="333" y="253"/>
                    <a:pt x="328" y="272"/>
                    <a:pt x="319" y="289"/>
                  </a:cubicBezTo>
                  <a:lnTo>
                    <a:pt x="386" y="356"/>
                  </a:lnTo>
                  <a:cubicBezTo>
                    <a:pt x="396" y="352"/>
                    <a:pt x="407" y="349"/>
                    <a:pt x="418" y="349"/>
                  </a:cubicBezTo>
                  <a:cubicBezTo>
                    <a:pt x="428" y="349"/>
                    <a:pt x="438" y="351"/>
                    <a:pt x="448" y="355"/>
                  </a:cubicBezTo>
                  <a:lnTo>
                    <a:pt x="461" y="329"/>
                  </a:lnTo>
                  <a:cubicBezTo>
                    <a:pt x="451" y="319"/>
                    <a:pt x="444" y="306"/>
                    <a:pt x="444" y="291"/>
                  </a:cubicBezTo>
                  <a:cubicBezTo>
                    <a:pt x="444" y="262"/>
                    <a:pt x="468" y="238"/>
                    <a:pt x="497" y="238"/>
                  </a:cubicBezTo>
                  <a:cubicBezTo>
                    <a:pt x="526" y="238"/>
                    <a:pt x="550" y="262"/>
                    <a:pt x="550" y="291"/>
                  </a:cubicBezTo>
                  <a:cubicBezTo>
                    <a:pt x="550" y="320"/>
                    <a:pt x="527" y="344"/>
                    <a:pt x="497" y="344"/>
                  </a:cubicBezTo>
                  <a:cubicBezTo>
                    <a:pt x="494" y="344"/>
                    <a:pt x="492" y="344"/>
                    <a:pt x="489" y="3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îṩ1îḑè">
            <a:extLst>
              <a:ext uri="{FF2B5EF4-FFF2-40B4-BE49-F238E27FC236}">
                <a16:creationId xmlns:a16="http://schemas.microsoft.com/office/drawing/2014/main" id="{287D0D55-A7FC-4F8C-B2EB-8F66691F7F88}"/>
              </a:ext>
            </a:extLst>
          </p:cNvPr>
          <p:cNvGrpSpPr/>
          <p:nvPr/>
        </p:nvGrpSpPr>
        <p:grpSpPr>
          <a:xfrm>
            <a:off x="7068640" y="4611155"/>
            <a:ext cx="441932" cy="441930"/>
            <a:chOff x="6450960" y="1228255"/>
            <a:chExt cx="759554" cy="759552"/>
          </a:xfrm>
        </p:grpSpPr>
        <p:sp>
          <p:nvSpPr>
            <p:cNvPr id="17" name="ïṧlíḋè">
              <a:extLst>
                <a:ext uri="{FF2B5EF4-FFF2-40B4-BE49-F238E27FC236}">
                  <a16:creationId xmlns:a16="http://schemas.microsoft.com/office/drawing/2014/main" id="{FF06C69C-1C59-4417-B8AB-27F31F973F21}"/>
                </a:ext>
              </a:extLst>
            </p:cNvPr>
            <p:cNvSpPr/>
            <p:nvPr/>
          </p:nvSpPr>
          <p:spPr>
            <a:xfrm>
              <a:off x="6450960" y="1228255"/>
              <a:ext cx="759554" cy="7595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ïślîḑe">
              <a:extLst>
                <a:ext uri="{FF2B5EF4-FFF2-40B4-BE49-F238E27FC236}">
                  <a16:creationId xmlns:a16="http://schemas.microsoft.com/office/drawing/2014/main" id="{71C26DA5-BECE-4923-841C-01A06FBC5192}"/>
                </a:ext>
              </a:extLst>
            </p:cNvPr>
            <p:cNvSpPr/>
            <p:nvPr/>
          </p:nvSpPr>
          <p:spPr bwMode="auto">
            <a:xfrm>
              <a:off x="6666167" y="1417504"/>
              <a:ext cx="329139" cy="381053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0" h="638">
                  <a:moveTo>
                    <a:pt x="489" y="343"/>
                  </a:moveTo>
                  <a:lnTo>
                    <a:pt x="474" y="372"/>
                  </a:lnTo>
                  <a:cubicBezTo>
                    <a:pt x="490" y="387"/>
                    <a:pt x="500" y="408"/>
                    <a:pt x="500" y="431"/>
                  </a:cubicBezTo>
                  <a:cubicBezTo>
                    <a:pt x="500" y="472"/>
                    <a:pt x="470" y="506"/>
                    <a:pt x="430" y="512"/>
                  </a:cubicBezTo>
                  <a:lnTo>
                    <a:pt x="429" y="536"/>
                  </a:lnTo>
                  <a:cubicBezTo>
                    <a:pt x="449" y="544"/>
                    <a:pt x="463" y="563"/>
                    <a:pt x="463" y="585"/>
                  </a:cubicBezTo>
                  <a:cubicBezTo>
                    <a:pt x="463" y="614"/>
                    <a:pt x="439" y="638"/>
                    <a:pt x="410" y="638"/>
                  </a:cubicBezTo>
                  <a:cubicBezTo>
                    <a:pt x="381" y="638"/>
                    <a:pt x="357" y="614"/>
                    <a:pt x="357" y="585"/>
                  </a:cubicBezTo>
                  <a:cubicBezTo>
                    <a:pt x="357" y="560"/>
                    <a:pt x="374" y="539"/>
                    <a:pt x="398" y="534"/>
                  </a:cubicBezTo>
                  <a:lnTo>
                    <a:pt x="399" y="511"/>
                  </a:lnTo>
                  <a:cubicBezTo>
                    <a:pt x="391" y="509"/>
                    <a:pt x="384" y="506"/>
                    <a:pt x="378" y="503"/>
                  </a:cubicBezTo>
                  <a:lnTo>
                    <a:pt x="350" y="527"/>
                  </a:lnTo>
                  <a:cubicBezTo>
                    <a:pt x="353" y="533"/>
                    <a:pt x="354" y="540"/>
                    <a:pt x="354" y="548"/>
                  </a:cubicBezTo>
                  <a:cubicBezTo>
                    <a:pt x="354" y="577"/>
                    <a:pt x="331" y="601"/>
                    <a:pt x="301" y="601"/>
                  </a:cubicBezTo>
                  <a:cubicBezTo>
                    <a:pt x="272" y="601"/>
                    <a:pt x="248" y="577"/>
                    <a:pt x="248" y="548"/>
                  </a:cubicBezTo>
                  <a:cubicBezTo>
                    <a:pt x="248" y="519"/>
                    <a:pt x="272" y="495"/>
                    <a:pt x="301" y="495"/>
                  </a:cubicBezTo>
                  <a:cubicBezTo>
                    <a:pt x="312" y="495"/>
                    <a:pt x="321" y="498"/>
                    <a:pt x="329" y="503"/>
                  </a:cubicBezTo>
                  <a:lnTo>
                    <a:pt x="354" y="482"/>
                  </a:lnTo>
                  <a:cubicBezTo>
                    <a:pt x="343" y="468"/>
                    <a:pt x="336" y="450"/>
                    <a:pt x="336" y="431"/>
                  </a:cubicBezTo>
                  <a:cubicBezTo>
                    <a:pt x="336" y="421"/>
                    <a:pt x="338" y="410"/>
                    <a:pt x="342" y="401"/>
                  </a:cubicBezTo>
                  <a:lnTo>
                    <a:pt x="275" y="335"/>
                  </a:lnTo>
                  <a:cubicBezTo>
                    <a:pt x="257" y="346"/>
                    <a:pt x="236" y="352"/>
                    <a:pt x="214" y="352"/>
                  </a:cubicBezTo>
                  <a:cubicBezTo>
                    <a:pt x="198" y="352"/>
                    <a:pt x="183" y="349"/>
                    <a:pt x="170" y="343"/>
                  </a:cubicBezTo>
                  <a:lnTo>
                    <a:pt x="146" y="377"/>
                  </a:lnTo>
                  <a:cubicBezTo>
                    <a:pt x="151" y="385"/>
                    <a:pt x="153" y="393"/>
                    <a:pt x="153" y="402"/>
                  </a:cubicBezTo>
                  <a:cubicBezTo>
                    <a:pt x="153" y="431"/>
                    <a:pt x="129" y="455"/>
                    <a:pt x="100" y="455"/>
                  </a:cubicBezTo>
                  <a:cubicBezTo>
                    <a:pt x="71" y="455"/>
                    <a:pt x="47" y="431"/>
                    <a:pt x="47" y="402"/>
                  </a:cubicBezTo>
                  <a:cubicBezTo>
                    <a:pt x="47" y="373"/>
                    <a:pt x="71" y="349"/>
                    <a:pt x="100" y="349"/>
                  </a:cubicBezTo>
                  <a:cubicBezTo>
                    <a:pt x="103" y="349"/>
                    <a:pt x="105" y="350"/>
                    <a:pt x="107" y="350"/>
                  </a:cubicBezTo>
                  <a:lnTo>
                    <a:pt x="130" y="317"/>
                  </a:lnTo>
                  <a:cubicBezTo>
                    <a:pt x="108" y="295"/>
                    <a:pt x="95" y="266"/>
                    <a:pt x="95" y="233"/>
                  </a:cubicBezTo>
                  <a:cubicBezTo>
                    <a:pt x="95" y="223"/>
                    <a:pt x="96" y="214"/>
                    <a:pt x="98" y="205"/>
                  </a:cubicBezTo>
                  <a:lnTo>
                    <a:pt x="81" y="195"/>
                  </a:lnTo>
                  <a:cubicBezTo>
                    <a:pt x="73" y="201"/>
                    <a:pt x="63" y="204"/>
                    <a:pt x="53" y="204"/>
                  </a:cubicBezTo>
                  <a:cubicBezTo>
                    <a:pt x="23" y="204"/>
                    <a:pt x="0" y="180"/>
                    <a:pt x="0" y="151"/>
                  </a:cubicBezTo>
                  <a:cubicBezTo>
                    <a:pt x="0" y="122"/>
                    <a:pt x="23" y="98"/>
                    <a:pt x="53" y="98"/>
                  </a:cubicBezTo>
                  <a:cubicBezTo>
                    <a:pt x="82" y="98"/>
                    <a:pt x="106" y="122"/>
                    <a:pt x="106" y="151"/>
                  </a:cubicBezTo>
                  <a:cubicBezTo>
                    <a:pt x="106" y="152"/>
                    <a:pt x="105" y="153"/>
                    <a:pt x="105" y="154"/>
                  </a:cubicBezTo>
                  <a:lnTo>
                    <a:pt x="119" y="162"/>
                  </a:lnTo>
                  <a:cubicBezTo>
                    <a:pt x="140" y="133"/>
                    <a:pt x="175" y="114"/>
                    <a:pt x="214" y="114"/>
                  </a:cubicBezTo>
                  <a:cubicBezTo>
                    <a:pt x="222" y="114"/>
                    <a:pt x="230" y="115"/>
                    <a:pt x="238" y="116"/>
                  </a:cubicBezTo>
                  <a:lnTo>
                    <a:pt x="251" y="87"/>
                  </a:lnTo>
                  <a:cubicBezTo>
                    <a:pt x="243" y="78"/>
                    <a:pt x="238" y="66"/>
                    <a:pt x="238" y="53"/>
                  </a:cubicBezTo>
                  <a:cubicBezTo>
                    <a:pt x="238" y="24"/>
                    <a:pt x="262" y="0"/>
                    <a:pt x="291" y="0"/>
                  </a:cubicBezTo>
                  <a:cubicBezTo>
                    <a:pt x="320" y="0"/>
                    <a:pt x="344" y="24"/>
                    <a:pt x="344" y="53"/>
                  </a:cubicBezTo>
                  <a:cubicBezTo>
                    <a:pt x="344" y="81"/>
                    <a:pt x="322" y="104"/>
                    <a:pt x="295" y="105"/>
                  </a:cubicBezTo>
                  <a:lnTo>
                    <a:pt x="282" y="135"/>
                  </a:lnTo>
                  <a:cubicBezTo>
                    <a:pt x="291" y="141"/>
                    <a:pt x="298" y="148"/>
                    <a:pt x="305" y="156"/>
                  </a:cubicBezTo>
                  <a:lnTo>
                    <a:pt x="370" y="127"/>
                  </a:lnTo>
                  <a:cubicBezTo>
                    <a:pt x="372" y="99"/>
                    <a:pt x="395" y="77"/>
                    <a:pt x="423" y="77"/>
                  </a:cubicBezTo>
                  <a:cubicBezTo>
                    <a:pt x="452" y="77"/>
                    <a:pt x="476" y="101"/>
                    <a:pt x="476" y="130"/>
                  </a:cubicBezTo>
                  <a:cubicBezTo>
                    <a:pt x="476" y="159"/>
                    <a:pt x="452" y="183"/>
                    <a:pt x="423" y="183"/>
                  </a:cubicBezTo>
                  <a:cubicBezTo>
                    <a:pt x="411" y="183"/>
                    <a:pt x="399" y="178"/>
                    <a:pt x="390" y="171"/>
                  </a:cubicBezTo>
                  <a:lnTo>
                    <a:pt x="328" y="198"/>
                  </a:lnTo>
                  <a:cubicBezTo>
                    <a:pt x="331" y="209"/>
                    <a:pt x="333" y="221"/>
                    <a:pt x="333" y="233"/>
                  </a:cubicBezTo>
                  <a:cubicBezTo>
                    <a:pt x="333" y="253"/>
                    <a:pt x="328" y="272"/>
                    <a:pt x="319" y="289"/>
                  </a:cubicBezTo>
                  <a:lnTo>
                    <a:pt x="386" y="356"/>
                  </a:lnTo>
                  <a:cubicBezTo>
                    <a:pt x="396" y="352"/>
                    <a:pt x="407" y="349"/>
                    <a:pt x="418" y="349"/>
                  </a:cubicBezTo>
                  <a:cubicBezTo>
                    <a:pt x="428" y="349"/>
                    <a:pt x="438" y="351"/>
                    <a:pt x="448" y="355"/>
                  </a:cubicBezTo>
                  <a:lnTo>
                    <a:pt x="461" y="329"/>
                  </a:lnTo>
                  <a:cubicBezTo>
                    <a:pt x="451" y="319"/>
                    <a:pt x="444" y="306"/>
                    <a:pt x="444" y="291"/>
                  </a:cubicBezTo>
                  <a:cubicBezTo>
                    <a:pt x="444" y="262"/>
                    <a:pt x="468" y="238"/>
                    <a:pt x="497" y="238"/>
                  </a:cubicBezTo>
                  <a:cubicBezTo>
                    <a:pt x="526" y="238"/>
                    <a:pt x="550" y="262"/>
                    <a:pt x="550" y="291"/>
                  </a:cubicBezTo>
                  <a:cubicBezTo>
                    <a:pt x="550" y="320"/>
                    <a:pt x="527" y="344"/>
                    <a:pt x="497" y="344"/>
                  </a:cubicBezTo>
                  <a:cubicBezTo>
                    <a:pt x="494" y="344"/>
                    <a:pt x="492" y="344"/>
                    <a:pt x="489" y="3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DC1FC74A-FE7F-4EC9-B398-5D5CE6A4B938}"/>
              </a:ext>
            </a:extLst>
          </p:cNvPr>
          <p:cNvSpPr txBox="1"/>
          <p:nvPr/>
        </p:nvSpPr>
        <p:spPr>
          <a:xfrm>
            <a:off x="7671157" y="1901750"/>
            <a:ext cx="401725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D59F329-F65B-451B-B8E1-496709CAB22A}"/>
              </a:ext>
            </a:extLst>
          </p:cNvPr>
          <p:cNvSpPr/>
          <p:nvPr/>
        </p:nvSpPr>
        <p:spPr>
          <a:xfrm>
            <a:off x="1435071" y="3239224"/>
            <a:ext cx="2677045" cy="679052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3FDA492-DF44-440C-BD2D-1124DF9ECC32}"/>
              </a:ext>
            </a:extLst>
          </p:cNvPr>
          <p:cNvSpPr txBox="1"/>
          <p:nvPr/>
        </p:nvSpPr>
        <p:spPr>
          <a:xfrm>
            <a:off x="1832021" y="3375836"/>
            <a:ext cx="188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7BC8834-9EC4-4625-87BE-7E860ABFC128}"/>
              </a:ext>
            </a:extLst>
          </p:cNvPr>
          <p:cNvGrpSpPr/>
          <p:nvPr/>
        </p:nvGrpSpPr>
        <p:grpSpPr>
          <a:xfrm>
            <a:off x="857835" y="2867633"/>
            <a:ext cx="3866183" cy="116990"/>
            <a:chOff x="6733505" y="4211178"/>
            <a:chExt cx="3866183" cy="116990"/>
          </a:xfrm>
          <a:solidFill>
            <a:srgbClr val="0E477F"/>
          </a:solidFill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3759F93-BD32-420B-AB5A-2C92B17E12D9}"/>
                </a:ext>
              </a:extLst>
            </p:cNvPr>
            <p:cNvCxnSpPr>
              <a:cxnSpLocks/>
            </p:cNvCxnSpPr>
            <p:nvPr/>
          </p:nvCxnSpPr>
          <p:spPr>
            <a:xfrm>
              <a:off x="6792000" y="4269673"/>
              <a:ext cx="3688200" cy="0"/>
            </a:xfrm>
            <a:prstGeom prst="line">
              <a:avLst/>
            </a:prstGeom>
            <a:grpFill/>
            <a:ln>
              <a:solidFill>
                <a:srgbClr val="0E477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E386EC2-1BF2-4542-A9C3-0DD2F8AC4F7C}"/>
                </a:ext>
              </a:extLst>
            </p:cNvPr>
            <p:cNvSpPr/>
            <p:nvPr/>
          </p:nvSpPr>
          <p:spPr>
            <a:xfrm>
              <a:off x="10482698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0E477F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05FC114-B384-472D-B453-4564BF0A68D9}"/>
                </a:ext>
              </a:extLst>
            </p:cNvPr>
            <p:cNvSpPr/>
            <p:nvPr/>
          </p:nvSpPr>
          <p:spPr>
            <a:xfrm>
              <a:off x="6733505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0E477F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99FF6E8-3774-46FA-AFBD-DD3EE16804AD}"/>
              </a:ext>
            </a:extLst>
          </p:cNvPr>
          <p:cNvGrpSpPr/>
          <p:nvPr/>
        </p:nvGrpSpPr>
        <p:grpSpPr>
          <a:xfrm>
            <a:off x="840501" y="4140848"/>
            <a:ext cx="3866183" cy="116990"/>
            <a:chOff x="6733505" y="4211178"/>
            <a:chExt cx="3866183" cy="116990"/>
          </a:xfrm>
          <a:solidFill>
            <a:srgbClr val="0E477F"/>
          </a:solidFill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53E0331-3AA8-4193-855E-64C96D88FCF9}"/>
                </a:ext>
              </a:extLst>
            </p:cNvPr>
            <p:cNvCxnSpPr>
              <a:cxnSpLocks/>
            </p:cNvCxnSpPr>
            <p:nvPr/>
          </p:nvCxnSpPr>
          <p:spPr>
            <a:xfrm>
              <a:off x="6792000" y="4269673"/>
              <a:ext cx="3688200" cy="0"/>
            </a:xfrm>
            <a:prstGeom prst="line">
              <a:avLst/>
            </a:prstGeom>
            <a:grpFill/>
            <a:ln>
              <a:solidFill>
                <a:srgbClr val="0E477F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E45447A-02E2-4134-AC72-0FD8D47E7A53}"/>
                </a:ext>
              </a:extLst>
            </p:cNvPr>
            <p:cNvSpPr/>
            <p:nvPr/>
          </p:nvSpPr>
          <p:spPr>
            <a:xfrm>
              <a:off x="10482698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0E477F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ADEFEB2-1372-413A-BA9D-2408846B2730}"/>
                </a:ext>
              </a:extLst>
            </p:cNvPr>
            <p:cNvSpPr/>
            <p:nvPr/>
          </p:nvSpPr>
          <p:spPr>
            <a:xfrm>
              <a:off x="6733505" y="4211178"/>
              <a:ext cx="116990" cy="116990"/>
            </a:xfrm>
            <a:prstGeom prst="ellipse">
              <a:avLst/>
            </a:prstGeom>
            <a:grpFill/>
            <a:ln>
              <a:solidFill>
                <a:srgbClr val="0E477F"/>
              </a:solidFill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CB9C2119-32F5-4B7F-8374-376F5CD75D12}"/>
              </a:ext>
            </a:extLst>
          </p:cNvPr>
          <p:cNvSpPr txBox="1"/>
          <p:nvPr/>
        </p:nvSpPr>
        <p:spPr>
          <a:xfrm>
            <a:off x="1076212" y="4418297"/>
            <a:ext cx="346277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CED1A7C-675C-40E9-B725-F71349145CE8}"/>
              </a:ext>
            </a:extLst>
          </p:cNvPr>
          <p:cNvSpPr txBox="1"/>
          <p:nvPr/>
        </p:nvSpPr>
        <p:spPr>
          <a:xfrm>
            <a:off x="7759153" y="3097595"/>
            <a:ext cx="401725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09CFB6E-C35C-447B-A38E-A7DA82654F50}"/>
              </a:ext>
            </a:extLst>
          </p:cNvPr>
          <p:cNvSpPr txBox="1"/>
          <p:nvPr/>
        </p:nvSpPr>
        <p:spPr>
          <a:xfrm>
            <a:off x="7759153" y="4418297"/>
            <a:ext cx="401725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32C0129-9093-40DD-AF40-128B75AE4909}"/>
              </a:ext>
            </a:extLst>
          </p:cNvPr>
          <p:cNvSpPr txBox="1"/>
          <p:nvPr/>
        </p:nvSpPr>
        <p:spPr>
          <a:xfrm>
            <a:off x="1118723" y="333749"/>
            <a:ext cx="299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D5B20E-194B-440B-8409-534D30A7D300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0A9ED8EE-EF54-4BA2-A437-216617E216E3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87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ṣḷïḍé">
            <a:extLst>
              <a:ext uri="{FF2B5EF4-FFF2-40B4-BE49-F238E27FC236}">
                <a16:creationId xmlns:a16="http://schemas.microsoft.com/office/drawing/2014/main" id="{3DF71774-52F8-4766-A91D-41C73CCE4B16}"/>
              </a:ext>
            </a:extLst>
          </p:cNvPr>
          <p:cNvSpPr/>
          <p:nvPr/>
        </p:nvSpPr>
        <p:spPr>
          <a:xfrm>
            <a:off x="2515168" y="3384635"/>
            <a:ext cx="655199" cy="469560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4" name="ïṣľíḋè">
            <a:extLst>
              <a:ext uri="{FF2B5EF4-FFF2-40B4-BE49-F238E27FC236}">
                <a16:creationId xmlns:a16="http://schemas.microsoft.com/office/drawing/2014/main" id="{1EE78D56-20D1-44A3-8564-FBD2A49433AC}"/>
              </a:ext>
            </a:extLst>
          </p:cNvPr>
          <p:cNvSpPr/>
          <p:nvPr/>
        </p:nvSpPr>
        <p:spPr>
          <a:xfrm>
            <a:off x="1154640" y="2920170"/>
            <a:ext cx="1398491" cy="139849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5" name="îṡļíḋê">
            <a:extLst>
              <a:ext uri="{FF2B5EF4-FFF2-40B4-BE49-F238E27FC236}">
                <a16:creationId xmlns:a16="http://schemas.microsoft.com/office/drawing/2014/main" id="{51F4945B-E906-4146-95E4-158FAE697729}"/>
              </a:ext>
            </a:extLst>
          </p:cNvPr>
          <p:cNvSpPr/>
          <p:nvPr/>
        </p:nvSpPr>
        <p:spPr>
          <a:xfrm>
            <a:off x="1622795" y="3351239"/>
            <a:ext cx="462179" cy="536352"/>
          </a:xfrm>
          <a:custGeom>
            <a:avLst/>
            <a:gdLst>
              <a:gd name="T0" fmla="*/ 105 w 450"/>
              <a:gd name="T1" fmla="*/ 204 h 523"/>
              <a:gd name="T2" fmla="*/ 116 w 450"/>
              <a:gd name="T3" fmla="*/ 223 h 523"/>
              <a:gd name="T4" fmla="*/ 236 w 450"/>
              <a:gd name="T5" fmla="*/ 328 h 523"/>
              <a:gd name="T6" fmla="*/ 354 w 450"/>
              <a:gd name="T7" fmla="*/ 222 h 523"/>
              <a:gd name="T8" fmla="*/ 364 w 450"/>
              <a:gd name="T9" fmla="*/ 203 h 523"/>
              <a:gd name="T10" fmla="*/ 367 w 450"/>
              <a:gd name="T11" fmla="*/ 198 h 523"/>
              <a:gd name="T12" fmla="*/ 362 w 450"/>
              <a:gd name="T13" fmla="*/ 160 h 523"/>
              <a:gd name="T14" fmla="*/ 362 w 450"/>
              <a:gd name="T15" fmla="*/ 158 h 523"/>
              <a:gd name="T16" fmla="*/ 234 w 450"/>
              <a:gd name="T17" fmla="*/ 0 h 523"/>
              <a:gd name="T18" fmla="*/ 108 w 450"/>
              <a:gd name="T19" fmla="*/ 159 h 523"/>
              <a:gd name="T20" fmla="*/ 108 w 450"/>
              <a:gd name="T21" fmla="*/ 161 h 523"/>
              <a:gd name="T22" fmla="*/ 103 w 450"/>
              <a:gd name="T23" fmla="*/ 198 h 523"/>
              <a:gd name="T24" fmla="*/ 105 w 450"/>
              <a:gd name="T25" fmla="*/ 204 h 523"/>
              <a:gd name="T26" fmla="*/ 351 w 450"/>
              <a:gd name="T27" fmla="*/ 190 h 523"/>
              <a:gd name="T28" fmla="*/ 348 w 450"/>
              <a:gd name="T29" fmla="*/ 197 h 523"/>
              <a:gd name="T30" fmla="*/ 342 w 450"/>
              <a:gd name="T31" fmla="*/ 210 h 523"/>
              <a:gd name="T32" fmla="*/ 338 w 450"/>
              <a:gd name="T33" fmla="*/ 215 h 523"/>
              <a:gd name="T34" fmla="*/ 236 w 450"/>
              <a:gd name="T35" fmla="*/ 310 h 523"/>
              <a:gd name="T36" fmla="*/ 131 w 450"/>
              <a:gd name="T37" fmla="*/ 215 h 523"/>
              <a:gd name="T38" fmla="*/ 127 w 450"/>
              <a:gd name="T39" fmla="*/ 210 h 523"/>
              <a:gd name="T40" fmla="*/ 121 w 450"/>
              <a:gd name="T41" fmla="*/ 197 h 523"/>
              <a:gd name="T42" fmla="*/ 118 w 450"/>
              <a:gd name="T43" fmla="*/ 191 h 523"/>
              <a:gd name="T44" fmla="*/ 119 w 450"/>
              <a:gd name="T45" fmla="*/ 174 h 523"/>
              <a:gd name="T46" fmla="*/ 119 w 450"/>
              <a:gd name="T47" fmla="*/ 174 h 523"/>
              <a:gd name="T48" fmla="*/ 124 w 450"/>
              <a:gd name="T49" fmla="*/ 170 h 523"/>
              <a:gd name="T50" fmla="*/ 144 w 450"/>
              <a:gd name="T51" fmla="*/ 173 h 523"/>
              <a:gd name="T52" fmla="*/ 149 w 450"/>
              <a:gd name="T53" fmla="*/ 170 h 523"/>
              <a:gd name="T54" fmla="*/ 162 w 450"/>
              <a:gd name="T55" fmla="*/ 141 h 523"/>
              <a:gd name="T56" fmla="*/ 275 w 450"/>
              <a:gd name="T57" fmla="*/ 156 h 523"/>
              <a:gd name="T58" fmla="*/ 308 w 450"/>
              <a:gd name="T59" fmla="*/ 153 h 523"/>
              <a:gd name="T60" fmla="*/ 316 w 450"/>
              <a:gd name="T61" fmla="*/ 172 h 523"/>
              <a:gd name="T62" fmla="*/ 320 w 450"/>
              <a:gd name="T63" fmla="*/ 175 h 523"/>
              <a:gd name="T64" fmla="*/ 321 w 450"/>
              <a:gd name="T65" fmla="*/ 175 h 523"/>
              <a:gd name="T66" fmla="*/ 345 w 450"/>
              <a:gd name="T67" fmla="*/ 168 h 523"/>
              <a:gd name="T68" fmla="*/ 350 w 450"/>
              <a:gd name="T69" fmla="*/ 173 h 523"/>
              <a:gd name="T70" fmla="*/ 350 w 450"/>
              <a:gd name="T71" fmla="*/ 173 h 523"/>
              <a:gd name="T72" fmla="*/ 351 w 450"/>
              <a:gd name="T73" fmla="*/ 190 h 523"/>
              <a:gd name="T74" fmla="*/ 450 w 450"/>
              <a:gd name="T75" fmla="*/ 513 h 523"/>
              <a:gd name="T76" fmla="*/ 441 w 450"/>
              <a:gd name="T77" fmla="*/ 522 h 523"/>
              <a:gd name="T78" fmla="*/ 30 w 450"/>
              <a:gd name="T79" fmla="*/ 523 h 523"/>
              <a:gd name="T80" fmla="*/ 21 w 450"/>
              <a:gd name="T81" fmla="*/ 515 h 523"/>
              <a:gd name="T82" fmla="*/ 50 w 450"/>
              <a:gd name="T83" fmla="*/ 376 h 523"/>
              <a:gd name="T84" fmla="*/ 62 w 450"/>
              <a:gd name="T85" fmla="*/ 394 h 523"/>
              <a:gd name="T86" fmla="*/ 63 w 450"/>
              <a:gd name="T87" fmla="*/ 395 h 523"/>
              <a:gd name="T88" fmla="*/ 64 w 450"/>
              <a:gd name="T89" fmla="*/ 396 h 523"/>
              <a:gd name="T90" fmla="*/ 108 w 450"/>
              <a:gd name="T91" fmla="*/ 413 h 523"/>
              <a:gd name="T92" fmla="*/ 176 w 450"/>
              <a:gd name="T93" fmla="*/ 375 h 523"/>
              <a:gd name="T94" fmla="*/ 183 w 450"/>
              <a:gd name="T95" fmla="*/ 359 h 523"/>
              <a:gd name="T96" fmla="*/ 179 w 450"/>
              <a:gd name="T97" fmla="*/ 343 h 523"/>
              <a:gd name="T98" fmla="*/ 235 w 450"/>
              <a:gd name="T99" fmla="*/ 352 h 523"/>
              <a:gd name="T100" fmla="*/ 343 w 450"/>
              <a:gd name="T101" fmla="*/ 311 h 523"/>
              <a:gd name="T102" fmla="*/ 354 w 450"/>
              <a:gd name="T103" fmla="*/ 309 h 523"/>
              <a:gd name="T104" fmla="*/ 450 w 450"/>
              <a:gd name="T105" fmla="*/ 513 h 523"/>
              <a:gd name="T106" fmla="*/ 76 w 450"/>
              <a:gd name="T107" fmla="*/ 384 h 523"/>
              <a:gd name="T108" fmla="*/ 1 w 450"/>
              <a:gd name="T109" fmla="*/ 205 h 523"/>
              <a:gd name="T110" fmla="*/ 71 w 450"/>
              <a:gd name="T111" fmla="*/ 158 h 523"/>
              <a:gd name="T112" fmla="*/ 86 w 450"/>
              <a:gd name="T113" fmla="*/ 213 h 523"/>
              <a:gd name="T114" fmla="*/ 55 w 450"/>
              <a:gd name="T115" fmla="*/ 224 h 523"/>
              <a:gd name="T116" fmla="*/ 105 w 450"/>
              <a:gd name="T117" fmla="*/ 332 h 523"/>
              <a:gd name="T118" fmla="*/ 132 w 450"/>
              <a:gd name="T119" fmla="*/ 315 h 523"/>
              <a:gd name="T120" fmla="*/ 164 w 450"/>
              <a:gd name="T121" fmla="*/ 362 h 523"/>
              <a:gd name="T122" fmla="*/ 76 w 450"/>
              <a:gd name="T123" fmla="*/ 38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" h="523">
                <a:moveTo>
                  <a:pt x="105" y="204"/>
                </a:moveTo>
                <a:cubicBezTo>
                  <a:pt x="109" y="213"/>
                  <a:pt x="112" y="219"/>
                  <a:pt x="116" y="223"/>
                </a:cubicBezTo>
                <a:cubicBezTo>
                  <a:pt x="135" y="285"/>
                  <a:pt x="184" y="328"/>
                  <a:pt x="236" y="328"/>
                </a:cubicBezTo>
                <a:cubicBezTo>
                  <a:pt x="287" y="327"/>
                  <a:pt x="336" y="284"/>
                  <a:pt x="354" y="222"/>
                </a:cubicBezTo>
                <a:cubicBezTo>
                  <a:pt x="358" y="218"/>
                  <a:pt x="361" y="212"/>
                  <a:pt x="364" y="203"/>
                </a:cubicBezTo>
                <a:cubicBezTo>
                  <a:pt x="365" y="201"/>
                  <a:pt x="366" y="199"/>
                  <a:pt x="367" y="198"/>
                </a:cubicBezTo>
                <a:cubicBezTo>
                  <a:pt x="374" y="183"/>
                  <a:pt x="371" y="167"/>
                  <a:pt x="362" y="160"/>
                </a:cubicBezTo>
                <a:lnTo>
                  <a:pt x="362" y="158"/>
                </a:lnTo>
                <a:cubicBezTo>
                  <a:pt x="361" y="82"/>
                  <a:pt x="351" y="0"/>
                  <a:pt x="234" y="0"/>
                </a:cubicBezTo>
                <a:cubicBezTo>
                  <a:pt x="117" y="0"/>
                  <a:pt x="107" y="79"/>
                  <a:pt x="108" y="159"/>
                </a:cubicBezTo>
                <a:cubicBezTo>
                  <a:pt x="108" y="160"/>
                  <a:pt x="108" y="160"/>
                  <a:pt x="108" y="161"/>
                </a:cubicBezTo>
                <a:cubicBezTo>
                  <a:pt x="98" y="168"/>
                  <a:pt x="95" y="184"/>
                  <a:pt x="103" y="198"/>
                </a:cubicBezTo>
                <a:cubicBezTo>
                  <a:pt x="103" y="200"/>
                  <a:pt x="104" y="202"/>
                  <a:pt x="105" y="204"/>
                </a:cubicBezTo>
                <a:close/>
                <a:moveTo>
                  <a:pt x="351" y="190"/>
                </a:moveTo>
                <a:cubicBezTo>
                  <a:pt x="350" y="192"/>
                  <a:pt x="349" y="194"/>
                  <a:pt x="348" y="197"/>
                </a:cubicBezTo>
                <a:cubicBezTo>
                  <a:pt x="347" y="200"/>
                  <a:pt x="344" y="208"/>
                  <a:pt x="342" y="210"/>
                </a:cubicBezTo>
                <a:cubicBezTo>
                  <a:pt x="340" y="211"/>
                  <a:pt x="339" y="213"/>
                  <a:pt x="338" y="215"/>
                </a:cubicBezTo>
                <a:cubicBezTo>
                  <a:pt x="323" y="271"/>
                  <a:pt x="280" y="310"/>
                  <a:pt x="236" y="310"/>
                </a:cubicBezTo>
                <a:cubicBezTo>
                  <a:pt x="190" y="310"/>
                  <a:pt x="148" y="271"/>
                  <a:pt x="131" y="215"/>
                </a:cubicBezTo>
                <a:cubicBezTo>
                  <a:pt x="131" y="213"/>
                  <a:pt x="129" y="211"/>
                  <a:pt x="127" y="210"/>
                </a:cubicBezTo>
                <a:cubicBezTo>
                  <a:pt x="126" y="208"/>
                  <a:pt x="123" y="201"/>
                  <a:pt x="121" y="197"/>
                </a:cubicBezTo>
                <a:cubicBezTo>
                  <a:pt x="120" y="195"/>
                  <a:pt x="119" y="193"/>
                  <a:pt x="118" y="191"/>
                </a:cubicBezTo>
                <a:cubicBezTo>
                  <a:pt x="114" y="183"/>
                  <a:pt x="115" y="175"/>
                  <a:pt x="119" y="174"/>
                </a:cubicBezTo>
                <a:lnTo>
                  <a:pt x="119" y="174"/>
                </a:lnTo>
                <a:cubicBezTo>
                  <a:pt x="121" y="173"/>
                  <a:pt x="123" y="171"/>
                  <a:pt x="124" y="170"/>
                </a:cubicBezTo>
                <a:lnTo>
                  <a:pt x="144" y="173"/>
                </a:lnTo>
                <a:cubicBezTo>
                  <a:pt x="146" y="173"/>
                  <a:pt x="148" y="172"/>
                  <a:pt x="149" y="170"/>
                </a:cubicBezTo>
                <a:lnTo>
                  <a:pt x="162" y="141"/>
                </a:lnTo>
                <a:cubicBezTo>
                  <a:pt x="176" y="144"/>
                  <a:pt x="231" y="157"/>
                  <a:pt x="275" y="156"/>
                </a:cubicBezTo>
                <a:cubicBezTo>
                  <a:pt x="288" y="156"/>
                  <a:pt x="299" y="155"/>
                  <a:pt x="308" y="153"/>
                </a:cubicBezTo>
                <a:lnTo>
                  <a:pt x="316" y="172"/>
                </a:lnTo>
                <a:cubicBezTo>
                  <a:pt x="317" y="174"/>
                  <a:pt x="318" y="175"/>
                  <a:pt x="320" y="175"/>
                </a:cubicBezTo>
                <a:cubicBezTo>
                  <a:pt x="320" y="175"/>
                  <a:pt x="321" y="175"/>
                  <a:pt x="321" y="175"/>
                </a:cubicBezTo>
                <a:lnTo>
                  <a:pt x="345" y="168"/>
                </a:lnTo>
                <a:cubicBezTo>
                  <a:pt x="346" y="170"/>
                  <a:pt x="348" y="172"/>
                  <a:pt x="350" y="173"/>
                </a:cubicBezTo>
                <a:lnTo>
                  <a:pt x="350" y="173"/>
                </a:lnTo>
                <a:cubicBezTo>
                  <a:pt x="354" y="175"/>
                  <a:pt x="355" y="182"/>
                  <a:pt x="351" y="190"/>
                </a:cubicBezTo>
                <a:close/>
                <a:moveTo>
                  <a:pt x="450" y="513"/>
                </a:moveTo>
                <a:cubicBezTo>
                  <a:pt x="450" y="518"/>
                  <a:pt x="446" y="522"/>
                  <a:pt x="441" y="522"/>
                </a:cubicBezTo>
                <a:lnTo>
                  <a:pt x="30" y="523"/>
                </a:lnTo>
                <a:cubicBezTo>
                  <a:pt x="25" y="523"/>
                  <a:pt x="22" y="519"/>
                  <a:pt x="21" y="515"/>
                </a:cubicBezTo>
                <a:cubicBezTo>
                  <a:pt x="21" y="459"/>
                  <a:pt x="31" y="412"/>
                  <a:pt x="50" y="376"/>
                </a:cubicBezTo>
                <a:cubicBezTo>
                  <a:pt x="54" y="382"/>
                  <a:pt x="58" y="388"/>
                  <a:pt x="62" y="394"/>
                </a:cubicBezTo>
                <a:lnTo>
                  <a:pt x="63" y="395"/>
                </a:lnTo>
                <a:lnTo>
                  <a:pt x="64" y="396"/>
                </a:lnTo>
                <a:cubicBezTo>
                  <a:pt x="65" y="397"/>
                  <a:pt x="81" y="413"/>
                  <a:pt x="108" y="413"/>
                </a:cubicBezTo>
                <a:cubicBezTo>
                  <a:pt x="132" y="413"/>
                  <a:pt x="155" y="400"/>
                  <a:pt x="176" y="375"/>
                </a:cubicBezTo>
                <a:cubicBezTo>
                  <a:pt x="180" y="371"/>
                  <a:pt x="182" y="365"/>
                  <a:pt x="183" y="359"/>
                </a:cubicBezTo>
                <a:cubicBezTo>
                  <a:pt x="183" y="354"/>
                  <a:pt x="182" y="349"/>
                  <a:pt x="179" y="343"/>
                </a:cubicBezTo>
                <a:cubicBezTo>
                  <a:pt x="197" y="349"/>
                  <a:pt x="216" y="352"/>
                  <a:pt x="235" y="352"/>
                </a:cubicBezTo>
                <a:cubicBezTo>
                  <a:pt x="279" y="352"/>
                  <a:pt x="319" y="337"/>
                  <a:pt x="343" y="311"/>
                </a:cubicBezTo>
                <a:cubicBezTo>
                  <a:pt x="345" y="308"/>
                  <a:pt x="350" y="307"/>
                  <a:pt x="354" y="309"/>
                </a:cubicBezTo>
                <a:cubicBezTo>
                  <a:pt x="415" y="347"/>
                  <a:pt x="450" y="420"/>
                  <a:pt x="450" y="513"/>
                </a:cubicBezTo>
                <a:close/>
                <a:moveTo>
                  <a:pt x="76" y="384"/>
                </a:moveTo>
                <a:cubicBezTo>
                  <a:pt x="0" y="295"/>
                  <a:pt x="1" y="205"/>
                  <a:pt x="1" y="205"/>
                </a:cubicBezTo>
                <a:cubicBezTo>
                  <a:pt x="4" y="156"/>
                  <a:pt x="61" y="154"/>
                  <a:pt x="71" y="158"/>
                </a:cubicBezTo>
                <a:cubicBezTo>
                  <a:pt x="84" y="164"/>
                  <a:pt x="87" y="207"/>
                  <a:pt x="86" y="213"/>
                </a:cubicBezTo>
                <a:cubicBezTo>
                  <a:pt x="84" y="221"/>
                  <a:pt x="55" y="224"/>
                  <a:pt x="55" y="224"/>
                </a:cubicBezTo>
                <a:cubicBezTo>
                  <a:pt x="66" y="272"/>
                  <a:pt x="105" y="332"/>
                  <a:pt x="105" y="332"/>
                </a:cubicBezTo>
                <a:cubicBezTo>
                  <a:pt x="116" y="319"/>
                  <a:pt x="132" y="315"/>
                  <a:pt x="132" y="315"/>
                </a:cubicBezTo>
                <a:cubicBezTo>
                  <a:pt x="164" y="327"/>
                  <a:pt x="164" y="362"/>
                  <a:pt x="164" y="362"/>
                </a:cubicBezTo>
                <a:cubicBezTo>
                  <a:pt x="114" y="421"/>
                  <a:pt x="91" y="401"/>
                  <a:pt x="7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6" name="íṡ1ïḋè">
            <a:extLst>
              <a:ext uri="{FF2B5EF4-FFF2-40B4-BE49-F238E27FC236}">
                <a16:creationId xmlns:a16="http://schemas.microsoft.com/office/drawing/2014/main" id="{21E57295-2AB6-4342-9B4B-6CF53671F711}"/>
              </a:ext>
            </a:extLst>
          </p:cNvPr>
          <p:cNvSpPr txBox="1"/>
          <p:nvPr/>
        </p:nvSpPr>
        <p:spPr>
          <a:xfrm>
            <a:off x="2536107" y="3421759"/>
            <a:ext cx="844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1</a:t>
            </a:r>
            <a:endParaRPr lang="en-US" altLang="zh-CN" sz="20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9" name="íṧlïďe">
            <a:extLst>
              <a:ext uri="{FF2B5EF4-FFF2-40B4-BE49-F238E27FC236}">
                <a16:creationId xmlns:a16="http://schemas.microsoft.com/office/drawing/2014/main" id="{6B75599F-B80C-48C6-87DF-61177677F816}"/>
              </a:ext>
            </a:extLst>
          </p:cNvPr>
          <p:cNvSpPr/>
          <p:nvPr/>
        </p:nvSpPr>
        <p:spPr>
          <a:xfrm>
            <a:off x="5214913" y="3384635"/>
            <a:ext cx="655199" cy="469560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0" name="íŝ1ïdé">
            <a:extLst>
              <a:ext uri="{FF2B5EF4-FFF2-40B4-BE49-F238E27FC236}">
                <a16:creationId xmlns:a16="http://schemas.microsoft.com/office/drawing/2014/main" id="{81A3588F-91CF-4757-8B22-B119F794328E}"/>
              </a:ext>
            </a:extLst>
          </p:cNvPr>
          <p:cNvSpPr/>
          <p:nvPr/>
        </p:nvSpPr>
        <p:spPr>
          <a:xfrm>
            <a:off x="3854385" y="2920170"/>
            <a:ext cx="1398491" cy="139849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1" name="íṧļïḋé">
            <a:extLst>
              <a:ext uri="{FF2B5EF4-FFF2-40B4-BE49-F238E27FC236}">
                <a16:creationId xmlns:a16="http://schemas.microsoft.com/office/drawing/2014/main" id="{7BC56506-1C79-4CE0-ACAA-5C8BD38BE2A4}"/>
              </a:ext>
            </a:extLst>
          </p:cNvPr>
          <p:cNvSpPr/>
          <p:nvPr/>
        </p:nvSpPr>
        <p:spPr>
          <a:xfrm>
            <a:off x="4322540" y="3351239"/>
            <a:ext cx="462179" cy="536352"/>
          </a:xfrm>
          <a:custGeom>
            <a:avLst/>
            <a:gdLst>
              <a:gd name="T0" fmla="*/ 105 w 450"/>
              <a:gd name="T1" fmla="*/ 204 h 523"/>
              <a:gd name="T2" fmla="*/ 116 w 450"/>
              <a:gd name="T3" fmla="*/ 223 h 523"/>
              <a:gd name="T4" fmla="*/ 236 w 450"/>
              <a:gd name="T5" fmla="*/ 328 h 523"/>
              <a:gd name="T6" fmla="*/ 354 w 450"/>
              <a:gd name="T7" fmla="*/ 222 h 523"/>
              <a:gd name="T8" fmla="*/ 364 w 450"/>
              <a:gd name="T9" fmla="*/ 203 h 523"/>
              <a:gd name="T10" fmla="*/ 367 w 450"/>
              <a:gd name="T11" fmla="*/ 198 h 523"/>
              <a:gd name="T12" fmla="*/ 362 w 450"/>
              <a:gd name="T13" fmla="*/ 160 h 523"/>
              <a:gd name="T14" fmla="*/ 362 w 450"/>
              <a:gd name="T15" fmla="*/ 158 h 523"/>
              <a:gd name="T16" fmla="*/ 234 w 450"/>
              <a:gd name="T17" fmla="*/ 0 h 523"/>
              <a:gd name="T18" fmla="*/ 108 w 450"/>
              <a:gd name="T19" fmla="*/ 159 h 523"/>
              <a:gd name="T20" fmla="*/ 108 w 450"/>
              <a:gd name="T21" fmla="*/ 161 h 523"/>
              <a:gd name="T22" fmla="*/ 103 w 450"/>
              <a:gd name="T23" fmla="*/ 198 h 523"/>
              <a:gd name="T24" fmla="*/ 105 w 450"/>
              <a:gd name="T25" fmla="*/ 204 h 523"/>
              <a:gd name="T26" fmla="*/ 351 w 450"/>
              <a:gd name="T27" fmla="*/ 190 h 523"/>
              <a:gd name="T28" fmla="*/ 348 w 450"/>
              <a:gd name="T29" fmla="*/ 197 h 523"/>
              <a:gd name="T30" fmla="*/ 342 w 450"/>
              <a:gd name="T31" fmla="*/ 210 h 523"/>
              <a:gd name="T32" fmla="*/ 338 w 450"/>
              <a:gd name="T33" fmla="*/ 215 h 523"/>
              <a:gd name="T34" fmla="*/ 236 w 450"/>
              <a:gd name="T35" fmla="*/ 310 h 523"/>
              <a:gd name="T36" fmla="*/ 131 w 450"/>
              <a:gd name="T37" fmla="*/ 215 h 523"/>
              <a:gd name="T38" fmla="*/ 127 w 450"/>
              <a:gd name="T39" fmla="*/ 210 h 523"/>
              <a:gd name="T40" fmla="*/ 121 w 450"/>
              <a:gd name="T41" fmla="*/ 197 h 523"/>
              <a:gd name="T42" fmla="*/ 118 w 450"/>
              <a:gd name="T43" fmla="*/ 191 h 523"/>
              <a:gd name="T44" fmla="*/ 119 w 450"/>
              <a:gd name="T45" fmla="*/ 174 h 523"/>
              <a:gd name="T46" fmla="*/ 119 w 450"/>
              <a:gd name="T47" fmla="*/ 174 h 523"/>
              <a:gd name="T48" fmla="*/ 124 w 450"/>
              <a:gd name="T49" fmla="*/ 170 h 523"/>
              <a:gd name="T50" fmla="*/ 144 w 450"/>
              <a:gd name="T51" fmla="*/ 173 h 523"/>
              <a:gd name="T52" fmla="*/ 149 w 450"/>
              <a:gd name="T53" fmla="*/ 170 h 523"/>
              <a:gd name="T54" fmla="*/ 162 w 450"/>
              <a:gd name="T55" fmla="*/ 141 h 523"/>
              <a:gd name="T56" fmla="*/ 275 w 450"/>
              <a:gd name="T57" fmla="*/ 156 h 523"/>
              <a:gd name="T58" fmla="*/ 308 w 450"/>
              <a:gd name="T59" fmla="*/ 153 h 523"/>
              <a:gd name="T60" fmla="*/ 316 w 450"/>
              <a:gd name="T61" fmla="*/ 172 h 523"/>
              <a:gd name="T62" fmla="*/ 320 w 450"/>
              <a:gd name="T63" fmla="*/ 175 h 523"/>
              <a:gd name="T64" fmla="*/ 321 w 450"/>
              <a:gd name="T65" fmla="*/ 175 h 523"/>
              <a:gd name="T66" fmla="*/ 345 w 450"/>
              <a:gd name="T67" fmla="*/ 168 h 523"/>
              <a:gd name="T68" fmla="*/ 350 w 450"/>
              <a:gd name="T69" fmla="*/ 173 h 523"/>
              <a:gd name="T70" fmla="*/ 350 w 450"/>
              <a:gd name="T71" fmla="*/ 173 h 523"/>
              <a:gd name="T72" fmla="*/ 351 w 450"/>
              <a:gd name="T73" fmla="*/ 190 h 523"/>
              <a:gd name="T74" fmla="*/ 450 w 450"/>
              <a:gd name="T75" fmla="*/ 513 h 523"/>
              <a:gd name="T76" fmla="*/ 441 w 450"/>
              <a:gd name="T77" fmla="*/ 522 h 523"/>
              <a:gd name="T78" fmla="*/ 30 w 450"/>
              <a:gd name="T79" fmla="*/ 523 h 523"/>
              <a:gd name="T80" fmla="*/ 21 w 450"/>
              <a:gd name="T81" fmla="*/ 515 h 523"/>
              <a:gd name="T82" fmla="*/ 50 w 450"/>
              <a:gd name="T83" fmla="*/ 376 h 523"/>
              <a:gd name="T84" fmla="*/ 62 w 450"/>
              <a:gd name="T85" fmla="*/ 394 h 523"/>
              <a:gd name="T86" fmla="*/ 63 w 450"/>
              <a:gd name="T87" fmla="*/ 395 h 523"/>
              <a:gd name="T88" fmla="*/ 64 w 450"/>
              <a:gd name="T89" fmla="*/ 396 h 523"/>
              <a:gd name="T90" fmla="*/ 108 w 450"/>
              <a:gd name="T91" fmla="*/ 413 h 523"/>
              <a:gd name="T92" fmla="*/ 176 w 450"/>
              <a:gd name="T93" fmla="*/ 375 h 523"/>
              <a:gd name="T94" fmla="*/ 183 w 450"/>
              <a:gd name="T95" fmla="*/ 359 h 523"/>
              <a:gd name="T96" fmla="*/ 179 w 450"/>
              <a:gd name="T97" fmla="*/ 343 h 523"/>
              <a:gd name="T98" fmla="*/ 235 w 450"/>
              <a:gd name="T99" fmla="*/ 352 h 523"/>
              <a:gd name="T100" fmla="*/ 343 w 450"/>
              <a:gd name="T101" fmla="*/ 311 h 523"/>
              <a:gd name="T102" fmla="*/ 354 w 450"/>
              <a:gd name="T103" fmla="*/ 309 h 523"/>
              <a:gd name="T104" fmla="*/ 450 w 450"/>
              <a:gd name="T105" fmla="*/ 513 h 523"/>
              <a:gd name="T106" fmla="*/ 76 w 450"/>
              <a:gd name="T107" fmla="*/ 384 h 523"/>
              <a:gd name="T108" fmla="*/ 1 w 450"/>
              <a:gd name="T109" fmla="*/ 205 h 523"/>
              <a:gd name="T110" fmla="*/ 71 w 450"/>
              <a:gd name="T111" fmla="*/ 158 h 523"/>
              <a:gd name="T112" fmla="*/ 86 w 450"/>
              <a:gd name="T113" fmla="*/ 213 h 523"/>
              <a:gd name="T114" fmla="*/ 55 w 450"/>
              <a:gd name="T115" fmla="*/ 224 h 523"/>
              <a:gd name="T116" fmla="*/ 105 w 450"/>
              <a:gd name="T117" fmla="*/ 332 h 523"/>
              <a:gd name="T118" fmla="*/ 132 w 450"/>
              <a:gd name="T119" fmla="*/ 315 h 523"/>
              <a:gd name="T120" fmla="*/ 164 w 450"/>
              <a:gd name="T121" fmla="*/ 362 h 523"/>
              <a:gd name="T122" fmla="*/ 76 w 450"/>
              <a:gd name="T123" fmla="*/ 38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" h="523">
                <a:moveTo>
                  <a:pt x="105" y="204"/>
                </a:moveTo>
                <a:cubicBezTo>
                  <a:pt x="109" y="213"/>
                  <a:pt x="112" y="219"/>
                  <a:pt x="116" y="223"/>
                </a:cubicBezTo>
                <a:cubicBezTo>
                  <a:pt x="135" y="285"/>
                  <a:pt x="184" y="328"/>
                  <a:pt x="236" y="328"/>
                </a:cubicBezTo>
                <a:cubicBezTo>
                  <a:pt x="287" y="327"/>
                  <a:pt x="336" y="284"/>
                  <a:pt x="354" y="222"/>
                </a:cubicBezTo>
                <a:cubicBezTo>
                  <a:pt x="358" y="218"/>
                  <a:pt x="361" y="212"/>
                  <a:pt x="364" y="203"/>
                </a:cubicBezTo>
                <a:cubicBezTo>
                  <a:pt x="365" y="201"/>
                  <a:pt x="366" y="199"/>
                  <a:pt x="367" y="198"/>
                </a:cubicBezTo>
                <a:cubicBezTo>
                  <a:pt x="374" y="183"/>
                  <a:pt x="371" y="167"/>
                  <a:pt x="362" y="160"/>
                </a:cubicBezTo>
                <a:lnTo>
                  <a:pt x="362" y="158"/>
                </a:lnTo>
                <a:cubicBezTo>
                  <a:pt x="361" y="82"/>
                  <a:pt x="351" y="0"/>
                  <a:pt x="234" y="0"/>
                </a:cubicBezTo>
                <a:cubicBezTo>
                  <a:pt x="117" y="0"/>
                  <a:pt x="107" y="79"/>
                  <a:pt x="108" y="159"/>
                </a:cubicBezTo>
                <a:cubicBezTo>
                  <a:pt x="108" y="160"/>
                  <a:pt x="108" y="160"/>
                  <a:pt x="108" y="161"/>
                </a:cubicBezTo>
                <a:cubicBezTo>
                  <a:pt x="98" y="168"/>
                  <a:pt x="95" y="184"/>
                  <a:pt x="103" y="198"/>
                </a:cubicBezTo>
                <a:cubicBezTo>
                  <a:pt x="103" y="200"/>
                  <a:pt x="104" y="202"/>
                  <a:pt x="105" y="204"/>
                </a:cubicBezTo>
                <a:close/>
                <a:moveTo>
                  <a:pt x="351" y="190"/>
                </a:moveTo>
                <a:cubicBezTo>
                  <a:pt x="350" y="192"/>
                  <a:pt x="349" y="194"/>
                  <a:pt x="348" y="197"/>
                </a:cubicBezTo>
                <a:cubicBezTo>
                  <a:pt x="347" y="200"/>
                  <a:pt x="344" y="208"/>
                  <a:pt x="342" y="210"/>
                </a:cubicBezTo>
                <a:cubicBezTo>
                  <a:pt x="340" y="211"/>
                  <a:pt x="339" y="213"/>
                  <a:pt x="338" y="215"/>
                </a:cubicBezTo>
                <a:cubicBezTo>
                  <a:pt x="323" y="271"/>
                  <a:pt x="280" y="310"/>
                  <a:pt x="236" y="310"/>
                </a:cubicBezTo>
                <a:cubicBezTo>
                  <a:pt x="190" y="310"/>
                  <a:pt x="148" y="271"/>
                  <a:pt x="131" y="215"/>
                </a:cubicBezTo>
                <a:cubicBezTo>
                  <a:pt x="131" y="213"/>
                  <a:pt x="129" y="211"/>
                  <a:pt x="127" y="210"/>
                </a:cubicBezTo>
                <a:cubicBezTo>
                  <a:pt x="126" y="208"/>
                  <a:pt x="123" y="201"/>
                  <a:pt x="121" y="197"/>
                </a:cubicBezTo>
                <a:cubicBezTo>
                  <a:pt x="120" y="195"/>
                  <a:pt x="119" y="193"/>
                  <a:pt x="118" y="191"/>
                </a:cubicBezTo>
                <a:cubicBezTo>
                  <a:pt x="114" y="183"/>
                  <a:pt x="115" y="175"/>
                  <a:pt x="119" y="174"/>
                </a:cubicBezTo>
                <a:lnTo>
                  <a:pt x="119" y="174"/>
                </a:lnTo>
                <a:cubicBezTo>
                  <a:pt x="121" y="173"/>
                  <a:pt x="123" y="171"/>
                  <a:pt x="124" y="170"/>
                </a:cubicBezTo>
                <a:lnTo>
                  <a:pt x="144" y="173"/>
                </a:lnTo>
                <a:cubicBezTo>
                  <a:pt x="146" y="173"/>
                  <a:pt x="148" y="172"/>
                  <a:pt x="149" y="170"/>
                </a:cubicBezTo>
                <a:lnTo>
                  <a:pt x="162" y="141"/>
                </a:lnTo>
                <a:cubicBezTo>
                  <a:pt x="176" y="144"/>
                  <a:pt x="231" y="157"/>
                  <a:pt x="275" y="156"/>
                </a:cubicBezTo>
                <a:cubicBezTo>
                  <a:pt x="288" y="156"/>
                  <a:pt x="299" y="155"/>
                  <a:pt x="308" y="153"/>
                </a:cubicBezTo>
                <a:lnTo>
                  <a:pt x="316" y="172"/>
                </a:lnTo>
                <a:cubicBezTo>
                  <a:pt x="317" y="174"/>
                  <a:pt x="318" y="175"/>
                  <a:pt x="320" y="175"/>
                </a:cubicBezTo>
                <a:cubicBezTo>
                  <a:pt x="320" y="175"/>
                  <a:pt x="321" y="175"/>
                  <a:pt x="321" y="175"/>
                </a:cubicBezTo>
                <a:lnTo>
                  <a:pt x="345" y="168"/>
                </a:lnTo>
                <a:cubicBezTo>
                  <a:pt x="346" y="170"/>
                  <a:pt x="348" y="172"/>
                  <a:pt x="350" y="173"/>
                </a:cubicBezTo>
                <a:lnTo>
                  <a:pt x="350" y="173"/>
                </a:lnTo>
                <a:cubicBezTo>
                  <a:pt x="354" y="175"/>
                  <a:pt x="355" y="182"/>
                  <a:pt x="351" y="190"/>
                </a:cubicBezTo>
                <a:close/>
                <a:moveTo>
                  <a:pt x="450" y="513"/>
                </a:moveTo>
                <a:cubicBezTo>
                  <a:pt x="450" y="518"/>
                  <a:pt x="446" y="522"/>
                  <a:pt x="441" y="522"/>
                </a:cubicBezTo>
                <a:lnTo>
                  <a:pt x="30" y="523"/>
                </a:lnTo>
                <a:cubicBezTo>
                  <a:pt x="25" y="523"/>
                  <a:pt x="22" y="519"/>
                  <a:pt x="21" y="515"/>
                </a:cubicBezTo>
                <a:cubicBezTo>
                  <a:pt x="21" y="459"/>
                  <a:pt x="31" y="412"/>
                  <a:pt x="50" y="376"/>
                </a:cubicBezTo>
                <a:cubicBezTo>
                  <a:pt x="54" y="382"/>
                  <a:pt x="58" y="388"/>
                  <a:pt x="62" y="394"/>
                </a:cubicBezTo>
                <a:lnTo>
                  <a:pt x="63" y="395"/>
                </a:lnTo>
                <a:lnTo>
                  <a:pt x="64" y="396"/>
                </a:lnTo>
                <a:cubicBezTo>
                  <a:pt x="65" y="397"/>
                  <a:pt x="81" y="413"/>
                  <a:pt x="108" y="413"/>
                </a:cubicBezTo>
                <a:cubicBezTo>
                  <a:pt x="132" y="413"/>
                  <a:pt x="155" y="400"/>
                  <a:pt x="176" y="375"/>
                </a:cubicBezTo>
                <a:cubicBezTo>
                  <a:pt x="180" y="371"/>
                  <a:pt x="182" y="365"/>
                  <a:pt x="183" y="359"/>
                </a:cubicBezTo>
                <a:cubicBezTo>
                  <a:pt x="183" y="354"/>
                  <a:pt x="182" y="349"/>
                  <a:pt x="179" y="343"/>
                </a:cubicBezTo>
                <a:cubicBezTo>
                  <a:pt x="197" y="349"/>
                  <a:pt x="216" y="352"/>
                  <a:pt x="235" y="352"/>
                </a:cubicBezTo>
                <a:cubicBezTo>
                  <a:pt x="279" y="352"/>
                  <a:pt x="319" y="337"/>
                  <a:pt x="343" y="311"/>
                </a:cubicBezTo>
                <a:cubicBezTo>
                  <a:pt x="345" y="308"/>
                  <a:pt x="350" y="307"/>
                  <a:pt x="354" y="309"/>
                </a:cubicBezTo>
                <a:cubicBezTo>
                  <a:pt x="415" y="347"/>
                  <a:pt x="450" y="420"/>
                  <a:pt x="450" y="513"/>
                </a:cubicBezTo>
                <a:close/>
                <a:moveTo>
                  <a:pt x="76" y="384"/>
                </a:moveTo>
                <a:cubicBezTo>
                  <a:pt x="0" y="295"/>
                  <a:pt x="1" y="205"/>
                  <a:pt x="1" y="205"/>
                </a:cubicBezTo>
                <a:cubicBezTo>
                  <a:pt x="4" y="156"/>
                  <a:pt x="61" y="154"/>
                  <a:pt x="71" y="158"/>
                </a:cubicBezTo>
                <a:cubicBezTo>
                  <a:pt x="84" y="164"/>
                  <a:pt x="87" y="207"/>
                  <a:pt x="86" y="213"/>
                </a:cubicBezTo>
                <a:cubicBezTo>
                  <a:pt x="84" y="221"/>
                  <a:pt x="55" y="224"/>
                  <a:pt x="55" y="224"/>
                </a:cubicBezTo>
                <a:cubicBezTo>
                  <a:pt x="66" y="272"/>
                  <a:pt x="105" y="332"/>
                  <a:pt x="105" y="332"/>
                </a:cubicBezTo>
                <a:cubicBezTo>
                  <a:pt x="116" y="319"/>
                  <a:pt x="132" y="315"/>
                  <a:pt x="132" y="315"/>
                </a:cubicBezTo>
                <a:cubicBezTo>
                  <a:pt x="164" y="327"/>
                  <a:pt x="164" y="362"/>
                  <a:pt x="164" y="362"/>
                </a:cubicBezTo>
                <a:cubicBezTo>
                  <a:pt x="114" y="421"/>
                  <a:pt x="91" y="401"/>
                  <a:pt x="7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42" name="ïŝḻíḍè">
            <a:extLst>
              <a:ext uri="{FF2B5EF4-FFF2-40B4-BE49-F238E27FC236}">
                <a16:creationId xmlns:a16="http://schemas.microsoft.com/office/drawing/2014/main" id="{A8CA436B-DE00-4756-9C8A-718C0E610F9F}"/>
              </a:ext>
            </a:extLst>
          </p:cNvPr>
          <p:cNvSpPr txBox="1"/>
          <p:nvPr/>
        </p:nvSpPr>
        <p:spPr>
          <a:xfrm>
            <a:off x="5235852" y="3421759"/>
            <a:ext cx="844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îṥḷïde">
            <a:extLst>
              <a:ext uri="{FF2B5EF4-FFF2-40B4-BE49-F238E27FC236}">
                <a16:creationId xmlns:a16="http://schemas.microsoft.com/office/drawing/2014/main" id="{EB9D32F7-8CF5-44CA-B07F-B5CBACA661F9}"/>
              </a:ext>
            </a:extLst>
          </p:cNvPr>
          <p:cNvSpPr/>
          <p:nvPr/>
        </p:nvSpPr>
        <p:spPr>
          <a:xfrm>
            <a:off x="7914658" y="3384635"/>
            <a:ext cx="655199" cy="469560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6" name="í$ľíḍé">
            <a:extLst>
              <a:ext uri="{FF2B5EF4-FFF2-40B4-BE49-F238E27FC236}">
                <a16:creationId xmlns:a16="http://schemas.microsoft.com/office/drawing/2014/main" id="{DED75256-665D-4D4E-B3FA-65BC58AADC6E}"/>
              </a:ext>
            </a:extLst>
          </p:cNvPr>
          <p:cNvSpPr/>
          <p:nvPr/>
        </p:nvSpPr>
        <p:spPr>
          <a:xfrm>
            <a:off x="6554130" y="2920170"/>
            <a:ext cx="1398491" cy="139849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7" name="íşļídé">
            <a:extLst>
              <a:ext uri="{FF2B5EF4-FFF2-40B4-BE49-F238E27FC236}">
                <a16:creationId xmlns:a16="http://schemas.microsoft.com/office/drawing/2014/main" id="{51EACB2B-39B1-46E8-BAFB-8BBE46EBC189}"/>
              </a:ext>
            </a:extLst>
          </p:cNvPr>
          <p:cNvSpPr/>
          <p:nvPr/>
        </p:nvSpPr>
        <p:spPr>
          <a:xfrm>
            <a:off x="7022285" y="3351239"/>
            <a:ext cx="462179" cy="536352"/>
          </a:xfrm>
          <a:custGeom>
            <a:avLst/>
            <a:gdLst>
              <a:gd name="T0" fmla="*/ 105 w 450"/>
              <a:gd name="T1" fmla="*/ 204 h 523"/>
              <a:gd name="T2" fmla="*/ 116 w 450"/>
              <a:gd name="T3" fmla="*/ 223 h 523"/>
              <a:gd name="T4" fmla="*/ 236 w 450"/>
              <a:gd name="T5" fmla="*/ 328 h 523"/>
              <a:gd name="T6" fmla="*/ 354 w 450"/>
              <a:gd name="T7" fmla="*/ 222 h 523"/>
              <a:gd name="T8" fmla="*/ 364 w 450"/>
              <a:gd name="T9" fmla="*/ 203 h 523"/>
              <a:gd name="T10" fmla="*/ 367 w 450"/>
              <a:gd name="T11" fmla="*/ 198 h 523"/>
              <a:gd name="T12" fmla="*/ 362 w 450"/>
              <a:gd name="T13" fmla="*/ 160 h 523"/>
              <a:gd name="T14" fmla="*/ 362 w 450"/>
              <a:gd name="T15" fmla="*/ 158 h 523"/>
              <a:gd name="T16" fmla="*/ 234 w 450"/>
              <a:gd name="T17" fmla="*/ 0 h 523"/>
              <a:gd name="T18" fmla="*/ 108 w 450"/>
              <a:gd name="T19" fmla="*/ 159 h 523"/>
              <a:gd name="T20" fmla="*/ 108 w 450"/>
              <a:gd name="T21" fmla="*/ 161 h 523"/>
              <a:gd name="T22" fmla="*/ 103 w 450"/>
              <a:gd name="T23" fmla="*/ 198 h 523"/>
              <a:gd name="T24" fmla="*/ 105 w 450"/>
              <a:gd name="T25" fmla="*/ 204 h 523"/>
              <a:gd name="T26" fmla="*/ 351 w 450"/>
              <a:gd name="T27" fmla="*/ 190 h 523"/>
              <a:gd name="T28" fmla="*/ 348 w 450"/>
              <a:gd name="T29" fmla="*/ 197 h 523"/>
              <a:gd name="T30" fmla="*/ 342 w 450"/>
              <a:gd name="T31" fmla="*/ 210 h 523"/>
              <a:gd name="T32" fmla="*/ 338 w 450"/>
              <a:gd name="T33" fmla="*/ 215 h 523"/>
              <a:gd name="T34" fmla="*/ 236 w 450"/>
              <a:gd name="T35" fmla="*/ 310 h 523"/>
              <a:gd name="T36" fmla="*/ 131 w 450"/>
              <a:gd name="T37" fmla="*/ 215 h 523"/>
              <a:gd name="T38" fmla="*/ 127 w 450"/>
              <a:gd name="T39" fmla="*/ 210 h 523"/>
              <a:gd name="T40" fmla="*/ 121 w 450"/>
              <a:gd name="T41" fmla="*/ 197 h 523"/>
              <a:gd name="T42" fmla="*/ 118 w 450"/>
              <a:gd name="T43" fmla="*/ 191 h 523"/>
              <a:gd name="T44" fmla="*/ 119 w 450"/>
              <a:gd name="T45" fmla="*/ 174 h 523"/>
              <a:gd name="T46" fmla="*/ 119 w 450"/>
              <a:gd name="T47" fmla="*/ 174 h 523"/>
              <a:gd name="T48" fmla="*/ 124 w 450"/>
              <a:gd name="T49" fmla="*/ 170 h 523"/>
              <a:gd name="T50" fmla="*/ 144 w 450"/>
              <a:gd name="T51" fmla="*/ 173 h 523"/>
              <a:gd name="T52" fmla="*/ 149 w 450"/>
              <a:gd name="T53" fmla="*/ 170 h 523"/>
              <a:gd name="T54" fmla="*/ 162 w 450"/>
              <a:gd name="T55" fmla="*/ 141 h 523"/>
              <a:gd name="T56" fmla="*/ 275 w 450"/>
              <a:gd name="T57" fmla="*/ 156 h 523"/>
              <a:gd name="T58" fmla="*/ 308 w 450"/>
              <a:gd name="T59" fmla="*/ 153 h 523"/>
              <a:gd name="T60" fmla="*/ 316 w 450"/>
              <a:gd name="T61" fmla="*/ 172 h 523"/>
              <a:gd name="T62" fmla="*/ 320 w 450"/>
              <a:gd name="T63" fmla="*/ 175 h 523"/>
              <a:gd name="T64" fmla="*/ 321 w 450"/>
              <a:gd name="T65" fmla="*/ 175 h 523"/>
              <a:gd name="T66" fmla="*/ 345 w 450"/>
              <a:gd name="T67" fmla="*/ 168 h 523"/>
              <a:gd name="T68" fmla="*/ 350 w 450"/>
              <a:gd name="T69" fmla="*/ 173 h 523"/>
              <a:gd name="T70" fmla="*/ 350 w 450"/>
              <a:gd name="T71" fmla="*/ 173 h 523"/>
              <a:gd name="T72" fmla="*/ 351 w 450"/>
              <a:gd name="T73" fmla="*/ 190 h 523"/>
              <a:gd name="T74" fmla="*/ 450 w 450"/>
              <a:gd name="T75" fmla="*/ 513 h 523"/>
              <a:gd name="T76" fmla="*/ 441 w 450"/>
              <a:gd name="T77" fmla="*/ 522 h 523"/>
              <a:gd name="T78" fmla="*/ 30 w 450"/>
              <a:gd name="T79" fmla="*/ 523 h 523"/>
              <a:gd name="T80" fmla="*/ 21 w 450"/>
              <a:gd name="T81" fmla="*/ 515 h 523"/>
              <a:gd name="T82" fmla="*/ 50 w 450"/>
              <a:gd name="T83" fmla="*/ 376 h 523"/>
              <a:gd name="T84" fmla="*/ 62 w 450"/>
              <a:gd name="T85" fmla="*/ 394 h 523"/>
              <a:gd name="T86" fmla="*/ 63 w 450"/>
              <a:gd name="T87" fmla="*/ 395 h 523"/>
              <a:gd name="T88" fmla="*/ 64 w 450"/>
              <a:gd name="T89" fmla="*/ 396 h 523"/>
              <a:gd name="T90" fmla="*/ 108 w 450"/>
              <a:gd name="T91" fmla="*/ 413 h 523"/>
              <a:gd name="T92" fmla="*/ 176 w 450"/>
              <a:gd name="T93" fmla="*/ 375 h 523"/>
              <a:gd name="T94" fmla="*/ 183 w 450"/>
              <a:gd name="T95" fmla="*/ 359 h 523"/>
              <a:gd name="T96" fmla="*/ 179 w 450"/>
              <a:gd name="T97" fmla="*/ 343 h 523"/>
              <a:gd name="T98" fmla="*/ 235 w 450"/>
              <a:gd name="T99" fmla="*/ 352 h 523"/>
              <a:gd name="T100" fmla="*/ 343 w 450"/>
              <a:gd name="T101" fmla="*/ 311 h 523"/>
              <a:gd name="T102" fmla="*/ 354 w 450"/>
              <a:gd name="T103" fmla="*/ 309 h 523"/>
              <a:gd name="T104" fmla="*/ 450 w 450"/>
              <a:gd name="T105" fmla="*/ 513 h 523"/>
              <a:gd name="T106" fmla="*/ 76 w 450"/>
              <a:gd name="T107" fmla="*/ 384 h 523"/>
              <a:gd name="T108" fmla="*/ 1 w 450"/>
              <a:gd name="T109" fmla="*/ 205 h 523"/>
              <a:gd name="T110" fmla="*/ 71 w 450"/>
              <a:gd name="T111" fmla="*/ 158 h 523"/>
              <a:gd name="T112" fmla="*/ 86 w 450"/>
              <a:gd name="T113" fmla="*/ 213 h 523"/>
              <a:gd name="T114" fmla="*/ 55 w 450"/>
              <a:gd name="T115" fmla="*/ 224 h 523"/>
              <a:gd name="T116" fmla="*/ 105 w 450"/>
              <a:gd name="T117" fmla="*/ 332 h 523"/>
              <a:gd name="T118" fmla="*/ 132 w 450"/>
              <a:gd name="T119" fmla="*/ 315 h 523"/>
              <a:gd name="T120" fmla="*/ 164 w 450"/>
              <a:gd name="T121" fmla="*/ 362 h 523"/>
              <a:gd name="T122" fmla="*/ 76 w 450"/>
              <a:gd name="T123" fmla="*/ 38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" h="523">
                <a:moveTo>
                  <a:pt x="105" y="204"/>
                </a:moveTo>
                <a:cubicBezTo>
                  <a:pt x="109" y="213"/>
                  <a:pt x="112" y="219"/>
                  <a:pt x="116" y="223"/>
                </a:cubicBezTo>
                <a:cubicBezTo>
                  <a:pt x="135" y="285"/>
                  <a:pt x="184" y="328"/>
                  <a:pt x="236" y="328"/>
                </a:cubicBezTo>
                <a:cubicBezTo>
                  <a:pt x="287" y="327"/>
                  <a:pt x="336" y="284"/>
                  <a:pt x="354" y="222"/>
                </a:cubicBezTo>
                <a:cubicBezTo>
                  <a:pt x="358" y="218"/>
                  <a:pt x="361" y="212"/>
                  <a:pt x="364" y="203"/>
                </a:cubicBezTo>
                <a:cubicBezTo>
                  <a:pt x="365" y="201"/>
                  <a:pt x="366" y="199"/>
                  <a:pt x="367" y="198"/>
                </a:cubicBezTo>
                <a:cubicBezTo>
                  <a:pt x="374" y="183"/>
                  <a:pt x="371" y="167"/>
                  <a:pt x="362" y="160"/>
                </a:cubicBezTo>
                <a:lnTo>
                  <a:pt x="362" y="158"/>
                </a:lnTo>
                <a:cubicBezTo>
                  <a:pt x="361" y="82"/>
                  <a:pt x="351" y="0"/>
                  <a:pt x="234" y="0"/>
                </a:cubicBezTo>
                <a:cubicBezTo>
                  <a:pt x="117" y="0"/>
                  <a:pt x="107" y="79"/>
                  <a:pt x="108" y="159"/>
                </a:cubicBezTo>
                <a:cubicBezTo>
                  <a:pt x="108" y="160"/>
                  <a:pt x="108" y="160"/>
                  <a:pt x="108" y="161"/>
                </a:cubicBezTo>
                <a:cubicBezTo>
                  <a:pt x="98" y="168"/>
                  <a:pt x="95" y="184"/>
                  <a:pt x="103" y="198"/>
                </a:cubicBezTo>
                <a:cubicBezTo>
                  <a:pt x="103" y="200"/>
                  <a:pt x="104" y="202"/>
                  <a:pt x="105" y="204"/>
                </a:cubicBezTo>
                <a:close/>
                <a:moveTo>
                  <a:pt x="351" y="190"/>
                </a:moveTo>
                <a:cubicBezTo>
                  <a:pt x="350" y="192"/>
                  <a:pt x="349" y="194"/>
                  <a:pt x="348" y="197"/>
                </a:cubicBezTo>
                <a:cubicBezTo>
                  <a:pt x="347" y="200"/>
                  <a:pt x="344" y="208"/>
                  <a:pt x="342" y="210"/>
                </a:cubicBezTo>
                <a:cubicBezTo>
                  <a:pt x="340" y="211"/>
                  <a:pt x="339" y="213"/>
                  <a:pt x="338" y="215"/>
                </a:cubicBezTo>
                <a:cubicBezTo>
                  <a:pt x="323" y="271"/>
                  <a:pt x="280" y="310"/>
                  <a:pt x="236" y="310"/>
                </a:cubicBezTo>
                <a:cubicBezTo>
                  <a:pt x="190" y="310"/>
                  <a:pt x="148" y="271"/>
                  <a:pt x="131" y="215"/>
                </a:cubicBezTo>
                <a:cubicBezTo>
                  <a:pt x="131" y="213"/>
                  <a:pt x="129" y="211"/>
                  <a:pt x="127" y="210"/>
                </a:cubicBezTo>
                <a:cubicBezTo>
                  <a:pt x="126" y="208"/>
                  <a:pt x="123" y="201"/>
                  <a:pt x="121" y="197"/>
                </a:cubicBezTo>
                <a:cubicBezTo>
                  <a:pt x="120" y="195"/>
                  <a:pt x="119" y="193"/>
                  <a:pt x="118" y="191"/>
                </a:cubicBezTo>
                <a:cubicBezTo>
                  <a:pt x="114" y="183"/>
                  <a:pt x="115" y="175"/>
                  <a:pt x="119" y="174"/>
                </a:cubicBezTo>
                <a:lnTo>
                  <a:pt x="119" y="174"/>
                </a:lnTo>
                <a:cubicBezTo>
                  <a:pt x="121" y="173"/>
                  <a:pt x="123" y="171"/>
                  <a:pt x="124" y="170"/>
                </a:cubicBezTo>
                <a:lnTo>
                  <a:pt x="144" y="173"/>
                </a:lnTo>
                <a:cubicBezTo>
                  <a:pt x="146" y="173"/>
                  <a:pt x="148" y="172"/>
                  <a:pt x="149" y="170"/>
                </a:cubicBezTo>
                <a:lnTo>
                  <a:pt x="162" y="141"/>
                </a:lnTo>
                <a:cubicBezTo>
                  <a:pt x="176" y="144"/>
                  <a:pt x="231" y="157"/>
                  <a:pt x="275" y="156"/>
                </a:cubicBezTo>
                <a:cubicBezTo>
                  <a:pt x="288" y="156"/>
                  <a:pt x="299" y="155"/>
                  <a:pt x="308" y="153"/>
                </a:cubicBezTo>
                <a:lnTo>
                  <a:pt x="316" y="172"/>
                </a:lnTo>
                <a:cubicBezTo>
                  <a:pt x="317" y="174"/>
                  <a:pt x="318" y="175"/>
                  <a:pt x="320" y="175"/>
                </a:cubicBezTo>
                <a:cubicBezTo>
                  <a:pt x="320" y="175"/>
                  <a:pt x="321" y="175"/>
                  <a:pt x="321" y="175"/>
                </a:cubicBezTo>
                <a:lnTo>
                  <a:pt x="345" y="168"/>
                </a:lnTo>
                <a:cubicBezTo>
                  <a:pt x="346" y="170"/>
                  <a:pt x="348" y="172"/>
                  <a:pt x="350" y="173"/>
                </a:cubicBezTo>
                <a:lnTo>
                  <a:pt x="350" y="173"/>
                </a:lnTo>
                <a:cubicBezTo>
                  <a:pt x="354" y="175"/>
                  <a:pt x="355" y="182"/>
                  <a:pt x="351" y="190"/>
                </a:cubicBezTo>
                <a:close/>
                <a:moveTo>
                  <a:pt x="450" y="513"/>
                </a:moveTo>
                <a:cubicBezTo>
                  <a:pt x="450" y="518"/>
                  <a:pt x="446" y="522"/>
                  <a:pt x="441" y="522"/>
                </a:cubicBezTo>
                <a:lnTo>
                  <a:pt x="30" y="523"/>
                </a:lnTo>
                <a:cubicBezTo>
                  <a:pt x="25" y="523"/>
                  <a:pt x="22" y="519"/>
                  <a:pt x="21" y="515"/>
                </a:cubicBezTo>
                <a:cubicBezTo>
                  <a:pt x="21" y="459"/>
                  <a:pt x="31" y="412"/>
                  <a:pt x="50" y="376"/>
                </a:cubicBezTo>
                <a:cubicBezTo>
                  <a:pt x="54" y="382"/>
                  <a:pt x="58" y="388"/>
                  <a:pt x="62" y="394"/>
                </a:cubicBezTo>
                <a:lnTo>
                  <a:pt x="63" y="395"/>
                </a:lnTo>
                <a:lnTo>
                  <a:pt x="64" y="396"/>
                </a:lnTo>
                <a:cubicBezTo>
                  <a:pt x="65" y="397"/>
                  <a:pt x="81" y="413"/>
                  <a:pt x="108" y="413"/>
                </a:cubicBezTo>
                <a:cubicBezTo>
                  <a:pt x="132" y="413"/>
                  <a:pt x="155" y="400"/>
                  <a:pt x="176" y="375"/>
                </a:cubicBezTo>
                <a:cubicBezTo>
                  <a:pt x="180" y="371"/>
                  <a:pt x="182" y="365"/>
                  <a:pt x="183" y="359"/>
                </a:cubicBezTo>
                <a:cubicBezTo>
                  <a:pt x="183" y="354"/>
                  <a:pt x="182" y="349"/>
                  <a:pt x="179" y="343"/>
                </a:cubicBezTo>
                <a:cubicBezTo>
                  <a:pt x="197" y="349"/>
                  <a:pt x="216" y="352"/>
                  <a:pt x="235" y="352"/>
                </a:cubicBezTo>
                <a:cubicBezTo>
                  <a:pt x="279" y="352"/>
                  <a:pt x="319" y="337"/>
                  <a:pt x="343" y="311"/>
                </a:cubicBezTo>
                <a:cubicBezTo>
                  <a:pt x="345" y="308"/>
                  <a:pt x="350" y="307"/>
                  <a:pt x="354" y="309"/>
                </a:cubicBezTo>
                <a:cubicBezTo>
                  <a:pt x="415" y="347"/>
                  <a:pt x="450" y="420"/>
                  <a:pt x="450" y="513"/>
                </a:cubicBezTo>
                <a:close/>
                <a:moveTo>
                  <a:pt x="76" y="384"/>
                </a:moveTo>
                <a:cubicBezTo>
                  <a:pt x="0" y="295"/>
                  <a:pt x="1" y="205"/>
                  <a:pt x="1" y="205"/>
                </a:cubicBezTo>
                <a:cubicBezTo>
                  <a:pt x="4" y="156"/>
                  <a:pt x="61" y="154"/>
                  <a:pt x="71" y="158"/>
                </a:cubicBezTo>
                <a:cubicBezTo>
                  <a:pt x="84" y="164"/>
                  <a:pt x="87" y="207"/>
                  <a:pt x="86" y="213"/>
                </a:cubicBezTo>
                <a:cubicBezTo>
                  <a:pt x="84" y="221"/>
                  <a:pt x="55" y="224"/>
                  <a:pt x="55" y="224"/>
                </a:cubicBezTo>
                <a:cubicBezTo>
                  <a:pt x="66" y="272"/>
                  <a:pt x="105" y="332"/>
                  <a:pt x="105" y="332"/>
                </a:cubicBezTo>
                <a:cubicBezTo>
                  <a:pt x="116" y="319"/>
                  <a:pt x="132" y="315"/>
                  <a:pt x="132" y="315"/>
                </a:cubicBezTo>
                <a:cubicBezTo>
                  <a:pt x="164" y="327"/>
                  <a:pt x="164" y="362"/>
                  <a:pt x="164" y="362"/>
                </a:cubicBezTo>
                <a:cubicBezTo>
                  <a:pt x="114" y="421"/>
                  <a:pt x="91" y="401"/>
                  <a:pt x="7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8" name="íšlïďé">
            <a:extLst>
              <a:ext uri="{FF2B5EF4-FFF2-40B4-BE49-F238E27FC236}">
                <a16:creationId xmlns:a16="http://schemas.microsoft.com/office/drawing/2014/main" id="{24DC34FB-CD24-4913-B9F3-12A40C268AC2}"/>
              </a:ext>
            </a:extLst>
          </p:cNvPr>
          <p:cNvSpPr txBox="1"/>
          <p:nvPr/>
        </p:nvSpPr>
        <p:spPr>
          <a:xfrm>
            <a:off x="7935597" y="3421759"/>
            <a:ext cx="844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1" name="íṩ1íďè">
            <a:extLst>
              <a:ext uri="{FF2B5EF4-FFF2-40B4-BE49-F238E27FC236}">
                <a16:creationId xmlns:a16="http://schemas.microsoft.com/office/drawing/2014/main" id="{37F7534A-3E3F-4961-99BF-A03B235AB086}"/>
              </a:ext>
            </a:extLst>
          </p:cNvPr>
          <p:cNvSpPr/>
          <p:nvPr/>
        </p:nvSpPr>
        <p:spPr>
          <a:xfrm>
            <a:off x="10614402" y="3384635"/>
            <a:ext cx="655199" cy="469560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2" name="íSľïḋè">
            <a:extLst>
              <a:ext uri="{FF2B5EF4-FFF2-40B4-BE49-F238E27FC236}">
                <a16:creationId xmlns:a16="http://schemas.microsoft.com/office/drawing/2014/main" id="{0022D376-527A-4CA0-A834-8CBF16C13DA3}"/>
              </a:ext>
            </a:extLst>
          </p:cNvPr>
          <p:cNvSpPr/>
          <p:nvPr/>
        </p:nvSpPr>
        <p:spPr>
          <a:xfrm>
            <a:off x="9253874" y="2920170"/>
            <a:ext cx="1398491" cy="1398490"/>
          </a:xfrm>
          <a:prstGeom prst="ellipse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3" name="íṥḷïḍê">
            <a:extLst>
              <a:ext uri="{FF2B5EF4-FFF2-40B4-BE49-F238E27FC236}">
                <a16:creationId xmlns:a16="http://schemas.microsoft.com/office/drawing/2014/main" id="{8E302771-8F62-47D0-9035-9F7C596250AA}"/>
              </a:ext>
            </a:extLst>
          </p:cNvPr>
          <p:cNvSpPr/>
          <p:nvPr/>
        </p:nvSpPr>
        <p:spPr>
          <a:xfrm>
            <a:off x="9722029" y="3351239"/>
            <a:ext cx="462179" cy="536352"/>
          </a:xfrm>
          <a:custGeom>
            <a:avLst/>
            <a:gdLst>
              <a:gd name="T0" fmla="*/ 105 w 450"/>
              <a:gd name="T1" fmla="*/ 204 h 523"/>
              <a:gd name="T2" fmla="*/ 116 w 450"/>
              <a:gd name="T3" fmla="*/ 223 h 523"/>
              <a:gd name="T4" fmla="*/ 236 w 450"/>
              <a:gd name="T5" fmla="*/ 328 h 523"/>
              <a:gd name="T6" fmla="*/ 354 w 450"/>
              <a:gd name="T7" fmla="*/ 222 h 523"/>
              <a:gd name="T8" fmla="*/ 364 w 450"/>
              <a:gd name="T9" fmla="*/ 203 h 523"/>
              <a:gd name="T10" fmla="*/ 367 w 450"/>
              <a:gd name="T11" fmla="*/ 198 h 523"/>
              <a:gd name="T12" fmla="*/ 362 w 450"/>
              <a:gd name="T13" fmla="*/ 160 h 523"/>
              <a:gd name="T14" fmla="*/ 362 w 450"/>
              <a:gd name="T15" fmla="*/ 158 h 523"/>
              <a:gd name="T16" fmla="*/ 234 w 450"/>
              <a:gd name="T17" fmla="*/ 0 h 523"/>
              <a:gd name="T18" fmla="*/ 108 w 450"/>
              <a:gd name="T19" fmla="*/ 159 h 523"/>
              <a:gd name="T20" fmla="*/ 108 w 450"/>
              <a:gd name="T21" fmla="*/ 161 h 523"/>
              <a:gd name="T22" fmla="*/ 103 w 450"/>
              <a:gd name="T23" fmla="*/ 198 h 523"/>
              <a:gd name="T24" fmla="*/ 105 w 450"/>
              <a:gd name="T25" fmla="*/ 204 h 523"/>
              <a:gd name="T26" fmla="*/ 351 w 450"/>
              <a:gd name="T27" fmla="*/ 190 h 523"/>
              <a:gd name="T28" fmla="*/ 348 w 450"/>
              <a:gd name="T29" fmla="*/ 197 h 523"/>
              <a:gd name="T30" fmla="*/ 342 w 450"/>
              <a:gd name="T31" fmla="*/ 210 h 523"/>
              <a:gd name="T32" fmla="*/ 338 w 450"/>
              <a:gd name="T33" fmla="*/ 215 h 523"/>
              <a:gd name="T34" fmla="*/ 236 w 450"/>
              <a:gd name="T35" fmla="*/ 310 h 523"/>
              <a:gd name="T36" fmla="*/ 131 w 450"/>
              <a:gd name="T37" fmla="*/ 215 h 523"/>
              <a:gd name="T38" fmla="*/ 127 w 450"/>
              <a:gd name="T39" fmla="*/ 210 h 523"/>
              <a:gd name="T40" fmla="*/ 121 w 450"/>
              <a:gd name="T41" fmla="*/ 197 h 523"/>
              <a:gd name="T42" fmla="*/ 118 w 450"/>
              <a:gd name="T43" fmla="*/ 191 h 523"/>
              <a:gd name="T44" fmla="*/ 119 w 450"/>
              <a:gd name="T45" fmla="*/ 174 h 523"/>
              <a:gd name="T46" fmla="*/ 119 w 450"/>
              <a:gd name="T47" fmla="*/ 174 h 523"/>
              <a:gd name="T48" fmla="*/ 124 w 450"/>
              <a:gd name="T49" fmla="*/ 170 h 523"/>
              <a:gd name="T50" fmla="*/ 144 w 450"/>
              <a:gd name="T51" fmla="*/ 173 h 523"/>
              <a:gd name="T52" fmla="*/ 149 w 450"/>
              <a:gd name="T53" fmla="*/ 170 h 523"/>
              <a:gd name="T54" fmla="*/ 162 w 450"/>
              <a:gd name="T55" fmla="*/ 141 h 523"/>
              <a:gd name="T56" fmla="*/ 275 w 450"/>
              <a:gd name="T57" fmla="*/ 156 h 523"/>
              <a:gd name="T58" fmla="*/ 308 w 450"/>
              <a:gd name="T59" fmla="*/ 153 h 523"/>
              <a:gd name="T60" fmla="*/ 316 w 450"/>
              <a:gd name="T61" fmla="*/ 172 h 523"/>
              <a:gd name="T62" fmla="*/ 320 w 450"/>
              <a:gd name="T63" fmla="*/ 175 h 523"/>
              <a:gd name="T64" fmla="*/ 321 w 450"/>
              <a:gd name="T65" fmla="*/ 175 h 523"/>
              <a:gd name="T66" fmla="*/ 345 w 450"/>
              <a:gd name="T67" fmla="*/ 168 h 523"/>
              <a:gd name="T68" fmla="*/ 350 w 450"/>
              <a:gd name="T69" fmla="*/ 173 h 523"/>
              <a:gd name="T70" fmla="*/ 350 w 450"/>
              <a:gd name="T71" fmla="*/ 173 h 523"/>
              <a:gd name="T72" fmla="*/ 351 w 450"/>
              <a:gd name="T73" fmla="*/ 190 h 523"/>
              <a:gd name="T74" fmla="*/ 450 w 450"/>
              <a:gd name="T75" fmla="*/ 513 h 523"/>
              <a:gd name="T76" fmla="*/ 441 w 450"/>
              <a:gd name="T77" fmla="*/ 522 h 523"/>
              <a:gd name="T78" fmla="*/ 30 w 450"/>
              <a:gd name="T79" fmla="*/ 523 h 523"/>
              <a:gd name="T80" fmla="*/ 21 w 450"/>
              <a:gd name="T81" fmla="*/ 515 h 523"/>
              <a:gd name="T82" fmla="*/ 50 w 450"/>
              <a:gd name="T83" fmla="*/ 376 h 523"/>
              <a:gd name="T84" fmla="*/ 62 w 450"/>
              <a:gd name="T85" fmla="*/ 394 h 523"/>
              <a:gd name="T86" fmla="*/ 63 w 450"/>
              <a:gd name="T87" fmla="*/ 395 h 523"/>
              <a:gd name="T88" fmla="*/ 64 w 450"/>
              <a:gd name="T89" fmla="*/ 396 h 523"/>
              <a:gd name="T90" fmla="*/ 108 w 450"/>
              <a:gd name="T91" fmla="*/ 413 h 523"/>
              <a:gd name="T92" fmla="*/ 176 w 450"/>
              <a:gd name="T93" fmla="*/ 375 h 523"/>
              <a:gd name="T94" fmla="*/ 183 w 450"/>
              <a:gd name="T95" fmla="*/ 359 h 523"/>
              <a:gd name="T96" fmla="*/ 179 w 450"/>
              <a:gd name="T97" fmla="*/ 343 h 523"/>
              <a:gd name="T98" fmla="*/ 235 w 450"/>
              <a:gd name="T99" fmla="*/ 352 h 523"/>
              <a:gd name="T100" fmla="*/ 343 w 450"/>
              <a:gd name="T101" fmla="*/ 311 h 523"/>
              <a:gd name="T102" fmla="*/ 354 w 450"/>
              <a:gd name="T103" fmla="*/ 309 h 523"/>
              <a:gd name="T104" fmla="*/ 450 w 450"/>
              <a:gd name="T105" fmla="*/ 513 h 523"/>
              <a:gd name="T106" fmla="*/ 76 w 450"/>
              <a:gd name="T107" fmla="*/ 384 h 523"/>
              <a:gd name="T108" fmla="*/ 1 w 450"/>
              <a:gd name="T109" fmla="*/ 205 h 523"/>
              <a:gd name="T110" fmla="*/ 71 w 450"/>
              <a:gd name="T111" fmla="*/ 158 h 523"/>
              <a:gd name="T112" fmla="*/ 86 w 450"/>
              <a:gd name="T113" fmla="*/ 213 h 523"/>
              <a:gd name="T114" fmla="*/ 55 w 450"/>
              <a:gd name="T115" fmla="*/ 224 h 523"/>
              <a:gd name="T116" fmla="*/ 105 w 450"/>
              <a:gd name="T117" fmla="*/ 332 h 523"/>
              <a:gd name="T118" fmla="*/ 132 w 450"/>
              <a:gd name="T119" fmla="*/ 315 h 523"/>
              <a:gd name="T120" fmla="*/ 164 w 450"/>
              <a:gd name="T121" fmla="*/ 362 h 523"/>
              <a:gd name="T122" fmla="*/ 76 w 450"/>
              <a:gd name="T123" fmla="*/ 384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" h="523">
                <a:moveTo>
                  <a:pt x="105" y="204"/>
                </a:moveTo>
                <a:cubicBezTo>
                  <a:pt x="109" y="213"/>
                  <a:pt x="112" y="219"/>
                  <a:pt x="116" y="223"/>
                </a:cubicBezTo>
                <a:cubicBezTo>
                  <a:pt x="135" y="285"/>
                  <a:pt x="184" y="328"/>
                  <a:pt x="236" y="328"/>
                </a:cubicBezTo>
                <a:cubicBezTo>
                  <a:pt x="287" y="327"/>
                  <a:pt x="336" y="284"/>
                  <a:pt x="354" y="222"/>
                </a:cubicBezTo>
                <a:cubicBezTo>
                  <a:pt x="358" y="218"/>
                  <a:pt x="361" y="212"/>
                  <a:pt x="364" y="203"/>
                </a:cubicBezTo>
                <a:cubicBezTo>
                  <a:pt x="365" y="201"/>
                  <a:pt x="366" y="199"/>
                  <a:pt x="367" y="198"/>
                </a:cubicBezTo>
                <a:cubicBezTo>
                  <a:pt x="374" y="183"/>
                  <a:pt x="371" y="167"/>
                  <a:pt x="362" y="160"/>
                </a:cubicBezTo>
                <a:lnTo>
                  <a:pt x="362" y="158"/>
                </a:lnTo>
                <a:cubicBezTo>
                  <a:pt x="361" y="82"/>
                  <a:pt x="351" y="0"/>
                  <a:pt x="234" y="0"/>
                </a:cubicBezTo>
                <a:cubicBezTo>
                  <a:pt x="117" y="0"/>
                  <a:pt x="107" y="79"/>
                  <a:pt x="108" y="159"/>
                </a:cubicBezTo>
                <a:cubicBezTo>
                  <a:pt x="108" y="160"/>
                  <a:pt x="108" y="160"/>
                  <a:pt x="108" y="161"/>
                </a:cubicBezTo>
                <a:cubicBezTo>
                  <a:pt x="98" y="168"/>
                  <a:pt x="95" y="184"/>
                  <a:pt x="103" y="198"/>
                </a:cubicBezTo>
                <a:cubicBezTo>
                  <a:pt x="103" y="200"/>
                  <a:pt x="104" y="202"/>
                  <a:pt x="105" y="204"/>
                </a:cubicBezTo>
                <a:close/>
                <a:moveTo>
                  <a:pt x="351" y="190"/>
                </a:moveTo>
                <a:cubicBezTo>
                  <a:pt x="350" y="192"/>
                  <a:pt x="349" y="194"/>
                  <a:pt x="348" y="197"/>
                </a:cubicBezTo>
                <a:cubicBezTo>
                  <a:pt x="347" y="200"/>
                  <a:pt x="344" y="208"/>
                  <a:pt x="342" y="210"/>
                </a:cubicBezTo>
                <a:cubicBezTo>
                  <a:pt x="340" y="211"/>
                  <a:pt x="339" y="213"/>
                  <a:pt x="338" y="215"/>
                </a:cubicBezTo>
                <a:cubicBezTo>
                  <a:pt x="323" y="271"/>
                  <a:pt x="280" y="310"/>
                  <a:pt x="236" y="310"/>
                </a:cubicBezTo>
                <a:cubicBezTo>
                  <a:pt x="190" y="310"/>
                  <a:pt x="148" y="271"/>
                  <a:pt x="131" y="215"/>
                </a:cubicBezTo>
                <a:cubicBezTo>
                  <a:pt x="131" y="213"/>
                  <a:pt x="129" y="211"/>
                  <a:pt x="127" y="210"/>
                </a:cubicBezTo>
                <a:cubicBezTo>
                  <a:pt x="126" y="208"/>
                  <a:pt x="123" y="201"/>
                  <a:pt x="121" y="197"/>
                </a:cubicBezTo>
                <a:cubicBezTo>
                  <a:pt x="120" y="195"/>
                  <a:pt x="119" y="193"/>
                  <a:pt x="118" y="191"/>
                </a:cubicBezTo>
                <a:cubicBezTo>
                  <a:pt x="114" y="183"/>
                  <a:pt x="115" y="175"/>
                  <a:pt x="119" y="174"/>
                </a:cubicBezTo>
                <a:lnTo>
                  <a:pt x="119" y="174"/>
                </a:lnTo>
                <a:cubicBezTo>
                  <a:pt x="121" y="173"/>
                  <a:pt x="123" y="171"/>
                  <a:pt x="124" y="170"/>
                </a:cubicBezTo>
                <a:lnTo>
                  <a:pt x="144" y="173"/>
                </a:lnTo>
                <a:cubicBezTo>
                  <a:pt x="146" y="173"/>
                  <a:pt x="148" y="172"/>
                  <a:pt x="149" y="170"/>
                </a:cubicBezTo>
                <a:lnTo>
                  <a:pt x="162" y="141"/>
                </a:lnTo>
                <a:cubicBezTo>
                  <a:pt x="176" y="144"/>
                  <a:pt x="231" y="157"/>
                  <a:pt x="275" y="156"/>
                </a:cubicBezTo>
                <a:cubicBezTo>
                  <a:pt x="288" y="156"/>
                  <a:pt x="299" y="155"/>
                  <a:pt x="308" y="153"/>
                </a:cubicBezTo>
                <a:lnTo>
                  <a:pt x="316" y="172"/>
                </a:lnTo>
                <a:cubicBezTo>
                  <a:pt x="317" y="174"/>
                  <a:pt x="318" y="175"/>
                  <a:pt x="320" y="175"/>
                </a:cubicBezTo>
                <a:cubicBezTo>
                  <a:pt x="320" y="175"/>
                  <a:pt x="321" y="175"/>
                  <a:pt x="321" y="175"/>
                </a:cubicBezTo>
                <a:lnTo>
                  <a:pt x="345" y="168"/>
                </a:lnTo>
                <a:cubicBezTo>
                  <a:pt x="346" y="170"/>
                  <a:pt x="348" y="172"/>
                  <a:pt x="350" y="173"/>
                </a:cubicBezTo>
                <a:lnTo>
                  <a:pt x="350" y="173"/>
                </a:lnTo>
                <a:cubicBezTo>
                  <a:pt x="354" y="175"/>
                  <a:pt x="355" y="182"/>
                  <a:pt x="351" y="190"/>
                </a:cubicBezTo>
                <a:close/>
                <a:moveTo>
                  <a:pt x="450" y="513"/>
                </a:moveTo>
                <a:cubicBezTo>
                  <a:pt x="450" y="518"/>
                  <a:pt x="446" y="522"/>
                  <a:pt x="441" y="522"/>
                </a:cubicBezTo>
                <a:lnTo>
                  <a:pt x="30" y="523"/>
                </a:lnTo>
                <a:cubicBezTo>
                  <a:pt x="25" y="523"/>
                  <a:pt x="22" y="519"/>
                  <a:pt x="21" y="515"/>
                </a:cubicBezTo>
                <a:cubicBezTo>
                  <a:pt x="21" y="459"/>
                  <a:pt x="31" y="412"/>
                  <a:pt x="50" y="376"/>
                </a:cubicBezTo>
                <a:cubicBezTo>
                  <a:pt x="54" y="382"/>
                  <a:pt x="58" y="388"/>
                  <a:pt x="62" y="394"/>
                </a:cubicBezTo>
                <a:lnTo>
                  <a:pt x="63" y="395"/>
                </a:lnTo>
                <a:lnTo>
                  <a:pt x="64" y="396"/>
                </a:lnTo>
                <a:cubicBezTo>
                  <a:pt x="65" y="397"/>
                  <a:pt x="81" y="413"/>
                  <a:pt x="108" y="413"/>
                </a:cubicBezTo>
                <a:cubicBezTo>
                  <a:pt x="132" y="413"/>
                  <a:pt x="155" y="400"/>
                  <a:pt x="176" y="375"/>
                </a:cubicBezTo>
                <a:cubicBezTo>
                  <a:pt x="180" y="371"/>
                  <a:pt x="182" y="365"/>
                  <a:pt x="183" y="359"/>
                </a:cubicBezTo>
                <a:cubicBezTo>
                  <a:pt x="183" y="354"/>
                  <a:pt x="182" y="349"/>
                  <a:pt x="179" y="343"/>
                </a:cubicBezTo>
                <a:cubicBezTo>
                  <a:pt x="197" y="349"/>
                  <a:pt x="216" y="352"/>
                  <a:pt x="235" y="352"/>
                </a:cubicBezTo>
                <a:cubicBezTo>
                  <a:pt x="279" y="352"/>
                  <a:pt x="319" y="337"/>
                  <a:pt x="343" y="311"/>
                </a:cubicBezTo>
                <a:cubicBezTo>
                  <a:pt x="345" y="308"/>
                  <a:pt x="350" y="307"/>
                  <a:pt x="354" y="309"/>
                </a:cubicBezTo>
                <a:cubicBezTo>
                  <a:pt x="415" y="347"/>
                  <a:pt x="450" y="420"/>
                  <a:pt x="450" y="513"/>
                </a:cubicBezTo>
                <a:close/>
                <a:moveTo>
                  <a:pt x="76" y="384"/>
                </a:moveTo>
                <a:cubicBezTo>
                  <a:pt x="0" y="295"/>
                  <a:pt x="1" y="205"/>
                  <a:pt x="1" y="205"/>
                </a:cubicBezTo>
                <a:cubicBezTo>
                  <a:pt x="4" y="156"/>
                  <a:pt x="61" y="154"/>
                  <a:pt x="71" y="158"/>
                </a:cubicBezTo>
                <a:cubicBezTo>
                  <a:pt x="84" y="164"/>
                  <a:pt x="87" y="207"/>
                  <a:pt x="86" y="213"/>
                </a:cubicBezTo>
                <a:cubicBezTo>
                  <a:pt x="84" y="221"/>
                  <a:pt x="55" y="224"/>
                  <a:pt x="55" y="224"/>
                </a:cubicBezTo>
                <a:cubicBezTo>
                  <a:pt x="66" y="272"/>
                  <a:pt x="105" y="332"/>
                  <a:pt x="105" y="332"/>
                </a:cubicBezTo>
                <a:cubicBezTo>
                  <a:pt x="116" y="319"/>
                  <a:pt x="132" y="315"/>
                  <a:pt x="132" y="315"/>
                </a:cubicBezTo>
                <a:cubicBezTo>
                  <a:pt x="164" y="327"/>
                  <a:pt x="164" y="362"/>
                  <a:pt x="164" y="362"/>
                </a:cubicBezTo>
                <a:cubicBezTo>
                  <a:pt x="114" y="421"/>
                  <a:pt x="91" y="401"/>
                  <a:pt x="7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4" name="íşľïḍè">
            <a:extLst>
              <a:ext uri="{FF2B5EF4-FFF2-40B4-BE49-F238E27FC236}">
                <a16:creationId xmlns:a16="http://schemas.microsoft.com/office/drawing/2014/main" id="{850875BA-303F-4DDA-9836-F791D1957017}"/>
              </a:ext>
            </a:extLst>
          </p:cNvPr>
          <p:cNvSpPr txBox="1"/>
          <p:nvPr/>
        </p:nvSpPr>
        <p:spPr>
          <a:xfrm>
            <a:off x="10635341" y="3421759"/>
            <a:ext cx="844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2000">
                <a:solidFill>
                  <a:srgbClr val="0E477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6" name="iṧļíḑé">
            <a:extLst>
              <a:ext uri="{FF2B5EF4-FFF2-40B4-BE49-F238E27FC236}">
                <a16:creationId xmlns:a16="http://schemas.microsoft.com/office/drawing/2014/main" id="{831D8B8A-275F-4804-91F4-1932F2BDA30C}"/>
              </a:ext>
            </a:extLst>
          </p:cNvPr>
          <p:cNvSpPr/>
          <p:nvPr/>
        </p:nvSpPr>
        <p:spPr>
          <a:xfrm>
            <a:off x="2209413" y="2071491"/>
            <a:ext cx="1977766" cy="1198144"/>
          </a:xfrm>
          <a:prstGeom prst="arc">
            <a:avLst>
              <a:gd name="adj1" fmla="val 10762864"/>
              <a:gd name="adj2" fmla="val 0"/>
            </a:avLst>
          </a:prstGeom>
          <a:ln w="22225" cap="rnd"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ṥḷiďé">
            <a:extLst>
              <a:ext uri="{FF2B5EF4-FFF2-40B4-BE49-F238E27FC236}">
                <a16:creationId xmlns:a16="http://schemas.microsoft.com/office/drawing/2014/main" id="{0BEE1412-4F8F-48B7-A4F7-C9C3EC4A8B98}"/>
              </a:ext>
            </a:extLst>
          </p:cNvPr>
          <p:cNvSpPr/>
          <p:nvPr/>
        </p:nvSpPr>
        <p:spPr>
          <a:xfrm>
            <a:off x="5001944" y="2071491"/>
            <a:ext cx="1977766" cy="1198144"/>
          </a:xfrm>
          <a:prstGeom prst="arc">
            <a:avLst>
              <a:gd name="adj1" fmla="val 10762864"/>
              <a:gd name="adj2" fmla="val 0"/>
            </a:avLst>
          </a:prstGeom>
          <a:ln w="22225" cap="rnd"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ś1ïḋè">
            <a:extLst>
              <a:ext uri="{FF2B5EF4-FFF2-40B4-BE49-F238E27FC236}">
                <a16:creationId xmlns:a16="http://schemas.microsoft.com/office/drawing/2014/main" id="{2BAF99F4-5103-40D5-9FF1-4AC9BA9EAE1D}"/>
              </a:ext>
            </a:extLst>
          </p:cNvPr>
          <p:cNvSpPr/>
          <p:nvPr/>
        </p:nvSpPr>
        <p:spPr>
          <a:xfrm>
            <a:off x="7794475" y="2071491"/>
            <a:ext cx="1977766" cy="1198144"/>
          </a:xfrm>
          <a:prstGeom prst="arc">
            <a:avLst>
              <a:gd name="adj1" fmla="val 10762864"/>
              <a:gd name="adj2" fmla="val 0"/>
            </a:avLst>
          </a:prstGeom>
          <a:ln w="22225" cap="rnd">
            <a:solidFill>
              <a:schemeClr val="bg1">
                <a:lumMod val="7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15D61A5-DF81-4632-9038-5A6F921297E7}"/>
              </a:ext>
            </a:extLst>
          </p:cNvPr>
          <p:cNvSpPr txBox="1"/>
          <p:nvPr/>
        </p:nvSpPr>
        <p:spPr>
          <a:xfrm>
            <a:off x="928031" y="4503625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7736610-D7E9-46CA-9088-A1BB7BA08777}"/>
              </a:ext>
            </a:extLst>
          </p:cNvPr>
          <p:cNvSpPr txBox="1"/>
          <p:nvPr/>
        </p:nvSpPr>
        <p:spPr>
          <a:xfrm>
            <a:off x="3467408" y="4503625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DD2E57C-B342-472A-BAA2-8B7BE53F79FB}"/>
              </a:ext>
            </a:extLst>
          </p:cNvPr>
          <p:cNvSpPr txBox="1"/>
          <p:nvPr/>
        </p:nvSpPr>
        <p:spPr>
          <a:xfrm>
            <a:off x="6271301" y="4503625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4A2548-D37E-46ED-B792-F7C08B12736D}"/>
              </a:ext>
            </a:extLst>
          </p:cNvPr>
          <p:cNvSpPr txBox="1"/>
          <p:nvPr/>
        </p:nvSpPr>
        <p:spPr>
          <a:xfrm>
            <a:off x="8810678" y="4503625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89DA76F-1623-4DFD-AD82-BDE56F1EF429}"/>
              </a:ext>
            </a:extLst>
          </p:cNvPr>
          <p:cNvSpPr txBox="1"/>
          <p:nvPr/>
        </p:nvSpPr>
        <p:spPr>
          <a:xfrm>
            <a:off x="1118723" y="333749"/>
            <a:ext cx="366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1173BA-4623-4592-AED6-A6923686D0A8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B0F42C0-8779-443B-817A-2FF563360C10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160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ṧḷîḍé">
            <a:extLst>
              <a:ext uri="{FF2B5EF4-FFF2-40B4-BE49-F238E27FC236}">
                <a16:creationId xmlns:a16="http://schemas.microsoft.com/office/drawing/2014/main" id="{F6BF80EF-10A1-4C9F-B221-04CE1EA51D65}"/>
              </a:ext>
            </a:extLst>
          </p:cNvPr>
          <p:cNvSpPr/>
          <p:nvPr/>
        </p:nvSpPr>
        <p:spPr>
          <a:xfrm>
            <a:off x="8397003" y="2295524"/>
            <a:ext cx="2326946" cy="3543300"/>
          </a:xfrm>
          <a:prstGeom prst="rect">
            <a:avLst/>
          </a:prstGeom>
          <a:noFill/>
          <a:ln>
            <a:solidFill>
              <a:srgbClr val="0E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išļíďê">
            <a:extLst>
              <a:ext uri="{FF2B5EF4-FFF2-40B4-BE49-F238E27FC236}">
                <a16:creationId xmlns:a16="http://schemas.microsoft.com/office/drawing/2014/main" id="{009DE065-8B2B-4FA0-9407-BFD61205F95E}"/>
              </a:ext>
            </a:extLst>
          </p:cNvPr>
          <p:cNvSpPr/>
          <p:nvPr/>
        </p:nvSpPr>
        <p:spPr>
          <a:xfrm>
            <a:off x="8403763" y="2293198"/>
            <a:ext cx="2326946" cy="160815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0" name="ïṥļíḋe">
            <a:extLst>
              <a:ext uri="{FF2B5EF4-FFF2-40B4-BE49-F238E27FC236}">
                <a16:creationId xmlns:a16="http://schemas.microsoft.com/office/drawing/2014/main" id="{11A3E0E1-90D0-4770-B8E9-E184B38F4D30}"/>
              </a:ext>
            </a:extLst>
          </p:cNvPr>
          <p:cNvSpPr/>
          <p:nvPr/>
        </p:nvSpPr>
        <p:spPr>
          <a:xfrm>
            <a:off x="4914271" y="2295524"/>
            <a:ext cx="2326946" cy="3543300"/>
          </a:xfrm>
          <a:prstGeom prst="rect">
            <a:avLst/>
          </a:prstGeom>
          <a:noFill/>
          <a:ln>
            <a:solidFill>
              <a:srgbClr val="0E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1" name="ïṩļiḋè">
            <a:extLst>
              <a:ext uri="{FF2B5EF4-FFF2-40B4-BE49-F238E27FC236}">
                <a16:creationId xmlns:a16="http://schemas.microsoft.com/office/drawing/2014/main" id="{9F4F5E21-0F2A-4973-8A9F-F5B14FFE8B04}"/>
              </a:ext>
            </a:extLst>
          </p:cNvPr>
          <p:cNvSpPr/>
          <p:nvPr/>
        </p:nvSpPr>
        <p:spPr>
          <a:xfrm>
            <a:off x="4920576" y="2293198"/>
            <a:ext cx="2326946" cy="160815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îṩľíḑe">
            <a:extLst>
              <a:ext uri="{FF2B5EF4-FFF2-40B4-BE49-F238E27FC236}">
                <a16:creationId xmlns:a16="http://schemas.microsoft.com/office/drawing/2014/main" id="{BB4E585D-4923-4266-B51F-C480392DF707}"/>
              </a:ext>
            </a:extLst>
          </p:cNvPr>
          <p:cNvSpPr/>
          <p:nvPr/>
        </p:nvSpPr>
        <p:spPr>
          <a:xfrm>
            <a:off x="1410871" y="2295524"/>
            <a:ext cx="2326946" cy="3543300"/>
          </a:xfrm>
          <a:prstGeom prst="rect">
            <a:avLst/>
          </a:prstGeom>
          <a:noFill/>
          <a:ln>
            <a:solidFill>
              <a:srgbClr val="0E4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" name="ïşļïḓé">
            <a:extLst>
              <a:ext uri="{FF2B5EF4-FFF2-40B4-BE49-F238E27FC236}">
                <a16:creationId xmlns:a16="http://schemas.microsoft.com/office/drawing/2014/main" id="{59DA6C82-235E-4783-9E1F-7E5F7A77AD5E}"/>
              </a:ext>
            </a:extLst>
          </p:cNvPr>
          <p:cNvSpPr/>
          <p:nvPr/>
        </p:nvSpPr>
        <p:spPr>
          <a:xfrm>
            <a:off x="1410869" y="2293198"/>
            <a:ext cx="2326946" cy="1608154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4" name="íṩľîḓe">
            <a:extLst>
              <a:ext uri="{FF2B5EF4-FFF2-40B4-BE49-F238E27FC236}">
                <a16:creationId xmlns:a16="http://schemas.microsoft.com/office/drawing/2014/main" id="{0A825B39-52F0-447B-91AD-FC6095069F84}"/>
              </a:ext>
            </a:extLst>
          </p:cNvPr>
          <p:cNvSpPr txBox="1"/>
          <p:nvPr/>
        </p:nvSpPr>
        <p:spPr>
          <a:xfrm>
            <a:off x="5389727" y="2835738"/>
            <a:ext cx="1412546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$</a:t>
            </a:r>
            <a:r>
              <a:rPr lang="en-GB" sz="100" b="1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15</a:t>
            </a:r>
            <a:endParaRPr lang="en-GB" sz="7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0" name="î$ļíḓê">
            <a:extLst>
              <a:ext uri="{FF2B5EF4-FFF2-40B4-BE49-F238E27FC236}">
                <a16:creationId xmlns:a16="http://schemas.microsoft.com/office/drawing/2014/main" id="{F12AA788-3050-4290-BD29-4555623443F1}"/>
              </a:ext>
            </a:extLst>
          </p:cNvPr>
          <p:cNvSpPr txBox="1"/>
          <p:nvPr/>
        </p:nvSpPr>
        <p:spPr>
          <a:xfrm>
            <a:off x="1868071" y="2835738"/>
            <a:ext cx="1412546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$</a:t>
            </a:r>
            <a:r>
              <a:rPr lang="en-GB" sz="100" b="1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0</a:t>
            </a:r>
            <a:endParaRPr lang="en-GB" sz="7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2" name="íśḻîďê">
            <a:extLst>
              <a:ext uri="{FF2B5EF4-FFF2-40B4-BE49-F238E27FC236}">
                <a16:creationId xmlns:a16="http://schemas.microsoft.com/office/drawing/2014/main" id="{E2135BDB-61A7-4E94-896E-4C0FB1678F1E}"/>
              </a:ext>
            </a:extLst>
          </p:cNvPr>
          <p:cNvSpPr/>
          <p:nvPr/>
        </p:nvSpPr>
        <p:spPr>
          <a:xfrm>
            <a:off x="1771622" y="5259298"/>
            <a:ext cx="1630846" cy="471242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 </a:t>
            </a:r>
            <a:endParaRPr lang="en-GB" dirty="0">
              <a:cs typeface="+mn-ea"/>
              <a:sym typeface="+mn-lt"/>
            </a:endParaRPr>
          </a:p>
        </p:txBody>
      </p:sp>
      <p:sp>
        <p:nvSpPr>
          <p:cNvPr id="26" name="iṣ1îḍe">
            <a:extLst>
              <a:ext uri="{FF2B5EF4-FFF2-40B4-BE49-F238E27FC236}">
                <a16:creationId xmlns:a16="http://schemas.microsoft.com/office/drawing/2014/main" id="{7B29407E-5184-4142-B2FB-64D82314E068}"/>
              </a:ext>
            </a:extLst>
          </p:cNvPr>
          <p:cNvSpPr txBox="1"/>
          <p:nvPr/>
        </p:nvSpPr>
        <p:spPr>
          <a:xfrm>
            <a:off x="8854203" y="2835738"/>
            <a:ext cx="1412546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$</a:t>
            </a:r>
            <a:r>
              <a:rPr lang="en-GB" sz="100" b="1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GB" sz="4800" b="1">
                <a:solidFill>
                  <a:schemeClr val="bg2"/>
                </a:solidFill>
                <a:cs typeface="+mn-ea"/>
                <a:sym typeface="+mn-lt"/>
              </a:rPr>
              <a:t>99</a:t>
            </a:r>
            <a:endParaRPr lang="en-GB" sz="7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9B21A4-F7C8-4672-820C-5BEB9FBDAA2C}"/>
              </a:ext>
            </a:extLst>
          </p:cNvPr>
          <p:cNvSpPr txBox="1"/>
          <p:nvPr/>
        </p:nvSpPr>
        <p:spPr>
          <a:xfrm>
            <a:off x="1758919" y="5294864"/>
            <a:ext cx="163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C51F9F-DE8E-489B-94EA-07AFF0DA57BA}"/>
              </a:ext>
            </a:extLst>
          </p:cNvPr>
          <p:cNvSpPr txBox="1"/>
          <p:nvPr/>
        </p:nvSpPr>
        <p:spPr>
          <a:xfrm>
            <a:off x="1662711" y="4071873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9" name="íśḻîďê">
            <a:extLst>
              <a:ext uri="{FF2B5EF4-FFF2-40B4-BE49-F238E27FC236}">
                <a16:creationId xmlns:a16="http://schemas.microsoft.com/office/drawing/2014/main" id="{EFE3C4D9-99B0-4338-A46C-821B68AD4798}"/>
              </a:ext>
            </a:extLst>
          </p:cNvPr>
          <p:cNvSpPr/>
          <p:nvPr/>
        </p:nvSpPr>
        <p:spPr>
          <a:xfrm>
            <a:off x="5184130" y="5223732"/>
            <a:ext cx="1630846" cy="471242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 </a:t>
            </a:r>
            <a:endParaRPr lang="en-GB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EF19C9B-F294-4E65-AD0C-D678B1E1622E}"/>
              </a:ext>
            </a:extLst>
          </p:cNvPr>
          <p:cNvSpPr txBox="1"/>
          <p:nvPr/>
        </p:nvSpPr>
        <p:spPr>
          <a:xfrm>
            <a:off x="5171427" y="5259298"/>
            <a:ext cx="163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87D1BC7-B103-4689-8CCB-0B9BEFF062C4}"/>
              </a:ext>
            </a:extLst>
          </p:cNvPr>
          <p:cNvSpPr txBox="1"/>
          <p:nvPr/>
        </p:nvSpPr>
        <p:spPr>
          <a:xfrm>
            <a:off x="5075219" y="4036307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6" name="íśḻîďê">
            <a:extLst>
              <a:ext uri="{FF2B5EF4-FFF2-40B4-BE49-F238E27FC236}">
                <a16:creationId xmlns:a16="http://schemas.microsoft.com/office/drawing/2014/main" id="{E17B586C-5190-4147-842B-629010C8D030}"/>
              </a:ext>
            </a:extLst>
          </p:cNvPr>
          <p:cNvSpPr/>
          <p:nvPr/>
        </p:nvSpPr>
        <p:spPr>
          <a:xfrm>
            <a:off x="8648606" y="5247111"/>
            <a:ext cx="1630846" cy="471242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 </a:t>
            </a:r>
            <a:endParaRPr lang="en-GB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78987CC-1B53-426A-B602-24F176ED979C}"/>
              </a:ext>
            </a:extLst>
          </p:cNvPr>
          <p:cNvSpPr txBox="1"/>
          <p:nvPr/>
        </p:nvSpPr>
        <p:spPr>
          <a:xfrm>
            <a:off x="8635903" y="5282677"/>
            <a:ext cx="1630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A7727D9-FF11-48A0-B063-093DBCBDB1E2}"/>
              </a:ext>
            </a:extLst>
          </p:cNvPr>
          <p:cNvSpPr txBox="1"/>
          <p:nvPr/>
        </p:nvSpPr>
        <p:spPr>
          <a:xfrm>
            <a:off x="8539695" y="4059686"/>
            <a:ext cx="20751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1F19E19-754C-4926-A869-702828209430}"/>
              </a:ext>
            </a:extLst>
          </p:cNvPr>
          <p:cNvSpPr txBox="1"/>
          <p:nvPr/>
        </p:nvSpPr>
        <p:spPr>
          <a:xfrm>
            <a:off x="1118723" y="333749"/>
            <a:ext cx="379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9EBBFB-569A-43FF-9087-354828BCFCBB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63E463AF-D40E-4467-BE20-827B88E74F7E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53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563A15-CFEB-4F3D-845C-0EB93E46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A1F6463-4FBD-4C58-8580-A7BC1FCFDA4A}"/>
              </a:ext>
            </a:extLst>
          </p:cNvPr>
          <p:cNvSpPr txBox="1"/>
          <p:nvPr/>
        </p:nvSpPr>
        <p:spPr>
          <a:xfrm>
            <a:off x="1178593" y="2024069"/>
            <a:ext cx="147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5" name="iconfont-11910-5686862">
            <a:extLst>
              <a:ext uri="{FF2B5EF4-FFF2-40B4-BE49-F238E27FC236}">
                <a16:creationId xmlns:a16="http://schemas.microsoft.com/office/drawing/2014/main" id="{01A6CB07-D4DC-42EC-866D-74CCF862F1AC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963739" y="2911311"/>
            <a:ext cx="320765" cy="366309"/>
          </a:xfrm>
          <a:custGeom>
            <a:avLst/>
            <a:gdLst>
              <a:gd name="T0" fmla="*/ 4621 w 9242"/>
              <a:gd name="T1" fmla="*/ 10555 h 10555"/>
              <a:gd name="T2" fmla="*/ 4034 w 9242"/>
              <a:gd name="T3" fmla="*/ 10285 h 10555"/>
              <a:gd name="T4" fmla="*/ 244 w 9242"/>
              <a:gd name="T5" fmla="*/ 5872 h 10555"/>
              <a:gd name="T6" fmla="*/ 127 w 9242"/>
              <a:gd name="T7" fmla="*/ 5043 h 10555"/>
              <a:gd name="T8" fmla="*/ 831 w 9242"/>
              <a:gd name="T9" fmla="*/ 4592 h 10555"/>
              <a:gd name="T10" fmla="*/ 2221 w 9242"/>
              <a:gd name="T11" fmla="*/ 4592 h 10555"/>
              <a:gd name="T12" fmla="*/ 2221 w 9242"/>
              <a:gd name="T13" fmla="*/ 1200 h 10555"/>
              <a:gd name="T14" fmla="*/ 3421 w 9242"/>
              <a:gd name="T15" fmla="*/ 0 h 10555"/>
              <a:gd name="T16" fmla="*/ 5821 w 9242"/>
              <a:gd name="T17" fmla="*/ 0 h 10555"/>
              <a:gd name="T18" fmla="*/ 7021 w 9242"/>
              <a:gd name="T19" fmla="*/ 1200 h 10555"/>
              <a:gd name="T20" fmla="*/ 7021 w 9242"/>
              <a:gd name="T21" fmla="*/ 4591 h 10555"/>
              <a:gd name="T22" fmla="*/ 8411 w 9242"/>
              <a:gd name="T23" fmla="*/ 4591 h 10555"/>
              <a:gd name="T24" fmla="*/ 9115 w 9242"/>
              <a:gd name="T25" fmla="*/ 5042 h 10555"/>
              <a:gd name="T26" fmla="*/ 8999 w 9242"/>
              <a:gd name="T27" fmla="*/ 5871 h 10555"/>
              <a:gd name="T28" fmla="*/ 5209 w 9242"/>
              <a:gd name="T29" fmla="*/ 10285 h 10555"/>
              <a:gd name="T30" fmla="*/ 4621 w 9242"/>
              <a:gd name="T31" fmla="*/ 10555 h 10555"/>
              <a:gd name="T32" fmla="*/ 886 w 9242"/>
              <a:gd name="T33" fmla="*/ 5392 h 10555"/>
              <a:gd name="T34" fmla="*/ 4621 w 9242"/>
              <a:gd name="T35" fmla="*/ 9742 h 10555"/>
              <a:gd name="T36" fmla="*/ 8356 w 9242"/>
              <a:gd name="T37" fmla="*/ 5392 h 10555"/>
              <a:gd name="T38" fmla="*/ 6221 w 9242"/>
              <a:gd name="T39" fmla="*/ 5392 h 10555"/>
              <a:gd name="T40" fmla="*/ 6221 w 9242"/>
              <a:gd name="T41" fmla="*/ 1200 h 10555"/>
              <a:gd name="T42" fmla="*/ 5821 w 9242"/>
              <a:gd name="T43" fmla="*/ 800 h 10555"/>
              <a:gd name="T44" fmla="*/ 3421 w 9242"/>
              <a:gd name="T45" fmla="*/ 800 h 10555"/>
              <a:gd name="T46" fmla="*/ 3021 w 9242"/>
              <a:gd name="T47" fmla="*/ 1200 h 10555"/>
              <a:gd name="T48" fmla="*/ 3021 w 9242"/>
              <a:gd name="T49" fmla="*/ 5391 h 10555"/>
              <a:gd name="T50" fmla="*/ 886 w 9242"/>
              <a:gd name="T51" fmla="*/ 5391 h 10555"/>
              <a:gd name="T52" fmla="*/ 886 w 9242"/>
              <a:gd name="T53" fmla="*/ 5392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242" h="10555">
                <a:moveTo>
                  <a:pt x="4621" y="10555"/>
                </a:moveTo>
                <a:cubicBezTo>
                  <a:pt x="4395" y="10555"/>
                  <a:pt x="4181" y="10456"/>
                  <a:pt x="4034" y="10285"/>
                </a:cubicBezTo>
                <a:lnTo>
                  <a:pt x="244" y="5872"/>
                </a:lnTo>
                <a:cubicBezTo>
                  <a:pt x="44" y="5640"/>
                  <a:pt x="0" y="5322"/>
                  <a:pt x="127" y="5043"/>
                </a:cubicBezTo>
                <a:cubicBezTo>
                  <a:pt x="255" y="4765"/>
                  <a:pt x="525" y="4592"/>
                  <a:pt x="831" y="4592"/>
                </a:cubicBezTo>
                <a:lnTo>
                  <a:pt x="2221" y="4592"/>
                </a:lnTo>
                <a:lnTo>
                  <a:pt x="2221" y="1200"/>
                </a:lnTo>
                <a:cubicBezTo>
                  <a:pt x="2221" y="539"/>
                  <a:pt x="2760" y="0"/>
                  <a:pt x="3421" y="0"/>
                </a:cubicBezTo>
                <a:lnTo>
                  <a:pt x="5821" y="0"/>
                </a:lnTo>
                <a:cubicBezTo>
                  <a:pt x="6482" y="0"/>
                  <a:pt x="7021" y="539"/>
                  <a:pt x="7021" y="1200"/>
                </a:cubicBezTo>
                <a:lnTo>
                  <a:pt x="7021" y="4591"/>
                </a:lnTo>
                <a:lnTo>
                  <a:pt x="8411" y="4591"/>
                </a:lnTo>
                <a:cubicBezTo>
                  <a:pt x="8717" y="4591"/>
                  <a:pt x="8987" y="4764"/>
                  <a:pt x="9115" y="5042"/>
                </a:cubicBezTo>
                <a:cubicBezTo>
                  <a:pt x="9242" y="5321"/>
                  <a:pt x="9199" y="5639"/>
                  <a:pt x="8999" y="5871"/>
                </a:cubicBezTo>
                <a:lnTo>
                  <a:pt x="5209" y="10285"/>
                </a:lnTo>
                <a:cubicBezTo>
                  <a:pt x="5061" y="10457"/>
                  <a:pt x="4847" y="10555"/>
                  <a:pt x="4621" y="10555"/>
                </a:cubicBezTo>
                <a:close/>
                <a:moveTo>
                  <a:pt x="886" y="5392"/>
                </a:moveTo>
                <a:lnTo>
                  <a:pt x="4621" y="9742"/>
                </a:lnTo>
                <a:lnTo>
                  <a:pt x="8356" y="5392"/>
                </a:lnTo>
                <a:lnTo>
                  <a:pt x="6221" y="5392"/>
                </a:lnTo>
                <a:lnTo>
                  <a:pt x="6221" y="1200"/>
                </a:lnTo>
                <a:cubicBezTo>
                  <a:pt x="6221" y="980"/>
                  <a:pt x="6041" y="800"/>
                  <a:pt x="5821" y="800"/>
                </a:cubicBezTo>
                <a:lnTo>
                  <a:pt x="3421" y="800"/>
                </a:lnTo>
                <a:cubicBezTo>
                  <a:pt x="3201" y="800"/>
                  <a:pt x="3021" y="980"/>
                  <a:pt x="3021" y="1200"/>
                </a:cubicBezTo>
                <a:lnTo>
                  <a:pt x="3021" y="5391"/>
                </a:lnTo>
                <a:lnTo>
                  <a:pt x="886" y="5391"/>
                </a:lnTo>
                <a:lnTo>
                  <a:pt x="886" y="53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A51D2A9-CDEF-4C4A-AA41-D2EB34ED9A31}"/>
              </a:ext>
            </a:extLst>
          </p:cNvPr>
          <p:cNvSpPr txBox="1"/>
          <p:nvPr/>
        </p:nvSpPr>
        <p:spPr>
          <a:xfrm>
            <a:off x="6096000" y="4394384"/>
            <a:ext cx="3884953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>
                    <a:lumMod val="65000"/>
                  </a:schemeClr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content, content to match the title. </a:t>
            </a:r>
            <a:endParaRPr dirty="0"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D8F1DF4-872B-4631-B1BC-4F3CC67B1C77}"/>
              </a:ext>
            </a:extLst>
          </p:cNvPr>
          <p:cNvSpPr/>
          <p:nvPr/>
        </p:nvSpPr>
        <p:spPr>
          <a:xfrm>
            <a:off x="4572000" y="2417704"/>
            <a:ext cx="6840047" cy="1674287"/>
          </a:xfrm>
          <a:prstGeom prst="roundRect">
            <a:avLst>
              <a:gd name="adj" fmla="val 50000"/>
            </a:avLst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CDCCCA9-CBEF-4C93-9CCB-4E5EA1F46C87}"/>
              </a:ext>
            </a:extLst>
          </p:cNvPr>
          <p:cNvSpPr/>
          <p:nvPr/>
        </p:nvSpPr>
        <p:spPr>
          <a:xfrm>
            <a:off x="7926162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2E8008-F15C-4039-A07F-88F127002B84}"/>
              </a:ext>
            </a:extLst>
          </p:cNvPr>
          <p:cNvSpPr/>
          <p:nvPr/>
        </p:nvSpPr>
        <p:spPr>
          <a:xfrm>
            <a:off x="8121765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544770-5F91-474A-9FA3-6FA30904B11E}"/>
              </a:ext>
            </a:extLst>
          </p:cNvPr>
          <p:cNvSpPr/>
          <p:nvPr/>
        </p:nvSpPr>
        <p:spPr>
          <a:xfrm>
            <a:off x="8317368" y="5296980"/>
            <a:ext cx="103423" cy="103423"/>
          </a:xfrm>
          <a:prstGeom prst="ellipse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1C7098-E91E-4509-BF1B-D32B28718CC2}"/>
              </a:ext>
            </a:extLst>
          </p:cNvPr>
          <p:cNvSpPr txBox="1"/>
          <p:nvPr/>
        </p:nvSpPr>
        <p:spPr>
          <a:xfrm>
            <a:off x="5222718" y="2700180"/>
            <a:ext cx="540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sz="5400" dirty="0">
                <a:sym typeface="+mn-lt"/>
              </a:rPr>
              <a:t>2.Add title text</a:t>
            </a:r>
            <a:endParaRPr lang="zh-CN" altLang="en-US" sz="5400" dirty="0"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2CD4BA-0854-4B8B-A341-5F1297F34075}"/>
              </a:ext>
            </a:extLst>
          </p:cNvPr>
          <p:cNvSpPr txBox="1"/>
          <p:nvPr/>
        </p:nvSpPr>
        <p:spPr>
          <a:xfrm>
            <a:off x="6613090" y="1865219"/>
            <a:ext cx="2729565" cy="31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rgbClr val="0E4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1400" b="1" dirty="0">
              <a:solidFill>
                <a:srgbClr val="0E4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21971C1-702A-4411-AF77-A3933E9B8DE6}"/>
              </a:ext>
            </a:extLst>
          </p:cNvPr>
          <p:cNvSpPr/>
          <p:nvPr/>
        </p:nvSpPr>
        <p:spPr>
          <a:xfrm rot="18854253">
            <a:off x="3873370" y="3805841"/>
            <a:ext cx="487590" cy="487590"/>
          </a:xfrm>
          <a:prstGeom prst="round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41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 animBg="1"/>
          <p:bldP spid="7" grpId="0" animBg="1"/>
          <p:bldP spid="13" grpId="0"/>
          <p:bldP spid="1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ï$ļîḋê">
            <a:extLst>
              <a:ext uri="{FF2B5EF4-FFF2-40B4-BE49-F238E27FC236}">
                <a16:creationId xmlns:a16="http://schemas.microsoft.com/office/drawing/2014/main" id="{14BBC293-86F4-4AEC-8AC2-D94CDAAC41D8}"/>
              </a:ext>
            </a:extLst>
          </p:cNvPr>
          <p:cNvSpPr/>
          <p:nvPr/>
        </p:nvSpPr>
        <p:spPr>
          <a:xfrm>
            <a:off x="675936" y="3183225"/>
            <a:ext cx="10845800" cy="45720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îšḻídè">
            <a:extLst>
              <a:ext uri="{FF2B5EF4-FFF2-40B4-BE49-F238E27FC236}">
                <a16:creationId xmlns:a16="http://schemas.microsoft.com/office/drawing/2014/main" id="{22C8D553-DBAA-4128-AD7B-48C0439B16EE}"/>
              </a:ext>
            </a:extLst>
          </p:cNvPr>
          <p:cNvSpPr/>
          <p:nvPr/>
        </p:nvSpPr>
        <p:spPr>
          <a:xfrm>
            <a:off x="2425848" y="2867797"/>
            <a:ext cx="1920240" cy="676576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7" name="îşļíḍê">
            <a:extLst>
              <a:ext uri="{FF2B5EF4-FFF2-40B4-BE49-F238E27FC236}">
                <a16:creationId xmlns:a16="http://schemas.microsoft.com/office/drawing/2014/main" id="{DE55A8F6-4780-443B-A02E-4CFA056E8B13}"/>
              </a:ext>
            </a:extLst>
          </p:cNvPr>
          <p:cNvSpPr/>
          <p:nvPr/>
        </p:nvSpPr>
        <p:spPr>
          <a:xfrm>
            <a:off x="5138568" y="2867797"/>
            <a:ext cx="1920240" cy="676576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8" name="ïṩ1ïdè">
            <a:extLst>
              <a:ext uri="{FF2B5EF4-FFF2-40B4-BE49-F238E27FC236}">
                <a16:creationId xmlns:a16="http://schemas.microsoft.com/office/drawing/2014/main" id="{E38FBDDB-0465-4968-9344-E62FB15520BE}"/>
              </a:ext>
            </a:extLst>
          </p:cNvPr>
          <p:cNvSpPr/>
          <p:nvPr/>
        </p:nvSpPr>
        <p:spPr>
          <a:xfrm>
            <a:off x="7851289" y="2867797"/>
            <a:ext cx="1920240" cy="676576"/>
          </a:xfrm>
          <a:prstGeom prst="rect">
            <a:avLst/>
          </a:prstGeom>
          <a:solidFill>
            <a:srgbClr val="0E477F"/>
          </a:solidFill>
          <a:ln>
            <a:noFill/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28" name="íṥḷiďe">
            <a:extLst>
              <a:ext uri="{FF2B5EF4-FFF2-40B4-BE49-F238E27FC236}">
                <a16:creationId xmlns:a16="http://schemas.microsoft.com/office/drawing/2014/main" id="{C77AFAF9-14E3-419A-8BE9-42633B2A59AE}"/>
              </a:ext>
            </a:extLst>
          </p:cNvPr>
          <p:cNvSpPr/>
          <p:nvPr/>
        </p:nvSpPr>
        <p:spPr>
          <a:xfrm>
            <a:off x="2498457" y="2133217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>
                <a:solidFill>
                  <a:srgbClr val="0E477F"/>
                </a:solidFill>
                <a:cs typeface="+mn-ea"/>
                <a:sym typeface="+mn-lt"/>
              </a:rPr>
              <a:t>5~</a:t>
            </a:r>
            <a:r>
              <a:rPr lang="en-US" altLang="zh-CN" sz="100" b="1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rgbClr val="0E477F"/>
                </a:solidFill>
                <a:cs typeface="+mn-ea"/>
                <a:sym typeface="+mn-lt"/>
              </a:rPr>
              <a:t>10</a:t>
            </a:r>
            <a:r>
              <a:rPr lang="en-US" altLang="zh-CN" sz="1600" b="1" dirty="0">
                <a:solidFill>
                  <a:srgbClr val="0E477F"/>
                </a:solidFill>
                <a:cs typeface="+mn-ea"/>
                <a:sym typeface="+mn-lt"/>
              </a:rPr>
              <a:t>%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40B7F01-56AC-47FD-8215-7D1F197F7A98}"/>
              </a:ext>
            </a:extLst>
          </p:cNvPr>
          <p:cNvCxnSpPr>
            <a:cxnSpLocks/>
          </p:cNvCxnSpPr>
          <p:nvPr/>
        </p:nvCxnSpPr>
        <p:spPr>
          <a:xfrm>
            <a:off x="2498457" y="2604891"/>
            <a:ext cx="177502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şļîḋe">
            <a:extLst>
              <a:ext uri="{FF2B5EF4-FFF2-40B4-BE49-F238E27FC236}">
                <a16:creationId xmlns:a16="http://schemas.microsoft.com/office/drawing/2014/main" id="{8C5B5F7A-FD24-4637-B839-D6AD36EC7D6A}"/>
              </a:ext>
            </a:extLst>
          </p:cNvPr>
          <p:cNvSpPr/>
          <p:nvPr/>
        </p:nvSpPr>
        <p:spPr>
          <a:xfrm>
            <a:off x="5211177" y="2133217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>
                <a:solidFill>
                  <a:srgbClr val="0E477F"/>
                </a:solidFill>
                <a:cs typeface="+mn-ea"/>
                <a:sym typeface="+mn-lt"/>
              </a:rPr>
              <a:t>11</a:t>
            </a:r>
            <a:r>
              <a:rPr lang="en-US" altLang="zh-CN" sz="100" b="1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rgbClr val="0E477F"/>
                </a:solidFill>
                <a:cs typeface="+mn-ea"/>
                <a:sym typeface="+mn-lt"/>
              </a:rPr>
              <a:t>~</a:t>
            </a:r>
            <a:r>
              <a:rPr lang="en-US" altLang="zh-CN" sz="1600" b="1" dirty="0">
                <a:solidFill>
                  <a:srgbClr val="0E477F"/>
                </a:solidFill>
                <a:cs typeface="+mn-ea"/>
                <a:sym typeface="+mn-lt"/>
              </a:rPr>
              <a:t>60%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A63582D-EEDC-4974-95FA-51B481AC9D38}"/>
              </a:ext>
            </a:extLst>
          </p:cNvPr>
          <p:cNvCxnSpPr>
            <a:cxnSpLocks/>
          </p:cNvCxnSpPr>
          <p:nvPr/>
        </p:nvCxnSpPr>
        <p:spPr>
          <a:xfrm>
            <a:off x="5211177" y="2604891"/>
            <a:ext cx="177502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ṣ1ide">
            <a:extLst>
              <a:ext uri="{FF2B5EF4-FFF2-40B4-BE49-F238E27FC236}">
                <a16:creationId xmlns:a16="http://schemas.microsoft.com/office/drawing/2014/main" id="{85AC19A4-9C6F-4BC4-8579-5EAC373BA123}"/>
              </a:ext>
            </a:extLst>
          </p:cNvPr>
          <p:cNvSpPr/>
          <p:nvPr/>
        </p:nvSpPr>
        <p:spPr>
          <a:xfrm>
            <a:off x="7923897" y="2133217"/>
            <a:ext cx="1775022" cy="4716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>
                <a:solidFill>
                  <a:srgbClr val="0E477F"/>
                </a:solidFill>
                <a:cs typeface="+mn-ea"/>
                <a:sym typeface="+mn-lt"/>
              </a:rPr>
              <a:t>61~</a:t>
            </a:r>
            <a:r>
              <a:rPr lang="en-US" altLang="zh-CN" sz="100" b="1">
                <a:solidFill>
                  <a:srgbClr val="0E477F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rgbClr val="0E477F"/>
                </a:solidFill>
                <a:cs typeface="+mn-ea"/>
                <a:sym typeface="+mn-lt"/>
              </a:rPr>
              <a:t>100</a:t>
            </a:r>
            <a:r>
              <a:rPr lang="en-US" altLang="zh-CN" sz="1600" b="1" dirty="0">
                <a:solidFill>
                  <a:srgbClr val="0E477F"/>
                </a:solidFill>
                <a:cs typeface="+mn-ea"/>
                <a:sym typeface="+mn-lt"/>
              </a:rPr>
              <a:t>%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A0F473F-AB24-47B3-914D-69C52F623AF3}"/>
              </a:ext>
            </a:extLst>
          </p:cNvPr>
          <p:cNvCxnSpPr>
            <a:cxnSpLocks/>
          </p:cNvCxnSpPr>
          <p:nvPr/>
        </p:nvCxnSpPr>
        <p:spPr>
          <a:xfrm>
            <a:off x="7923897" y="2604891"/>
            <a:ext cx="177502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9B3D213-367B-4386-9B8C-D2AEE0131DFE}"/>
              </a:ext>
            </a:extLst>
          </p:cNvPr>
          <p:cNvSpPr txBox="1"/>
          <p:nvPr/>
        </p:nvSpPr>
        <p:spPr>
          <a:xfrm>
            <a:off x="2413777" y="3003855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2A62B8-B56F-4A44-AE3A-337ECAF9F7B9}"/>
              </a:ext>
            </a:extLst>
          </p:cNvPr>
          <p:cNvSpPr txBox="1"/>
          <p:nvPr/>
        </p:nvSpPr>
        <p:spPr>
          <a:xfrm>
            <a:off x="5123809" y="3003855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71A64D2-5922-4323-9391-9D1C8034391A}"/>
              </a:ext>
            </a:extLst>
          </p:cNvPr>
          <p:cNvSpPr txBox="1"/>
          <p:nvPr/>
        </p:nvSpPr>
        <p:spPr>
          <a:xfrm>
            <a:off x="7845912" y="2980995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1728FF2-FA5B-4C92-8CF4-D0BA8A03480A}"/>
              </a:ext>
            </a:extLst>
          </p:cNvPr>
          <p:cNvSpPr txBox="1"/>
          <p:nvPr/>
        </p:nvSpPr>
        <p:spPr>
          <a:xfrm>
            <a:off x="2065083" y="3928071"/>
            <a:ext cx="24916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0CC6F9-9065-4555-B68C-51F8A47505A8}"/>
              </a:ext>
            </a:extLst>
          </p:cNvPr>
          <p:cNvSpPr txBox="1"/>
          <p:nvPr/>
        </p:nvSpPr>
        <p:spPr>
          <a:xfrm>
            <a:off x="4850187" y="3928071"/>
            <a:ext cx="24916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76776D2-28B5-4433-8F8D-F3DD8086060F}"/>
              </a:ext>
            </a:extLst>
          </p:cNvPr>
          <p:cNvSpPr txBox="1"/>
          <p:nvPr/>
        </p:nvSpPr>
        <p:spPr>
          <a:xfrm>
            <a:off x="7635293" y="3997241"/>
            <a:ext cx="249162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E47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12CEAE8-56BB-4BE6-8D64-4CBAE6814C2F}"/>
              </a:ext>
            </a:extLst>
          </p:cNvPr>
          <p:cNvSpPr txBox="1"/>
          <p:nvPr/>
        </p:nvSpPr>
        <p:spPr>
          <a:xfrm>
            <a:off x="1118723" y="333749"/>
            <a:ext cx="3154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E477F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0E477F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05A195-9FB0-44B8-870F-310CC7BBBD58}"/>
              </a:ext>
            </a:extLst>
          </p:cNvPr>
          <p:cNvSpPr txBox="1"/>
          <p:nvPr/>
        </p:nvSpPr>
        <p:spPr>
          <a:xfrm>
            <a:off x="1281301" y="815450"/>
            <a:ext cx="2029594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0E477F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Fill in the description</a:t>
            </a:r>
            <a:endParaRPr dirty="0"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B326718-DEBC-4E33-B14D-5096E5F43DED}"/>
              </a:ext>
            </a:extLst>
          </p:cNvPr>
          <p:cNvSpPr/>
          <p:nvPr/>
        </p:nvSpPr>
        <p:spPr>
          <a:xfrm rot="18854253">
            <a:off x="530180" y="434702"/>
            <a:ext cx="487590" cy="487590"/>
          </a:xfrm>
          <a:prstGeom prst="roundRect">
            <a:avLst/>
          </a:prstGeom>
          <a:solidFill>
            <a:srgbClr val="0E477F"/>
          </a:solidFill>
          <a:ln>
            <a:solidFill>
              <a:srgbClr val="0E477F"/>
            </a:solidFill>
          </a:ln>
          <a:effectLst>
            <a:outerShdw blurRad="279400" dist="38100" dir="2700000" sx="101000" sy="101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74321" y="659872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89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6779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8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8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1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1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18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399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71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5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5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4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1121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0736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6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6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7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5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2954;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tykgujp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1196</Words>
  <Application>Microsoft Office PowerPoint</Application>
  <PresentationFormat>宽屏</PresentationFormat>
  <Paragraphs>195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184</cp:revision>
  <dcterms:created xsi:type="dcterms:W3CDTF">2019-03-29T12:25:33Z</dcterms:created>
  <dcterms:modified xsi:type="dcterms:W3CDTF">2022-08-09T02:36:22Z</dcterms:modified>
</cp:coreProperties>
</file>