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8"/>
  </p:notesMasterIdLst>
  <p:sldIdLst>
    <p:sldId id="257" r:id="rId3"/>
    <p:sldId id="258" r:id="rId4"/>
    <p:sldId id="339" r:id="rId5"/>
    <p:sldId id="358" r:id="rId6"/>
    <p:sldId id="340" r:id="rId7"/>
    <p:sldId id="342" r:id="rId8"/>
    <p:sldId id="344" r:id="rId9"/>
    <p:sldId id="359" r:id="rId10"/>
    <p:sldId id="345" r:id="rId11"/>
    <p:sldId id="350" r:id="rId12"/>
    <p:sldId id="346" r:id="rId13"/>
    <p:sldId id="347" r:id="rId14"/>
    <p:sldId id="360" r:id="rId15"/>
    <p:sldId id="349" r:id="rId16"/>
    <p:sldId id="355" r:id="rId17"/>
    <p:sldId id="348" r:id="rId18"/>
    <p:sldId id="353" r:id="rId19"/>
    <p:sldId id="361" r:id="rId20"/>
    <p:sldId id="354" r:id="rId21"/>
    <p:sldId id="352" r:id="rId22"/>
    <p:sldId id="351" r:id="rId23"/>
    <p:sldId id="356" r:id="rId24"/>
    <p:sldId id="357" r:id="rId25"/>
    <p:sldId id="343" r:id="rId26"/>
    <p:sldId id="36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89E87"/>
    <a:srgbClr val="C1D0BC"/>
    <a:srgbClr val="E6E6E6"/>
    <a:srgbClr val="F0D7C3"/>
    <a:srgbClr val="C09A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77" autoAdjust="0"/>
    <p:restoredTop sz="89942" autoAdjust="0"/>
  </p:normalViewPr>
  <p:slideViewPr>
    <p:cSldViewPr snapToGrid="0">
      <p:cViewPr varScale="1">
        <p:scale>
          <a:sx n="64" d="100"/>
          <a:sy n="64" d="100"/>
        </p:scale>
        <p:origin x="94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9F79D-8997-431A-819F-7D3EE5955356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6C58EF-7107-4050-BEE5-45E10E884CF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71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C58EF-7107-4050-BEE5-45E10E884CFE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31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6C58EF-7107-4050-BEE5-45E10E884CFE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8017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DD31A1-01F7-4A15-B608-2DAFDAF93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4A24B94-8E02-4882-A97C-49CC4E12EF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E491FA-188E-4008-A6C8-9AA591136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040CCA-8077-490D-809F-B1A376E1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548B8B-1D97-4D25-8F18-B432C0CDF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8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2FADAA-3364-41FC-8840-A26A8D434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7D53BCA-FEFD-4AB4-9271-242671438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1DFFC1-0162-442B-94CD-A042B02BD2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8B0415-0DA3-489D-8B7F-BB2EA7B47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7E7BC1-F152-45D7-B130-F7F6A0C92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F3BE2AE-C82A-4F45-AB61-F2CB3BAE2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679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E91BD-BEEC-4E37-82D8-95712093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EAA68D-BC2E-4377-9369-67C482911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953A9-B244-44F7-BCC0-C09DCFBF9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F2872E-02B5-43DB-8EDA-F13EC5EB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A5D37E-4CEC-4899-9809-0402651A1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31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47A857-8EC9-48F3-94A8-8A0655BCA7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1C9BF9-A6B4-4C07-A4CF-D53D42E181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B432AE-18C9-4413-B2B4-13FBFFD3B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C740B3-FBD1-4A47-8DEA-E8854F90A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58CE07-8AEA-4F42-91B8-CABF70EC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2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2022/8/9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410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2022/8/9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388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317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BEF5-B8C8-419C-8B19-3E3651A6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798BD-8309-4C76-B839-2C7D31789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54F6F06-685D-4CBC-AC69-DFDF49F87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57CC26-E92B-4D89-B380-5F7BC48D6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7649FA-93DE-4617-951A-C43AE578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47031F-3D3D-4C48-8041-75B6C453C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234AEF3-506E-4F91-91E3-925AEFCBDA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87D1B6-C531-4DB4-B7E0-287C89F5A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7B85047-D0C5-454F-A7F9-F59A279F7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3B1030-59FF-4BD0-8DA5-C631A27F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62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72373F-DD04-47BC-9DA2-68AD847F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5FB35A-E7A8-4165-8ED9-250A60A795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4D5512C-9DE9-432D-B71A-49CFB2A19F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29606F-FF61-45A4-A953-3AD21E083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A39B54F-D1E4-412C-A381-69A1172AC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FC7C7BB-C76B-48FB-BDFD-437CCC41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10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77EE6-F1EE-4915-8E87-28B7FD6C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9AD587-F789-46F4-90C5-E93C77512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6B752A-9C41-47D6-A700-221DCB498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EB2430-F0BB-4B3F-ABDE-2F58167C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85D748-7DD1-4B2F-8661-DA6B47EBC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065F99-DE6C-45BB-830D-720E0D93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A09487-11AB-4FA5-B27A-B7602D72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7671F9A-F343-4CD1-AD87-F41BA343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96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77EE6-F1EE-4915-8E87-28B7FD6C5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9AD587-F789-46F4-90C5-E93C77512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6B752A-9C41-47D6-A700-221DCB498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1EB2430-F0BB-4B3F-ABDE-2F58167CF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085D748-7DD1-4B2F-8661-DA6B47EBCE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065F99-DE6C-45BB-830D-720E0D93A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7A09487-11AB-4FA5-B27A-B7602D722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7671F9A-F343-4CD1-AD87-F41BA343A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9133" y="6739570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341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D44DA-4A38-4BB2-A3A5-56065584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F6E8E5-60CA-44E7-99D7-4C5E96024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9F6865-368B-445C-AFAC-C186A22AF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B4D805B-4CBE-417F-8AEA-F91EF6213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21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B25FE74-9241-4AE2-9777-9A3B9F64B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1ABDA1-88BF-4565-9C56-7A068AAB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34CC71B-BEA7-4ABF-A672-58308A959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5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DDAF9A-A9BA-4D96-A5F0-4F9C30347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FA367B-569C-43D0-8790-100C38249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529FF10-C1CF-4828-9740-5E8114B4C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678CD2-927C-46B9-A895-0750F2669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D44FF-3901-4C86-B0D8-DB2845EA0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41426D-4827-4754-8A1B-E89FDC7B5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11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93CBB78-DA31-44FC-B31F-86329DB5E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712C6A3-4CF4-43D2-B3F3-7F7686395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123548-2854-4960-AFB3-B15F41898E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282B9-B1D5-4862-8498-462C735D3574}" type="datetimeFigureOut">
              <a:rPr lang="zh-CN" altLang="en-US" smtClean="0"/>
              <a:t>2022/8/9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BE10E8-37C5-45D5-9698-591F4F6FBA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CFC16D-C6C4-41F5-B163-F1831ED26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8D929-DEE3-4D83-83D3-707726428AE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9009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14:window dir="vert"/>
      </p:transition>
    </mc:Choice>
    <mc:Fallback xmlns="" xmlns:a16="http://schemas.microsoft.com/office/drawing/2014/main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99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3.png"/><Relationship Id="rId7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64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https://www.freeppt7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84B7C9D-D55D-4DFE-B57F-FA60C75333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C28CFE-07CD-44D5-8F6E-71866C8E2B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5028"/>
            <a:ext cx="2492511" cy="4288063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CCCAB034-3957-41DC-9885-D47099CAD805}"/>
              </a:ext>
            </a:extLst>
          </p:cNvPr>
          <p:cNvGrpSpPr/>
          <p:nvPr/>
        </p:nvGrpSpPr>
        <p:grpSpPr>
          <a:xfrm>
            <a:off x="1543154" y="1836963"/>
            <a:ext cx="9087317" cy="4148200"/>
            <a:chOff x="1659268" y="1836963"/>
            <a:chExt cx="9087317" cy="41482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21E4DEA-A228-44C0-90A9-A64514317E7E}"/>
                </a:ext>
              </a:extLst>
            </p:cNvPr>
            <p:cNvSpPr/>
            <p:nvPr/>
          </p:nvSpPr>
          <p:spPr>
            <a:xfrm rot="16200000">
              <a:off x="5910779" y="1149356"/>
              <a:ext cx="584296" cy="908731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ECBA015-D1AF-4462-99CA-EA5928BA27D1}"/>
                </a:ext>
              </a:extLst>
            </p:cNvPr>
            <p:cNvSpPr/>
            <p:nvPr/>
          </p:nvSpPr>
          <p:spPr>
            <a:xfrm>
              <a:off x="1696208" y="1836963"/>
              <a:ext cx="9009891" cy="3556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889E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35A11B3-7375-41B5-9267-5B6CAFA994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096" y="1901373"/>
            <a:ext cx="2399904" cy="50872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6FA432-908B-4C9E-B3CF-4CF4E197EA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678" y="1099003"/>
            <a:ext cx="1067665" cy="1312636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C7054E0-705D-410C-BA1A-C466DF0CB27F}"/>
              </a:ext>
            </a:extLst>
          </p:cNvPr>
          <p:cNvSpPr txBox="1">
            <a:spLocks/>
          </p:cNvSpPr>
          <p:nvPr/>
        </p:nvSpPr>
        <p:spPr>
          <a:xfrm>
            <a:off x="2479876" y="2434221"/>
            <a:ext cx="715825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YOUE DEMO TITLE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3" name="标题 1">
            <a:extLst>
              <a:ext uri="{FF2B5EF4-FFF2-40B4-BE49-F238E27FC236}">
                <a16:creationId xmlns:a16="http://schemas.microsoft.com/office/drawing/2014/main" id="{09485B33-6AEA-477A-81E8-CEDB7E7A858A}"/>
              </a:ext>
            </a:extLst>
          </p:cNvPr>
          <p:cNvSpPr txBox="1">
            <a:spLocks/>
          </p:cNvSpPr>
          <p:nvPr/>
        </p:nvSpPr>
        <p:spPr>
          <a:xfrm>
            <a:off x="2862034" y="3767687"/>
            <a:ext cx="6446010" cy="3817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8000" spc="600">
                <a:solidFill>
                  <a:schemeClr val="tx1">
                    <a:lumMod val="75000"/>
                    <a:lumOff val="25000"/>
                  </a:schemeClr>
                </a:solidFill>
                <a:latin typeface="南构明史稿鉴" panose="00020600040101010101" pitchFamily="18" charset="-122"/>
                <a:ea typeface="南构明史稿鉴" panose="00020600040101010101" pitchFamily="18" charset="-122"/>
                <a:cs typeface="+mj-cs"/>
              </a:defRPr>
            </a:lvl1pPr>
          </a:lstStyle>
          <a:p>
            <a:pPr algn="dist"/>
            <a:r>
              <a:rPr lang="en-US" altLang="zh-CN" sz="1800" spc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Insert the Subtitle of Your Presentation</a:t>
            </a:r>
          </a:p>
        </p:txBody>
      </p:sp>
      <p:sp>
        <p:nvSpPr>
          <p:cNvPr id="13" name="TextBox 3">
            <a:hlinkClick r:id="rId7"/>
            <a:extLst>
              <a:ext uri="{FF2B5EF4-FFF2-40B4-BE49-F238E27FC236}">
                <a16:creationId xmlns:a16="http://schemas.microsoft.com/office/drawing/2014/main" id="{11E66600-9C11-845B-7A54-9134A7201E6C}"/>
              </a:ext>
            </a:extLst>
          </p:cNvPr>
          <p:cNvSpPr txBox="1"/>
          <p:nvPr/>
        </p:nvSpPr>
        <p:spPr>
          <a:xfrm>
            <a:off x="3654009" y="5088947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A248769B-3F42-AF98-FFAE-72EA0FBB52F8}"/>
              </a:ext>
            </a:extLst>
          </p:cNvPr>
          <p:cNvSpPr/>
          <p:nvPr/>
        </p:nvSpPr>
        <p:spPr>
          <a:xfrm>
            <a:off x="9796354" y="344484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89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>
                    <a:lumMod val="65000"/>
                  </a:schemeClr>
                </a:solidFill>
              </a:rPr>
              <a:t>LOGO</a:t>
            </a:r>
            <a:endParaRPr lang="ko-KR" altLang="en-US" sz="27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0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indow dir="vert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5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7505" y="6457726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chemeClr val="bg1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9C92A8E-30B4-4824-95AB-210F7FCDAE9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651C66A-3597-48C5-9277-A044CA987481}"/>
              </a:ext>
            </a:extLst>
          </p:cNvPr>
          <p:cNvSpPr/>
          <p:nvPr/>
        </p:nvSpPr>
        <p:spPr>
          <a:xfrm>
            <a:off x="2152650" y="2454275"/>
            <a:ext cx="1490664" cy="1490664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699BA8C0-EDAD-45E6-959E-2DA757881879}"/>
              </a:ext>
            </a:extLst>
          </p:cNvPr>
          <p:cNvSpPr/>
          <p:nvPr/>
        </p:nvSpPr>
        <p:spPr>
          <a:xfrm>
            <a:off x="8622723" y="2454275"/>
            <a:ext cx="1490664" cy="1490664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FAECDE9-68DE-4634-ABE9-0FA982B7F11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5" y="-497688"/>
            <a:ext cx="2492511" cy="4288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1D9E28-CCB9-42FA-8B4E-9E3165262B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750" y="3429000"/>
            <a:ext cx="1679249" cy="355963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9302FDF1-8DCF-46EE-B621-12D57759BAE3}"/>
              </a:ext>
            </a:extLst>
          </p:cNvPr>
          <p:cNvSpPr/>
          <p:nvPr/>
        </p:nvSpPr>
        <p:spPr>
          <a:xfrm>
            <a:off x="1407646" y="4081936"/>
            <a:ext cx="2980671" cy="1206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B5EAEBF-A11F-4CCB-9D8F-E3EE92518594}"/>
              </a:ext>
            </a:extLst>
          </p:cNvPr>
          <p:cNvSpPr/>
          <p:nvPr/>
        </p:nvSpPr>
        <p:spPr>
          <a:xfrm>
            <a:off x="4726627" y="5322769"/>
            <a:ext cx="2660650" cy="833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FEA0A2A2-18E1-4BB0-A084-6ACE29AFDAFB}"/>
              </a:ext>
            </a:extLst>
          </p:cNvPr>
          <p:cNvSpPr/>
          <p:nvPr/>
        </p:nvSpPr>
        <p:spPr>
          <a:xfrm>
            <a:off x="2252440" y="701669"/>
            <a:ext cx="7687120" cy="890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altLang="zh-CN" sz="4000" spc="6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4000" spc="6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837738E-A8AD-40A2-B413-441B7BF636F9}"/>
              </a:ext>
            </a:extLst>
          </p:cNvPr>
          <p:cNvSpPr/>
          <p:nvPr/>
        </p:nvSpPr>
        <p:spPr>
          <a:xfrm>
            <a:off x="7972963" y="4136854"/>
            <a:ext cx="2980670" cy="12067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732BEC9E-BCB3-49F2-9D3B-57FF5AAC52DE}"/>
              </a:ext>
            </a:extLst>
          </p:cNvPr>
          <p:cNvSpPr/>
          <p:nvPr/>
        </p:nvSpPr>
        <p:spPr>
          <a:xfrm>
            <a:off x="4908550" y="1968500"/>
            <a:ext cx="2374900" cy="23749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46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an dir="u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4" grpId="0"/>
      <p:bldP spid="16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C466C6A-0766-43C5-8BCA-CBDD0CB0340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101" y="907404"/>
            <a:ext cx="4052249" cy="4807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C572C5D-3EB1-4D5F-BCB4-22699BFB55C1}"/>
              </a:ext>
            </a:extLst>
          </p:cNvPr>
          <p:cNvSpPr/>
          <p:nvPr/>
        </p:nvSpPr>
        <p:spPr>
          <a:xfrm>
            <a:off x="1" y="6342591"/>
            <a:ext cx="12261274" cy="515409"/>
          </a:xfrm>
          <a:prstGeom prst="rect">
            <a:avLst/>
          </a:prstGeom>
          <a:solidFill>
            <a:srgbClr val="C1D0BC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49AB4FD1-9A4F-4DF3-AFAE-2FCA3691649F}"/>
              </a:ext>
            </a:extLst>
          </p:cNvPr>
          <p:cNvSpPr/>
          <p:nvPr/>
        </p:nvSpPr>
        <p:spPr>
          <a:xfrm>
            <a:off x="6458858" y="1016001"/>
            <a:ext cx="1930399" cy="1930399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43C92B4-9EF8-4425-B9C7-ECE6E73A7190}"/>
              </a:ext>
            </a:extLst>
          </p:cNvPr>
          <p:cNvSpPr/>
          <p:nvPr/>
        </p:nvSpPr>
        <p:spPr>
          <a:xfrm>
            <a:off x="7209979" y="2405671"/>
            <a:ext cx="4052248" cy="11685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366E8E-E5CB-42BF-956B-33FFF718230C}"/>
              </a:ext>
            </a:extLst>
          </p:cNvPr>
          <p:cNvSpPr/>
          <p:nvPr/>
        </p:nvSpPr>
        <p:spPr>
          <a:xfrm>
            <a:off x="7066916" y="1830900"/>
            <a:ext cx="4052248" cy="489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48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AAF5BFBD-7255-485A-BCFD-477749340D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1778" y="4995066"/>
            <a:ext cx="879738" cy="134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9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erris dir="l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E0480B-005A-42D8-9344-C87DF0D598C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100C4DD-0C6C-4D00-83EE-A542B745D3A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3171"/>
            <a:ext cx="12192000" cy="33772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C287C41B-C6CF-4E63-84CA-46E397134C56}"/>
              </a:ext>
            </a:extLst>
          </p:cNvPr>
          <p:cNvGrpSpPr/>
          <p:nvPr/>
        </p:nvGrpSpPr>
        <p:grpSpPr>
          <a:xfrm>
            <a:off x="2425700" y="2654300"/>
            <a:ext cx="7454900" cy="1612902"/>
            <a:chOff x="2425700" y="2654300"/>
            <a:chExt cx="7454900" cy="161290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C27003AF-291D-442A-BDA4-7898C52502A0}"/>
                </a:ext>
              </a:extLst>
            </p:cNvPr>
            <p:cNvSpPr/>
            <p:nvPr/>
          </p:nvSpPr>
          <p:spPr>
            <a:xfrm>
              <a:off x="2425700" y="2654300"/>
              <a:ext cx="7454900" cy="1612902"/>
            </a:xfrm>
            <a:prstGeom prst="rect">
              <a:avLst/>
            </a:prstGeom>
            <a:solidFill>
              <a:schemeClr val="bg1"/>
            </a:solidFill>
            <a:ln w="180975">
              <a:noFill/>
            </a:ln>
            <a:effectLst>
              <a:outerShdw blurRad="190500" sx="101000" sy="101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8503D46A-BC45-4602-BEDE-5E9E65345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7816" y="2915668"/>
              <a:ext cx="6026046" cy="102666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dist">
                <a:lnSpc>
                  <a:spcPts val="4000"/>
                </a:lnSpc>
                <a:spcBef>
                  <a:spcPct val="0"/>
                </a:spcBef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Click here to add text content, such as keywords, some brief introductions, etc.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D554420D-1BD1-4335-BFD7-A31C9E59C74A}"/>
              </a:ext>
            </a:extLst>
          </p:cNvPr>
          <p:cNvSpPr/>
          <p:nvPr/>
        </p:nvSpPr>
        <p:spPr>
          <a:xfrm>
            <a:off x="4175678" y="1100870"/>
            <a:ext cx="3954944" cy="613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</a:p>
        </p:txBody>
      </p:sp>
    </p:spTree>
    <p:extLst>
      <p:ext uri="{BB962C8B-B14F-4D97-AF65-F5344CB8AC3E}">
        <p14:creationId xmlns:p14="http://schemas.microsoft.com/office/powerpoint/2010/main" val="43307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Content="1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DFDC35A-BC48-44D3-AEEC-50EF40CF5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951A-3A57-4127-8463-FAD6CC46A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7460782" y="3459456"/>
            <a:ext cx="4173075" cy="4173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F4FD2C-0352-4471-AE01-4D26A3FA02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7316539" y="-1245474"/>
            <a:ext cx="4202233" cy="5081298"/>
          </a:xfrm>
          <a:prstGeom prst="rect">
            <a:avLst/>
          </a:prstGeom>
        </p:spPr>
      </p:pic>
      <p:sp>
        <p:nvSpPr>
          <p:cNvPr id="5" name="弦形 4">
            <a:extLst>
              <a:ext uri="{FF2B5EF4-FFF2-40B4-BE49-F238E27FC236}">
                <a16:creationId xmlns:a16="http://schemas.microsoft.com/office/drawing/2014/main" id="{73F996EE-FF7F-4842-8023-C810C5B28CFE}"/>
              </a:ext>
            </a:extLst>
          </p:cNvPr>
          <p:cNvSpPr/>
          <p:nvPr/>
        </p:nvSpPr>
        <p:spPr>
          <a:xfrm rot="1275923">
            <a:off x="8696291" y="-23142"/>
            <a:ext cx="6880475" cy="6880475"/>
          </a:xfrm>
          <a:prstGeom prst="chord">
            <a:avLst/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D94982-07D3-4773-9C50-812675877ECC}"/>
              </a:ext>
            </a:extLst>
          </p:cNvPr>
          <p:cNvSpPr/>
          <p:nvPr/>
        </p:nvSpPr>
        <p:spPr>
          <a:xfrm>
            <a:off x="9050026" y="3549034"/>
            <a:ext cx="3548256" cy="708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8000" spc="300" dirty="0">
                <a:solidFill>
                  <a:srgbClr val="889E87"/>
                </a:solidFill>
                <a:cs typeface="+mn-ea"/>
                <a:sym typeface="+mn-lt"/>
              </a:rPr>
              <a:t>THREE</a:t>
            </a:r>
            <a:endParaRPr lang="zh-CN" altLang="en-US" sz="8000" spc="3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723EF1-7129-4E1B-A1ED-7D4AEC79EE02}"/>
              </a:ext>
            </a:extLst>
          </p:cNvPr>
          <p:cNvSpPr/>
          <p:nvPr/>
        </p:nvSpPr>
        <p:spPr>
          <a:xfrm>
            <a:off x="1625043" y="2478255"/>
            <a:ext cx="5420334" cy="890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51316F-EDFD-45E4-8889-F938956134EC}"/>
              </a:ext>
            </a:extLst>
          </p:cNvPr>
          <p:cNvSpPr/>
          <p:nvPr/>
        </p:nvSpPr>
        <p:spPr>
          <a:xfrm>
            <a:off x="1729509" y="3368728"/>
            <a:ext cx="5650995" cy="102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7A13ED8-D8D9-46A2-A336-7F78EF2A6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185" y="3940027"/>
            <a:ext cx="2656271" cy="32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7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conveyor dir="l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2E6CA55-F376-4A93-A9CE-6DE7521FF29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6310" y="0"/>
            <a:ext cx="155569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C2B6C1-690F-48A0-99A6-707C3E4E2D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4259" y="1557892"/>
            <a:ext cx="1752043" cy="3162300"/>
          </a:xfrm>
          <a:prstGeom prst="rect">
            <a:avLst/>
          </a:prstGeom>
        </p:spPr>
      </p:pic>
      <p:pic>
        <p:nvPicPr>
          <p:cNvPr id="9" name="图形 8">
            <a:extLst>
              <a:ext uri="{FF2B5EF4-FFF2-40B4-BE49-F238E27FC236}">
                <a16:creationId xmlns:a16="http://schemas.microsoft.com/office/drawing/2014/main" id="{B4F863BC-1430-49E5-9726-882E360901F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-167695" y="2352202"/>
            <a:ext cx="3411905" cy="158579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AA2338AB-EDEA-4DD4-9DB0-72C381BECADF}"/>
              </a:ext>
            </a:extLst>
          </p:cNvPr>
          <p:cNvSpPr/>
          <p:nvPr/>
        </p:nvSpPr>
        <p:spPr>
          <a:xfrm>
            <a:off x="1636070" y="5337022"/>
            <a:ext cx="3637894" cy="5520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383D95CF-0A7F-4332-AFCC-9923247BBE63}"/>
              </a:ext>
            </a:extLst>
          </p:cNvPr>
          <p:cNvSpPr/>
          <p:nvPr/>
        </p:nvSpPr>
        <p:spPr>
          <a:xfrm>
            <a:off x="6616302" y="1914388"/>
            <a:ext cx="3902899" cy="207614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DCEE535-0C39-455D-B1F8-BD171BCCD09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37178" y="1031131"/>
            <a:ext cx="3235678" cy="3689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5331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Content="1" isInverted="1"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67CE97A-0177-4B9B-8AE7-F1FC052DE2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353695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877CD5-342D-4333-8E55-F1D57AC936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992" y="0"/>
            <a:ext cx="2251823" cy="281577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8652812-275F-48C1-AFA9-46549A2757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36158" y="-1317172"/>
            <a:ext cx="5272314" cy="5272314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FE04C9EE-FE52-42A2-8E68-54D2F1604F5E}"/>
              </a:ext>
            </a:extLst>
          </p:cNvPr>
          <p:cNvSpPr/>
          <p:nvPr/>
        </p:nvSpPr>
        <p:spPr>
          <a:xfrm>
            <a:off x="4726269" y="5201549"/>
            <a:ext cx="3087805" cy="95118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D27240F-BE18-4B75-9101-730AB8001686}"/>
              </a:ext>
            </a:extLst>
          </p:cNvPr>
          <p:cNvSpPr/>
          <p:nvPr/>
        </p:nvSpPr>
        <p:spPr>
          <a:xfrm>
            <a:off x="3374869" y="1519641"/>
            <a:ext cx="5442262" cy="5674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3600" spc="10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3600" spc="10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7B310D34-8DAD-4831-AB2F-CD4F17D861F2}"/>
              </a:ext>
            </a:extLst>
          </p:cNvPr>
          <p:cNvSpPr/>
          <p:nvPr/>
        </p:nvSpPr>
        <p:spPr>
          <a:xfrm>
            <a:off x="1940630" y="4127420"/>
            <a:ext cx="554896" cy="554896"/>
          </a:xfrm>
          <a:prstGeom prst="ellipse">
            <a:avLst/>
          </a:prstGeom>
          <a:solidFill>
            <a:srgbClr val="C1D0BC"/>
          </a:solidFill>
          <a:ln w="180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6" name="图形 15">
            <a:extLst>
              <a:ext uri="{FF2B5EF4-FFF2-40B4-BE49-F238E27FC236}">
                <a16:creationId xmlns:a16="http://schemas.microsoft.com/office/drawing/2014/main" id="{61338348-2955-4D3B-ABF9-25B009541F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66807" y="4215300"/>
            <a:ext cx="302542" cy="37913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026FF93-FABF-4B56-AF64-693BF4950910}"/>
              </a:ext>
            </a:extLst>
          </p:cNvPr>
          <p:cNvSpPr/>
          <p:nvPr/>
        </p:nvSpPr>
        <p:spPr>
          <a:xfrm>
            <a:off x="825446" y="5125991"/>
            <a:ext cx="3087805" cy="1057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09D11BE-22DF-46F4-9C50-0B5D89583EBA}"/>
              </a:ext>
            </a:extLst>
          </p:cNvPr>
          <p:cNvSpPr/>
          <p:nvPr/>
        </p:nvSpPr>
        <p:spPr>
          <a:xfrm>
            <a:off x="8315867" y="5017064"/>
            <a:ext cx="3087805" cy="105798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B308D25-A57D-4DBD-8329-0DF1FA7A340B}"/>
              </a:ext>
            </a:extLst>
          </p:cNvPr>
          <p:cNvSpPr/>
          <p:nvPr/>
        </p:nvSpPr>
        <p:spPr>
          <a:xfrm>
            <a:off x="5992724" y="4143006"/>
            <a:ext cx="554896" cy="554896"/>
          </a:xfrm>
          <a:prstGeom prst="ellipse">
            <a:avLst/>
          </a:prstGeom>
          <a:solidFill>
            <a:srgbClr val="C1D0BC"/>
          </a:solidFill>
          <a:ln w="180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68C401AA-84D0-407D-8137-5C90EA589C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18901" y="4230886"/>
            <a:ext cx="302542" cy="379135"/>
          </a:xfrm>
          <a:prstGeom prst="rect">
            <a:avLst/>
          </a:prstGeom>
        </p:spPr>
      </p:pic>
      <p:sp>
        <p:nvSpPr>
          <p:cNvPr id="21" name="椭圆 20">
            <a:extLst>
              <a:ext uri="{FF2B5EF4-FFF2-40B4-BE49-F238E27FC236}">
                <a16:creationId xmlns:a16="http://schemas.microsoft.com/office/drawing/2014/main" id="{F2CD262A-7A32-40A9-9D4D-85B017CF7646}"/>
              </a:ext>
            </a:extLst>
          </p:cNvPr>
          <p:cNvSpPr/>
          <p:nvPr/>
        </p:nvSpPr>
        <p:spPr>
          <a:xfrm>
            <a:off x="9582322" y="4110764"/>
            <a:ext cx="554896" cy="554896"/>
          </a:xfrm>
          <a:prstGeom prst="ellipse">
            <a:avLst/>
          </a:prstGeom>
          <a:solidFill>
            <a:srgbClr val="C1D0BC"/>
          </a:solidFill>
          <a:ln w="180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76FC04DD-D0FB-499D-AED6-F244EA80A33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08499" y="4198644"/>
            <a:ext cx="302542" cy="37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ythrough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 animBg="1"/>
      <p:bldP spid="17" grpId="0"/>
      <p:bldP spid="18" grpId="0"/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B1866C0-7B51-4DFF-AFA0-0995735D653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28365"/>
            <a:ext cx="7271656" cy="34192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BC2D854-76A9-4C7D-A56E-BAA705D1CB6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1656" y="2356169"/>
            <a:ext cx="4422333" cy="3391486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0B63039-BA96-4603-9AE9-8F7DCCB9BA0F}"/>
              </a:ext>
            </a:extLst>
          </p:cNvPr>
          <p:cNvSpPr/>
          <p:nvPr/>
        </p:nvSpPr>
        <p:spPr>
          <a:xfrm>
            <a:off x="11234056" y="2356169"/>
            <a:ext cx="957943" cy="3391487"/>
          </a:xfrm>
          <a:prstGeom prst="rect">
            <a:avLst/>
          </a:prstGeom>
          <a:solidFill>
            <a:srgbClr val="C1D0BC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9C8B978-843C-41A7-9CED-33A8FB6733B7}"/>
              </a:ext>
            </a:extLst>
          </p:cNvPr>
          <p:cNvSpPr/>
          <p:nvPr/>
        </p:nvSpPr>
        <p:spPr>
          <a:xfrm>
            <a:off x="7703456" y="3057993"/>
            <a:ext cx="3098800" cy="155897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4C2BA79-5EB1-4099-9013-FDDB639DD13E}"/>
              </a:ext>
            </a:extLst>
          </p:cNvPr>
          <p:cNvSpPr/>
          <p:nvPr/>
        </p:nvSpPr>
        <p:spPr>
          <a:xfrm>
            <a:off x="772130" y="1267128"/>
            <a:ext cx="4485669" cy="613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200" spc="6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3200" spc="6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29AB567-CB12-4035-B388-29EB47D85D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70609" flipH="1">
            <a:off x="10183567" y="760481"/>
            <a:ext cx="781517" cy="1172028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42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switch dir="r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6DA65A-360E-4F5E-9CA1-57FAD0FEA8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87D0FE72-1A69-4C83-8138-C049B71D7469}"/>
              </a:ext>
            </a:extLst>
          </p:cNvPr>
          <p:cNvGrpSpPr/>
          <p:nvPr/>
        </p:nvGrpSpPr>
        <p:grpSpPr>
          <a:xfrm>
            <a:off x="4737100" y="1770888"/>
            <a:ext cx="7645400" cy="3747262"/>
            <a:chOff x="4737100" y="1770888"/>
            <a:chExt cx="7645400" cy="3747262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63A68378-FF45-4478-A1CF-B448E161B5CC}"/>
                </a:ext>
              </a:extLst>
            </p:cNvPr>
            <p:cNvSpPr/>
            <p:nvPr/>
          </p:nvSpPr>
          <p:spPr>
            <a:xfrm>
              <a:off x="4737100" y="1770888"/>
              <a:ext cx="7645400" cy="3747262"/>
            </a:xfrm>
            <a:prstGeom prst="rect">
              <a:avLst/>
            </a:prstGeom>
            <a:solidFill>
              <a:schemeClr val="bg1"/>
            </a:solidFill>
            <a:ln w="114300">
              <a:gradFill flip="none" rotWithShape="1">
                <a:gsLst>
                  <a:gs pos="0">
                    <a:srgbClr val="889E87"/>
                  </a:gs>
                  <a:gs pos="100000">
                    <a:srgbClr val="C1D0BC"/>
                  </a:gs>
                </a:gsLst>
                <a:lin ang="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4EF5CA61-E9CC-48D4-89CD-31294EF33B6C}"/>
                </a:ext>
              </a:extLst>
            </p:cNvPr>
            <p:cNvSpPr/>
            <p:nvPr/>
          </p:nvSpPr>
          <p:spPr>
            <a:xfrm>
              <a:off x="6197600" y="3072361"/>
              <a:ext cx="5956299" cy="102039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ts val="4000"/>
                </a:lnSpc>
                <a:spcBef>
                  <a:spcPct val="0"/>
                </a:spcBef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Click here to add text content, such as keywords, some brief introductions, etc.</a:t>
              </a:r>
              <a:endPara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6AD3093-8D35-42D2-9EDD-2E46E27B887A}"/>
                </a:ext>
              </a:extLst>
            </p:cNvPr>
            <p:cNvSpPr/>
            <p:nvPr/>
          </p:nvSpPr>
          <p:spPr>
            <a:xfrm>
              <a:off x="6197600" y="2404802"/>
              <a:ext cx="5314846" cy="61363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ts val="3500"/>
                </a:lnSpc>
                <a:spcBef>
                  <a:spcPct val="0"/>
                </a:spcBef>
              </a:pPr>
              <a:r>
                <a:rPr lang="en-US" altLang="zh-CN" sz="3600" spc="1000" dirty="0">
                  <a:solidFill>
                    <a:srgbClr val="889E87"/>
                  </a:solidFill>
                  <a:cs typeface="+mn-ea"/>
                  <a:sym typeface="+mn-lt"/>
                </a:rPr>
                <a:t>Add title text</a:t>
              </a:r>
              <a:endParaRPr lang="zh-CN" altLang="en-US" sz="3600" spc="600" dirty="0">
                <a:solidFill>
                  <a:srgbClr val="889E87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8712A2DD-6817-4796-907B-96058572AD9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16959"/>
            <a:ext cx="5648326" cy="3856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7D0BED2-388F-4762-8F2E-7452B3CD7F9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355736">
            <a:off x="1492296" y="3933157"/>
            <a:ext cx="2270135" cy="3404484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F70755F-D074-4746-9F0C-42AD7597D65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249056" flipH="1">
            <a:off x="9532761" y="-18021"/>
            <a:ext cx="2270135" cy="3404484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461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DFDC35A-BC48-44D3-AEEC-50EF40CF5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951A-3A57-4127-8463-FAD6CC46A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7460782" y="3459456"/>
            <a:ext cx="4173075" cy="4173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F4FD2C-0352-4471-AE01-4D26A3FA02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7316539" y="-1245474"/>
            <a:ext cx="4202233" cy="5081298"/>
          </a:xfrm>
          <a:prstGeom prst="rect">
            <a:avLst/>
          </a:prstGeom>
        </p:spPr>
      </p:pic>
      <p:sp>
        <p:nvSpPr>
          <p:cNvPr id="5" name="弦形 4">
            <a:extLst>
              <a:ext uri="{FF2B5EF4-FFF2-40B4-BE49-F238E27FC236}">
                <a16:creationId xmlns:a16="http://schemas.microsoft.com/office/drawing/2014/main" id="{73F996EE-FF7F-4842-8023-C810C5B28CFE}"/>
              </a:ext>
            </a:extLst>
          </p:cNvPr>
          <p:cNvSpPr/>
          <p:nvPr/>
        </p:nvSpPr>
        <p:spPr>
          <a:xfrm rot="1275923">
            <a:off x="8696291" y="-23142"/>
            <a:ext cx="6880475" cy="6880475"/>
          </a:xfrm>
          <a:prstGeom prst="chord">
            <a:avLst/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D94982-07D3-4773-9C50-812675877ECC}"/>
              </a:ext>
            </a:extLst>
          </p:cNvPr>
          <p:cNvSpPr/>
          <p:nvPr/>
        </p:nvSpPr>
        <p:spPr>
          <a:xfrm>
            <a:off x="9202424" y="3549034"/>
            <a:ext cx="3715290" cy="708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8000" spc="300" dirty="0">
                <a:solidFill>
                  <a:srgbClr val="889E87"/>
                </a:solidFill>
                <a:cs typeface="+mn-ea"/>
                <a:sym typeface="+mn-lt"/>
              </a:rPr>
              <a:t>FOUR</a:t>
            </a:r>
            <a:endParaRPr lang="zh-CN" altLang="en-US" sz="8000" spc="3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723EF1-7129-4E1B-A1ED-7D4AEC79EE02}"/>
              </a:ext>
            </a:extLst>
          </p:cNvPr>
          <p:cNvSpPr/>
          <p:nvPr/>
        </p:nvSpPr>
        <p:spPr>
          <a:xfrm>
            <a:off x="1625043" y="2478255"/>
            <a:ext cx="5852175" cy="890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8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48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51316F-EDFD-45E4-8889-F938956134EC}"/>
              </a:ext>
            </a:extLst>
          </p:cNvPr>
          <p:cNvSpPr/>
          <p:nvPr/>
        </p:nvSpPr>
        <p:spPr>
          <a:xfrm>
            <a:off x="1729509" y="3368728"/>
            <a:ext cx="5650995" cy="102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7A13ED8-D8D9-46A2-A336-7F78EF2A6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185" y="3940027"/>
            <a:ext cx="2656271" cy="32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90C356CF-0A41-4097-A943-E78AE957D3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96E9BE35-8A2B-4974-B4D8-17FE94C899D8}"/>
              </a:ext>
            </a:extLst>
          </p:cNvPr>
          <p:cNvSpPr/>
          <p:nvPr/>
        </p:nvSpPr>
        <p:spPr>
          <a:xfrm>
            <a:off x="9491412" y="3410587"/>
            <a:ext cx="2062614" cy="2062614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809D0F5-63CB-411A-B55E-C119EA5E95F8}"/>
              </a:ext>
            </a:extLst>
          </p:cNvPr>
          <p:cNvSpPr/>
          <p:nvPr/>
        </p:nvSpPr>
        <p:spPr>
          <a:xfrm>
            <a:off x="6292827" y="796428"/>
            <a:ext cx="3198585" cy="3198585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602D2C2-6856-4449-BB2A-1E72C9023C95}"/>
              </a:ext>
            </a:extLst>
          </p:cNvPr>
          <p:cNvSpPr/>
          <p:nvPr/>
        </p:nvSpPr>
        <p:spPr>
          <a:xfrm>
            <a:off x="7906001" y="5166725"/>
            <a:ext cx="554896" cy="554896"/>
          </a:xfrm>
          <a:prstGeom prst="ellipse">
            <a:avLst/>
          </a:prstGeom>
          <a:solidFill>
            <a:srgbClr val="C1D0BC"/>
          </a:solidFill>
          <a:ln w="180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1EDA694F-F05D-468F-9167-5DB6F171474B}"/>
              </a:ext>
            </a:extLst>
          </p:cNvPr>
          <p:cNvSpPr/>
          <p:nvPr/>
        </p:nvSpPr>
        <p:spPr>
          <a:xfrm>
            <a:off x="10506618" y="1946936"/>
            <a:ext cx="897568" cy="897568"/>
          </a:xfrm>
          <a:prstGeom prst="ellipse">
            <a:avLst/>
          </a:prstGeom>
          <a:solidFill>
            <a:srgbClr val="C1D0BC"/>
          </a:solidFill>
          <a:ln w="1809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8669D1B-3683-4574-9A40-732D8B171D52}"/>
              </a:ext>
            </a:extLst>
          </p:cNvPr>
          <p:cNvSpPr/>
          <p:nvPr/>
        </p:nvSpPr>
        <p:spPr>
          <a:xfrm>
            <a:off x="1975770" y="2722950"/>
            <a:ext cx="4052248" cy="10008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D25C9E6-E6DF-4308-BF9F-EAD42D5C72B8}"/>
              </a:ext>
            </a:extLst>
          </p:cNvPr>
          <p:cNvSpPr/>
          <p:nvPr/>
        </p:nvSpPr>
        <p:spPr>
          <a:xfrm>
            <a:off x="1975770" y="1919560"/>
            <a:ext cx="5397550" cy="489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F4C41DA-D9B7-4214-A6C6-E9461D5A61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7659" y="3367086"/>
            <a:ext cx="417195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1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1DEB398-D18D-45FF-8BE1-4C23C6BE2D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D88E6E05-F7E2-4D99-AB5E-69B629C568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"/>
            <a:ext cx="8090176" cy="68580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BEB88B13-B814-4C73-BE26-78BFEA9327C2}"/>
              </a:ext>
            </a:extLst>
          </p:cNvPr>
          <p:cNvGrpSpPr/>
          <p:nvPr/>
        </p:nvGrpSpPr>
        <p:grpSpPr>
          <a:xfrm>
            <a:off x="1159394" y="986969"/>
            <a:ext cx="9896863" cy="4975104"/>
            <a:chOff x="1235594" y="936169"/>
            <a:chExt cx="9896863" cy="4975104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D4CB8433-7B0F-4C7C-803B-EE8DEC0253E0}"/>
                </a:ext>
              </a:extLst>
            </p:cNvPr>
            <p:cNvSpPr/>
            <p:nvPr/>
          </p:nvSpPr>
          <p:spPr>
            <a:xfrm>
              <a:off x="3042281" y="936169"/>
              <a:ext cx="8090176" cy="4975104"/>
            </a:xfrm>
            <a:prstGeom prst="rect">
              <a:avLst/>
            </a:prstGeom>
            <a:solidFill>
              <a:schemeClr val="bg1"/>
            </a:solidFill>
            <a:ln w="180975">
              <a:noFill/>
            </a:ln>
            <a:effectLst>
              <a:outerShdw blurRad="190500" sx="101000" sy="101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4CB17B48-1D6B-4B81-8773-1E39C914FE5C}"/>
                </a:ext>
              </a:extLst>
            </p:cNvPr>
            <p:cNvSpPr/>
            <p:nvPr/>
          </p:nvSpPr>
          <p:spPr>
            <a:xfrm>
              <a:off x="1235594" y="1016002"/>
              <a:ext cx="1914006" cy="4804229"/>
            </a:xfrm>
            <a:prstGeom prst="rect">
              <a:avLst/>
            </a:prstGeom>
            <a:solidFill>
              <a:schemeClr val="bg1"/>
            </a:solidFill>
            <a:ln w="180975">
              <a:gradFill flip="none" rotWithShape="1">
                <a:gsLst>
                  <a:gs pos="0">
                    <a:srgbClr val="889E87"/>
                  </a:gs>
                  <a:gs pos="90000">
                    <a:srgbClr val="C1D0BC"/>
                  </a:gs>
                </a:gsLst>
                <a:lin ang="27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BED532BA-F5DF-4A0C-9F32-CA5B7C68D7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4349" y="4339356"/>
            <a:ext cx="1709496" cy="1437894"/>
          </a:xfrm>
          <a:prstGeom prst="rect">
            <a:avLst/>
          </a:prstGeom>
        </p:spPr>
      </p:pic>
      <p:sp>
        <p:nvSpPr>
          <p:cNvPr id="22" name="标题 1">
            <a:extLst>
              <a:ext uri="{FF2B5EF4-FFF2-40B4-BE49-F238E27FC236}">
                <a16:creationId xmlns:a16="http://schemas.microsoft.com/office/drawing/2014/main" id="{D8476D33-10EE-4ACC-B9B5-6963743F6B30}"/>
              </a:ext>
            </a:extLst>
          </p:cNvPr>
          <p:cNvSpPr txBox="1">
            <a:spLocks/>
          </p:cNvSpPr>
          <p:nvPr/>
        </p:nvSpPr>
        <p:spPr>
          <a:xfrm>
            <a:off x="1618790" y="1091535"/>
            <a:ext cx="1056610" cy="3599066"/>
          </a:xfrm>
          <a:prstGeom prst="rect">
            <a:avLst/>
          </a:prstGeom>
        </p:spPr>
        <p:txBody>
          <a:bodyPr vert="eaVert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CONTENTS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942B19A-78D0-406C-8990-0BDE8AB4A42E}"/>
              </a:ext>
            </a:extLst>
          </p:cNvPr>
          <p:cNvGrpSpPr/>
          <p:nvPr/>
        </p:nvGrpSpPr>
        <p:grpSpPr>
          <a:xfrm>
            <a:off x="3671384" y="1626636"/>
            <a:ext cx="3723497" cy="1769542"/>
            <a:chOff x="3671384" y="1626636"/>
            <a:chExt cx="3723497" cy="1769542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8CB7AF98-0954-452B-8B60-02C27B27AABD}"/>
                </a:ext>
              </a:extLst>
            </p:cNvPr>
            <p:cNvSpPr/>
            <p:nvPr/>
          </p:nvSpPr>
          <p:spPr>
            <a:xfrm>
              <a:off x="3671384" y="1626636"/>
              <a:ext cx="3308813" cy="1769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28470780-9FAA-48ED-8BE2-7F7D3CBDBD93}"/>
                </a:ext>
              </a:extLst>
            </p:cNvPr>
            <p:cNvSpPr/>
            <p:nvPr/>
          </p:nvSpPr>
          <p:spPr>
            <a:xfrm>
              <a:off x="3963872" y="1926632"/>
              <a:ext cx="1532968" cy="7080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4400" spc="300" dirty="0">
                  <a:solidFill>
                    <a:srgbClr val="889E87"/>
                  </a:solidFill>
                  <a:cs typeface="+mn-ea"/>
                  <a:sym typeface="+mn-lt"/>
                </a:rPr>
                <a:t>ONE</a:t>
              </a:r>
              <a:endParaRPr lang="zh-CN" altLang="en-US" sz="4400" spc="300" dirty="0">
                <a:solidFill>
                  <a:srgbClr val="889E87"/>
                </a:solidFill>
                <a:cs typeface="+mn-ea"/>
                <a:sym typeface="+mn-lt"/>
              </a:endParaRPr>
            </a:p>
          </p:txBody>
        </p:sp>
        <p:sp>
          <p:nvSpPr>
            <p:cNvPr id="62" name="矩形 61">
              <a:extLst>
                <a:ext uri="{FF2B5EF4-FFF2-40B4-BE49-F238E27FC236}">
                  <a16:creationId xmlns:a16="http://schemas.microsoft.com/office/drawing/2014/main" id="{1B07071F-F093-4194-B327-02E24BA41AC1}"/>
                </a:ext>
              </a:extLst>
            </p:cNvPr>
            <p:cNvSpPr/>
            <p:nvPr/>
          </p:nvSpPr>
          <p:spPr>
            <a:xfrm>
              <a:off x="3964630" y="2353139"/>
              <a:ext cx="3430251" cy="8904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D2272643-569F-4350-9E4A-73BD7C4A7A62}"/>
              </a:ext>
            </a:extLst>
          </p:cNvPr>
          <p:cNvGrpSpPr/>
          <p:nvPr/>
        </p:nvGrpSpPr>
        <p:grpSpPr>
          <a:xfrm>
            <a:off x="7180226" y="1626636"/>
            <a:ext cx="3308813" cy="1769542"/>
            <a:chOff x="7180226" y="1626636"/>
            <a:chExt cx="3308813" cy="1769542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4ADD7C83-7705-4267-8983-3CA9EC8B0660}"/>
                </a:ext>
              </a:extLst>
            </p:cNvPr>
            <p:cNvSpPr/>
            <p:nvPr/>
          </p:nvSpPr>
          <p:spPr>
            <a:xfrm>
              <a:off x="7180226" y="1626636"/>
              <a:ext cx="3308813" cy="1769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D49AC563-DFFC-4B9C-8030-8494053A578B}"/>
                </a:ext>
              </a:extLst>
            </p:cNvPr>
            <p:cNvSpPr/>
            <p:nvPr/>
          </p:nvSpPr>
          <p:spPr>
            <a:xfrm>
              <a:off x="7384062" y="1926632"/>
              <a:ext cx="1861537" cy="7080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4400" spc="300" dirty="0">
                  <a:solidFill>
                    <a:srgbClr val="889E87"/>
                  </a:solidFill>
                  <a:cs typeface="+mn-ea"/>
                  <a:sym typeface="+mn-lt"/>
                </a:rPr>
                <a:t>TWO</a:t>
              </a:r>
              <a:endParaRPr lang="zh-CN" altLang="en-US" sz="4400" spc="300" dirty="0">
                <a:solidFill>
                  <a:srgbClr val="889E87"/>
                </a:solidFill>
                <a:cs typeface="+mn-ea"/>
                <a:sym typeface="+mn-lt"/>
              </a:endParaRPr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93487B87-3468-423A-92DA-7DE5557D1E05}"/>
                </a:ext>
              </a:extLst>
            </p:cNvPr>
            <p:cNvSpPr/>
            <p:nvPr/>
          </p:nvSpPr>
          <p:spPr>
            <a:xfrm>
              <a:off x="7394882" y="2345698"/>
              <a:ext cx="2879500" cy="8904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E94E68D-EA43-4247-8B67-5F314F5BC5D9}"/>
              </a:ext>
            </a:extLst>
          </p:cNvPr>
          <p:cNvGrpSpPr/>
          <p:nvPr/>
        </p:nvGrpSpPr>
        <p:grpSpPr>
          <a:xfrm>
            <a:off x="3658018" y="3582363"/>
            <a:ext cx="3308813" cy="1769542"/>
            <a:chOff x="3658018" y="3582363"/>
            <a:chExt cx="3308813" cy="1769542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1D0CB104-E11B-4153-9CDB-B6C3BADD33D1}"/>
                </a:ext>
              </a:extLst>
            </p:cNvPr>
            <p:cNvSpPr/>
            <p:nvPr/>
          </p:nvSpPr>
          <p:spPr>
            <a:xfrm>
              <a:off x="3658018" y="3582363"/>
              <a:ext cx="3308813" cy="1769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矩形 68">
              <a:extLst>
                <a:ext uri="{FF2B5EF4-FFF2-40B4-BE49-F238E27FC236}">
                  <a16:creationId xmlns:a16="http://schemas.microsoft.com/office/drawing/2014/main" id="{988BF79A-FB30-44F2-8A94-C543E9BCBBA8}"/>
                </a:ext>
              </a:extLst>
            </p:cNvPr>
            <p:cNvSpPr/>
            <p:nvPr/>
          </p:nvSpPr>
          <p:spPr>
            <a:xfrm>
              <a:off x="3858048" y="3796996"/>
              <a:ext cx="2622729" cy="7080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4400" spc="300" dirty="0">
                  <a:solidFill>
                    <a:srgbClr val="889E87"/>
                  </a:solidFill>
                  <a:cs typeface="+mn-ea"/>
                  <a:sym typeface="+mn-lt"/>
                </a:rPr>
                <a:t>THREE</a:t>
              </a:r>
              <a:endParaRPr lang="zh-CN" altLang="en-US" sz="4400" spc="300" dirty="0">
                <a:solidFill>
                  <a:srgbClr val="889E87"/>
                </a:solidFill>
                <a:cs typeface="+mn-ea"/>
                <a:sym typeface="+mn-lt"/>
              </a:endParaRPr>
            </a:p>
          </p:txBody>
        </p:sp>
        <p:sp>
          <p:nvSpPr>
            <p:cNvPr id="70" name="矩形 69">
              <a:extLst>
                <a:ext uri="{FF2B5EF4-FFF2-40B4-BE49-F238E27FC236}">
                  <a16:creationId xmlns:a16="http://schemas.microsoft.com/office/drawing/2014/main" id="{4E2D2339-5A38-492B-B589-1D24D71FCBF9}"/>
                </a:ext>
              </a:extLst>
            </p:cNvPr>
            <p:cNvSpPr/>
            <p:nvPr/>
          </p:nvSpPr>
          <p:spPr>
            <a:xfrm>
              <a:off x="3931616" y="4245366"/>
              <a:ext cx="2879500" cy="8904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483BE9FD-F21A-4641-BC8B-57C4DC72FA2F}"/>
              </a:ext>
            </a:extLst>
          </p:cNvPr>
          <p:cNvGrpSpPr/>
          <p:nvPr/>
        </p:nvGrpSpPr>
        <p:grpSpPr>
          <a:xfrm>
            <a:off x="7166860" y="3582363"/>
            <a:ext cx="3308813" cy="1769542"/>
            <a:chOff x="7166860" y="3582363"/>
            <a:chExt cx="3308813" cy="1769542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60534076-5D5A-4ABA-8397-A59FAC0617A2}"/>
                </a:ext>
              </a:extLst>
            </p:cNvPr>
            <p:cNvSpPr/>
            <p:nvPr/>
          </p:nvSpPr>
          <p:spPr>
            <a:xfrm>
              <a:off x="7166860" y="3582363"/>
              <a:ext cx="3308813" cy="17695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38100" dist="25400" dir="2700000" algn="tl" rotWithShape="0">
                <a:schemeClr val="tx1">
                  <a:lumMod val="50000"/>
                  <a:lumOff val="50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矩形 70">
              <a:extLst>
                <a:ext uri="{FF2B5EF4-FFF2-40B4-BE49-F238E27FC236}">
                  <a16:creationId xmlns:a16="http://schemas.microsoft.com/office/drawing/2014/main" id="{D3A392BB-2667-4A9E-8BCB-044E113A1A16}"/>
                </a:ext>
              </a:extLst>
            </p:cNvPr>
            <p:cNvSpPr/>
            <p:nvPr/>
          </p:nvSpPr>
          <p:spPr>
            <a:xfrm>
              <a:off x="7331308" y="3796996"/>
              <a:ext cx="2073504" cy="70803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4400" spc="300" dirty="0">
                  <a:solidFill>
                    <a:srgbClr val="889E87"/>
                  </a:solidFill>
                  <a:cs typeface="+mn-ea"/>
                  <a:sym typeface="+mn-lt"/>
                </a:rPr>
                <a:t>FOUR</a:t>
              </a:r>
              <a:endParaRPr lang="zh-CN" altLang="en-US" sz="4400" spc="300" dirty="0">
                <a:solidFill>
                  <a:srgbClr val="889E87"/>
                </a:solidFill>
                <a:cs typeface="+mn-ea"/>
                <a:sym typeface="+mn-lt"/>
              </a:endParaRPr>
            </a:p>
          </p:txBody>
        </p:sp>
        <p:sp>
          <p:nvSpPr>
            <p:cNvPr id="72" name="矩形 71">
              <a:extLst>
                <a:ext uri="{FF2B5EF4-FFF2-40B4-BE49-F238E27FC236}">
                  <a16:creationId xmlns:a16="http://schemas.microsoft.com/office/drawing/2014/main" id="{38D1C3FA-8D3D-4718-B083-060E44FF3149}"/>
                </a:ext>
              </a:extLst>
            </p:cNvPr>
            <p:cNvSpPr/>
            <p:nvPr/>
          </p:nvSpPr>
          <p:spPr>
            <a:xfrm>
              <a:off x="7365857" y="4245365"/>
              <a:ext cx="2879500" cy="890473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en-US" altLang="zh-CN" sz="3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Add title text</a:t>
              </a:r>
              <a:endPara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05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switch dir="r"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B77A831-B4D7-46A7-A390-7CEF06332A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6175"/>
            <a:ext cx="12192000" cy="4565650"/>
          </a:xfrm>
          <a:prstGeom prst="rect">
            <a:avLst/>
          </a:prstGeom>
          <a:solidFill>
            <a:schemeClr val="bg1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B75161A-6559-458A-B09D-7D13F8C9D3B6}"/>
              </a:ext>
            </a:extLst>
          </p:cNvPr>
          <p:cNvSpPr/>
          <p:nvPr/>
        </p:nvSpPr>
        <p:spPr>
          <a:xfrm>
            <a:off x="7359809" y="1749766"/>
            <a:ext cx="4351461" cy="9184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dist"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2F375BD-B3AF-4245-A2C7-7D73909D1B47}"/>
              </a:ext>
            </a:extLst>
          </p:cNvPr>
          <p:cNvSpPr/>
          <p:nvPr/>
        </p:nvSpPr>
        <p:spPr>
          <a:xfrm>
            <a:off x="1773578" y="1374229"/>
            <a:ext cx="746871" cy="2985852"/>
          </a:xfrm>
          <a:prstGeom prst="rect">
            <a:avLst/>
          </a:prstGeom>
        </p:spPr>
        <p:txBody>
          <a:bodyPr vert="eaVert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7C3B2FE-703E-4919-893A-4D440F35F8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47" y="3004457"/>
            <a:ext cx="1549285" cy="271124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F146FB02-41EF-40B6-8DF7-04FF84B9F1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858" y="1142293"/>
            <a:ext cx="4074542" cy="456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0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doors dir="vert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977B9A-1A55-4136-83A8-8D7E5A985FE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4B65AF1-F573-4CE5-A5B9-25F5379242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66" y="3258941"/>
            <a:ext cx="10036999" cy="27676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31B4595C-6797-4B12-B814-1A91CFBA016C}"/>
              </a:ext>
            </a:extLst>
          </p:cNvPr>
          <p:cNvSpPr/>
          <p:nvPr/>
        </p:nvSpPr>
        <p:spPr>
          <a:xfrm>
            <a:off x="3338768" y="904809"/>
            <a:ext cx="5521349" cy="822115"/>
          </a:xfrm>
          <a:prstGeom prst="rect">
            <a:avLst/>
          </a:prstGeom>
          <a:noFill/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321A90BE-208B-445A-B793-4A58911A07A7}"/>
              </a:ext>
            </a:extLst>
          </p:cNvPr>
          <p:cNvSpPr/>
          <p:nvPr/>
        </p:nvSpPr>
        <p:spPr>
          <a:xfrm>
            <a:off x="2032997" y="1726924"/>
            <a:ext cx="8141520" cy="100641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16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FB2BC32-4F4B-4379-BBBE-51907FE8AA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 flipH="1">
            <a:off x="1384692" y="4495860"/>
            <a:ext cx="792511" cy="39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9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Inverted="1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FBC75B-BAF1-46BB-A7AA-052B9B755D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2BDD10F7-03C5-49D9-8E6E-B5ED5CF61216}"/>
              </a:ext>
            </a:extLst>
          </p:cNvPr>
          <p:cNvSpPr/>
          <p:nvPr/>
        </p:nvSpPr>
        <p:spPr>
          <a:xfrm>
            <a:off x="3976912" y="3628"/>
            <a:ext cx="8215087" cy="6858000"/>
          </a:xfrm>
          <a:prstGeom prst="rect">
            <a:avLst/>
          </a:prstGeom>
          <a:solidFill>
            <a:schemeClr val="bg1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cs typeface="+mn-ea"/>
                <a:sym typeface="+mn-lt"/>
              </a:rPr>
              <a:t> </a:t>
            </a:r>
            <a:endParaRPr lang="zh-CN" altLang="en-US" dirty="0"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644858-D44A-460E-A881-BE91B02C17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783" y="664028"/>
            <a:ext cx="6308408" cy="547551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C7D5D945-6CA9-4BEB-8853-AF809DE7E536}"/>
              </a:ext>
            </a:extLst>
          </p:cNvPr>
          <p:cNvSpPr/>
          <p:nvPr/>
        </p:nvSpPr>
        <p:spPr>
          <a:xfrm>
            <a:off x="3432629" y="1733256"/>
            <a:ext cx="957943" cy="3391487"/>
          </a:xfrm>
          <a:prstGeom prst="rect">
            <a:avLst/>
          </a:prstGeom>
          <a:solidFill>
            <a:srgbClr val="C1D0BC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D134739E-A38E-4A10-B3F3-0EBB641DB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228" y="1886885"/>
            <a:ext cx="3112243" cy="670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zh-CN" sz="3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0E43A5C-76C9-4A3B-BD98-89CDBAA131F1}"/>
              </a:ext>
            </a:extLst>
          </p:cNvPr>
          <p:cNvSpPr/>
          <p:nvPr/>
        </p:nvSpPr>
        <p:spPr>
          <a:xfrm>
            <a:off x="741150" y="2974767"/>
            <a:ext cx="2524856" cy="182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5A2FFD10-A057-43AF-9D02-52877A16825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758" y="5129186"/>
            <a:ext cx="2021114" cy="202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2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 xmlns:a16="http://schemas.microsoft.com/office/drawing/2014/main" xmlns:a14="http://schemas.microsoft.com/office/drawing/2010/main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4" grpId="0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67FB38E-2624-457D-ABF4-E6F89718C7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EFFA763-CA15-4568-B370-0F930F9B97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42" y="972459"/>
            <a:ext cx="3881267" cy="243388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3B397FF-AF63-4966-931C-E893392EDD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3743" y="972459"/>
            <a:ext cx="3842658" cy="245654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394CC80-53A0-4069-B0C4-35ECF1006E8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9343" y="1016000"/>
            <a:ext cx="3842657" cy="2413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550C6CF-CE30-4350-9CC2-DD4946A75038}"/>
              </a:ext>
            </a:extLst>
          </p:cNvPr>
          <p:cNvSpPr/>
          <p:nvPr/>
        </p:nvSpPr>
        <p:spPr>
          <a:xfrm>
            <a:off x="3178628" y="-6028"/>
            <a:ext cx="5820229" cy="209230"/>
          </a:xfrm>
          <a:prstGeom prst="rect">
            <a:avLst/>
          </a:prstGeom>
          <a:solidFill>
            <a:srgbClr val="C1D0BC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51C3463-F4C1-481C-8B6F-771F3C191340}"/>
              </a:ext>
            </a:extLst>
          </p:cNvPr>
          <p:cNvSpPr/>
          <p:nvPr/>
        </p:nvSpPr>
        <p:spPr>
          <a:xfrm>
            <a:off x="3082471" y="4241798"/>
            <a:ext cx="6045200" cy="822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0BE2D8A-119E-4099-BA14-DCF32B0F06D6}"/>
              </a:ext>
            </a:extLst>
          </p:cNvPr>
          <p:cNvSpPr/>
          <p:nvPr/>
        </p:nvSpPr>
        <p:spPr>
          <a:xfrm>
            <a:off x="4054561" y="3429000"/>
            <a:ext cx="4101021" cy="613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FFF467F-AC77-4CF0-B493-99280C7FF6BE}"/>
              </a:ext>
            </a:extLst>
          </p:cNvPr>
          <p:cNvGrpSpPr/>
          <p:nvPr/>
        </p:nvGrpSpPr>
        <p:grpSpPr>
          <a:xfrm>
            <a:off x="1888961" y="4654198"/>
            <a:ext cx="8348844" cy="1539374"/>
            <a:chOff x="1888961" y="4654198"/>
            <a:chExt cx="8348844" cy="153937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EA0619F-E13A-4F68-B458-9853C4B38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275731">
              <a:off x="1888961" y="4654198"/>
              <a:ext cx="1026466" cy="1539374"/>
            </a:xfrm>
            <a:prstGeom prst="rect">
              <a:avLst/>
            </a:prstGeom>
            <a:effectLst>
              <a:outerShdw blurRad="241300" dist="63500" dir="2700000" algn="tl" rotWithShape="0">
                <a:srgbClr val="313C2E">
                  <a:alpha val="40000"/>
                </a:srgbClr>
              </a:outerShdw>
            </a:effectLst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3BA67EE-2C0E-41C3-B213-D33D89B42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324269" flipH="1">
              <a:off x="9211339" y="4654198"/>
              <a:ext cx="1026466" cy="1539374"/>
            </a:xfrm>
            <a:prstGeom prst="rect">
              <a:avLst/>
            </a:prstGeom>
            <a:effectLst>
              <a:outerShdw blurRad="241300" dist="63500" dir="2700000" algn="tl" rotWithShape="0">
                <a:srgbClr val="313C2E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638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an dir="u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BEE0299-64B3-4DDD-A51F-E78796DAED9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8B314FD-7E73-4336-932B-94DCF2FE1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6" y="4155830"/>
            <a:ext cx="2210045" cy="180166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CE2D6CB-1D17-4342-BB33-EA5E4BDA2E84}"/>
              </a:ext>
            </a:extLst>
          </p:cNvPr>
          <p:cNvSpPr/>
          <p:nvPr/>
        </p:nvSpPr>
        <p:spPr>
          <a:xfrm>
            <a:off x="4494133" y="2095502"/>
            <a:ext cx="7697867" cy="2857500"/>
          </a:xfrm>
          <a:prstGeom prst="rect">
            <a:avLst/>
          </a:prstGeom>
          <a:solidFill>
            <a:schemeClr val="bg1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B135EE9-DAAE-49B8-9C71-ECE43D028A7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888719">
            <a:off x="3089217" y="675361"/>
            <a:ext cx="781517" cy="1172028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96D1826-A712-4D3D-82A3-74553181834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95687">
            <a:off x="10062044" y="5371483"/>
            <a:ext cx="781517" cy="1172028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2022360-3ED9-49A3-8645-DFA4A3E93E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5983" y="649303"/>
            <a:ext cx="1509849" cy="14986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35DFB25-2A83-4AF5-B2DE-4D148221AA0B}"/>
              </a:ext>
            </a:extLst>
          </p:cNvPr>
          <p:cNvSpPr/>
          <p:nvPr/>
        </p:nvSpPr>
        <p:spPr>
          <a:xfrm>
            <a:off x="5376385" y="3186663"/>
            <a:ext cx="6045200" cy="822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C67D5C6E-F965-4E24-95D0-1E41F4F9877C}"/>
              </a:ext>
            </a:extLst>
          </p:cNvPr>
          <p:cNvGrpSpPr/>
          <p:nvPr/>
        </p:nvGrpSpPr>
        <p:grpSpPr>
          <a:xfrm>
            <a:off x="10569551" y="2094209"/>
            <a:ext cx="820075" cy="822115"/>
            <a:chOff x="10569551" y="2094209"/>
            <a:chExt cx="820075" cy="822115"/>
          </a:xfrm>
        </p:grpSpPr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4299F8EE-AFE9-4022-B97B-B3547CE2A71F}"/>
                </a:ext>
              </a:extLst>
            </p:cNvPr>
            <p:cNvSpPr/>
            <p:nvPr/>
          </p:nvSpPr>
          <p:spPr>
            <a:xfrm>
              <a:off x="10569551" y="2094209"/>
              <a:ext cx="820075" cy="822115"/>
            </a:xfrm>
            <a:prstGeom prst="rect">
              <a:avLst/>
            </a:prstGeom>
            <a:solidFill>
              <a:srgbClr val="C1D0BC"/>
            </a:solidFill>
            <a:ln w="180975">
              <a:noFill/>
            </a:ln>
            <a:effectLst>
              <a:outerShdw blurRad="190500" sx="101000" sy="101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pic>
          <p:nvPicPr>
            <p:cNvPr id="24" name="图形 23">
              <a:extLst>
                <a:ext uri="{FF2B5EF4-FFF2-40B4-BE49-F238E27FC236}">
                  <a16:creationId xmlns:a16="http://schemas.microsoft.com/office/drawing/2014/main" id="{2F595822-57A2-40A2-AADE-324150694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774091" y="2260405"/>
              <a:ext cx="433635" cy="543417"/>
            </a:xfrm>
            <a:prstGeom prst="rect">
              <a:avLst/>
            </a:prstGeom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8152DB54-F23E-4CD3-9657-4D82988ED0C3}"/>
              </a:ext>
            </a:extLst>
          </p:cNvPr>
          <p:cNvSpPr/>
          <p:nvPr/>
        </p:nvSpPr>
        <p:spPr>
          <a:xfrm>
            <a:off x="5376385" y="2091982"/>
            <a:ext cx="4101021" cy="613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24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2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D74D76-4BAE-40C5-967A-A070BA4F59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587" y="2091982"/>
            <a:ext cx="4525720" cy="28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4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conveyor dir="l"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84B7C9D-D55D-4DFE-B57F-FA60C75333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C28CFE-07CD-44D5-8F6E-71866C8E2B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045028"/>
            <a:ext cx="2492511" cy="4288063"/>
          </a:xfrm>
          <a:prstGeom prst="rect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id="{CCCAB034-3957-41DC-9885-D47099CAD805}"/>
              </a:ext>
            </a:extLst>
          </p:cNvPr>
          <p:cNvGrpSpPr/>
          <p:nvPr/>
        </p:nvGrpSpPr>
        <p:grpSpPr>
          <a:xfrm>
            <a:off x="1543154" y="1836963"/>
            <a:ext cx="9087317" cy="4148200"/>
            <a:chOff x="1659268" y="1836963"/>
            <a:chExt cx="9087317" cy="4148200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621E4DEA-A228-44C0-90A9-A64514317E7E}"/>
                </a:ext>
              </a:extLst>
            </p:cNvPr>
            <p:cNvSpPr/>
            <p:nvPr/>
          </p:nvSpPr>
          <p:spPr>
            <a:xfrm rot="16200000">
              <a:off x="5910779" y="1149356"/>
              <a:ext cx="584296" cy="9087317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3ECBA015-D1AF-4462-99CA-EA5928BA27D1}"/>
                </a:ext>
              </a:extLst>
            </p:cNvPr>
            <p:cNvSpPr/>
            <p:nvPr/>
          </p:nvSpPr>
          <p:spPr>
            <a:xfrm>
              <a:off x="1696208" y="1836963"/>
              <a:ext cx="9009891" cy="3556000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889E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D35A11B3-7375-41B5-9267-5B6CAFA994D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2096" y="1901373"/>
            <a:ext cx="2399904" cy="508725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96FA432-908B-4C9E-B3CF-4CF4E197EA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8678" y="1099003"/>
            <a:ext cx="1067665" cy="1312636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4C7054E0-705D-410C-BA1A-C466DF0CB27F}"/>
              </a:ext>
            </a:extLst>
          </p:cNvPr>
          <p:cNvSpPr txBox="1">
            <a:spLocks/>
          </p:cNvSpPr>
          <p:nvPr/>
        </p:nvSpPr>
        <p:spPr>
          <a:xfrm>
            <a:off x="3026343" y="2996387"/>
            <a:ext cx="5798939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8000" spc="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THANKS </a:t>
            </a:r>
            <a:endParaRPr lang="zh-CN" altLang="en-US" sz="8000" spc="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3" name="TextBox 3">
            <a:hlinkClick r:id="rId7"/>
            <a:extLst>
              <a:ext uri="{FF2B5EF4-FFF2-40B4-BE49-F238E27FC236}">
                <a16:creationId xmlns:a16="http://schemas.microsoft.com/office/drawing/2014/main" id="{A95DD54C-7B0F-0425-6C0F-E5774CE210E6}"/>
              </a:ext>
            </a:extLst>
          </p:cNvPr>
          <p:cNvSpPr txBox="1"/>
          <p:nvPr/>
        </p:nvSpPr>
        <p:spPr>
          <a:xfrm>
            <a:off x="3654009" y="5088947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bg1">
                    <a:lumMod val="65000"/>
                  </a:schemeClr>
                </a:solidFill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https://www.freeppt7.com</a:t>
            </a:r>
            <a:endParaRPr lang="ko-KR" altLang="en-US" sz="1000" dirty="0">
              <a:solidFill>
                <a:schemeClr val="bg1">
                  <a:lumMod val="6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9408A8C7-E374-2CD5-5E44-CABA84842B7A}"/>
              </a:ext>
            </a:extLst>
          </p:cNvPr>
          <p:cNvSpPr/>
          <p:nvPr/>
        </p:nvSpPr>
        <p:spPr>
          <a:xfrm>
            <a:off x="9796354" y="344484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9050">
            <a:solidFill>
              <a:srgbClr val="889E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>
                    <a:lumMod val="65000"/>
                  </a:schemeClr>
                </a:solidFill>
              </a:rPr>
              <a:t>LOGO</a:t>
            </a:r>
            <a:endParaRPr lang="ko-KR" altLang="en-US" sz="27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3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Content="1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DFDC35A-BC48-44D3-AEEC-50EF40CF5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951A-3A57-4127-8463-FAD6CC46A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7460782" y="3459456"/>
            <a:ext cx="4173075" cy="4173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F4FD2C-0352-4471-AE01-4D26A3FA02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7316539" y="-1245474"/>
            <a:ext cx="4202233" cy="5081298"/>
          </a:xfrm>
          <a:prstGeom prst="rect">
            <a:avLst/>
          </a:prstGeom>
        </p:spPr>
      </p:pic>
      <p:sp>
        <p:nvSpPr>
          <p:cNvPr id="5" name="弦形 4">
            <a:extLst>
              <a:ext uri="{FF2B5EF4-FFF2-40B4-BE49-F238E27FC236}">
                <a16:creationId xmlns:a16="http://schemas.microsoft.com/office/drawing/2014/main" id="{73F996EE-FF7F-4842-8023-C810C5B28CFE}"/>
              </a:ext>
            </a:extLst>
          </p:cNvPr>
          <p:cNvSpPr/>
          <p:nvPr/>
        </p:nvSpPr>
        <p:spPr>
          <a:xfrm rot="1275923">
            <a:off x="8696291" y="-23142"/>
            <a:ext cx="6880475" cy="6880475"/>
          </a:xfrm>
          <a:prstGeom prst="chord">
            <a:avLst/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D94982-07D3-4773-9C50-812675877ECC}"/>
              </a:ext>
            </a:extLst>
          </p:cNvPr>
          <p:cNvSpPr/>
          <p:nvPr/>
        </p:nvSpPr>
        <p:spPr>
          <a:xfrm>
            <a:off x="9011924" y="3549034"/>
            <a:ext cx="3090145" cy="708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8000" spc="300" dirty="0">
                <a:solidFill>
                  <a:srgbClr val="889E87"/>
                </a:solidFill>
                <a:cs typeface="+mn-ea"/>
                <a:sym typeface="+mn-lt"/>
              </a:rPr>
              <a:t>ONE</a:t>
            </a:r>
            <a:endParaRPr lang="zh-CN" altLang="en-US" sz="8000" spc="3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723EF1-7129-4E1B-A1ED-7D4AEC79EE02}"/>
              </a:ext>
            </a:extLst>
          </p:cNvPr>
          <p:cNvSpPr/>
          <p:nvPr/>
        </p:nvSpPr>
        <p:spPr>
          <a:xfrm>
            <a:off x="1625043" y="2478255"/>
            <a:ext cx="5852175" cy="890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51316F-EDFD-45E4-8889-F938956134EC}"/>
              </a:ext>
            </a:extLst>
          </p:cNvPr>
          <p:cNvSpPr/>
          <p:nvPr/>
        </p:nvSpPr>
        <p:spPr>
          <a:xfrm>
            <a:off x="1729509" y="3368728"/>
            <a:ext cx="4800935" cy="102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7A13ED8-D8D9-46A2-A336-7F78EF2A6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185" y="3940027"/>
            <a:ext cx="2656271" cy="32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5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flip dir="r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3D441AD-D033-41BD-A801-E719375A191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F8FD7A2-D980-4401-9FF5-06BF1AD4A6B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762" y="4641841"/>
            <a:ext cx="1438538" cy="220345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6872F3EF-0F52-4796-A419-EA465097A9A9}"/>
              </a:ext>
            </a:extLst>
          </p:cNvPr>
          <p:cNvSpPr/>
          <p:nvPr/>
        </p:nvSpPr>
        <p:spPr>
          <a:xfrm>
            <a:off x="-12700" y="-12700"/>
            <a:ext cx="6103251" cy="6858000"/>
          </a:xfrm>
          <a:custGeom>
            <a:avLst/>
            <a:gdLst>
              <a:gd name="connsiteX0" fmla="*/ 2870200 w 6019800"/>
              <a:gd name="connsiteY0" fmla="*/ 0 h 6858000"/>
              <a:gd name="connsiteX1" fmla="*/ 0 w 6019800"/>
              <a:gd name="connsiteY1" fmla="*/ 0 h 6858000"/>
              <a:gd name="connsiteX2" fmla="*/ 0 w 6019800"/>
              <a:gd name="connsiteY2" fmla="*/ 6858000 h 6858000"/>
              <a:gd name="connsiteX3" fmla="*/ 4749800 w 6019800"/>
              <a:gd name="connsiteY3" fmla="*/ 6858000 h 6858000"/>
              <a:gd name="connsiteX4" fmla="*/ 4749800 w 6019800"/>
              <a:gd name="connsiteY4" fmla="*/ 4508500 h 6858000"/>
              <a:gd name="connsiteX5" fmla="*/ 6019800 w 6019800"/>
              <a:gd name="connsiteY5" fmla="*/ 2857500 h 6858000"/>
              <a:gd name="connsiteX6" fmla="*/ 5308600 w 6019800"/>
              <a:gd name="connsiteY6" fmla="*/ 1689100 h 6858000"/>
              <a:gd name="connsiteX7" fmla="*/ 2870200 w 6019800"/>
              <a:gd name="connsiteY7" fmla="*/ 0 h 6858000"/>
              <a:gd name="connsiteX0" fmla="*/ 2870200 w 6019800"/>
              <a:gd name="connsiteY0" fmla="*/ 0 h 6858000"/>
              <a:gd name="connsiteX1" fmla="*/ 0 w 6019800"/>
              <a:gd name="connsiteY1" fmla="*/ 0 h 6858000"/>
              <a:gd name="connsiteX2" fmla="*/ 0 w 6019800"/>
              <a:gd name="connsiteY2" fmla="*/ 6858000 h 6858000"/>
              <a:gd name="connsiteX3" fmla="*/ 4749800 w 6019800"/>
              <a:gd name="connsiteY3" fmla="*/ 6858000 h 6858000"/>
              <a:gd name="connsiteX4" fmla="*/ 5883275 w 6019800"/>
              <a:gd name="connsiteY4" fmla="*/ 4546600 h 6858000"/>
              <a:gd name="connsiteX5" fmla="*/ 6019800 w 6019800"/>
              <a:gd name="connsiteY5" fmla="*/ 2857500 h 6858000"/>
              <a:gd name="connsiteX6" fmla="*/ 5308600 w 6019800"/>
              <a:gd name="connsiteY6" fmla="*/ 1689100 h 6858000"/>
              <a:gd name="connsiteX7" fmla="*/ 2870200 w 6019800"/>
              <a:gd name="connsiteY7" fmla="*/ 0 h 6858000"/>
              <a:gd name="connsiteX0" fmla="*/ 2870200 w 6094181"/>
              <a:gd name="connsiteY0" fmla="*/ 0 h 6858000"/>
              <a:gd name="connsiteX1" fmla="*/ 0 w 6094181"/>
              <a:gd name="connsiteY1" fmla="*/ 0 h 6858000"/>
              <a:gd name="connsiteX2" fmla="*/ 0 w 6094181"/>
              <a:gd name="connsiteY2" fmla="*/ 6858000 h 6858000"/>
              <a:gd name="connsiteX3" fmla="*/ 4749800 w 6094181"/>
              <a:gd name="connsiteY3" fmla="*/ 6858000 h 6858000"/>
              <a:gd name="connsiteX4" fmla="*/ 5883275 w 6094181"/>
              <a:gd name="connsiteY4" fmla="*/ 4546600 h 6858000"/>
              <a:gd name="connsiteX5" fmla="*/ 6019800 w 6094181"/>
              <a:gd name="connsiteY5" fmla="*/ 2857500 h 6858000"/>
              <a:gd name="connsiteX6" fmla="*/ 5308600 w 6094181"/>
              <a:gd name="connsiteY6" fmla="*/ 1689100 h 6858000"/>
              <a:gd name="connsiteX7" fmla="*/ 2870200 w 6094181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9784"/>
              <a:gd name="connsiteY0" fmla="*/ 0 h 6858000"/>
              <a:gd name="connsiteX1" fmla="*/ 0 w 6129784"/>
              <a:gd name="connsiteY1" fmla="*/ 0 h 6858000"/>
              <a:gd name="connsiteX2" fmla="*/ 0 w 6129784"/>
              <a:gd name="connsiteY2" fmla="*/ 6858000 h 6858000"/>
              <a:gd name="connsiteX3" fmla="*/ 4749800 w 6129784"/>
              <a:gd name="connsiteY3" fmla="*/ 6858000 h 6858000"/>
              <a:gd name="connsiteX4" fmla="*/ 5883275 w 6129784"/>
              <a:gd name="connsiteY4" fmla="*/ 4546600 h 6858000"/>
              <a:gd name="connsiteX5" fmla="*/ 6032500 w 6129784"/>
              <a:gd name="connsiteY5" fmla="*/ 2774950 h 6858000"/>
              <a:gd name="connsiteX6" fmla="*/ 5308600 w 6129784"/>
              <a:gd name="connsiteY6" fmla="*/ 1689100 h 6858000"/>
              <a:gd name="connsiteX7" fmla="*/ 2870200 w 6129784"/>
              <a:gd name="connsiteY7" fmla="*/ 0 h 6858000"/>
              <a:gd name="connsiteX0" fmla="*/ 2870200 w 6129784"/>
              <a:gd name="connsiteY0" fmla="*/ 0 h 6858000"/>
              <a:gd name="connsiteX1" fmla="*/ 0 w 6129784"/>
              <a:gd name="connsiteY1" fmla="*/ 0 h 6858000"/>
              <a:gd name="connsiteX2" fmla="*/ 0 w 6129784"/>
              <a:gd name="connsiteY2" fmla="*/ 6858000 h 6858000"/>
              <a:gd name="connsiteX3" fmla="*/ 4749800 w 6129784"/>
              <a:gd name="connsiteY3" fmla="*/ 6858000 h 6858000"/>
              <a:gd name="connsiteX4" fmla="*/ 5883275 w 6129784"/>
              <a:gd name="connsiteY4" fmla="*/ 4546600 h 6858000"/>
              <a:gd name="connsiteX5" fmla="*/ 6032500 w 6129784"/>
              <a:gd name="connsiteY5" fmla="*/ 2774950 h 6858000"/>
              <a:gd name="connsiteX6" fmla="*/ 5283200 w 6129784"/>
              <a:gd name="connsiteY6" fmla="*/ 1689100 h 6858000"/>
              <a:gd name="connsiteX7" fmla="*/ 2870200 w 6129784"/>
              <a:gd name="connsiteY7" fmla="*/ 0 h 6858000"/>
              <a:gd name="connsiteX0" fmla="*/ 2870200 w 6129784"/>
              <a:gd name="connsiteY0" fmla="*/ 0 h 6858000"/>
              <a:gd name="connsiteX1" fmla="*/ 0 w 6129784"/>
              <a:gd name="connsiteY1" fmla="*/ 0 h 6858000"/>
              <a:gd name="connsiteX2" fmla="*/ 0 w 6129784"/>
              <a:gd name="connsiteY2" fmla="*/ 6858000 h 6858000"/>
              <a:gd name="connsiteX3" fmla="*/ 4749800 w 6129784"/>
              <a:gd name="connsiteY3" fmla="*/ 6858000 h 6858000"/>
              <a:gd name="connsiteX4" fmla="*/ 5883275 w 6129784"/>
              <a:gd name="connsiteY4" fmla="*/ 4546600 h 6858000"/>
              <a:gd name="connsiteX5" fmla="*/ 6032500 w 6129784"/>
              <a:gd name="connsiteY5" fmla="*/ 2774950 h 6858000"/>
              <a:gd name="connsiteX6" fmla="*/ 5283200 w 6129784"/>
              <a:gd name="connsiteY6" fmla="*/ 1689100 h 6858000"/>
              <a:gd name="connsiteX7" fmla="*/ 2870200 w 6129784"/>
              <a:gd name="connsiteY7" fmla="*/ 0 h 6858000"/>
              <a:gd name="connsiteX0" fmla="*/ 2870200 w 6112946"/>
              <a:gd name="connsiteY0" fmla="*/ 0 h 6858000"/>
              <a:gd name="connsiteX1" fmla="*/ 0 w 6112946"/>
              <a:gd name="connsiteY1" fmla="*/ 0 h 6858000"/>
              <a:gd name="connsiteX2" fmla="*/ 0 w 6112946"/>
              <a:gd name="connsiteY2" fmla="*/ 6858000 h 6858000"/>
              <a:gd name="connsiteX3" fmla="*/ 4749800 w 6112946"/>
              <a:gd name="connsiteY3" fmla="*/ 6858000 h 6858000"/>
              <a:gd name="connsiteX4" fmla="*/ 5883275 w 6112946"/>
              <a:gd name="connsiteY4" fmla="*/ 4546600 h 6858000"/>
              <a:gd name="connsiteX5" fmla="*/ 6009640 w 6112946"/>
              <a:gd name="connsiteY5" fmla="*/ 2774950 h 6858000"/>
              <a:gd name="connsiteX6" fmla="*/ 5283200 w 6112946"/>
              <a:gd name="connsiteY6" fmla="*/ 1689100 h 6858000"/>
              <a:gd name="connsiteX7" fmla="*/ 2870200 w 6112946"/>
              <a:gd name="connsiteY7" fmla="*/ 0 h 6858000"/>
              <a:gd name="connsiteX0" fmla="*/ 2870200 w 6095000"/>
              <a:gd name="connsiteY0" fmla="*/ 0 h 6858000"/>
              <a:gd name="connsiteX1" fmla="*/ 0 w 6095000"/>
              <a:gd name="connsiteY1" fmla="*/ 0 h 6858000"/>
              <a:gd name="connsiteX2" fmla="*/ 0 w 6095000"/>
              <a:gd name="connsiteY2" fmla="*/ 6858000 h 6858000"/>
              <a:gd name="connsiteX3" fmla="*/ 4749800 w 6095000"/>
              <a:gd name="connsiteY3" fmla="*/ 6858000 h 6858000"/>
              <a:gd name="connsiteX4" fmla="*/ 5807075 w 6095000"/>
              <a:gd name="connsiteY4" fmla="*/ 4584700 h 6858000"/>
              <a:gd name="connsiteX5" fmla="*/ 6009640 w 6095000"/>
              <a:gd name="connsiteY5" fmla="*/ 2774950 h 6858000"/>
              <a:gd name="connsiteX6" fmla="*/ 5283200 w 6095000"/>
              <a:gd name="connsiteY6" fmla="*/ 1689100 h 6858000"/>
              <a:gd name="connsiteX7" fmla="*/ 2870200 w 6095000"/>
              <a:gd name="connsiteY7" fmla="*/ 0 h 6858000"/>
              <a:gd name="connsiteX0" fmla="*/ 2870200 w 6108864"/>
              <a:gd name="connsiteY0" fmla="*/ 0 h 6858000"/>
              <a:gd name="connsiteX1" fmla="*/ 0 w 6108864"/>
              <a:gd name="connsiteY1" fmla="*/ 0 h 6858000"/>
              <a:gd name="connsiteX2" fmla="*/ 0 w 6108864"/>
              <a:gd name="connsiteY2" fmla="*/ 6858000 h 6858000"/>
              <a:gd name="connsiteX3" fmla="*/ 4749800 w 6108864"/>
              <a:gd name="connsiteY3" fmla="*/ 6858000 h 6858000"/>
              <a:gd name="connsiteX4" fmla="*/ 5868035 w 6108864"/>
              <a:gd name="connsiteY4" fmla="*/ 4592320 h 6858000"/>
              <a:gd name="connsiteX5" fmla="*/ 6009640 w 6108864"/>
              <a:gd name="connsiteY5" fmla="*/ 2774950 h 6858000"/>
              <a:gd name="connsiteX6" fmla="*/ 5283200 w 6108864"/>
              <a:gd name="connsiteY6" fmla="*/ 1689100 h 6858000"/>
              <a:gd name="connsiteX7" fmla="*/ 2870200 w 6108864"/>
              <a:gd name="connsiteY7" fmla="*/ 0 h 6858000"/>
              <a:gd name="connsiteX0" fmla="*/ 2870200 w 6103251"/>
              <a:gd name="connsiteY0" fmla="*/ 0 h 6858000"/>
              <a:gd name="connsiteX1" fmla="*/ 0 w 6103251"/>
              <a:gd name="connsiteY1" fmla="*/ 0 h 6858000"/>
              <a:gd name="connsiteX2" fmla="*/ 0 w 6103251"/>
              <a:gd name="connsiteY2" fmla="*/ 6858000 h 6858000"/>
              <a:gd name="connsiteX3" fmla="*/ 4749800 w 6103251"/>
              <a:gd name="connsiteY3" fmla="*/ 6858000 h 6858000"/>
              <a:gd name="connsiteX4" fmla="*/ 5868035 w 6103251"/>
              <a:gd name="connsiteY4" fmla="*/ 4592320 h 6858000"/>
              <a:gd name="connsiteX5" fmla="*/ 6002020 w 6103251"/>
              <a:gd name="connsiteY5" fmla="*/ 2782570 h 6858000"/>
              <a:gd name="connsiteX6" fmla="*/ 5283200 w 6103251"/>
              <a:gd name="connsiteY6" fmla="*/ 1689100 h 6858000"/>
              <a:gd name="connsiteX7" fmla="*/ 2870200 w 6103251"/>
              <a:gd name="connsiteY7" fmla="*/ 0 h 6858000"/>
              <a:gd name="connsiteX0" fmla="*/ 2870200 w 6103251"/>
              <a:gd name="connsiteY0" fmla="*/ 0 h 6858000"/>
              <a:gd name="connsiteX1" fmla="*/ 0 w 6103251"/>
              <a:gd name="connsiteY1" fmla="*/ 0 h 6858000"/>
              <a:gd name="connsiteX2" fmla="*/ 0 w 6103251"/>
              <a:gd name="connsiteY2" fmla="*/ 6858000 h 6858000"/>
              <a:gd name="connsiteX3" fmla="*/ 4749800 w 6103251"/>
              <a:gd name="connsiteY3" fmla="*/ 6858000 h 6858000"/>
              <a:gd name="connsiteX4" fmla="*/ 5868035 w 6103251"/>
              <a:gd name="connsiteY4" fmla="*/ 4592320 h 6858000"/>
              <a:gd name="connsiteX5" fmla="*/ 6002020 w 6103251"/>
              <a:gd name="connsiteY5" fmla="*/ 2782570 h 6858000"/>
              <a:gd name="connsiteX6" fmla="*/ 5275580 w 6103251"/>
              <a:gd name="connsiteY6" fmla="*/ 1719580 h 6858000"/>
              <a:gd name="connsiteX7" fmla="*/ 2870200 w 6103251"/>
              <a:gd name="connsiteY7" fmla="*/ 0 h 6858000"/>
              <a:gd name="connsiteX0" fmla="*/ 2870200 w 6103251"/>
              <a:gd name="connsiteY0" fmla="*/ 0 h 6858000"/>
              <a:gd name="connsiteX1" fmla="*/ 0 w 6103251"/>
              <a:gd name="connsiteY1" fmla="*/ 0 h 6858000"/>
              <a:gd name="connsiteX2" fmla="*/ 0 w 6103251"/>
              <a:gd name="connsiteY2" fmla="*/ 6858000 h 6858000"/>
              <a:gd name="connsiteX3" fmla="*/ 4749800 w 6103251"/>
              <a:gd name="connsiteY3" fmla="*/ 6858000 h 6858000"/>
              <a:gd name="connsiteX4" fmla="*/ 5868035 w 6103251"/>
              <a:gd name="connsiteY4" fmla="*/ 4592320 h 6858000"/>
              <a:gd name="connsiteX5" fmla="*/ 6002020 w 6103251"/>
              <a:gd name="connsiteY5" fmla="*/ 2782570 h 6858000"/>
              <a:gd name="connsiteX6" fmla="*/ 5321300 w 6103251"/>
              <a:gd name="connsiteY6" fmla="*/ 1711960 h 6858000"/>
              <a:gd name="connsiteX7" fmla="*/ 2870200 w 6103251"/>
              <a:gd name="connsiteY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3251" h="6858000">
                <a:moveTo>
                  <a:pt x="2870200" y="0"/>
                </a:moveTo>
                <a:lnTo>
                  <a:pt x="0" y="0"/>
                </a:lnTo>
                <a:lnTo>
                  <a:pt x="0" y="6858000"/>
                </a:lnTo>
                <a:lnTo>
                  <a:pt x="4749800" y="6858000"/>
                </a:lnTo>
                <a:lnTo>
                  <a:pt x="5868035" y="4592320"/>
                </a:lnTo>
                <a:cubicBezTo>
                  <a:pt x="6056418" y="4010237"/>
                  <a:pt x="6213687" y="3345603"/>
                  <a:pt x="6002020" y="2782570"/>
                </a:cubicBezTo>
                <a:cubicBezTo>
                  <a:pt x="5879253" y="2383578"/>
                  <a:pt x="5682192" y="2044277"/>
                  <a:pt x="5321300" y="1711960"/>
                </a:cubicBezTo>
                <a:cubicBezTo>
                  <a:pt x="4548717" y="1110827"/>
                  <a:pt x="3674533" y="563033"/>
                  <a:pt x="2870200" y="0"/>
                </a:cubicBezTo>
                <a:close/>
              </a:path>
            </a:pathLst>
          </a:custGeom>
          <a:solidFill>
            <a:srgbClr val="C1D0BC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78272A8-467A-4667-AB9C-C506B409F945}"/>
              </a:ext>
            </a:extLst>
          </p:cNvPr>
          <p:cNvSpPr/>
          <p:nvPr/>
        </p:nvSpPr>
        <p:spPr>
          <a:xfrm>
            <a:off x="-9236" y="-17317"/>
            <a:ext cx="5660394" cy="6913418"/>
          </a:xfrm>
          <a:custGeom>
            <a:avLst/>
            <a:gdLst>
              <a:gd name="connsiteX0" fmla="*/ 2870200 w 6019800"/>
              <a:gd name="connsiteY0" fmla="*/ 0 h 6858000"/>
              <a:gd name="connsiteX1" fmla="*/ 0 w 6019800"/>
              <a:gd name="connsiteY1" fmla="*/ 0 h 6858000"/>
              <a:gd name="connsiteX2" fmla="*/ 0 w 6019800"/>
              <a:gd name="connsiteY2" fmla="*/ 6858000 h 6858000"/>
              <a:gd name="connsiteX3" fmla="*/ 4749800 w 6019800"/>
              <a:gd name="connsiteY3" fmla="*/ 6858000 h 6858000"/>
              <a:gd name="connsiteX4" fmla="*/ 4749800 w 6019800"/>
              <a:gd name="connsiteY4" fmla="*/ 4508500 h 6858000"/>
              <a:gd name="connsiteX5" fmla="*/ 6019800 w 6019800"/>
              <a:gd name="connsiteY5" fmla="*/ 2857500 h 6858000"/>
              <a:gd name="connsiteX6" fmla="*/ 5308600 w 6019800"/>
              <a:gd name="connsiteY6" fmla="*/ 1689100 h 6858000"/>
              <a:gd name="connsiteX7" fmla="*/ 2870200 w 6019800"/>
              <a:gd name="connsiteY7" fmla="*/ 0 h 6858000"/>
              <a:gd name="connsiteX0" fmla="*/ 2870200 w 6019800"/>
              <a:gd name="connsiteY0" fmla="*/ 0 h 6858000"/>
              <a:gd name="connsiteX1" fmla="*/ 0 w 6019800"/>
              <a:gd name="connsiteY1" fmla="*/ 0 h 6858000"/>
              <a:gd name="connsiteX2" fmla="*/ 0 w 6019800"/>
              <a:gd name="connsiteY2" fmla="*/ 6858000 h 6858000"/>
              <a:gd name="connsiteX3" fmla="*/ 4749800 w 6019800"/>
              <a:gd name="connsiteY3" fmla="*/ 6858000 h 6858000"/>
              <a:gd name="connsiteX4" fmla="*/ 5883275 w 6019800"/>
              <a:gd name="connsiteY4" fmla="*/ 4546600 h 6858000"/>
              <a:gd name="connsiteX5" fmla="*/ 6019800 w 6019800"/>
              <a:gd name="connsiteY5" fmla="*/ 2857500 h 6858000"/>
              <a:gd name="connsiteX6" fmla="*/ 5308600 w 6019800"/>
              <a:gd name="connsiteY6" fmla="*/ 1689100 h 6858000"/>
              <a:gd name="connsiteX7" fmla="*/ 2870200 w 6019800"/>
              <a:gd name="connsiteY7" fmla="*/ 0 h 6858000"/>
              <a:gd name="connsiteX0" fmla="*/ 2870200 w 6094181"/>
              <a:gd name="connsiteY0" fmla="*/ 0 h 6858000"/>
              <a:gd name="connsiteX1" fmla="*/ 0 w 6094181"/>
              <a:gd name="connsiteY1" fmla="*/ 0 h 6858000"/>
              <a:gd name="connsiteX2" fmla="*/ 0 w 6094181"/>
              <a:gd name="connsiteY2" fmla="*/ 6858000 h 6858000"/>
              <a:gd name="connsiteX3" fmla="*/ 4749800 w 6094181"/>
              <a:gd name="connsiteY3" fmla="*/ 6858000 h 6858000"/>
              <a:gd name="connsiteX4" fmla="*/ 5883275 w 6094181"/>
              <a:gd name="connsiteY4" fmla="*/ 4546600 h 6858000"/>
              <a:gd name="connsiteX5" fmla="*/ 6019800 w 6094181"/>
              <a:gd name="connsiteY5" fmla="*/ 2857500 h 6858000"/>
              <a:gd name="connsiteX6" fmla="*/ 5308600 w 6094181"/>
              <a:gd name="connsiteY6" fmla="*/ 1689100 h 6858000"/>
              <a:gd name="connsiteX7" fmla="*/ 2870200 w 6094181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0354"/>
              <a:gd name="connsiteY0" fmla="*/ 0 h 6858000"/>
              <a:gd name="connsiteX1" fmla="*/ 0 w 6120354"/>
              <a:gd name="connsiteY1" fmla="*/ 0 h 6858000"/>
              <a:gd name="connsiteX2" fmla="*/ 0 w 6120354"/>
              <a:gd name="connsiteY2" fmla="*/ 6858000 h 6858000"/>
              <a:gd name="connsiteX3" fmla="*/ 4749800 w 6120354"/>
              <a:gd name="connsiteY3" fmla="*/ 6858000 h 6858000"/>
              <a:gd name="connsiteX4" fmla="*/ 5883275 w 6120354"/>
              <a:gd name="connsiteY4" fmla="*/ 4546600 h 6858000"/>
              <a:gd name="connsiteX5" fmla="*/ 6019800 w 6120354"/>
              <a:gd name="connsiteY5" fmla="*/ 2857500 h 6858000"/>
              <a:gd name="connsiteX6" fmla="*/ 5308600 w 6120354"/>
              <a:gd name="connsiteY6" fmla="*/ 1689100 h 6858000"/>
              <a:gd name="connsiteX7" fmla="*/ 2870200 w 6120354"/>
              <a:gd name="connsiteY7" fmla="*/ 0 h 6858000"/>
              <a:gd name="connsiteX0" fmla="*/ 2870200 w 6129784"/>
              <a:gd name="connsiteY0" fmla="*/ 0 h 6858000"/>
              <a:gd name="connsiteX1" fmla="*/ 0 w 6129784"/>
              <a:gd name="connsiteY1" fmla="*/ 0 h 6858000"/>
              <a:gd name="connsiteX2" fmla="*/ 0 w 6129784"/>
              <a:gd name="connsiteY2" fmla="*/ 6858000 h 6858000"/>
              <a:gd name="connsiteX3" fmla="*/ 4749800 w 6129784"/>
              <a:gd name="connsiteY3" fmla="*/ 6858000 h 6858000"/>
              <a:gd name="connsiteX4" fmla="*/ 5883275 w 6129784"/>
              <a:gd name="connsiteY4" fmla="*/ 4546600 h 6858000"/>
              <a:gd name="connsiteX5" fmla="*/ 6032500 w 6129784"/>
              <a:gd name="connsiteY5" fmla="*/ 2774950 h 6858000"/>
              <a:gd name="connsiteX6" fmla="*/ 5308600 w 6129784"/>
              <a:gd name="connsiteY6" fmla="*/ 1689100 h 6858000"/>
              <a:gd name="connsiteX7" fmla="*/ 2870200 w 6129784"/>
              <a:gd name="connsiteY7" fmla="*/ 0 h 6858000"/>
              <a:gd name="connsiteX0" fmla="*/ 2870200 w 6129784"/>
              <a:gd name="connsiteY0" fmla="*/ 0 h 6858000"/>
              <a:gd name="connsiteX1" fmla="*/ 0 w 6129784"/>
              <a:gd name="connsiteY1" fmla="*/ 0 h 6858000"/>
              <a:gd name="connsiteX2" fmla="*/ 0 w 6129784"/>
              <a:gd name="connsiteY2" fmla="*/ 6858000 h 6858000"/>
              <a:gd name="connsiteX3" fmla="*/ 4749800 w 6129784"/>
              <a:gd name="connsiteY3" fmla="*/ 6858000 h 6858000"/>
              <a:gd name="connsiteX4" fmla="*/ 5883275 w 6129784"/>
              <a:gd name="connsiteY4" fmla="*/ 4546600 h 6858000"/>
              <a:gd name="connsiteX5" fmla="*/ 6032500 w 6129784"/>
              <a:gd name="connsiteY5" fmla="*/ 2774950 h 6858000"/>
              <a:gd name="connsiteX6" fmla="*/ 5283200 w 6129784"/>
              <a:gd name="connsiteY6" fmla="*/ 1689100 h 6858000"/>
              <a:gd name="connsiteX7" fmla="*/ 2870200 w 6129784"/>
              <a:gd name="connsiteY7" fmla="*/ 0 h 6858000"/>
              <a:gd name="connsiteX0" fmla="*/ 2870200 w 6129784"/>
              <a:gd name="connsiteY0" fmla="*/ 0 h 6858000"/>
              <a:gd name="connsiteX1" fmla="*/ 0 w 6129784"/>
              <a:gd name="connsiteY1" fmla="*/ 0 h 6858000"/>
              <a:gd name="connsiteX2" fmla="*/ 0 w 6129784"/>
              <a:gd name="connsiteY2" fmla="*/ 6858000 h 6858000"/>
              <a:gd name="connsiteX3" fmla="*/ 4749800 w 6129784"/>
              <a:gd name="connsiteY3" fmla="*/ 6858000 h 6858000"/>
              <a:gd name="connsiteX4" fmla="*/ 5883275 w 6129784"/>
              <a:gd name="connsiteY4" fmla="*/ 4546600 h 6858000"/>
              <a:gd name="connsiteX5" fmla="*/ 6032500 w 6129784"/>
              <a:gd name="connsiteY5" fmla="*/ 2774950 h 6858000"/>
              <a:gd name="connsiteX6" fmla="*/ 5283200 w 6129784"/>
              <a:gd name="connsiteY6" fmla="*/ 1689100 h 6858000"/>
              <a:gd name="connsiteX7" fmla="*/ 2870200 w 6129784"/>
              <a:gd name="connsiteY7" fmla="*/ 0 h 6858000"/>
              <a:gd name="connsiteX0" fmla="*/ 2870200 w 6112946"/>
              <a:gd name="connsiteY0" fmla="*/ 0 h 6858000"/>
              <a:gd name="connsiteX1" fmla="*/ 0 w 6112946"/>
              <a:gd name="connsiteY1" fmla="*/ 0 h 6858000"/>
              <a:gd name="connsiteX2" fmla="*/ 0 w 6112946"/>
              <a:gd name="connsiteY2" fmla="*/ 6858000 h 6858000"/>
              <a:gd name="connsiteX3" fmla="*/ 4749800 w 6112946"/>
              <a:gd name="connsiteY3" fmla="*/ 6858000 h 6858000"/>
              <a:gd name="connsiteX4" fmla="*/ 5883275 w 6112946"/>
              <a:gd name="connsiteY4" fmla="*/ 4546600 h 6858000"/>
              <a:gd name="connsiteX5" fmla="*/ 6009640 w 6112946"/>
              <a:gd name="connsiteY5" fmla="*/ 2774950 h 6858000"/>
              <a:gd name="connsiteX6" fmla="*/ 5283200 w 6112946"/>
              <a:gd name="connsiteY6" fmla="*/ 1689100 h 6858000"/>
              <a:gd name="connsiteX7" fmla="*/ 2870200 w 6112946"/>
              <a:gd name="connsiteY7" fmla="*/ 0 h 6858000"/>
              <a:gd name="connsiteX0" fmla="*/ 2870200 w 6095000"/>
              <a:gd name="connsiteY0" fmla="*/ 0 h 6858000"/>
              <a:gd name="connsiteX1" fmla="*/ 0 w 6095000"/>
              <a:gd name="connsiteY1" fmla="*/ 0 h 6858000"/>
              <a:gd name="connsiteX2" fmla="*/ 0 w 6095000"/>
              <a:gd name="connsiteY2" fmla="*/ 6858000 h 6858000"/>
              <a:gd name="connsiteX3" fmla="*/ 4749800 w 6095000"/>
              <a:gd name="connsiteY3" fmla="*/ 6858000 h 6858000"/>
              <a:gd name="connsiteX4" fmla="*/ 5807075 w 6095000"/>
              <a:gd name="connsiteY4" fmla="*/ 4584700 h 6858000"/>
              <a:gd name="connsiteX5" fmla="*/ 6009640 w 6095000"/>
              <a:gd name="connsiteY5" fmla="*/ 2774950 h 6858000"/>
              <a:gd name="connsiteX6" fmla="*/ 5283200 w 6095000"/>
              <a:gd name="connsiteY6" fmla="*/ 1689100 h 6858000"/>
              <a:gd name="connsiteX7" fmla="*/ 2870200 w 6095000"/>
              <a:gd name="connsiteY7" fmla="*/ 0 h 6858000"/>
              <a:gd name="connsiteX0" fmla="*/ 2870200 w 6108864"/>
              <a:gd name="connsiteY0" fmla="*/ 0 h 6858000"/>
              <a:gd name="connsiteX1" fmla="*/ 0 w 6108864"/>
              <a:gd name="connsiteY1" fmla="*/ 0 h 6858000"/>
              <a:gd name="connsiteX2" fmla="*/ 0 w 6108864"/>
              <a:gd name="connsiteY2" fmla="*/ 6858000 h 6858000"/>
              <a:gd name="connsiteX3" fmla="*/ 4749800 w 6108864"/>
              <a:gd name="connsiteY3" fmla="*/ 6858000 h 6858000"/>
              <a:gd name="connsiteX4" fmla="*/ 5868035 w 6108864"/>
              <a:gd name="connsiteY4" fmla="*/ 4592320 h 6858000"/>
              <a:gd name="connsiteX5" fmla="*/ 6009640 w 6108864"/>
              <a:gd name="connsiteY5" fmla="*/ 2774950 h 6858000"/>
              <a:gd name="connsiteX6" fmla="*/ 5283200 w 6108864"/>
              <a:gd name="connsiteY6" fmla="*/ 1689100 h 6858000"/>
              <a:gd name="connsiteX7" fmla="*/ 2870200 w 6108864"/>
              <a:gd name="connsiteY7" fmla="*/ 0 h 6858000"/>
              <a:gd name="connsiteX0" fmla="*/ 2870200 w 6103251"/>
              <a:gd name="connsiteY0" fmla="*/ 0 h 6858000"/>
              <a:gd name="connsiteX1" fmla="*/ 0 w 6103251"/>
              <a:gd name="connsiteY1" fmla="*/ 0 h 6858000"/>
              <a:gd name="connsiteX2" fmla="*/ 0 w 6103251"/>
              <a:gd name="connsiteY2" fmla="*/ 6858000 h 6858000"/>
              <a:gd name="connsiteX3" fmla="*/ 4749800 w 6103251"/>
              <a:gd name="connsiteY3" fmla="*/ 6858000 h 6858000"/>
              <a:gd name="connsiteX4" fmla="*/ 5868035 w 6103251"/>
              <a:gd name="connsiteY4" fmla="*/ 4592320 h 6858000"/>
              <a:gd name="connsiteX5" fmla="*/ 6002020 w 6103251"/>
              <a:gd name="connsiteY5" fmla="*/ 2782570 h 6858000"/>
              <a:gd name="connsiteX6" fmla="*/ 5283200 w 6103251"/>
              <a:gd name="connsiteY6" fmla="*/ 1689100 h 6858000"/>
              <a:gd name="connsiteX7" fmla="*/ 2870200 w 6103251"/>
              <a:gd name="connsiteY7" fmla="*/ 0 h 6858000"/>
              <a:gd name="connsiteX0" fmla="*/ 2870200 w 6103251"/>
              <a:gd name="connsiteY0" fmla="*/ 0 h 6858000"/>
              <a:gd name="connsiteX1" fmla="*/ 0 w 6103251"/>
              <a:gd name="connsiteY1" fmla="*/ 0 h 6858000"/>
              <a:gd name="connsiteX2" fmla="*/ 0 w 6103251"/>
              <a:gd name="connsiteY2" fmla="*/ 6858000 h 6858000"/>
              <a:gd name="connsiteX3" fmla="*/ 4749800 w 6103251"/>
              <a:gd name="connsiteY3" fmla="*/ 6858000 h 6858000"/>
              <a:gd name="connsiteX4" fmla="*/ 5868035 w 6103251"/>
              <a:gd name="connsiteY4" fmla="*/ 4592320 h 6858000"/>
              <a:gd name="connsiteX5" fmla="*/ 6002020 w 6103251"/>
              <a:gd name="connsiteY5" fmla="*/ 2782570 h 6858000"/>
              <a:gd name="connsiteX6" fmla="*/ 5275580 w 6103251"/>
              <a:gd name="connsiteY6" fmla="*/ 1719580 h 6858000"/>
              <a:gd name="connsiteX7" fmla="*/ 2870200 w 6103251"/>
              <a:gd name="connsiteY7" fmla="*/ 0 h 6858000"/>
              <a:gd name="connsiteX0" fmla="*/ 2870200 w 6103251"/>
              <a:gd name="connsiteY0" fmla="*/ 0 h 6858000"/>
              <a:gd name="connsiteX1" fmla="*/ 0 w 6103251"/>
              <a:gd name="connsiteY1" fmla="*/ 0 h 6858000"/>
              <a:gd name="connsiteX2" fmla="*/ 0 w 6103251"/>
              <a:gd name="connsiteY2" fmla="*/ 6858000 h 6858000"/>
              <a:gd name="connsiteX3" fmla="*/ 4749800 w 6103251"/>
              <a:gd name="connsiteY3" fmla="*/ 6858000 h 6858000"/>
              <a:gd name="connsiteX4" fmla="*/ 5868035 w 6103251"/>
              <a:gd name="connsiteY4" fmla="*/ 4592320 h 6858000"/>
              <a:gd name="connsiteX5" fmla="*/ 6002020 w 6103251"/>
              <a:gd name="connsiteY5" fmla="*/ 2782570 h 6858000"/>
              <a:gd name="connsiteX6" fmla="*/ 5321300 w 6103251"/>
              <a:gd name="connsiteY6" fmla="*/ 1711960 h 6858000"/>
              <a:gd name="connsiteX7" fmla="*/ 2870200 w 6103251"/>
              <a:gd name="connsiteY7" fmla="*/ 0 h 6858000"/>
              <a:gd name="connsiteX0" fmla="*/ 2461214 w 6103251"/>
              <a:gd name="connsiteY0" fmla="*/ 0 h 7137307"/>
              <a:gd name="connsiteX1" fmla="*/ 0 w 6103251"/>
              <a:gd name="connsiteY1" fmla="*/ 279307 h 7137307"/>
              <a:gd name="connsiteX2" fmla="*/ 0 w 6103251"/>
              <a:gd name="connsiteY2" fmla="*/ 7137307 h 7137307"/>
              <a:gd name="connsiteX3" fmla="*/ 4749800 w 6103251"/>
              <a:gd name="connsiteY3" fmla="*/ 7137307 h 7137307"/>
              <a:gd name="connsiteX4" fmla="*/ 5868035 w 6103251"/>
              <a:gd name="connsiteY4" fmla="*/ 4871627 h 7137307"/>
              <a:gd name="connsiteX5" fmla="*/ 6002020 w 6103251"/>
              <a:gd name="connsiteY5" fmla="*/ 3061877 h 7137307"/>
              <a:gd name="connsiteX6" fmla="*/ 5321300 w 6103251"/>
              <a:gd name="connsiteY6" fmla="*/ 1991267 h 7137307"/>
              <a:gd name="connsiteX7" fmla="*/ 2461214 w 6103251"/>
              <a:gd name="connsiteY7" fmla="*/ 0 h 7137307"/>
              <a:gd name="connsiteX0" fmla="*/ 2471189 w 6113226"/>
              <a:gd name="connsiteY0" fmla="*/ 0 h 7137307"/>
              <a:gd name="connsiteX1" fmla="*/ 0 w 6113226"/>
              <a:gd name="connsiteY1" fmla="*/ 9975 h 7137307"/>
              <a:gd name="connsiteX2" fmla="*/ 9975 w 6113226"/>
              <a:gd name="connsiteY2" fmla="*/ 7137307 h 7137307"/>
              <a:gd name="connsiteX3" fmla="*/ 4759775 w 6113226"/>
              <a:gd name="connsiteY3" fmla="*/ 7137307 h 7137307"/>
              <a:gd name="connsiteX4" fmla="*/ 5878010 w 6113226"/>
              <a:gd name="connsiteY4" fmla="*/ 4871627 h 7137307"/>
              <a:gd name="connsiteX5" fmla="*/ 6011995 w 6113226"/>
              <a:gd name="connsiteY5" fmla="*/ 3061877 h 7137307"/>
              <a:gd name="connsiteX6" fmla="*/ 5331275 w 6113226"/>
              <a:gd name="connsiteY6" fmla="*/ 1991267 h 7137307"/>
              <a:gd name="connsiteX7" fmla="*/ 2471189 w 6113226"/>
              <a:gd name="connsiteY7" fmla="*/ 0 h 7137307"/>
              <a:gd name="connsiteX0" fmla="*/ 2471189 w 6113226"/>
              <a:gd name="connsiteY0" fmla="*/ 0 h 7446540"/>
              <a:gd name="connsiteX1" fmla="*/ 0 w 6113226"/>
              <a:gd name="connsiteY1" fmla="*/ 9975 h 7446540"/>
              <a:gd name="connsiteX2" fmla="*/ 9975 w 6113226"/>
              <a:gd name="connsiteY2" fmla="*/ 7137307 h 7446540"/>
              <a:gd name="connsiteX3" fmla="*/ 4610146 w 6113226"/>
              <a:gd name="connsiteY3" fmla="*/ 7446540 h 7446540"/>
              <a:gd name="connsiteX4" fmla="*/ 5878010 w 6113226"/>
              <a:gd name="connsiteY4" fmla="*/ 4871627 h 7446540"/>
              <a:gd name="connsiteX5" fmla="*/ 6011995 w 6113226"/>
              <a:gd name="connsiteY5" fmla="*/ 3061877 h 7446540"/>
              <a:gd name="connsiteX6" fmla="*/ 5331275 w 6113226"/>
              <a:gd name="connsiteY6" fmla="*/ 1991267 h 7446540"/>
              <a:gd name="connsiteX7" fmla="*/ 2471189 w 6113226"/>
              <a:gd name="connsiteY7" fmla="*/ 0 h 7446540"/>
              <a:gd name="connsiteX0" fmla="*/ 2471189 w 6113226"/>
              <a:gd name="connsiteY0" fmla="*/ 0 h 7466491"/>
              <a:gd name="connsiteX1" fmla="*/ 0 w 6113226"/>
              <a:gd name="connsiteY1" fmla="*/ 9975 h 7466491"/>
              <a:gd name="connsiteX2" fmla="*/ 0 w 6113226"/>
              <a:gd name="connsiteY2" fmla="*/ 7466491 h 7466491"/>
              <a:gd name="connsiteX3" fmla="*/ 4610146 w 6113226"/>
              <a:gd name="connsiteY3" fmla="*/ 7446540 h 7466491"/>
              <a:gd name="connsiteX4" fmla="*/ 5878010 w 6113226"/>
              <a:gd name="connsiteY4" fmla="*/ 4871627 h 7466491"/>
              <a:gd name="connsiteX5" fmla="*/ 6011995 w 6113226"/>
              <a:gd name="connsiteY5" fmla="*/ 3061877 h 7466491"/>
              <a:gd name="connsiteX6" fmla="*/ 5331275 w 6113226"/>
              <a:gd name="connsiteY6" fmla="*/ 1991267 h 7466491"/>
              <a:gd name="connsiteX7" fmla="*/ 2471189 w 6113226"/>
              <a:gd name="connsiteY7" fmla="*/ 0 h 746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13226" h="7466491">
                <a:moveTo>
                  <a:pt x="2471189" y="0"/>
                </a:moveTo>
                <a:lnTo>
                  <a:pt x="0" y="9975"/>
                </a:lnTo>
                <a:lnTo>
                  <a:pt x="0" y="7466491"/>
                </a:lnTo>
                <a:lnTo>
                  <a:pt x="4610146" y="7446540"/>
                </a:lnTo>
                <a:lnTo>
                  <a:pt x="5878010" y="4871627"/>
                </a:lnTo>
                <a:cubicBezTo>
                  <a:pt x="6066393" y="4289544"/>
                  <a:pt x="6223662" y="3624910"/>
                  <a:pt x="6011995" y="3061877"/>
                </a:cubicBezTo>
                <a:cubicBezTo>
                  <a:pt x="5889228" y="2662885"/>
                  <a:pt x="5692167" y="2323584"/>
                  <a:pt x="5331275" y="1991267"/>
                </a:cubicBezTo>
                <a:cubicBezTo>
                  <a:pt x="4558692" y="1390134"/>
                  <a:pt x="3275522" y="563033"/>
                  <a:pt x="2471189" y="0"/>
                </a:cubicBez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B3C4032-45A7-4E1A-8468-8458F363A922}"/>
              </a:ext>
            </a:extLst>
          </p:cNvPr>
          <p:cNvSpPr/>
          <p:nvPr/>
        </p:nvSpPr>
        <p:spPr>
          <a:xfrm>
            <a:off x="6680200" y="3018432"/>
            <a:ext cx="4953000" cy="10203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40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r>
              <a:rPr lang="zh-CN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。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A9D7E63-7F5A-45AA-8070-C95C4B726064}"/>
              </a:ext>
            </a:extLst>
          </p:cNvPr>
          <p:cNvSpPr/>
          <p:nvPr/>
        </p:nvSpPr>
        <p:spPr>
          <a:xfrm>
            <a:off x="6680200" y="2392102"/>
            <a:ext cx="4562423" cy="6136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rgbClr val="889E87"/>
                </a:solidFill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889E87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27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gallery dir="l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B16A712-2098-4CA0-A08F-5C43CCB6AB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42" y="0"/>
            <a:ext cx="10522857" cy="235131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F238FC3-882F-40AE-B0C7-78DEFF0191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800" y="1508036"/>
            <a:ext cx="3926997" cy="452784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189184-2AB0-4CE8-A745-8231A4A0F6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600000">
            <a:off x="10763513" y="943185"/>
            <a:ext cx="781517" cy="1172028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4382A25-EE6B-4CED-97F2-C48ACA651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871" y="4120078"/>
            <a:ext cx="4735250" cy="96915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dist"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1DDB3C8-D45D-46C5-B6AE-44FFFD5163FE}"/>
              </a:ext>
            </a:extLst>
          </p:cNvPr>
          <p:cNvSpPr/>
          <p:nvPr/>
        </p:nvSpPr>
        <p:spPr>
          <a:xfrm>
            <a:off x="6516871" y="3518615"/>
            <a:ext cx="3496726" cy="5144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zh-CN" sz="28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70B63CD-6FD8-4A31-98B8-294694643E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470" y="5101936"/>
            <a:ext cx="2625725" cy="175151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133F5EC-0BCC-42F4-8214-69DDB950281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95687">
            <a:off x="5959944" y="5650882"/>
            <a:ext cx="781517" cy="1172028"/>
          </a:xfrm>
          <a:prstGeom prst="rect">
            <a:avLst/>
          </a:prstGeom>
          <a:effectLst>
            <a:outerShdw blurRad="241300" dist="63500" dir="2700000" algn="tl" rotWithShape="0">
              <a:srgbClr val="313C2E">
                <a:alpha val="40000"/>
              </a:srgb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07F27CE-5E51-4627-B32E-DA7AB5F51D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463" y="220153"/>
            <a:ext cx="2119172" cy="2791557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9A7D1CB-BAF3-4DAE-A9B4-156DAC3A8FD6}"/>
              </a:ext>
            </a:extLst>
          </p:cNvPr>
          <p:cNvGrpSpPr/>
          <p:nvPr/>
        </p:nvGrpSpPr>
        <p:grpSpPr>
          <a:xfrm>
            <a:off x="847725" y="6035885"/>
            <a:ext cx="820075" cy="822115"/>
            <a:chOff x="847725" y="6035885"/>
            <a:chExt cx="820075" cy="822115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656C2457-4FAB-4DE0-9699-65B53272CCB8}"/>
                </a:ext>
              </a:extLst>
            </p:cNvPr>
            <p:cNvSpPr/>
            <p:nvPr/>
          </p:nvSpPr>
          <p:spPr>
            <a:xfrm>
              <a:off x="847725" y="6035885"/>
              <a:ext cx="820075" cy="822115"/>
            </a:xfrm>
            <a:prstGeom prst="rect">
              <a:avLst/>
            </a:prstGeom>
            <a:solidFill>
              <a:srgbClr val="C1D0BC"/>
            </a:solidFill>
            <a:ln w="180975">
              <a:noFill/>
            </a:ln>
            <a:effectLst>
              <a:outerShdw blurRad="190500" sx="101000" sy="101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cs typeface="+mn-ea"/>
                <a:sym typeface="+mn-lt"/>
              </a:endParaRPr>
            </a:p>
          </p:txBody>
        </p:sp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29610039-F74B-4F63-81AB-5CCD62DC8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52265" y="6202081"/>
              <a:ext cx="433635" cy="543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269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/>
      </p:transition>
    </mc:Choice>
    <mc:Fallback xmlns="" xmlns:a16="http://schemas.microsoft.com/office/drawing/2014/main" xmlns:a14="http://schemas.microsoft.com/office/drawing/2010/main" xmlns:asvg="http://schemas.microsoft.com/office/drawing/2016/SVG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93A01C4-D45D-43BE-AFCB-A30F25B8CA12}"/>
              </a:ext>
            </a:extLst>
          </p:cNvPr>
          <p:cNvSpPr/>
          <p:nvPr/>
        </p:nvSpPr>
        <p:spPr>
          <a:xfrm>
            <a:off x="7141029" y="1030514"/>
            <a:ext cx="2976771" cy="4789715"/>
          </a:xfrm>
          <a:prstGeom prst="rect">
            <a:avLst/>
          </a:prstGeom>
          <a:solidFill>
            <a:schemeClr val="bg1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0CEB4D0-F163-4D19-A1F0-53C22E2AF3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2658" y="2881716"/>
            <a:ext cx="2976770" cy="39690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467CD2-AAA6-473C-9A21-0152AFE9CA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429" y="-7256"/>
            <a:ext cx="2968048" cy="39116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D7CCD3F9-3B71-4ED1-BEF2-F19B7A4485D1}"/>
              </a:ext>
            </a:extLst>
          </p:cNvPr>
          <p:cNvSpPr/>
          <p:nvPr/>
        </p:nvSpPr>
        <p:spPr>
          <a:xfrm>
            <a:off x="879848" y="3572886"/>
            <a:ext cx="3488952" cy="13139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CB6D46E-660D-4352-80E8-6E426723D0B6}"/>
              </a:ext>
            </a:extLst>
          </p:cNvPr>
          <p:cNvSpPr/>
          <p:nvPr/>
        </p:nvSpPr>
        <p:spPr>
          <a:xfrm>
            <a:off x="853260" y="2633014"/>
            <a:ext cx="3515539" cy="48936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3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81DE575-1EF9-4EFD-B8CF-358FC6A98E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0152" y="5086730"/>
            <a:ext cx="1360466" cy="176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doors dir="vert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14BEF77-E41B-4DD2-82DE-CF2363BD92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72C908F-5F2F-470C-B27A-56812458D32B}"/>
              </a:ext>
            </a:extLst>
          </p:cNvPr>
          <p:cNvSpPr/>
          <p:nvPr/>
        </p:nvSpPr>
        <p:spPr>
          <a:xfrm>
            <a:off x="0" y="800102"/>
            <a:ext cx="12192000" cy="5181598"/>
          </a:xfrm>
          <a:prstGeom prst="rect">
            <a:avLst/>
          </a:prstGeom>
          <a:solidFill>
            <a:schemeClr val="bg1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270C6CC-E65B-45C1-A0DA-D5ECD6025A08}"/>
              </a:ext>
            </a:extLst>
          </p:cNvPr>
          <p:cNvSpPr/>
          <p:nvPr/>
        </p:nvSpPr>
        <p:spPr>
          <a:xfrm>
            <a:off x="3335325" y="1611609"/>
            <a:ext cx="5521349" cy="822115"/>
          </a:xfrm>
          <a:prstGeom prst="rect">
            <a:avLst/>
          </a:prstGeom>
          <a:solidFill>
            <a:srgbClr val="C1D0BC"/>
          </a:solidFill>
          <a:ln w="180975">
            <a:noFill/>
          </a:ln>
          <a:effectLst>
            <a:outerShdw blurRad="190500" sx="101000" sy="101000" algn="ctr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28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3A2563C-7A8D-486A-888B-075CAE19D3B0}"/>
              </a:ext>
            </a:extLst>
          </p:cNvPr>
          <p:cNvSpPr/>
          <p:nvPr/>
        </p:nvSpPr>
        <p:spPr>
          <a:xfrm>
            <a:off x="3426365" y="2927476"/>
            <a:ext cx="5339267" cy="18358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altLang="zh-CN" sz="1600" spc="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sz="16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1BB02AB-C66A-4D67-A392-EFBA557DA077}"/>
              </a:ext>
            </a:extLst>
          </p:cNvPr>
          <p:cNvGrpSpPr/>
          <p:nvPr/>
        </p:nvGrpSpPr>
        <p:grpSpPr>
          <a:xfrm>
            <a:off x="2254513" y="3510167"/>
            <a:ext cx="7567570" cy="1330474"/>
            <a:chOff x="2254513" y="3510167"/>
            <a:chExt cx="7567570" cy="1330474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6BCB83E-B2FC-453C-ADD6-24FF771AD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700000">
              <a:off x="2254513" y="3510167"/>
              <a:ext cx="781517" cy="1172028"/>
            </a:xfrm>
            <a:prstGeom prst="rect">
              <a:avLst/>
            </a:prstGeom>
            <a:effectLst>
              <a:outerShdw blurRad="241300" dist="63500" dir="2700000" algn="tl" rotWithShape="0">
                <a:srgbClr val="313C2E">
                  <a:alpha val="40000"/>
                </a:srgb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61D0413-2FAC-4E66-BAB4-9764E8DCD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900000" flipH="1">
              <a:off x="9040566" y="3668613"/>
              <a:ext cx="781517" cy="1172028"/>
            </a:xfrm>
            <a:prstGeom prst="rect">
              <a:avLst/>
            </a:prstGeom>
            <a:effectLst>
              <a:outerShdw blurRad="241300" dist="63500" dir="2700000" algn="tl" rotWithShape="0">
                <a:srgbClr val="313C2E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46287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prism isInverted="1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DFDC35A-BC48-44D3-AEEC-50EF40CF5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5E9951A-3A57-4127-8463-FAD6CC46A2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400000">
            <a:off x="7460782" y="3459456"/>
            <a:ext cx="4173075" cy="417307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F4FD2C-0352-4471-AE01-4D26A3FA02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500000">
            <a:off x="7316539" y="-1245474"/>
            <a:ext cx="4202233" cy="5081298"/>
          </a:xfrm>
          <a:prstGeom prst="rect">
            <a:avLst/>
          </a:prstGeom>
        </p:spPr>
      </p:pic>
      <p:sp>
        <p:nvSpPr>
          <p:cNvPr id="5" name="弦形 4">
            <a:extLst>
              <a:ext uri="{FF2B5EF4-FFF2-40B4-BE49-F238E27FC236}">
                <a16:creationId xmlns:a16="http://schemas.microsoft.com/office/drawing/2014/main" id="{73F996EE-FF7F-4842-8023-C810C5B28CFE}"/>
              </a:ext>
            </a:extLst>
          </p:cNvPr>
          <p:cNvSpPr/>
          <p:nvPr/>
        </p:nvSpPr>
        <p:spPr>
          <a:xfrm rot="1275923">
            <a:off x="8696291" y="-23142"/>
            <a:ext cx="6880475" cy="6880475"/>
          </a:xfrm>
          <a:prstGeom prst="chord">
            <a:avLst/>
          </a:prstGeom>
          <a:solidFill>
            <a:schemeClr val="bg1"/>
          </a:solidFill>
          <a:ln>
            <a:noFill/>
          </a:ln>
          <a:effectLst>
            <a:outerShdw blurRad="203200" sx="101000" sy="101000" algn="ctr" rotWithShape="0">
              <a:schemeClr val="bg1">
                <a:lumMod val="6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1D94982-07D3-4773-9C50-812675877ECC}"/>
              </a:ext>
            </a:extLst>
          </p:cNvPr>
          <p:cNvSpPr/>
          <p:nvPr/>
        </p:nvSpPr>
        <p:spPr>
          <a:xfrm>
            <a:off x="9011924" y="3549034"/>
            <a:ext cx="3090145" cy="7080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8000" spc="300" dirty="0">
                <a:solidFill>
                  <a:srgbClr val="889E87"/>
                </a:solidFill>
                <a:cs typeface="+mn-ea"/>
                <a:sym typeface="+mn-lt"/>
              </a:rPr>
              <a:t>TWO</a:t>
            </a:r>
            <a:endParaRPr lang="zh-CN" altLang="en-US" sz="8000" spc="300" dirty="0">
              <a:solidFill>
                <a:srgbClr val="889E87"/>
              </a:solidFill>
              <a:cs typeface="+mn-ea"/>
              <a:sym typeface="+mn-l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723EF1-7129-4E1B-A1ED-7D4AEC79EE02}"/>
              </a:ext>
            </a:extLst>
          </p:cNvPr>
          <p:cNvSpPr/>
          <p:nvPr/>
        </p:nvSpPr>
        <p:spPr>
          <a:xfrm>
            <a:off x="1625043" y="2478255"/>
            <a:ext cx="4769716" cy="89047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251316F-EDFD-45E4-8889-F938956134EC}"/>
              </a:ext>
            </a:extLst>
          </p:cNvPr>
          <p:cNvSpPr/>
          <p:nvPr/>
        </p:nvSpPr>
        <p:spPr>
          <a:xfrm>
            <a:off x="1729509" y="3368728"/>
            <a:ext cx="4800935" cy="1021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7A13ED8-D8D9-46A2-A336-7F78EF2A65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5185" y="3940027"/>
            <a:ext cx="2656271" cy="32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05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comb/>
      </p:transition>
    </mc:Choice>
    <mc:Fallback xmlns="" xmlns:a16="http://schemas.microsoft.com/office/drawing/2014/main" xmlns:a14="http://schemas.microsoft.com/office/drawing/2010/main">
      <p:transition spd="slow" advClick="0" advTm="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5219E11-B927-4D82-85A4-96F8DB2FF4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33" y="0"/>
            <a:ext cx="12192000" cy="272783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A9C3D276-0BBA-4FC7-83B8-637C786106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0739" y="1369810"/>
            <a:ext cx="4377089" cy="476068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8D49182-DBD2-40CC-A598-E2D909A186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040707" y="-1433282"/>
            <a:ext cx="718011" cy="358457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0B4E843F-263A-4589-8AF3-48729CF80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5" y="1585713"/>
            <a:ext cx="3564088" cy="6707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4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zh-CN" sz="4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227EFF5-F347-4082-933D-C1A94BEE73F0}"/>
              </a:ext>
            </a:extLst>
          </p:cNvPr>
          <p:cNvSpPr/>
          <p:nvPr/>
        </p:nvSpPr>
        <p:spPr>
          <a:xfrm>
            <a:off x="770415" y="3112095"/>
            <a:ext cx="5750306" cy="92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  <a:spcBef>
                <a:spcPct val="0"/>
              </a:spcBef>
            </a:pP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text content, such as keywords, some brief introductions, etc.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858277B5-8BD2-4EF0-98A6-0C726FD6477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74645" y="4573792"/>
            <a:ext cx="3996358" cy="228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0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14:warp dir="in"/>
      </p:transition>
    </mc:Choice>
    <mc:Fallback xmlns="" xmlns:a16="http://schemas.microsoft.com/office/drawing/2014/main" xmlns:a14="http://schemas.microsoft.com/office/drawing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xzocuvb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1584</TotalTime>
  <Words>572</Words>
  <Application>Microsoft Office PowerPoint</Application>
  <PresentationFormat>宽屏</PresentationFormat>
  <Paragraphs>72</Paragraphs>
  <Slides>25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31" baseType="lpstr">
      <vt:lpstr>等线</vt:lpstr>
      <vt:lpstr>微软雅黑</vt:lpstr>
      <vt:lpstr>Arial</vt:lpstr>
      <vt:lpstr>Calibri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www.freeppt7.com</Manager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www.freeppt7.com</cp:keywords>
  <dc:description>www.freeppt7.com</dc:description>
  <cp:lastModifiedBy>之灵</cp:lastModifiedBy>
  <cp:revision>60</cp:revision>
  <dcterms:created xsi:type="dcterms:W3CDTF">2020-02-20T02:08:07Z</dcterms:created>
  <dcterms:modified xsi:type="dcterms:W3CDTF">2022-08-09T04:12:39Z</dcterms:modified>
</cp:coreProperties>
</file>