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0" r:id="rId4"/>
    <p:sldId id="259" r:id="rId5"/>
    <p:sldId id="268" r:id="rId6"/>
    <p:sldId id="266" r:id="rId7"/>
    <p:sldId id="267" r:id="rId8"/>
    <p:sldId id="265" r:id="rId9"/>
    <p:sldId id="262" r:id="rId10"/>
    <p:sldId id="269" r:id="rId11"/>
    <p:sldId id="271" r:id="rId12"/>
    <p:sldId id="270" r:id="rId13"/>
    <p:sldId id="272" r:id="rId14"/>
    <p:sldId id="273" r:id="rId15"/>
    <p:sldId id="263" r:id="rId16"/>
    <p:sldId id="274" r:id="rId17"/>
    <p:sldId id="275" r:id="rId18"/>
    <p:sldId id="276" r:id="rId19"/>
    <p:sldId id="277" r:id="rId20"/>
    <p:sldId id="264" r:id="rId21"/>
    <p:sldId id="278" r:id="rId22"/>
    <p:sldId id="279" r:id="rId23"/>
    <p:sldId id="280" r:id="rId24"/>
    <p:sldId id="281" r:id="rId25"/>
    <p:sldId id="1772" r:id="rId26"/>
    <p:sldId id="26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s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A1C"/>
    <a:srgbClr val="094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B43C50B-341B-468F-BC2C-2FA33A1CF682}" type="datetimeFigureOut">
              <a:rPr lang="zh-CN" altLang="en-US" smtClean="0"/>
              <a:pPr/>
              <a:t>2022/8/10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122BB6C-E198-491E-B81C-9998D19638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1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3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90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236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768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855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8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976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585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00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225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557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4018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3737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67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263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6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7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95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997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33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7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8762E-7CD6-4ACE-9510-BE88476108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BB6C-E198-491E-B81C-9998D19638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13D74-D1DE-4181-A228-8F37435B6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967B35-9A50-44F4-B31F-67A12AE5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6995F-6EF8-4516-81B2-016015C7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1FAFDC-3B55-4BA0-9870-5288EC1D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DF9F3-B050-429E-9BFC-3C732A7B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828BD-410D-4FB8-833C-8C8A23A1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D390E4-DF05-4626-BE5E-CAB74ED32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EDF2A2-DE05-42F7-9F4D-E021D904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66E9A0-995E-409A-A9D4-02D6CCA3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9EE809-A610-4419-814F-5824EEAC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A54F3C-BE18-40D0-B45C-1F5928D3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22F6B-C471-4A10-A961-4BF98271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FD3DA6-F95F-4D0E-A532-CCEAA343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C3BA5-B115-42CD-B422-45D799EF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7A5DC1-1E64-4B5A-8529-9DC26FC3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06C422-EDBE-4531-9289-B7576F30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1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7A7A3D-7F38-4EE6-9FBB-F0DEF7604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CE2566-DFC9-4D33-82E3-EA741A2C3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6C072-B00A-45C1-A042-F9CB15CF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C84D-629B-45A5-9B83-5D521199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DEDBA4-0B1C-4645-92EC-5B161AF1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39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5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9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040F4-62F6-4F34-B36A-D1301325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810683-7B0C-4726-8F73-2288CF46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85CA-9F50-4264-B3E0-5A4296D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995A89-7199-494A-B804-725BB216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54B7F-8191-4DC3-BFE6-9E9DABEF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1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BC72F-198E-4846-977E-A8153AEB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68F4CD-B50A-4017-A494-A3633BE29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25EBD-2E42-4EBD-99D1-B6CDF033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7C480-2EB5-4C25-B0ED-FA65C7A5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B41DA-3F60-47B9-8FF1-675706FD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E035F-3E0F-41AA-8E2F-B1647C7D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E6E5E-3BC7-4512-A77A-9C032AA1C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540C19-2237-4AA3-9BD0-9BC9E184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0F9F54-E56B-4594-9188-79405608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D1CD70-27EA-4FAD-8396-398E6EC5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C4FD81-0FDF-4127-8F82-067785FD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8DA5B-B2E7-48CD-87FA-AB354D9D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D5FA9F-D5F9-4F6A-A177-D54F07A0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EDA985-CA40-4201-A0C2-C17D6D17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E41497-1861-41C1-B2AD-41F167A99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3C31CB-68DD-4AF3-96A3-C330AD0C7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B5F55A-D075-4F82-B249-8510BCE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1B9A7F-0022-4E9E-8758-A737F812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92B980-CFA8-46E9-A9E2-DE6D977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8DA5B-B2E7-48CD-87FA-AB354D9D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D5FA9F-D5F9-4F6A-A177-D54F07A0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EDA985-CA40-4201-A0C2-C17D6D17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E41497-1861-41C1-B2AD-41F167A99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3C31CB-68DD-4AF3-96A3-C330AD0C7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B5F55A-D075-4F82-B249-8510BCE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1B9A7F-0022-4E9E-8758-A737F812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92B980-CFA8-46E9-A9E2-DE6D977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77" y="671092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058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69D97-3AD1-4B47-BD10-901A3210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59F115-1FD9-46DE-B2A6-CAD344F9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96B092-CCBF-49D3-BA9F-0C4E7BA7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C14148-08CF-418F-8DAA-89D09FA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7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82B0A9-0FA2-41CC-819A-F8416D22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7403E9-00CA-4448-AF95-643311D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155611-AE0E-408D-8F97-80D9F8E8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FF10B-540A-4419-A3F4-B6C43C45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F30C8-D857-44D7-86BE-179562F6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E9BD7F-74AB-4778-AB02-5E8B084B7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4059A9-4A79-4673-8DF5-7C611739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26D1-3A0E-44BC-B880-F38033BDA07D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C69129-CA8A-409A-87AA-78434EA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4DC0C1-82AE-460A-8774-E19BA9C5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4083-D1AB-4598-B820-0EF59A005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3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FAC945-611A-4679-9CDA-6886693B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5A368B-4EBB-48EC-AFA1-F143D41D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28DDF5-21B3-4B59-8933-BBB90FC5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5626D1-3A0E-44BC-B880-F38033BDA07D}" type="datetimeFigureOut">
              <a:rPr lang="zh-CN" altLang="en-US" smtClean="0"/>
              <a:pPr/>
              <a:t>2022/8/10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C4C6D-0CFE-46BE-B79A-E1C9093FC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04F69-7890-4E9F-97DF-281CC1A1F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BA14083-D1AB-4598-B820-0EF59A0056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8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6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F0F81A-DE1C-48AA-AD0B-C3475C5B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" y="1806"/>
            <a:ext cx="12190398" cy="685438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E79ADCE-2E6A-475E-BC9C-43357C5FE625}"/>
              </a:ext>
            </a:extLst>
          </p:cNvPr>
          <p:cNvSpPr/>
          <p:nvPr/>
        </p:nvSpPr>
        <p:spPr>
          <a:xfrm flipH="1">
            <a:off x="0" y="1066800"/>
            <a:ext cx="12192001" cy="4852737"/>
          </a:xfrm>
          <a:prstGeom prst="rect">
            <a:avLst/>
          </a:prstGeom>
          <a:solidFill>
            <a:srgbClr val="094778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DE0F83-09D1-4DB9-989A-52A11144AC6E}"/>
              </a:ext>
            </a:extLst>
          </p:cNvPr>
          <p:cNvSpPr/>
          <p:nvPr/>
        </p:nvSpPr>
        <p:spPr>
          <a:xfrm>
            <a:off x="0" y="5919536"/>
            <a:ext cx="12192000" cy="9384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C5C9CFF-4C11-434B-800C-AFE42B778725}"/>
              </a:ext>
            </a:extLst>
          </p:cNvPr>
          <p:cNvSpPr/>
          <p:nvPr/>
        </p:nvSpPr>
        <p:spPr>
          <a:xfrm>
            <a:off x="0" y="1066800"/>
            <a:ext cx="12191998" cy="4852737"/>
          </a:xfrm>
          <a:custGeom>
            <a:avLst/>
            <a:gdLst>
              <a:gd name="connsiteX0" fmla="*/ 12191998 w 12191998"/>
              <a:gd name="connsiteY0" fmla="*/ 0 h 4852737"/>
              <a:gd name="connsiteX1" fmla="*/ 3606973 w 12191998"/>
              <a:gd name="connsiteY1" fmla="*/ 0 h 4852737"/>
              <a:gd name="connsiteX2" fmla="*/ 0 w 12191998"/>
              <a:gd name="connsiteY2" fmla="*/ 4779537 h 4852737"/>
              <a:gd name="connsiteX3" fmla="*/ 0 w 12191998"/>
              <a:gd name="connsiteY3" fmla="*/ 4852737 h 4852737"/>
              <a:gd name="connsiteX4" fmla="*/ 12191998 w 12191998"/>
              <a:gd name="connsiteY4" fmla="*/ 4852737 h 4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852737">
                <a:moveTo>
                  <a:pt x="12191998" y="0"/>
                </a:moveTo>
                <a:lnTo>
                  <a:pt x="3606973" y="0"/>
                </a:lnTo>
                <a:lnTo>
                  <a:pt x="0" y="4779537"/>
                </a:lnTo>
                <a:lnTo>
                  <a:pt x="0" y="4852737"/>
                </a:lnTo>
                <a:lnTo>
                  <a:pt x="12191998" y="4852737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52CA84-8043-48DB-B20C-E3D6F779C366}"/>
              </a:ext>
            </a:extLst>
          </p:cNvPr>
          <p:cNvGrpSpPr/>
          <p:nvPr/>
        </p:nvGrpSpPr>
        <p:grpSpPr>
          <a:xfrm>
            <a:off x="-951346" y="599663"/>
            <a:ext cx="951346" cy="456646"/>
            <a:chOff x="6141343" y="952029"/>
            <a:chExt cx="1800200" cy="86409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425C150-A57B-43FD-AE5B-2756EC04826A}"/>
                </a:ext>
              </a:extLst>
            </p:cNvPr>
            <p:cNvSpPr/>
            <p:nvPr/>
          </p:nvSpPr>
          <p:spPr bwMode="auto">
            <a:xfrm>
              <a:off x="6141343" y="952029"/>
              <a:ext cx="864096" cy="864096"/>
            </a:xfrm>
            <a:prstGeom prst="ellipse">
              <a:avLst/>
            </a:prstGeom>
            <a:solidFill>
              <a:srgbClr val="09477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128580" tIns="64290" rIns="128580" bIns="6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7653A50-3B8A-4A46-81E7-C6A0839B54EC}"/>
                </a:ext>
              </a:extLst>
            </p:cNvPr>
            <p:cNvSpPr/>
            <p:nvPr/>
          </p:nvSpPr>
          <p:spPr bwMode="auto">
            <a:xfrm>
              <a:off x="7077447" y="952029"/>
              <a:ext cx="864096" cy="864096"/>
            </a:xfrm>
            <a:prstGeom prst="ellipse">
              <a:avLst/>
            </a:prstGeom>
            <a:solidFill>
              <a:srgbClr val="E14A1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128580" tIns="64290" rIns="128580" bIns="6429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5D9424-1BE1-4B82-979A-AD5EAB0DEFF8}"/>
              </a:ext>
            </a:extLst>
          </p:cNvPr>
          <p:cNvGrpSpPr/>
          <p:nvPr/>
        </p:nvGrpSpPr>
        <p:grpSpPr>
          <a:xfrm flipH="1">
            <a:off x="2807376" y="5907899"/>
            <a:ext cx="11373844" cy="950101"/>
            <a:chOff x="-2" y="5923940"/>
            <a:chExt cx="7821510" cy="950101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49CFEEE-1B27-403F-AF79-59A50ACE6FC8}"/>
                </a:ext>
              </a:extLst>
            </p:cNvPr>
            <p:cNvSpPr/>
            <p:nvPr/>
          </p:nvSpPr>
          <p:spPr>
            <a:xfrm flipH="1">
              <a:off x="682770" y="5923940"/>
              <a:ext cx="7138738" cy="950101"/>
            </a:xfrm>
            <a:custGeom>
              <a:avLst/>
              <a:gdLst>
                <a:gd name="connsiteX0" fmla="*/ 620529 w 8904336"/>
                <a:gd name="connsiteY0" fmla="*/ 0 h 1187092"/>
                <a:gd name="connsiteX1" fmla="*/ 8904336 w 8904336"/>
                <a:gd name="connsiteY1" fmla="*/ 0 h 1187092"/>
                <a:gd name="connsiteX2" fmla="*/ 8904336 w 8904336"/>
                <a:gd name="connsiteY2" fmla="*/ 1187092 h 1187092"/>
                <a:gd name="connsiteX3" fmla="*/ 0 w 8904336"/>
                <a:gd name="connsiteY3" fmla="*/ 1187092 h 118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4336" h="1187092">
                  <a:moveTo>
                    <a:pt x="620529" y="0"/>
                  </a:moveTo>
                  <a:lnTo>
                    <a:pt x="8904336" y="0"/>
                  </a:lnTo>
                  <a:lnTo>
                    <a:pt x="8904336" y="1187092"/>
                  </a:lnTo>
                  <a:lnTo>
                    <a:pt x="0" y="1187092"/>
                  </a:ln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9B7F0BD-F21C-472A-8C70-208DFAECC62B}"/>
                </a:ext>
              </a:extLst>
            </p:cNvPr>
            <p:cNvSpPr/>
            <p:nvPr/>
          </p:nvSpPr>
          <p:spPr>
            <a:xfrm flipH="1">
              <a:off x="-2" y="5923940"/>
              <a:ext cx="7138738" cy="950101"/>
            </a:xfrm>
            <a:custGeom>
              <a:avLst/>
              <a:gdLst>
                <a:gd name="connsiteX0" fmla="*/ 620529 w 8904336"/>
                <a:gd name="connsiteY0" fmla="*/ 0 h 1187092"/>
                <a:gd name="connsiteX1" fmla="*/ 8904336 w 8904336"/>
                <a:gd name="connsiteY1" fmla="*/ 0 h 1187092"/>
                <a:gd name="connsiteX2" fmla="*/ 8904336 w 8904336"/>
                <a:gd name="connsiteY2" fmla="*/ 1187092 h 1187092"/>
                <a:gd name="connsiteX3" fmla="*/ 0 w 8904336"/>
                <a:gd name="connsiteY3" fmla="*/ 1187092 h 118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4336" h="1187092">
                  <a:moveTo>
                    <a:pt x="620529" y="0"/>
                  </a:moveTo>
                  <a:lnTo>
                    <a:pt x="8904336" y="0"/>
                  </a:lnTo>
                  <a:lnTo>
                    <a:pt x="8904336" y="1187092"/>
                  </a:lnTo>
                  <a:lnTo>
                    <a:pt x="0" y="1187092"/>
                  </a:ln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B9F2604-6D13-413C-829A-9ABBB530B8B6}"/>
              </a:ext>
            </a:extLst>
          </p:cNvPr>
          <p:cNvGrpSpPr/>
          <p:nvPr/>
        </p:nvGrpSpPr>
        <p:grpSpPr>
          <a:xfrm>
            <a:off x="10170692" y="1028700"/>
            <a:ext cx="1652340" cy="2400300"/>
            <a:chOff x="449176" y="1028700"/>
            <a:chExt cx="1652340" cy="2400300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06D5691-C73C-4B5B-9F63-C0A49B07EDB4}"/>
                </a:ext>
              </a:extLst>
            </p:cNvPr>
            <p:cNvSpPr/>
            <p:nvPr/>
          </p:nvSpPr>
          <p:spPr>
            <a:xfrm flipV="1">
              <a:off x="449176" y="1028700"/>
              <a:ext cx="1652340" cy="2400300"/>
            </a:xfrm>
            <a:custGeom>
              <a:avLst/>
              <a:gdLst>
                <a:gd name="connsiteX0" fmla="*/ 0 w 1652340"/>
                <a:gd name="connsiteY0" fmla="*/ 2400300 h 2400300"/>
                <a:gd name="connsiteX1" fmla="*/ 1652340 w 1652340"/>
                <a:gd name="connsiteY1" fmla="*/ 2400300 h 2400300"/>
                <a:gd name="connsiteX2" fmla="*/ 1652340 w 1652340"/>
                <a:gd name="connsiteY2" fmla="*/ 826170 h 2400300"/>
                <a:gd name="connsiteX3" fmla="*/ 826170 w 1652340"/>
                <a:gd name="connsiteY3" fmla="*/ 0 h 2400300"/>
                <a:gd name="connsiteX4" fmla="*/ 0 w 1652340"/>
                <a:gd name="connsiteY4" fmla="*/ 82617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340" h="2400300">
                  <a:moveTo>
                    <a:pt x="0" y="2400300"/>
                  </a:moveTo>
                  <a:lnTo>
                    <a:pt x="1652340" y="2400300"/>
                  </a:lnTo>
                  <a:lnTo>
                    <a:pt x="1652340" y="826170"/>
                  </a:lnTo>
                  <a:cubicBezTo>
                    <a:pt x="1652340" y="369889"/>
                    <a:pt x="1282451" y="0"/>
                    <a:pt x="826170" y="0"/>
                  </a:cubicBezTo>
                  <a:cubicBezTo>
                    <a:pt x="369889" y="0"/>
                    <a:pt x="0" y="369889"/>
                    <a:pt x="0" y="826170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D6AB6B2-A91F-416C-93F0-BBD873B61A66}"/>
                </a:ext>
              </a:extLst>
            </p:cNvPr>
            <p:cNvSpPr/>
            <p:nvPr/>
          </p:nvSpPr>
          <p:spPr>
            <a:xfrm>
              <a:off x="689809" y="1989221"/>
              <a:ext cx="1171074" cy="1171074"/>
            </a:xfrm>
            <a:prstGeom prst="ellipse">
              <a:avLst/>
            </a:prstGeom>
            <a:solidFill>
              <a:srgbClr val="E14A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0AD3D5C-62CD-418A-84E3-C4FDC77B6F46}"/>
              </a:ext>
            </a:extLst>
          </p:cNvPr>
          <p:cNvSpPr/>
          <p:nvPr/>
        </p:nvSpPr>
        <p:spPr>
          <a:xfrm>
            <a:off x="2590794" y="2281354"/>
            <a:ext cx="7459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noProof="0" dirty="0">
                <a:solidFill>
                  <a:srgbClr val="09477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YOUR DEMO TITLE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094778"/>
              </a:solidFill>
              <a:effectLst/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276A4AC-478D-4E35-947E-54CFB115B1BB}"/>
              </a:ext>
            </a:extLst>
          </p:cNvPr>
          <p:cNvSpPr/>
          <p:nvPr/>
        </p:nvSpPr>
        <p:spPr>
          <a:xfrm>
            <a:off x="3057929" y="3335117"/>
            <a:ext cx="6525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955E705-4E60-4389-8526-BB1D3FBB257B}"/>
              </a:ext>
            </a:extLst>
          </p:cNvPr>
          <p:cNvGrpSpPr/>
          <p:nvPr/>
        </p:nvGrpSpPr>
        <p:grpSpPr>
          <a:xfrm>
            <a:off x="4248898" y="4280009"/>
            <a:ext cx="3710235" cy="500039"/>
            <a:chOff x="5235492" y="5526504"/>
            <a:chExt cx="3710235" cy="500039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2A3CE7C-B55D-49B0-927A-334B17D24B9B}"/>
                </a:ext>
              </a:extLst>
            </p:cNvPr>
            <p:cNvSpPr/>
            <p:nvPr/>
          </p:nvSpPr>
          <p:spPr>
            <a:xfrm>
              <a:off x="5235492" y="5526504"/>
              <a:ext cx="1721014" cy="500039"/>
            </a:xfrm>
            <a:prstGeom prst="roundRect">
              <a:avLst>
                <a:gd name="adj" fmla="val 50000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079120A4-691A-4850-B372-10E36A3BCE35}"/>
                </a:ext>
              </a:extLst>
            </p:cNvPr>
            <p:cNvSpPr/>
            <p:nvPr/>
          </p:nvSpPr>
          <p:spPr>
            <a:xfrm>
              <a:off x="7224713" y="5526504"/>
              <a:ext cx="1721014" cy="500039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E14A1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202X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082ADD41-A48F-1068-7CC3-30B101FC8F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71358" y="333275"/>
            <a:ext cx="1280160" cy="426720"/>
          </a:xfrm>
          <a:prstGeom prst="rect">
            <a:avLst/>
          </a:prstGeom>
        </p:spPr>
      </p:pic>
      <p:sp>
        <p:nvSpPr>
          <p:cNvPr id="5" name="TextBox 3">
            <a:hlinkClick r:id="rId6"/>
            <a:extLst>
              <a:ext uri="{FF2B5EF4-FFF2-40B4-BE49-F238E27FC236}">
                <a16:creationId xmlns:a16="http://schemas.microsoft.com/office/drawing/2014/main" id="{38B900F1-F1AD-78C8-6DA5-8F9522954D27}"/>
              </a:ext>
            </a:extLst>
          </p:cNvPr>
          <p:cNvSpPr txBox="1"/>
          <p:nvPr/>
        </p:nvSpPr>
        <p:spPr>
          <a:xfrm>
            <a:off x="222569" y="56426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6="http://schemas.microsoft.com/office/drawing/2014/main" xmlns:a14="http://schemas.microsoft.com/office/drawing/2010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22" grpId="0" animBg="1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DA58CAC-C6E6-4613-B3B6-EDBB7513056C}"/>
              </a:ext>
            </a:extLst>
          </p:cNvPr>
          <p:cNvCxnSpPr/>
          <p:nvPr/>
        </p:nvCxnSpPr>
        <p:spPr>
          <a:xfrm>
            <a:off x="2067062" y="3717640"/>
            <a:ext cx="0" cy="120270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01CE599-F831-4CDC-954F-1B6FCDA3EF3B}"/>
              </a:ext>
            </a:extLst>
          </p:cNvPr>
          <p:cNvCxnSpPr/>
          <p:nvPr/>
        </p:nvCxnSpPr>
        <p:spPr>
          <a:xfrm>
            <a:off x="4495435" y="2422026"/>
            <a:ext cx="0" cy="120270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761ED19-7BA0-402D-8B80-D9968FF313D2}"/>
              </a:ext>
            </a:extLst>
          </p:cNvPr>
          <p:cNvCxnSpPr>
            <a:cxnSpLocks/>
          </p:cNvCxnSpPr>
          <p:nvPr/>
        </p:nvCxnSpPr>
        <p:spPr>
          <a:xfrm>
            <a:off x="589733" y="3726025"/>
            <a:ext cx="10885715" cy="0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35612D4B-DE26-4E95-847D-FEFC1028B2C3}"/>
              </a:ext>
            </a:extLst>
          </p:cNvPr>
          <p:cNvSpPr/>
          <p:nvPr/>
        </p:nvSpPr>
        <p:spPr>
          <a:xfrm>
            <a:off x="1806719" y="3457297"/>
            <a:ext cx="520689" cy="520689"/>
          </a:xfrm>
          <a:prstGeom prst="ellipse">
            <a:avLst/>
          </a:prstGeom>
          <a:solidFill>
            <a:srgbClr val="094778"/>
          </a:soli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AB3E483-1EDF-4AD7-BEDC-BF481A8C2D4A}"/>
              </a:ext>
            </a:extLst>
          </p:cNvPr>
          <p:cNvSpPr/>
          <p:nvPr/>
        </p:nvSpPr>
        <p:spPr>
          <a:xfrm>
            <a:off x="4235092" y="3457296"/>
            <a:ext cx="520689" cy="520689"/>
          </a:xfrm>
          <a:prstGeom prst="ellipse">
            <a:avLst/>
          </a:prstGeom>
          <a:solidFill>
            <a:srgbClr val="E14A1C"/>
          </a:soli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7C77C8-81E5-4798-8854-BA3D0AD5685B}"/>
              </a:ext>
            </a:extLst>
          </p:cNvPr>
          <p:cNvGrpSpPr/>
          <p:nvPr/>
        </p:nvGrpSpPr>
        <p:grpSpPr>
          <a:xfrm>
            <a:off x="1663250" y="5062247"/>
            <a:ext cx="790060" cy="790060"/>
            <a:chOff x="768467" y="3840227"/>
            <a:chExt cx="592545" cy="59254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FAA8A32-CDFC-49C3-B6AF-7CB094CFC6C4}"/>
                </a:ext>
              </a:extLst>
            </p:cNvPr>
            <p:cNvSpPr/>
            <p:nvPr/>
          </p:nvSpPr>
          <p:spPr>
            <a:xfrm>
              <a:off x="768467" y="3840227"/>
              <a:ext cx="592545" cy="592545"/>
            </a:xfrm>
            <a:prstGeom prst="ellipse">
              <a:avLst/>
            </a:prstGeom>
            <a:noFill/>
            <a:ln w="19050" cap="flat" cmpd="sng" algn="ctr">
              <a:solidFill>
                <a:srgbClr val="09477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Group 231">
              <a:extLst>
                <a:ext uri="{FF2B5EF4-FFF2-40B4-BE49-F238E27FC236}">
                  <a16:creationId xmlns:a16="http://schemas.microsoft.com/office/drawing/2014/main" id="{4B48A2B8-0863-4AF2-AA7A-D320AEF9C64A}"/>
                </a:ext>
              </a:extLst>
            </p:cNvPr>
            <p:cNvGrpSpPr/>
            <p:nvPr/>
          </p:nvGrpSpPr>
          <p:grpSpPr>
            <a:xfrm>
              <a:off x="884405" y="3914686"/>
              <a:ext cx="350350" cy="392656"/>
              <a:chOff x="4608513" y="6291263"/>
              <a:chExt cx="420688" cy="471488"/>
            </a:xfrm>
            <a:solidFill>
              <a:srgbClr val="1F4E79"/>
            </a:solidFill>
          </p:grpSpPr>
          <p:sp>
            <p:nvSpPr>
              <p:cNvPr id="38" name="Freeform 218">
                <a:extLst>
                  <a:ext uri="{FF2B5EF4-FFF2-40B4-BE49-F238E27FC236}">
                    <a16:creationId xmlns:a16="http://schemas.microsoft.com/office/drawing/2014/main" id="{3155B09A-CB16-4D63-89F9-51605C6C8365}"/>
                  </a:ext>
                </a:extLst>
              </p:cNvPr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:a16="http://schemas.microsoft.com/office/drawing/2014/main" id="{FDD01E7A-468D-4B42-8C7C-AB90C84EE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:a16="http://schemas.microsoft.com/office/drawing/2014/main" id="{44C0C29B-5D54-4676-8B61-0204C2FBF7E0}"/>
                  </a:ext>
                </a:extLst>
              </p:cNvPr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44639E-C296-4219-BFAF-B50108CB4423}"/>
              </a:ext>
            </a:extLst>
          </p:cNvPr>
          <p:cNvGrpSpPr/>
          <p:nvPr/>
        </p:nvGrpSpPr>
        <p:grpSpPr>
          <a:xfrm>
            <a:off x="4100405" y="1541785"/>
            <a:ext cx="790060" cy="790060"/>
            <a:chOff x="4085891" y="1599841"/>
            <a:chExt cx="790060" cy="790060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6BC79C7-8A62-4F85-BCC4-E5D7DEEE4D08}"/>
                </a:ext>
              </a:extLst>
            </p:cNvPr>
            <p:cNvSpPr/>
            <p:nvPr/>
          </p:nvSpPr>
          <p:spPr>
            <a:xfrm>
              <a:off x="4085891" y="1599841"/>
              <a:ext cx="790060" cy="790060"/>
            </a:xfrm>
            <a:prstGeom prst="ellipse">
              <a:avLst/>
            </a:prstGeom>
            <a:noFill/>
            <a:ln w="19050" cap="flat" cmpd="sng" algn="ctr">
              <a:solidFill>
                <a:srgbClr val="E14A1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3" name="Group 268">
              <a:extLst>
                <a:ext uri="{FF2B5EF4-FFF2-40B4-BE49-F238E27FC236}">
                  <a16:creationId xmlns:a16="http://schemas.microsoft.com/office/drawing/2014/main" id="{9F6804B9-A05B-4932-BCB4-DEE31562D052}"/>
                </a:ext>
              </a:extLst>
            </p:cNvPr>
            <p:cNvGrpSpPr/>
            <p:nvPr/>
          </p:nvGrpSpPr>
          <p:grpSpPr>
            <a:xfrm>
              <a:off x="4309932" y="1728845"/>
              <a:ext cx="341976" cy="542931"/>
              <a:chOff x="3824288" y="5486400"/>
              <a:chExt cx="307975" cy="488950"/>
            </a:xfrm>
            <a:solidFill>
              <a:srgbClr val="E14A1C"/>
            </a:solidFill>
          </p:grpSpPr>
          <p:sp>
            <p:nvSpPr>
              <p:cNvPr id="44" name="Freeform 248">
                <a:extLst>
                  <a:ext uri="{FF2B5EF4-FFF2-40B4-BE49-F238E27FC236}">
                    <a16:creationId xmlns:a16="http://schemas.microsoft.com/office/drawing/2014/main" id="{9D17E320-33B4-40BB-A49B-9888597AB0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49">
                <a:extLst>
                  <a:ext uri="{FF2B5EF4-FFF2-40B4-BE49-F238E27FC236}">
                    <a16:creationId xmlns:a16="http://schemas.microsoft.com/office/drawing/2014/main" id="{4338013C-2B9D-458D-A5FA-50A5FE94D2B8}"/>
                  </a:ext>
                </a:extLst>
              </p:cNvPr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50">
                <a:extLst>
                  <a:ext uri="{FF2B5EF4-FFF2-40B4-BE49-F238E27FC236}">
                    <a16:creationId xmlns:a16="http://schemas.microsoft.com/office/drawing/2014/main" id="{BBE3B1D8-ADE5-4B49-97E1-16F2FB95302D}"/>
                  </a:ext>
                </a:extLst>
              </p:cNvPr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51">
                <a:extLst>
                  <a:ext uri="{FF2B5EF4-FFF2-40B4-BE49-F238E27FC236}">
                    <a16:creationId xmlns:a16="http://schemas.microsoft.com/office/drawing/2014/main" id="{BDDBC658-1990-46E3-AF03-BA1E17E6A168}"/>
                  </a:ext>
                </a:extLst>
              </p:cNvPr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52">
                <a:extLst>
                  <a:ext uri="{FF2B5EF4-FFF2-40B4-BE49-F238E27FC236}">
                    <a16:creationId xmlns:a16="http://schemas.microsoft.com/office/drawing/2014/main" id="{B262D526-04DF-4A61-BC25-8635DBC3284F}"/>
                  </a:ext>
                </a:extLst>
              </p:cNvPr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D5F5D274-E49D-4737-8945-1C6E32F7D4E6}"/>
              </a:ext>
            </a:extLst>
          </p:cNvPr>
          <p:cNvSpPr/>
          <p:nvPr/>
        </p:nvSpPr>
        <p:spPr>
          <a:xfrm>
            <a:off x="766232" y="1752296"/>
            <a:ext cx="300566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EDB9278-9F2B-48D2-86A2-FFF8400C598E}"/>
              </a:ext>
            </a:extLst>
          </p:cNvPr>
          <p:cNvSpPr/>
          <p:nvPr/>
        </p:nvSpPr>
        <p:spPr>
          <a:xfrm>
            <a:off x="3029619" y="4211254"/>
            <a:ext cx="300566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A355DB1-C881-4EC3-8817-9510904178C5}"/>
              </a:ext>
            </a:extLst>
          </p:cNvPr>
          <p:cNvCxnSpPr/>
          <p:nvPr/>
        </p:nvCxnSpPr>
        <p:spPr>
          <a:xfrm>
            <a:off x="7547922" y="3717640"/>
            <a:ext cx="0" cy="120270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A91BC7B-8572-41F0-8D36-A29D44E24E9F}"/>
              </a:ext>
            </a:extLst>
          </p:cNvPr>
          <p:cNvCxnSpPr/>
          <p:nvPr/>
        </p:nvCxnSpPr>
        <p:spPr>
          <a:xfrm>
            <a:off x="10034351" y="2422026"/>
            <a:ext cx="0" cy="120270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7EE14854-7DA2-4F5F-880C-0D3AAA302CB1}"/>
              </a:ext>
            </a:extLst>
          </p:cNvPr>
          <p:cNvSpPr/>
          <p:nvPr/>
        </p:nvSpPr>
        <p:spPr>
          <a:xfrm>
            <a:off x="7287579" y="3457296"/>
            <a:ext cx="520689" cy="520689"/>
          </a:xfrm>
          <a:prstGeom prst="ellipse">
            <a:avLst/>
          </a:prstGeom>
          <a:solidFill>
            <a:srgbClr val="094778"/>
          </a:soli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BAE5123C-C8DB-49FC-9B5F-2B400A531B2B}"/>
              </a:ext>
            </a:extLst>
          </p:cNvPr>
          <p:cNvSpPr/>
          <p:nvPr/>
        </p:nvSpPr>
        <p:spPr>
          <a:xfrm>
            <a:off x="9774008" y="3498672"/>
            <a:ext cx="520689" cy="520689"/>
          </a:xfrm>
          <a:prstGeom prst="ellipse">
            <a:avLst/>
          </a:prstGeom>
          <a:solidFill>
            <a:srgbClr val="E14A1C"/>
          </a:solidFill>
          <a:ln w="12700" cap="flat" cmpd="sng" algn="ctr">
            <a:noFill/>
            <a:prstDash val="solid"/>
            <a:miter lim="800000"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1D22618-219F-4188-BD90-4FD4ADB91204}"/>
              </a:ext>
            </a:extLst>
          </p:cNvPr>
          <p:cNvGrpSpPr/>
          <p:nvPr/>
        </p:nvGrpSpPr>
        <p:grpSpPr>
          <a:xfrm>
            <a:off x="9635467" y="1541783"/>
            <a:ext cx="790060" cy="790060"/>
            <a:chOff x="7640258" y="1199879"/>
            <a:chExt cx="592545" cy="592545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70C98D54-9357-4188-8B3F-21AC591B2343}"/>
                </a:ext>
              </a:extLst>
            </p:cNvPr>
            <p:cNvSpPr/>
            <p:nvPr/>
          </p:nvSpPr>
          <p:spPr>
            <a:xfrm>
              <a:off x="7640258" y="1199879"/>
              <a:ext cx="592545" cy="592545"/>
            </a:xfrm>
            <a:prstGeom prst="ellipse">
              <a:avLst/>
            </a:prstGeom>
            <a:noFill/>
            <a:ln w="19050" cap="flat" cmpd="sng" algn="ctr">
              <a:solidFill>
                <a:srgbClr val="E14A1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9" name="Group 85">
              <a:extLst>
                <a:ext uri="{FF2B5EF4-FFF2-40B4-BE49-F238E27FC236}">
                  <a16:creationId xmlns:a16="http://schemas.microsoft.com/office/drawing/2014/main" id="{8CAF5EBF-D51F-45B4-8A09-AD253CE08581}"/>
                </a:ext>
              </a:extLst>
            </p:cNvPr>
            <p:cNvGrpSpPr/>
            <p:nvPr/>
          </p:nvGrpSpPr>
          <p:grpSpPr>
            <a:xfrm>
              <a:off x="7750779" y="1314301"/>
              <a:ext cx="371503" cy="371503"/>
              <a:chOff x="1200150" y="3768725"/>
              <a:chExt cx="446088" cy="446088"/>
            </a:xfrm>
            <a:solidFill>
              <a:srgbClr val="1F4E79"/>
            </a:solidFill>
          </p:grpSpPr>
          <p:sp>
            <p:nvSpPr>
              <p:cNvPr id="60" name="Freeform 78">
                <a:extLst>
                  <a:ext uri="{FF2B5EF4-FFF2-40B4-BE49-F238E27FC236}">
                    <a16:creationId xmlns:a16="http://schemas.microsoft.com/office/drawing/2014/main" id="{568666B4-DDC8-46CA-A6E4-051EA7142663}"/>
                  </a:ext>
                </a:extLst>
              </p:cNvPr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solidFill>
                <a:srgbClr val="E14A1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79">
                <a:extLst>
                  <a:ext uri="{FF2B5EF4-FFF2-40B4-BE49-F238E27FC236}">
                    <a16:creationId xmlns:a16="http://schemas.microsoft.com/office/drawing/2014/main" id="{A5DFA424-BFA5-4487-8034-704D70BA389C}"/>
                  </a:ext>
                </a:extLst>
              </p:cNvPr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solidFill>
                <a:srgbClr val="E14A1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80">
                <a:extLst>
                  <a:ext uri="{FF2B5EF4-FFF2-40B4-BE49-F238E27FC236}">
                    <a16:creationId xmlns:a16="http://schemas.microsoft.com/office/drawing/2014/main" id="{0528A7F6-4E92-411E-8363-2A981BC1C77B}"/>
                  </a:ext>
                </a:extLst>
              </p:cNvPr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solidFill>
                <a:srgbClr val="E14A1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E3C1706-2FED-45AA-AF72-D823E0F699FA}"/>
              </a:ext>
            </a:extLst>
          </p:cNvPr>
          <p:cNvGrpSpPr/>
          <p:nvPr/>
        </p:nvGrpSpPr>
        <p:grpSpPr>
          <a:xfrm>
            <a:off x="7188327" y="5062247"/>
            <a:ext cx="790060" cy="790060"/>
            <a:chOff x="5380359" y="3840227"/>
            <a:chExt cx="592545" cy="592545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679D25E-3DDF-4B09-8FDE-13C3FD9F9B44}"/>
                </a:ext>
              </a:extLst>
            </p:cNvPr>
            <p:cNvSpPr/>
            <p:nvPr/>
          </p:nvSpPr>
          <p:spPr>
            <a:xfrm>
              <a:off x="5380359" y="3840227"/>
              <a:ext cx="592545" cy="592545"/>
            </a:xfrm>
            <a:prstGeom prst="ellipse">
              <a:avLst/>
            </a:prstGeom>
            <a:noFill/>
            <a:ln w="19050" cap="flat" cmpd="sng" algn="ctr">
              <a:solidFill>
                <a:srgbClr val="1F4E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5" name="Group 213">
              <a:extLst>
                <a:ext uri="{FF2B5EF4-FFF2-40B4-BE49-F238E27FC236}">
                  <a16:creationId xmlns:a16="http://schemas.microsoft.com/office/drawing/2014/main" id="{7AA59D4B-4670-4FCA-A186-ABDD333AEF0D}"/>
                </a:ext>
              </a:extLst>
            </p:cNvPr>
            <p:cNvGrpSpPr/>
            <p:nvPr/>
          </p:nvGrpSpPr>
          <p:grpSpPr>
            <a:xfrm>
              <a:off x="5494185" y="3975309"/>
              <a:ext cx="364892" cy="337129"/>
              <a:chOff x="2900363" y="5486400"/>
              <a:chExt cx="438150" cy="404813"/>
            </a:xfrm>
            <a:solidFill>
              <a:srgbClr val="1F4E79"/>
            </a:solidFill>
          </p:grpSpPr>
          <p:sp>
            <p:nvSpPr>
              <p:cNvPr id="66" name="Freeform 203">
                <a:extLst>
                  <a:ext uri="{FF2B5EF4-FFF2-40B4-BE49-F238E27FC236}">
                    <a16:creationId xmlns:a16="http://schemas.microsoft.com/office/drawing/2014/main" id="{2BA0CFA8-4B25-4A5B-8CF7-13BA95BF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204">
                <a:extLst>
                  <a:ext uri="{FF2B5EF4-FFF2-40B4-BE49-F238E27FC236}">
                    <a16:creationId xmlns:a16="http://schemas.microsoft.com/office/drawing/2014/main" id="{4604B70C-4F2E-45AC-82D2-0845F9917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A021A74D-2F0F-41B6-A2B0-E95E6F9472A8}"/>
              </a:ext>
            </a:extLst>
          </p:cNvPr>
          <p:cNvSpPr/>
          <p:nvPr/>
        </p:nvSpPr>
        <p:spPr>
          <a:xfrm>
            <a:off x="5987031" y="1752296"/>
            <a:ext cx="300566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84A6211B-87B3-4200-AA35-4C6E1FB2B1D2}"/>
              </a:ext>
            </a:extLst>
          </p:cNvPr>
          <p:cNvSpPr/>
          <p:nvPr/>
        </p:nvSpPr>
        <p:spPr>
          <a:xfrm>
            <a:off x="8498349" y="4285790"/>
            <a:ext cx="300566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9" grpId="0"/>
      <p:bldP spid="51" grpId="0"/>
      <p:bldP spid="55" grpId="0" animBg="1"/>
      <p:bldP spid="56" grpId="0" animBg="1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01350D-E551-4AF1-BBAC-1D6053F6A5B8}"/>
              </a:ext>
            </a:extLst>
          </p:cNvPr>
          <p:cNvGrpSpPr/>
          <p:nvPr/>
        </p:nvGrpSpPr>
        <p:grpSpPr>
          <a:xfrm>
            <a:off x="4431758" y="2300469"/>
            <a:ext cx="3476350" cy="3298073"/>
            <a:chOff x="4431758" y="1779963"/>
            <a:chExt cx="3476350" cy="329807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0B8E33E-607B-4283-BAAD-9B0DA23C16B2}"/>
                </a:ext>
              </a:extLst>
            </p:cNvPr>
            <p:cNvSpPr/>
            <p:nvPr/>
          </p:nvSpPr>
          <p:spPr bwMode="auto">
            <a:xfrm>
              <a:off x="5197426" y="1779963"/>
              <a:ext cx="1766744" cy="1622752"/>
            </a:xfrm>
            <a:custGeom>
              <a:avLst/>
              <a:gdLst>
                <a:gd name="T0" fmla="*/ 0 w 410"/>
                <a:gd name="T1" fmla="*/ 317 h 377"/>
                <a:gd name="T2" fmla="*/ 2 w 410"/>
                <a:gd name="T3" fmla="*/ 308 h 377"/>
                <a:gd name="T4" fmla="*/ 72 w 410"/>
                <a:gd name="T5" fmla="*/ 132 h 377"/>
                <a:gd name="T6" fmla="*/ 188 w 410"/>
                <a:gd name="T7" fmla="*/ 27 h 377"/>
                <a:gd name="T8" fmla="*/ 403 w 410"/>
                <a:gd name="T9" fmla="*/ 204 h 377"/>
                <a:gd name="T10" fmla="*/ 309 w 410"/>
                <a:gd name="T11" fmla="*/ 117 h 377"/>
                <a:gd name="T12" fmla="*/ 135 w 410"/>
                <a:gd name="T13" fmla="*/ 195 h 377"/>
                <a:gd name="T14" fmla="*/ 114 w 410"/>
                <a:gd name="T15" fmla="*/ 249 h 377"/>
                <a:gd name="T16" fmla="*/ 121 w 410"/>
                <a:gd name="T17" fmla="*/ 265 h 377"/>
                <a:gd name="T18" fmla="*/ 220 w 410"/>
                <a:gd name="T19" fmla="*/ 286 h 377"/>
                <a:gd name="T20" fmla="*/ 301 w 410"/>
                <a:gd name="T21" fmla="*/ 176 h 377"/>
                <a:gd name="T22" fmla="*/ 295 w 410"/>
                <a:gd name="T23" fmla="*/ 159 h 377"/>
                <a:gd name="T24" fmla="*/ 383 w 410"/>
                <a:gd name="T25" fmla="*/ 231 h 377"/>
                <a:gd name="T26" fmla="*/ 341 w 410"/>
                <a:gd name="T27" fmla="*/ 336 h 377"/>
                <a:gd name="T28" fmla="*/ 215 w 410"/>
                <a:gd name="T29" fmla="*/ 369 h 377"/>
                <a:gd name="T30" fmla="*/ 3 w 410"/>
                <a:gd name="T31" fmla="*/ 320 h 377"/>
                <a:gd name="T32" fmla="*/ 0 w 410"/>
                <a:gd name="T33" fmla="*/ 31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77">
                  <a:moveTo>
                    <a:pt x="0" y="317"/>
                  </a:moveTo>
                  <a:cubicBezTo>
                    <a:pt x="0" y="314"/>
                    <a:pt x="1" y="311"/>
                    <a:pt x="2" y="308"/>
                  </a:cubicBezTo>
                  <a:cubicBezTo>
                    <a:pt x="25" y="249"/>
                    <a:pt x="47" y="190"/>
                    <a:pt x="72" y="132"/>
                  </a:cubicBezTo>
                  <a:cubicBezTo>
                    <a:pt x="95" y="81"/>
                    <a:pt x="131" y="42"/>
                    <a:pt x="188" y="27"/>
                  </a:cubicBezTo>
                  <a:cubicBezTo>
                    <a:pt x="298" y="0"/>
                    <a:pt x="410" y="91"/>
                    <a:pt x="403" y="204"/>
                  </a:cubicBezTo>
                  <a:cubicBezTo>
                    <a:pt x="381" y="162"/>
                    <a:pt x="351" y="133"/>
                    <a:pt x="309" y="117"/>
                  </a:cubicBezTo>
                  <a:cubicBezTo>
                    <a:pt x="233" y="87"/>
                    <a:pt x="163" y="118"/>
                    <a:pt x="135" y="195"/>
                  </a:cubicBezTo>
                  <a:cubicBezTo>
                    <a:pt x="128" y="213"/>
                    <a:pt x="120" y="230"/>
                    <a:pt x="114" y="249"/>
                  </a:cubicBezTo>
                  <a:cubicBezTo>
                    <a:pt x="113" y="253"/>
                    <a:pt x="117" y="264"/>
                    <a:pt x="121" y="265"/>
                  </a:cubicBezTo>
                  <a:cubicBezTo>
                    <a:pt x="154" y="273"/>
                    <a:pt x="187" y="284"/>
                    <a:pt x="220" y="286"/>
                  </a:cubicBezTo>
                  <a:cubicBezTo>
                    <a:pt x="285" y="290"/>
                    <a:pt x="322" y="238"/>
                    <a:pt x="301" y="176"/>
                  </a:cubicBezTo>
                  <a:cubicBezTo>
                    <a:pt x="299" y="170"/>
                    <a:pt x="297" y="165"/>
                    <a:pt x="295" y="159"/>
                  </a:cubicBezTo>
                  <a:cubicBezTo>
                    <a:pt x="331" y="156"/>
                    <a:pt x="373" y="190"/>
                    <a:pt x="383" y="231"/>
                  </a:cubicBezTo>
                  <a:cubicBezTo>
                    <a:pt x="394" y="275"/>
                    <a:pt x="374" y="309"/>
                    <a:pt x="341" y="336"/>
                  </a:cubicBezTo>
                  <a:cubicBezTo>
                    <a:pt x="305" y="365"/>
                    <a:pt x="260" y="377"/>
                    <a:pt x="215" y="369"/>
                  </a:cubicBezTo>
                  <a:cubicBezTo>
                    <a:pt x="144" y="356"/>
                    <a:pt x="74" y="337"/>
                    <a:pt x="3" y="320"/>
                  </a:cubicBezTo>
                  <a:cubicBezTo>
                    <a:pt x="2" y="320"/>
                    <a:pt x="2" y="319"/>
                    <a:pt x="0" y="317"/>
                  </a:cubicBezTo>
                  <a:close/>
                </a:path>
              </a:pathLst>
            </a:custGeom>
            <a:solidFill>
              <a:srgbClr val="094778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035" kern="0" dirty="0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6402AA84-DA1C-4CA6-9003-397EC8D4E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34492" y="2495743"/>
              <a:ext cx="261266" cy="288251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rgbClr val="094778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035" kern="0" dirty="0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22A4547-9659-4307-BEB2-A74658733EB7}"/>
                </a:ext>
              </a:extLst>
            </p:cNvPr>
            <p:cNvSpPr/>
            <p:nvPr/>
          </p:nvSpPr>
          <p:spPr bwMode="auto">
            <a:xfrm>
              <a:off x="6326495" y="3062166"/>
              <a:ext cx="1581613" cy="2015870"/>
            </a:xfrm>
            <a:custGeom>
              <a:avLst/>
              <a:gdLst>
                <a:gd name="T0" fmla="*/ 184 w 367"/>
                <a:gd name="T1" fmla="*/ 0 h 468"/>
                <a:gd name="T2" fmla="*/ 191 w 367"/>
                <a:gd name="T3" fmla="*/ 5 h 468"/>
                <a:gd name="T4" fmla="*/ 315 w 367"/>
                <a:gd name="T5" fmla="*/ 149 h 468"/>
                <a:gd name="T6" fmla="*/ 353 w 367"/>
                <a:gd name="T7" fmla="*/ 301 h 468"/>
                <a:gd name="T8" fmla="*/ 97 w 367"/>
                <a:gd name="T9" fmla="*/ 408 h 468"/>
                <a:gd name="T10" fmla="*/ 218 w 367"/>
                <a:gd name="T11" fmla="*/ 366 h 468"/>
                <a:gd name="T12" fmla="*/ 230 w 367"/>
                <a:gd name="T13" fmla="*/ 176 h 468"/>
                <a:gd name="T14" fmla="*/ 192 w 367"/>
                <a:gd name="T15" fmla="*/ 133 h 468"/>
                <a:gd name="T16" fmla="*/ 174 w 367"/>
                <a:gd name="T17" fmla="*/ 131 h 468"/>
                <a:gd name="T18" fmla="*/ 110 w 367"/>
                <a:gd name="T19" fmla="*/ 209 h 468"/>
                <a:gd name="T20" fmla="*/ 170 w 367"/>
                <a:gd name="T21" fmla="*/ 331 h 468"/>
                <a:gd name="T22" fmla="*/ 187 w 367"/>
                <a:gd name="T23" fmla="*/ 334 h 468"/>
                <a:gd name="T24" fmla="*/ 83 w 367"/>
                <a:gd name="T25" fmla="*/ 379 h 468"/>
                <a:gd name="T26" fmla="*/ 9 w 367"/>
                <a:gd name="T27" fmla="*/ 293 h 468"/>
                <a:gd name="T28" fmla="*/ 38 w 367"/>
                <a:gd name="T29" fmla="*/ 166 h 468"/>
                <a:gd name="T30" fmla="*/ 179 w 367"/>
                <a:gd name="T31" fmla="*/ 1 h 468"/>
                <a:gd name="T32" fmla="*/ 184 w 367"/>
                <a:gd name="T3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468">
                  <a:moveTo>
                    <a:pt x="184" y="0"/>
                  </a:moveTo>
                  <a:cubicBezTo>
                    <a:pt x="186" y="1"/>
                    <a:pt x="189" y="3"/>
                    <a:pt x="191" y="5"/>
                  </a:cubicBezTo>
                  <a:cubicBezTo>
                    <a:pt x="233" y="53"/>
                    <a:pt x="275" y="100"/>
                    <a:pt x="315" y="149"/>
                  </a:cubicBezTo>
                  <a:cubicBezTo>
                    <a:pt x="349" y="193"/>
                    <a:pt x="367" y="243"/>
                    <a:pt x="353" y="301"/>
                  </a:cubicBezTo>
                  <a:cubicBezTo>
                    <a:pt x="326" y="411"/>
                    <a:pt x="194" y="468"/>
                    <a:pt x="97" y="408"/>
                  </a:cubicBezTo>
                  <a:cubicBezTo>
                    <a:pt x="145" y="409"/>
                    <a:pt x="184" y="396"/>
                    <a:pt x="218" y="366"/>
                  </a:cubicBezTo>
                  <a:cubicBezTo>
                    <a:pt x="280" y="312"/>
                    <a:pt x="285" y="236"/>
                    <a:pt x="230" y="176"/>
                  </a:cubicBezTo>
                  <a:cubicBezTo>
                    <a:pt x="217" y="161"/>
                    <a:pt x="205" y="146"/>
                    <a:pt x="192" y="133"/>
                  </a:cubicBezTo>
                  <a:cubicBezTo>
                    <a:pt x="188" y="129"/>
                    <a:pt x="177" y="128"/>
                    <a:pt x="174" y="131"/>
                  </a:cubicBezTo>
                  <a:cubicBezTo>
                    <a:pt x="152" y="156"/>
                    <a:pt x="127" y="180"/>
                    <a:pt x="110" y="209"/>
                  </a:cubicBezTo>
                  <a:cubicBezTo>
                    <a:pt x="76" y="265"/>
                    <a:pt x="105" y="322"/>
                    <a:pt x="170" y="331"/>
                  </a:cubicBezTo>
                  <a:cubicBezTo>
                    <a:pt x="176" y="332"/>
                    <a:pt x="181" y="333"/>
                    <a:pt x="187" y="334"/>
                  </a:cubicBezTo>
                  <a:cubicBezTo>
                    <a:pt x="173" y="368"/>
                    <a:pt x="124" y="389"/>
                    <a:pt x="83" y="379"/>
                  </a:cubicBezTo>
                  <a:cubicBezTo>
                    <a:pt x="39" y="368"/>
                    <a:pt x="18" y="335"/>
                    <a:pt x="9" y="293"/>
                  </a:cubicBezTo>
                  <a:cubicBezTo>
                    <a:pt x="0" y="247"/>
                    <a:pt x="10" y="203"/>
                    <a:pt x="38" y="166"/>
                  </a:cubicBezTo>
                  <a:cubicBezTo>
                    <a:pt x="83" y="109"/>
                    <a:pt x="132" y="56"/>
                    <a:pt x="179" y="1"/>
                  </a:cubicBezTo>
                  <a:cubicBezTo>
                    <a:pt x="180" y="0"/>
                    <a:pt x="182" y="0"/>
                    <a:pt x="184" y="0"/>
                  </a:cubicBezTo>
                  <a:close/>
                </a:path>
              </a:pathLst>
            </a:custGeom>
            <a:solidFill>
              <a:srgbClr val="0070C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035" kern="0" dirty="0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ED1C97A-CCA7-40EF-BEB7-01A1D508DD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23594" y="3994795"/>
              <a:ext cx="232137" cy="312911"/>
              <a:chOff x="3722033" y="3714538"/>
              <a:chExt cx="500321" cy="674410"/>
            </a:xfrm>
            <a:solidFill>
              <a:srgbClr val="0070C0"/>
            </a:solidFill>
          </p:grpSpPr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18BC737D-F095-4119-AECA-3B2FF3AB49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:a16="http://schemas.microsoft.com/office/drawing/2014/main" id="{A9E3E956-ED23-43BE-B54D-AA267C30B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BCA96DA4-3C1A-4D89-87C1-7DDC8029B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71BEB14-532E-4443-A385-5A091241DE52}"/>
                </a:ext>
              </a:extLst>
            </p:cNvPr>
            <p:cNvSpPr/>
            <p:nvPr/>
          </p:nvSpPr>
          <p:spPr bwMode="auto">
            <a:xfrm>
              <a:off x="4431758" y="3384429"/>
              <a:ext cx="1826169" cy="1533618"/>
            </a:xfrm>
            <a:custGeom>
              <a:avLst/>
              <a:gdLst>
                <a:gd name="T0" fmla="*/ 423 w 424"/>
                <a:gd name="T1" fmla="*/ 322 h 356"/>
                <a:gd name="T2" fmla="*/ 414 w 424"/>
                <a:gd name="T3" fmla="*/ 325 h 356"/>
                <a:gd name="T4" fmla="*/ 226 w 424"/>
                <a:gd name="T5" fmla="*/ 351 h 356"/>
                <a:gd name="T6" fmla="*/ 78 w 424"/>
                <a:gd name="T7" fmla="*/ 302 h 356"/>
                <a:gd name="T8" fmla="*/ 126 w 424"/>
                <a:gd name="T9" fmla="*/ 28 h 356"/>
                <a:gd name="T10" fmla="*/ 96 w 424"/>
                <a:gd name="T11" fmla="*/ 153 h 356"/>
                <a:gd name="T12" fmla="*/ 250 w 424"/>
                <a:gd name="T13" fmla="*/ 266 h 356"/>
                <a:gd name="T14" fmla="*/ 307 w 424"/>
                <a:gd name="T15" fmla="*/ 256 h 356"/>
                <a:gd name="T16" fmla="*/ 318 w 424"/>
                <a:gd name="T17" fmla="*/ 243 h 356"/>
                <a:gd name="T18" fmla="*/ 287 w 424"/>
                <a:gd name="T19" fmla="*/ 146 h 356"/>
                <a:gd name="T20" fmla="*/ 151 w 424"/>
                <a:gd name="T21" fmla="*/ 131 h 356"/>
                <a:gd name="T22" fmla="*/ 140 w 424"/>
                <a:gd name="T23" fmla="*/ 144 h 356"/>
                <a:gd name="T24" fmla="*/ 158 w 424"/>
                <a:gd name="T25" fmla="*/ 32 h 356"/>
                <a:gd name="T26" fmla="*/ 270 w 424"/>
                <a:gd name="T27" fmla="*/ 16 h 356"/>
                <a:gd name="T28" fmla="*/ 361 w 424"/>
                <a:gd name="T29" fmla="*/ 109 h 356"/>
                <a:gd name="T30" fmla="*/ 424 w 424"/>
                <a:gd name="T31" fmla="*/ 317 h 356"/>
                <a:gd name="T32" fmla="*/ 423 w 424"/>
                <a:gd name="T33" fmla="*/ 32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6">
                  <a:moveTo>
                    <a:pt x="423" y="322"/>
                  </a:moveTo>
                  <a:cubicBezTo>
                    <a:pt x="420" y="323"/>
                    <a:pt x="417" y="324"/>
                    <a:pt x="414" y="325"/>
                  </a:cubicBezTo>
                  <a:cubicBezTo>
                    <a:pt x="352" y="334"/>
                    <a:pt x="289" y="345"/>
                    <a:pt x="226" y="351"/>
                  </a:cubicBezTo>
                  <a:cubicBezTo>
                    <a:pt x="171" y="356"/>
                    <a:pt x="119" y="345"/>
                    <a:pt x="78" y="302"/>
                  </a:cubicBezTo>
                  <a:cubicBezTo>
                    <a:pt x="0" y="220"/>
                    <a:pt x="23" y="78"/>
                    <a:pt x="126" y="28"/>
                  </a:cubicBezTo>
                  <a:cubicBezTo>
                    <a:pt x="100" y="68"/>
                    <a:pt x="90" y="108"/>
                    <a:pt x="96" y="153"/>
                  </a:cubicBezTo>
                  <a:cubicBezTo>
                    <a:pt x="108" y="234"/>
                    <a:pt x="169" y="279"/>
                    <a:pt x="250" y="266"/>
                  </a:cubicBezTo>
                  <a:cubicBezTo>
                    <a:pt x="269" y="263"/>
                    <a:pt x="288" y="261"/>
                    <a:pt x="307" y="256"/>
                  </a:cubicBezTo>
                  <a:cubicBezTo>
                    <a:pt x="312" y="255"/>
                    <a:pt x="319" y="246"/>
                    <a:pt x="318" y="243"/>
                  </a:cubicBezTo>
                  <a:cubicBezTo>
                    <a:pt x="309" y="210"/>
                    <a:pt x="301" y="176"/>
                    <a:pt x="287" y="146"/>
                  </a:cubicBezTo>
                  <a:cubicBezTo>
                    <a:pt x="258" y="88"/>
                    <a:pt x="195" y="82"/>
                    <a:pt x="151" y="131"/>
                  </a:cubicBezTo>
                  <a:cubicBezTo>
                    <a:pt x="148" y="135"/>
                    <a:pt x="144" y="139"/>
                    <a:pt x="140" y="144"/>
                  </a:cubicBezTo>
                  <a:cubicBezTo>
                    <a:pt x="119" y="114"/>
                    <a:pt x="128" y="61"/>
                    <a:pt x="158" y="32"/>
                  </a:cubicBezTo>
                  <a:cubicBezTo>
                    <a:pt x="191" y="0"/>
                    <a:pt x="231" y="1"/>
                    <a:pt x="270" y="16"/>
                  </a:cubicBezTo>
                  <a:cubicBezTo>
                    <a:pt x="314" y="33"/>
                    <a:pt x="346" y="66"/>
                    <a:pt x="361" y="109"/>
                  </a:cubicBezTo>
                  <a:cubicBezTo>
                    <a:pt x="385" y="178"/>
                    <a:pt x="404" y="248"/>
                    <a:pt x="424" y="317"/>
                  </a:cubicBezTo>
                  <a:cubicBezTo>
                    <a:pt x="424" y="318"/>
                    <a:pt x="423" y="320"/>
                    <a:pt x="423" y="322"/>
                  </a:cubicBezTo>
                  <a:close/>
                </a:path>
              </a:pathLst>
            </a:custGeom>
            <a:solidFill>
              <a:srgbClr val="E14A1C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035" kern="0" dirty="0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844E2CB-8448-4B76-8C22-63880F68506E}"/>
                </a:ext>
              </a:extLst>
            </p:cNvPr>
            <p:cNvGrpSpPr/>
            <p:nvPr/>
          </p:nvGrpSpPr>
          <p:grpSpPr>
            <a:xfrm>
              <a:off x="5197424" y="4003924"/>
              <a:ext cx="285261" cy="285539"/>
              <a:chOff x="5197424" y="4003924"/>
              <a:chExt cx="285261" cy="285539"/>
            </a:xfrm>
            <a:solidFill>
              <a:srgbClr val="E14A1C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C4262AE2-3755-49AB-A20C-D27DE14BF305}"/>
                  </a:ext>
                </a:extLst>
              </p:cNvPr>
              <p:cNvSpPr/>
              <p:nvPr/>
            </p:nvSpPr>
            <p:spPr bwMode="auto">
              <a:xfrm>
                <a:off x="5197424" y="4017534"/>
                <a:ext cx="271651" cy="271929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8F02800B-873A-4453-87B5-8BEB6EF797B5}"/>
                  </a:ext>
                </a:extLst>
              </p:cNvPr>
              <p:cNvSpPr/>
              <p:nvPr/>
            </p:nvSpPr>
            <p:spPr bwMode="auto">
              <a:xfrm>
                <a:off x="5263531" y="4081975"/>
                <a:ext cx="138881" cy="138881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562F8F03-D2AE-4A5C-9D82-C8893C48ACCA}"/>
                  </a:ext>
                </a:extLst>
              </p:cNvPr>
              <p:cNvSpPr/>
              <p:nvPr/>
            </p:nvSpPr>
            <p:spPr bwMode="auto">
              <a:xfrm>
                <a:off x="5333527" y="4003924"/>
                <a:ext cx="149158" cy="14888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D0D20EE4-FD30-4C16-9A1B-29BCE863BB8F}"/>
                  </a:ext>
                </a:extLst>
              </p:cNvPr>
              <p:cNvSpPr/>
              <p:nvPr/>
            </p:nvSpPr>
            <p:spPr bwMode="auto">
              <a:xfrm>
                <a:off x="5314084" y="4134472"/>
                <a:ext cx="38887" cy="38331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035" kern="0" dirty="0">
                  <a:solidFill>
                    <a:srgbClr val="5F5F5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FF8E6276-A07E-4776-87DA-3ACE3776988D}"/>
              </a:ext>
            </a:extLst>
          </p:cNvPr>
          <p:cNvSpPr/>
          <p:nvPr/>
        </p:nvSpPr>
        <p:spPr>
          <a:xfrm>
            <a:off x="852323" y="3429000"/>
            <a:ext cx="3593068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739F636-8D21-4039-8782-D4B04047DDA2}"/>
              </a:ext>
            </a:extLst>
          </p:cNvPr>
          <p:cNvSpPr/>
          <p:nvPr/>
        </p:nvSpPr>
        <p:spPr>
          <a:xfrm>
            <a:off x="3912605" y="1105184"/>
            <a:ext cx="43667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EEEC7E3-1A19-4F28-8F92-259E9BEF4924}"/>
              </a:ext>
            </a:extLst>
          </p:cNvPr>
          <p:cNvSpPr/>
          <p:nvPr/>
        </p:nvSpPr>
        <p:spPr>
          <a:xfrm>
            <a:off x="7858034" y="3429000"/>
            <a:ext cx="3593068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0255" y="652173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5321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93DB6EE-B8B0-4C19-A37F-FDE8EBE6DA12}"/>
              </a:ext>
            </a:extLst>
          </p:cNvPr>
          <p:cNvGrpSpPr/>
          <p:nvPr/>
        </p:nvGrpSpPr>
        <p:grpSpPr>
          <a:xfrm>
            <a:off x="1226622" y="1399375"/>
            <a:ext cx="9772963" cy="2071668"/>
            <a:chOff x="1226622" y="1399375"/>
            <a:chExt cx="9772963" cy="2071668"/>
          </a:xfrm>
        </p:grpSpPr>
        <p:sp>
          <p:nvSpPr>
            <p:cNvPr id="49" name="Oval 59">
              <a:extLst>
                <a:ext uri="{FF2B5EF4-FFF2-40B4-BE49-F238E27FC236}">
                  <a16:creationId xmlns:a16="http://schemas.microsoft.com/office/drawing/2014/main" id="{67C8DEFC-805E-46F9-871C-D4E43AA88CE3}"/>
                </a:ext>
              </a:extLst>
            </p:cNvPr>
            <p:cNvSpPr/>
            <p:nvPr/>
          </p:nvSpPr>
          <p:spPr>
            <a:xfrm>
              <a:off x="1509768" y="1399375"/>
              <a:ext cx="1413451" cy="1413451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ysClr val="window" lastClr="FFFFFF">
                  <a:alpha val="1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2FA5187-700C-47A0-8557-438C02CF2953}"/>
                </a:ext>
              </a:extLst>
            </p:cNvPr>
            <p:cNvGrpSpPr/>
            <p:nvPr/>
          </p:nvGrpSpPr>
          <p:grpSpPr>
            <a:xfrm>
              <a:off x="1509768" y="1399375"/>
              <a:ext cx="1413451" cy="1413451"/>
              <a:chOff x="1509768" y="1399375"/>
              <a:chExt cx="1413451" cy="1413451"/>
            </a:xfrm>
          </p:grpSpPr>
          <p:sp>
            <p:nvSpPr>
              <p:cNvPr id="50" name="Oval 2">
                <a:extLst>
                  <a:ext uri="{FF2B5EF4-FFF2-40B4-BE49-F238E27FC236}">
                    <a16:creationId xmlns:a16="http://schemas.microsoft.com/office/drawing/2014/main" id="{69EA0645-B0B2-4236-BAC2-BC44BFBE3DC4}"/>
                  </a:ext>
                </a:extLst>
              </p:cNvPr>
              <p:cNvSpPr/>
              <p:nvPr/>
            </p:nvSpPr>
            <p:spPr>
              <a:xfrm>
                <a:off x="1715401" y="1811253"/>
                <a:ext cx="1020147" cy="519351"/>
              </a:xfrm>
              <a:prstGeom prst="ellipse">
                <a:avLst/>
              </a:prstGeom>
              <a:solidFill>
                <a:sysClr val="window" lastClr="FFFFFF"/>
              </a:solidFill>
              <a:ln w="28575" cap="rnd" cmpd="sng" algn="ctr">
                <a:noFill/>
                <a:prstDash val="solid"/>
                <a:rou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55%</a:t>
                </a:r>
              </a:p>
            </p:txBody>
          </p:sp>
          <p:sp>
            <p:nvSpPr>
              <p:cNvPr id="51" name="Arc 3">
                <a:extLst>
                  <a:ext uri="{FF2B5EF4-FFF2-40B4-BE49-F238E27FC236}">
                    <a16:creationId xmlns:a16="http://schemas.microsoft.com/office/drawing/2014/main" id="{0573E5C6-0BCA-45C1-9BBE-C8DEEB951D10}"/>
                  </a:ext>
                </a:extLst>
              </p:cNvPr>
              <p:cNvSpPr/>
              <p:nvPr/>
            </p:nvSpPr>
            <p:spPr>
              <a:xfrm>
                <a:off x="1509768" y="1399375"/>
                <a:ext cx="1413451" cy="1413451"/>
              </a:xfrm>
              <a:prstGeom prst="arc">
                <a:avLst>
                  <a:gd name="adj1" fmla="val 9519650"/>
                  <a:gd name="adj2" fmla="val 436432"/>
                </a:avLst>
              </a:prstGeom>
              <a:noFill/>
              <a:ln w="76200" cap="rnd" cmpd="sng" algn="ctr">
                <a:solidFill>
                  <a:srgbClr val="094778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AB02FEA-2EE6-4CDA-99AA-D1D2A793BB82}"/>
                </a:ext>
              </a:extLst>
            </p:cNvPr>
            <p:cNvGrpSpPr/>
            <p:nvPr/>
          </p:nvGrpSpPr>
          <p:grpSpPr>
            <a:xfrm>
              <a:off x="4101737" y="1399375"/>
              <a:ext cx="1413451" cy="1413451"/>
              <a:chOff x="4101737" y="1399375"/>
              <a:chExt cx="1413451" cy="1413451"/>
            </a:xfrm>
          </p:grpSpPr>
          <p:sp>
            <p:nvSpPr>
              <p:cNvPr id="46" name="Oval 61">
                <a:extLst>
                  <a:ext uri="{FF2B5EF4-FFF2-40B4-BE49-F238E27FC236}">
                    <a16:creationId xmlns:a16="http://schemas.microsoft.com/office/drawing/2014/main" id="{F1DB5E42-B33C-4EE1-AB6C-17BF599189A7}"/>
                  </a:ext>
                </a:extLst>
              </p:cNvPr>
              <p:cNvSpPr/>
              <p:nvPr/>
            </p:nvSpPr>
            <p:spPr>
              <a:xfrm>
                <a:off x="4101737" y="1399375"/>
                <a:ext cx="1413451" cy="1413451"/>
              </a:xfrm>
              <a:prstGeom prst="ellips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FFC107">
                    <a:alpha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Arc 6">
                <a:extLst>
                  <a:ext uri="{FF2B5EF4-FFF2-40B4-BE49-F238E27FC236}">
                    <a16:creationId xmlns:a16="http://schemas.microsoft.com/office/drawing/2014/main" id="{C7F9332D-AAE9-475B-A757-6FF12F279579}"/>
                  </a:ext>
                </a:extLst>
              </p:cNvPr>
              <p:cNvSpPr/>
              <p:nvPr/>
            </p:nvSpPr>
            <p:spPr>
              <a:xfrm>
                <a:off x="4101737" y="1399375"/>
                <a:ext cx="1413451" cy="1413451"/>
              </a:xfrm>
              <a:prstGeom prst="arc">
                <a:avLst>
                  <a:gd name="adj1" fmla="val 4271282"/>
                  <a:gd name="adj2" fmla="val 21480644"/>
                </a:avLst>
              </a:prstGeom>
              <a:solidFill>
                <a:schemeClr val="bg1"/>
              </a:solidFill>
              <a:ln w="76200" cap="rnd" cmpd="sng" algn="ctr">
                <a:solidFill>
                  <a:srgbClr val="E14A1C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Oval 5">
                <a:extLst>
                  <a:ext uri="{FF2B5EF4-FFF2-40B4-BE49-F238E27FC236}">
                    <a16:creationId xmlns:a16="http://schemas.microsoft.com/office/drawing/2014/main" id="{533B87F3-6D69-42F8-BA64-6DFAB2152EAA}"/>
                  </a:ext>
                </a:extLst>
              </p:cNvPr>
              <p:cNvSpPr/>
              <p:nvPr/>
            </p:nvSpPr>
            <p:spPr>
              <a:xfrm>
                <a:off x="4294864" y="1811253"/>
                <a:ext cx="1020147" cy="519351"/>
              </a:xfrm>
              <a:prstGeom prst="ellipse">
                <a:avLst/>
              </a:prstGeom>
              <a:solidFill>
                <a:sysClr val="window" lastClr="FFFFFF"/>
              </a:solidFill>
              <a:ln w="28575" cap="rnd" cmpd="sng" algn="ctr">
                <a:noFill/>
                <a:prstDash val="solid"/>
                <a:rou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80%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A54D441-ABE0-4ADB-B570-0DEC3DA20DE8}"/>
                </a:ext>
              </a:extLst>
            </p:cNvPr>
            <p:cNvGrpSpPr/>
            <p:nvPr/>
          </p:nvGrpSpPr>
          <p:grpSpPr>
            <a:xfrm>
              <a:off x="6670200" y="1399375"/>
              <a:ext cx="1413451" cy="1413451"/>
              <a:chOff x="6670200" y="1399375"/>
              <a:chExt cx="1413451" cy="1413451"/>
            </a:xfrm>
          </p:grpSpPr>
          <p:sp>
            <p:nvSpPr>
              <p:cNvPr id="43" name="Oval 62">
                <a:extLst>
                  <a:ext uri="{FF2B5EF4-FFF2-40B4-BE49-F238E27FC236}">
                    <a16:creationId xmlns:a16="http://schemas.microsoft.com/office/drawing/2014/main" id="{E732945F-C90F-47C9-8484-35C1E6B6E874}"/>
                  </a:ext>
                </a:extLst>
              </p:cNvPr>
              <p:cNvSpPr/>
              <p:nvPr/>
            </p:nvSpPr>
            <p:spPr>
              <a:xfrm>
                <a:off x="6670200" y="1399375"/>
                <a:ext cx="1413451" cy="1413451"/>
              </a:xfrm>
              <a:prstGeom prst="ellips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" lastClr="FFFFFF">
                    <a:alpha val="1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Oval 8">
                <a:extLst>
                  <a:ext uri="{FF2B5EF4-FFF2-40B4-BE49-F238E27FC236}">
                    <a16:creationId xmlns:a16="http://schemas.microsoft.com/office/drawing/2014/main" id="{B9632BE9-3B7D-4E2A-A5C0-BE5622ACCB0E}"/>
                  </a:ext>
                </a:extLst>
              </p:cNvPr>
              <p:cNvSpPr/>
              <p:nvPr/>
            </p:nvSpPr>
            <p:spPr>
              <a:xfrm>
                <a:off x="6863327" y="1811253"/>
                <a:ext cx="1020147" cy="519351"/>
              </a:xfrm>
              <a:prstGeom prst="ellipse">
                <a:avLst/>
              </a:prstGeom>
              <a:noFill/>
              <a:ln w="28575" cap="rnd" cmpd="sng" algn="ctr">
                <a:noFill/>
                <a:prstDash val="solid"/>
                <a:rou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95%</a:t>
                </a:r>
              </a:p>
            </p:txBody>
          </p:sp>
          <p:sp>
            <p:nvSpPr>
              <p:cNvPr id="45" name="Arc 9">
                <a:extLst>
                  <a:ext uri="{FF2B5EF4-FFF2-40B4-BE49-F238E27FC236}">
                    <a16:creationId xmlns:a16="http://schemas.microsoft.com/office/drawing/2014/main" id="{E0E6F161-F0C2-4798-B550-9F1885D8CEA2}"/>
                  </a:ext>
                </a:extLst>
              </p:cNvPr>
              <p:cNvSpPr/>
              <p:nvPr/>
            </p:nvSpPr>
            <p:spPr>
              <a:xfrm>
                <a:off x="6670200" y="1399375"/>
                <a:ext cx="1413451" cy="1413451"/>
              </a:xfrm>
              <a:prstGeom prst="arc">
                <a:avLst>
                  <a:gd name="adj1" fmla="val 1322597"/>
                  <a:gd name="adj2" fmla="val 21480644"/>
                </a:avLst>
              </a:prstGeom>
              <a:noFill/>
              <a:ln w="76200" cap="rnd" cmpd="sng" algn="ctr">
                <a:solidFill>
                  <a:srgbClr val="094778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3C8FA0B-B4B8-47B8-B7D9-C4C00CD8BD64}"/>
                </a:ext>
              </a:extLst>
            </p:cNvPr>
            <p:cNvGrpSpPr/>
            <p:nvPr/>
          </p:nvGrpSpPr>
          <p:grpSpPr>
            <a:xfrm>
              <a:off x="9268783" y="1399375"/>
              <a:ext cx="1413451" cy="1413451"/>
              <a:chOff x="9268783" y="1399375"/>
              <a:chExt cx="1413451" cy="1413451"/>
            </a:xfrm>
          </p:grpSpPr>
          <p:sp>
            <p:nvSpPr>
              <p:cNvPr id="40" name="Oval 63">
                <a:extLst>
                  <a:ext uri="{FF2B5EF4-FFF2-40B4-BE49-F238E27FC236}">
                    <a16:creationId xmlns:a16="http://schemas.microsoft.com/office/drawing/2014/main" id="{D9C1A389-84F8-477B-96CC-5B29674C3F04}"/>
                  </a:ext>
                </a:extLst>
              </p:cNvPr>
              <p:cNvSpPr/>
              <p:nvPr/>
            </p:nvSpPr>
            <p:spPr>
              <a:xfrm>
                <a:off x="9268783" y="1399375"/>
                <a:ext cx="1413451" cy="1413451"/>
              </a:xfrm>
              <a:prstGeom prst="ellips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" lastClr="FFFFFF">
                    <a:alpha val="1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099C8B6C-6792-42E5-9E69-A82F7DEF79F2}"/>
                  </a:ext>
                </a:extLst>
              </p:cNvPr>
              <p:cNvSpPr/>
              <p:nvPr/>
            </p:nvSpPr>
            <p:spPr>
              <a:xfrm>
                <a:off x="9461910" y="1811253"/>
                <a:ext cx="1020147" cy="519351"/>
              </a:xfrm>
              <a:prstGeom prst="ellipse">
                <a:avLst/>
              </a:prstGeom>
              <a:solidFill>
                <a:sysClr val="window" lastClr="FFFFFF"/>
              </a:solidFill>
              <a:ln w="28575" cap="rnd" cmpd="sng" algn="ctr">
                <a:noFill/>
                <a:prstDash val="solid"/>
                <a:rou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</a:p>
            </p:txBody>
          </p:sp>
          <p:sp>
            <p:nvSpPr>
              <p:cNvPr id="42" name="Arc 12">
                <a:extLst>
                  <a:ext uri="{FF2B5EF4-FFF2-40B4-BE49-F238E27FC236}">
                    <a16:creationId xmlns:a16="http://schemas.microsoft.com/office/drawing/2014/main" id="{7170FF41-5C5D-45BF-9C79-9B3282F0DAAC}"/>
                  </a:ext>
                </a:extLst>
              </p:cNvPr>
              <p:cNvSpPr/>
              <p:nvPr/>
            </p:nvSpPr>
            <p:spPr>
              <a:xfrm>
                <a:off x="9268783" y="1399375"/>
                <a:ext cx="1413451" cy="1413451"/>
              </a:xfrm>
              <a:prstGeom prst="arc">
                <a:avLst>
                  <a:gd name="adj1" fmla="val 8937400"/>
                  <a:gd name="adj2" fmla="val 21480644"/>
                </a:avLst>
              </a:prstGeom>
              <a:noFill/>
              <a:ln w="76200" cap="rnd" cmpd="sng" algn="ctr">
                <a:solidFill>
                  <a:srgbClr val="E14A1C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Rectangle 5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EC167AA4-1F24-4A56-9228-28A0A41EA217}"/>
                </a:ext>
              </a:extLst>
            </p:cNvPr>
            <p:cNvSpPr/>
            <p:nvPr/>
          </p:nvSpPr>
          <p:spPr>
            <a:xfrm>
              <a:off x="1226622" y="3040669"/>
              <a:ext cx="1995426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78B4EC72-BC0B-4D2A-A8E7-C81295566671}"/>
                </a:ext>
              </a:extLst>
            </p:cNvPr>
            <p:cNvSpPr/>
            <p:nvPr/>
          </p:nvSpPr>
          <p:spPr>
            <a:xfrm>
              <a:off x="3813092" y="3040669"/>
              <a:ext cx="1995426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0" name="Rectangle 6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95EB7AE5-A8F6-4521-A4A9-B323A4E3C533}"/>
                </a:ext>
              </a:extLst>
            </p:cNvPr>
            <p:cNvSpPr/>
            <p:nvPr/>
          </p:nvSpPr>
          <p:spPr>
            <a:xfrm>
              <a:off x="6417690" y="3040669"/>
              <a:ext cx="1995426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1" name="Rectangle 66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DFAD5D57-311A-4D45-B315-E68278344306}"/>
                </a:ext>
              </a:extLst>
            </p:cNvPr>
            <p:cNvSpPr/>
            <p:nvPr/>
          </p:nvSpPr>
          <p:spPr>
            <a:xfrm>
              <a:off x="9004159" y="3040669"/>
              <a:ext cx="1995426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7076565-1D60-460C-BACB-A8CF1E8BDFA0}"/>
              </a:ext>
            </a:extLst>
          </p:cNvPr>
          <p:cNvGrpSpPr/>
          <p:nvPr/>
        </p:nvGrpSpPr>
        <p:grpSpPr>
          <a:xfrm>
            <a:off x="929390" y="3622739"/>
            <a:ext cx="10333221" cy="2159079"/>
            <a:chOff x="929390" y="3622739"/>
            <a:chExt cx="10333221" cy="2159079"/>
          </a:xfrm>
        </p:grpSpPr>
        <p:sp>
          <p:nvSpPr>
            <p:cNvPr id="55" name="Freeform 121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19822905-0D7E-40B1-BE90-DE8260AB4B97}"/>
                </a:ext>
              </a:extLst>
            </p:cNvPr>
            <p:cNvSpPr/>
            <p:nvPr/>
          </p:nvSpPr>
          <p:spPr>
            <a:xfrm>
              <a:off x="929390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2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425905BC-6671-4F44-B1F6-D80DDD32E683}"/>
                </a:ext>
              </a:extLst>
            </p:cNvPr>
            <p:cNvSpPr/>
            <p:nvPr/>
          </p:nvSpPr>
          <p:spPr>
            <a:xfrm>
              <a:off x="3521361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30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568879A9-8819-489D-A97F-D424F94B7AE2}"/>
                </a:ext>
              </a:extLst>
            </p:cNvPr>
            <p:cNvSpPr/>
            <p:nvPr/>
          </p:nvSpPr>
          <p:spPr>
            <a:xfrm>
              <a:off x="6089824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3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A561A181-C11F-4FC6-B6D7-36C399A61E17}"/>
                </a:ext>
              </a:extLst>
            </p:cNvPr>
            <p:cNvSpPr/>
            <p:nvPr/>
          </p:nvSpPr>
          <p:spPr>
            <a:xfrm>
              <a:off x="8671265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8A102DDF-91ED-451C-A0FF-AD2E96617F2E}"/>
                </a:ext>
              </a:extLst>
            </p:cNvPr>
            <p:cNvSpPr/>
            <p:nvPr/>
          </p:nvSpPr>
          <p:spPr>
            <a:xfrm>
              <a:off x="1078900" y="4500735"/>
              <a:ext cx="229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0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419BCBDE-4C93-4F98-8349-AFB6804B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3592" y="4012480"/>
              <a:ext cx="446692" cy="453027"/>
            </a:xfrm>
            <a:custGeom>
              <a:avLst/>
              <a:gdLst>
                <a:gd name="T0" fmla="*/ 211227 w 497"/>
                <a:gd name="T1" fmla="*/ 3596 h 505"/>
                <a:gd name="T2" fmla="*/ 211227 w 497"/>
                <a:gd name="T3" fmla="*/ 3596 h 505"/>
                <a:gd name="T4" fmla="*/ 203571 w 497"/>
                <a:gd name="T5" fmla="*/ 0 h 505"/>
                <a:gd name="T6" fmla="*/ 199518 w 497"/>
                <a:gd name="T7" fmla="*/ 7642 h 505"/>
                <a:gd name="T8" fmla="*/ 171594 w 497"/>
                <a:gd name="T9" fmla="*/ 75521 h 505"/>
                <a:gd name="T10" fmla="*/ 167541 w 497"/>
                <a:gd name="T11" fmla="*/ 63384 h 505"/>
                <a:gd name="T12" fmla="*/ 155831 w 497"/>
                <a:gd name="T13" fmla="*/ 59338 h 505"/>
                <a:gd name="T14" fmla="*/ 119350 w 497"/>
                <a:gd name="T15" fmla="*/ 59338 h 505"/>
                <a:gd name="T16" fmla="*/ 108091 w 497"/>
                <a:gd name="T17" fmla="*/ 63384 h 505"/>
                <a:gd name="T18" fmla="*/ 4053 w 497"/>
                <a:gd name="T19" fmla="*/ 134859 h 505"/>
                <a:gd name="T20" fmla="*/ 4053 w 497"/>
                <a:gd name="T21" fmla="*/ 151042 h 505"/>
                <a:gd name="T22" fmla="*/ 47740 w 497"/>
                <a:gd name="T23" fmla="*/ 218472 h 505"/>
                <a:gd name="T24" fmla="*/ 63954 w 497"/>
                <a:gd name="T25" fmla="*/ 222518 h 505"/>
                <a:gd name="T26" fmla="*/ 167541 w 497"/>
                <a:gd name="T27" fmla="*/ 146997 h 505"/>
                <a:gd name="T28" fmla="*/ 175648 w 497"/>
                <a:gd name="T29" fmla="*/ 138905 h 505"/>
                <a:gd name="T30" fmla="*/ 187357 w 497"/>
                <a:gd name="T31" fmla="*/ 102943 h 505"/>
                <a:gd name="T32" fmla="*/ 183754 w 497"/>
                <a:gd name="T33" fmla="*/ 91255 h 505"/>
                <a:gd name="T34" fmla="*/ 179701 w 497"/>
                <a:gd name="T35" fmla="*/ 83163 h 505"/>
                <a:gd name="T36" fmla="*/ 211227 w 497"/>
                <a:gd name="T37" fmla="*/ 3596 h 505"/>
                <a:gd name="T38" fmla="*/ 163487 w 497"/>
                <a:gd name="T39" fmla="*/ 111034 h 505"/>
                <a:gd name="T40" fmla="*/ 163487 w 497"/>
                <a:gd name="T41" fmla="*/ 111034 h 505"/>
                <a:gd name="T42" fmla="*/ 139617 w 497"/>
                <a:gd name="T43" fmla="*/ 102943 h 505"/>
                <a:gd name="T44" fmla="*/ 143671 w 497"/>
                <a:gd name="T45" fmla="*/ 79117 h 505"/>
                <a:gd name="T46" fmla="*/ 163487 w 497"/>
                <a:gd name="T47" fmla="*/ 79117 h 505"/>
                <a:gd name="T48" fmla="*/ 159884 w 497"/>
                <a:gd name="T49" fmla="*/ 83163 h 505"/>
                <a:gd name="T50" fmla="*/ 155831 w 497"/>
                <a:gd name="T51" fmla="*/ 91255 h 505"/>
                <a:gd name="T52" fmla="*/ 159884 w 497"/>
                <a:gd name="T53" fmla="*/ 95301 h 505"/>
                <a:gd name="T54" fmla="*/ 163487 w 497"/>
                <a:gd name="T55" fmla="*/ 95301 h 505"/>
                <a:gd name="T56" fmla="*/ 171594 w 497"/>
                <a:gd name="T57" fmla="*/ 91255 h 505"/>
                <a:gd name="T58" fmla="*/ 163487 w 497"/>
                <a:gd name="T59" fmla="*/ 11103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21431" tIns="10716" rIns="21431" bIns="1071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9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5890B27B-434A-402F-A2E1-6914E8FF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912" y="4033074"/>
              <a:ext cx="399170" cy="411840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21431" tIns="10716" rIns="21431" bIns="1071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6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65F78ECF-F137-4DB4-A28A-532CCD0E8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119" y="4052083"/>
              <a:ext cx="376995" cy="373823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21431" tIns="10716" rIns="21431" bIns="1071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02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D176EC92-4FC5-4CDB-AC45-7EA731E2B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273" y="4039409"/>
              <a:ext cx="443522" cy="399170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21431" tIns="10716" rIns="21431" bIns="1071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Rectangle 46">
              <a:extLst>
                <a:ext uri="{FF2B5EF4-FFF2-40B4-BE49-F238E27FC236}">
                  <a16:creationId xmlns:a16="http://schemas.microsoft.com/office/drawing/2014/main" id="{70597701-CE35-42A7-9170-3FE00FBEA3BA}"/>
                </a:ext>
              </a:extLst>
            </p:cNvPr>
            <p:cNvSpPr/>
            <p:nvPr/>
          </p:nvSpPr>
          <p:spPr>
            <a:xfrm>
              <a:off x="3670869" y="4500735"/>
              <a:ext cx="229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id="{A0B19BF8-7605-4F01-9FD3-C9FC54AB99B7}"/>
                </a:ext>
              </a:extLst>
            </p:cNvPr>
            <p:cNvSpPr/>
            <p:nvPr/>
          </p:nvSpPr>
          <p:spPr>
            <a:xfrm>
              <a:off x="6239332" y="4500735"/>
              <a:ext cx="229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id="{912F8CA4-05A2-46D3-A367-CC7E4FC48273}"/>
                </a:ext>
              </a:extLst>
            </p:cNvPr>
            <p:cNvSpPr/>
            <p:nvPr/>
          </p:nvSpPr>
          <p:spPr>
            <a:xfrm>
              <a:off x="8820773" y="4500735"/>
              <a:ext cx="229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11891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80C37CC-C507-42E9-8D35-6C1910C26A8A}"/>
              </a:ext>
            </a:extLst>
          </p:cNvPr>
          <p:cNvGrpSpPr/>
          <p:nvPr/>
        </p:nvGrpSpPr>
        <p:grpSpPr>
          <a:xfrm>
            <a:off x="717380" y="1551387"/>
            <a:ext cx="6822408" cy="4175396"/>
            <a:chOff x="733426" y="1663930"/>
            <a:chExt cx="6822408" cy="4175396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06A1D0B-E5A3-4CD5-A890-164D794DC620}"/>
                </a:ext>
              </a:extLst>
            </p:cNvPr>
            <p:cNvSpPr/>
            <p:nvPr/>
          </p:nvSpPr>
          <p:spPr>
            <a:xfrm>
              <a:off x="733426" y="3850108"/>
              <a:ext cx="6822408" cy="1989218"/>
            </a:xfrm>
            <a:prstGeom prst="rect">
              <a:avLst/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FBEA7D8C-52FD-429F-88CD-684DA0EDF794}"/>
                </a:ext>
              </a:extLst>
            </p:cNvPr>
            <p:cNvSpPr txBox="1"/>
            <p:nvPr/>
          </p:nvSpPr>
          <p:spPr>
            <a:xfrm flipH="1">
              <a:off x="1011606" y="4185762"/>
              <a:ext cx="6527834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占位符 27">
              <a:extLst>
                <a:ext uri="{FF2B5EF4-FFF2-40B4-BE49-F238E27FC236}">
                  <a16:creationId xmlns:a16="http://schemas.microsoft.com/office/drawing/2014/main" id="{A4850477-AC83-49D9-9C25-000F7596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433" y="1664900"/>
              <a:ext cx="3367886" cy="2104929"/>
            </a:xfrm>
            <a:prstGeom prst="rect">
              <a:avLst/>
            </a:prstGeom>
          </p:spPr>
        </p:pic>
        <p:pic>
          <p:nvPicPr>
            <p:cNvPr id="15" name="图片占位符 29">
              <a:extLst>
                <a:ext uri="{FF2B5EF4-FFF2-40B4-BE49-F238E27FC236}">
                  <a16:creationId xmlns:a16="http://schemas.microsoft.com/office/drawing/2014/main" id="{1BF2DDEF-E692-4274-A661-4A5E39CE3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1848" y="1663930"/>
              <a:ext cx="3367043" cy="2104401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A8FA67D-F823-4621-A611-9C89517FA769}"/>
              </a:ext>
            </a:extLst>
          </p:cNvPr>
          <p:cNvGrpSpPr/>
          <p:nvPr/>
        </p:nvGrpSpPr>
        <p:grpSpPr>
          <a:xfrm>
            <a:off x="7587909" y="1549885"/>
            <a:ext cx="3821530" cy="4176900"/>
            <a:chOff x="7696702" y="1662428"/>
            <a:chExt cx="3821530" cy="4176900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E6B4BE6-5621-4597-B31F-8B06149C9BFB}"/>
                </a:ext>
              </a:extLst>
            </p:cNvPr>
            <p:cNvSpPr/>
            <p:nvPr/>
          </p:nvSpPr>
          <p:spPr>
            <a:xfrm>
              <a:off x="7696702" y="1662428"/>
              <a:ext cx="3821530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C796172-4E7B-4FC7-A026-525C1A7D0A25}"/>
                </a:ext>
              </a:extLst>
            </p:cNvPr>
            <p:cNvGrpSpPr/>
            <p:nvPr/>
          </p:nvGrpSpPr>
          <p:grpSpPr>
            <a:xfrm>
              <a:off x="7794709" y="2127006"/>
              <a:ext cx="3625517" cy="1187494"/>
              <a:chOff x="7794709" y="2127006"/>
              <a:chExt cx="3625517" cy="1187494"/>
            </a:xfrm>
          </p:grpSpPr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B53BBC12-C5C4-4444-96C1-D1FD61E446FD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AE705A87-8891-4D3C-B32A-D7108C1CDADF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400110"/>
                <a:chOff x="1976462" y="4003934"/>
                <a:chExt cx="1510002" cy="400110"/>
              </a:xfrm>
            </p:grpSpPr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7778944C-306C-436C-96DE-3A190FC0FB7D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947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5FEC8CA4-B7E4-41EC-B86D-623EC348FA1C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2E09353-F9C2-4CA4-8B2B-56796875B8FE}"/>
                </a:ext>
              </a:extLst>
            </p:cNvPr>
            <p:cNvGrpSpPr/>
            <p:nvPr/>
          </p:nvGrpSpPr>
          <p:grpSpPr>
            <a:xfrm>
              <a:off x="7794709" y="3811427"/>
              <a:ext cx="3625517" cy="1187494"/>
              <a:chOff x="7794709" y="2127006"/>
              <a:chExt cx="3625517" cy="1187494"/>
            </a:xfrm>
          </p:grpSpPr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0400DF1A-1CAB-4107-9A25-87332E0B19AB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9A90B9D4-0755-4D5E-A901-579D51FE8DB9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400110"/>
                <a:chOff x="1976462" y="4003934"/>
                <a:chExt cx="1510002" cy="400110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957836F9-16AD-4458-8AF2-5BF2B5DC74E9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14A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F39FC76-1A7C-43A7-AD13-FA73B7D803AF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994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8D1AA0-AC81-4E68-B37D-2ACD916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6"/>
            <a:ext cx="12191998" cy="68543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1580194-ADF8-47C4-B49B-E97F4575119B}"/>
              </a:ext>
            </a:extLst>
          </p:cNvPr>
          <p:cNvSpPr/>
          <p:nvPr/>
        </p:nvSpPr>
        <p:spPr>
          <a:xfrm>
            <a:off x="0" y="1066800"/>
            <a:ext cx="12192000" cy="48527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FB2DE79D-EFD1-45AB-87E5-A8A0AC67D9B4}"/>
              </a:ext>
            </a:extLst>
          </p:cNvPr>
          <p:cNvSpPr/>
          <p:nvPr/>
        </p:nvSpPr>
        <p:spPr>
          <a:xfrm flipH="1">
            <a:off x="10058399" y="3054984"/>
            <a:ext cx="2133599" cy="2864554"/>
          </a:xfrm>
          <a:prstGeom prst="rtTriangle">
            <a:avLst/>
          </a:prstGeom>
          <a:solidFill>
            <a:srgbClr val="09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68CAC9-9155-4F34-B93D-95321BB84242}"/>
              </a:ext>
            </a:extLst>
          </p:cNvPr>
          <p:cNvGrpSpPr/>
          <p:nvPr/>
        </p:nvGrpSpPr>
        <p:grpSpPr>
          <a:xfrm>
            <a:off x="866269" y="1060784"/>
            <a:ext cx="2229348" cy="3238500"/>
            <a:chOff x="304797" y="1028700"/>
            <a:chExt cx="2229348" cy="32385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A39110-05DB-4768-952B-955613F92067}"/>
                </a:ext>
              </a:extLst>
            </p:cNvPr>
            <p:cNvGrpSpPr/>
            <p:nvPr/>
          </p:nvGrpSpPr>
          <p:grpSpPr>
            <a:xfrm>
              <a:off x="304797" y="1028700"/>
              <a:ext cx="2229348" cy="3238500"/>
              <a:chOff x="449176" y="1028700"/>
              <a:chExt cx="1652340" cy="2400300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B29946F-952A-4DF7-A113-DBCCAFA900EF}"/>
                  </a:ext>
                </a:extLst>
              </p:cNvPr>
              <p:cNvSpPr/>
              <p:nvPr/>
            </p:nvSpPr>
            <p:spPr>
              <a:xfrm flipV="1">
                <a:off x="449176" y="1028700"/>
                <a:ext cx="1652340" cy="2400300"/>
              </a:xfrm>
              <a:custGeom>
                <a:avLst/>
                <a:gdLst>
                  <a:gd name="connsiteX0" fmla="*/ 0 w 1652340"/>
                  <a:gd name="connsiteY0" fmla="*/ 2400300 h 2400300"/>
                  <a:gd name="connsiteX1" fmla="*/ 1652340 w 1652340"/>
                  <a:gd name="connsiteY1" fmla="*/ 2400300 h 2400300"/>
                  <a:gd name="connsiteX2" fmla="*/ 1652340 w 1652340"/>
                  <a:gd name="connsiteY2" fmla="*/ 826170 h 2400300"/>
                  <a:gd name="connsiteX3" fmla="*/ 826170 w 1652340"/>
                  <a:gd name="connsiteY3" fmla="*/ 0 h 2400300"/>
                  <a:gd name="connsiteX4" fmla="*/ 0 w 1652340"/>
                  <a:gd name="connsiteY4" fmla="*/ 82617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340" h="2400300">
                    <a:moveTo>
                      <a:pt x="0" y="2400300"/>
                    </a:moveTo>
                    <a:lnTo>
                      <a:pt x="1652340" y="2400300"/>
                    </a:lnTo>
                    <a:lnTo>
                      <a:pt x="1652340" y="826170"/>
                    </a:lnTo>
                    <a:cubicBezTo>
                      <a:pt x="1652340" y="369889"/>
                      <a:pt x="1282451" y="0"/>
                      <a:pt x="826170" y="0"/>
                    </a:cubicBezTo>
                    <a:cubicBezTo>
                      <a:pt x="369889" y="0"/>
                      <a:pt x="0" y="369889"/>
                      <a:pt x="0" y="826170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EF59EF7-AE65-4F45-886B-583E3CAC50CF}"/>
                  </a:ext>
                </a:extLst>
              </p:cNvPr>
              <p:cNvSpPr/>
              <p:nvPr/>
            </p:nvSpPr>
            <p:spPr>
              <a:xfrm>
                <a:off x="689809" y="1989221"/>
                <a:ext cx="1171074" cy="1171074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3681BD-1F6C-486C-9E51-B86C417E9742}"/>
                </a:ext>
              </a:extLst>
            </p:cNvPr>
            <p:cNvSpPr/>
            <p:nvPr/>
          </p:nvSpPr>
          <p:spPr>
            <a:xfrm>
              <a:off x="830207" y="2606859"/>
              <a:ext cx="117852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DE51134D-DC00-479B-91DD-0C279F143B02}"/>
              </a:ext>
            </a:extLst>
          </p:cNvPr>
          <p:cNvSpPr txBox="1"/>
          <p:nvPr/>
        </p:nvSpPr>
        <p:spPr>
          <a:xfrm>
            <a:off x="3949965" y="2598003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30AD878E-D9BA-4A75-8502-6B1F55B98CDE}"/>
              </a:ext>
            </a:extLst>
          </p:cNvPr>
          <p:cNvSpPr txBox="1"/>
          <p:nvPr/>
        </p:nvSpPr>
        <p:spPr>
          <a:xfrm>
            <a:off x="3416968" y="3381015"/>
            <a:ext cx="535806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4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6B5A828-13FB-402C-8847-E0B75EC0017C}"/>
              </a:ext>
            </a:extLst>
          </p:cNvPr>
          <p:cNvGrpSpPr/>
          <p:nvPr/>
        </p:nvGrpSpPr>
        <p:grpSpPr>
          <a:xfrm>
            <a:off x="4001515" y="1493853"/>
            <a:ext cx="2376107" cy="3757487"/>
            <a:chOff x="4274229" y="1493853"/>
            <a:chExt cx="2376107" cy="375748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EAF228F-9817-4497-83C7-29AAFFF5C721}"/>
                </a:ext>
              </a:extLst>
            </p:cNvPr>
            <p:cNvSpPr/>
            <p:nvPr/>
          </p:nvSpPr>
          <p:spPr>
            <a:xfrm>
              <a:off x="4567776" y="2882195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5858247-1387-46A7-95CA-A6287AB34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686" y="1493853"/>
              <a:ext cx="1625195" cy="1845313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CA5E1F6-AF29-4CAD-B321-3F78F631604C}"/>
                </a:ext>
              </a:extLst>
            </p:cNvPr>
            <p:cNvGrpSpPr/>
            <p:nvPr/>
          </p:nvGrpSpPr>
          <p:grpSpPr>
            <a:xfrm>
              <a:off x="4274229" y="3550020"/>
              <a:ext cx="2376107" cy="1701320"/>
              <a:chOff x="4274229" y="3550020"/>
              <a:chExt cx="2376107" cy="1701320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9597D9A4-5BB2-4428-B41B-403615B3EF56}"/>
                  </a:ext>
                </a:extLst>
              </p:cNvPr>
              <p:cNvSpPr/>
              <p:nvPr/>
            </p:nvSpPr>
            <p:spPr>
              <a:xfrm>
                <a:off x="4649686" y="3550020"/>
                <a:ext cx="1495618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E377E59-FBAD-4782-BFC3-18197AFCBF76}"/>
                  </a:ext>
                </a:extLst>
              </p:cNvPr>
              <p:cNvSpPr txBox="1"/>
              <p:nvPr/>
            </p:nvSpPr>
            <p:spPr>
              <a:xfrm>
                <a:off x="4274229" y="4049732"/>
                <a:ext cx="2376107" cy="1201608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A5B363-11AD-4857-9499-B147B5407D4B}"/>
                </a:ext>
              </a:extLst>
            </p:cNvPr>
            <p:cNvSpPr/>
            <p:nvPr/>
          </p:nvSpPr>
          <p:spPr>
            <a:xfrm>
              <a:off x="5944108" y="1718555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4F0710D-70DD-479D-BEAD-6E72BD247B5A}"/>
              </a:ext>
            </a:extLst>
          </p:cNvPr>
          <p:cNvGrpSpPr/>
          <p:nvPr/>
        </p:nvGrpSpPr>
        <p:grpSpPr>
          <a:xfrm>
            <a:off x="6671672" y="1500959"/>
            <a:ext cx="2376106" cy="3749202"/>
            <a:chOff x="6944386" y="1500959"/>
            <a:chExt cx="2376106" cy="374920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281462F-A99D-4CDF-9EF8-B5081E8FD91D}"/>
                </a:ext>
              </a:extLst>
            </p:cNvPr>
            <p:cNvSpPr/>
            <p:nvPr/>
          </p:nvSpPr>
          <p:spPr>
            <a:xfrm>
              <a:off x="7277950" y="2881802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69B6E5E-FE3D-4888-A40D-94665B63307B}"/>
                </a:ext>
              </a:extLst>
            </p:cNvPr>
            <p:cNvGrpSpPr/>
            <p:nvPr/>
          </p:nvGrpSpPr>
          <p:grpSpPr>
            <a:xfrm>
              <a:off x="6944386" y="3550020"/>
              <a:ext cx="2376106" cy="1700141"/>
              <a:chOff x="6944386" y="3550020"/>
              <a:chExt cx="2376106" cy="1700141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480F6CE5-871A-4DC0-A8D1-9F688B4AFA5F}"/>
                  </a:ext>
                </a:extLst>
              </p:cNvPr>
              <p:cNvSpPr/>
              <p:nvPr/>
            </p:nvSpPr>
            <p:spPr>
              <a:xfrm>
                <a:off x="7449417" y="3550020"/>
                <a:ext cx="1495618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A357597-2B71-4AED-9FE7-05BD2567A1F8}"/>
                  </a:ext>
                </a:extLst>
              </p:cNvPr>
              <p:cNvSpPr txBox="1"/>
              <p:nvPr/>
            </p:nvSpPr>
            <p:spPr>
              <a:xfrm>
                <a:off x="6944386" y="4048553"/>
                <a:ext cx="2376106" cy="1201608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77A7661-05E9-404B-8BB7-8BF733881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3784" y="1500959"/>
              <a:ext cx="1627393" cy="1833458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A2E167C-CDD1-455F-9831-147E0AFC4F8B}"/>
                </a:ext>
              </a:extLst>
            </p:cNvPr>
            <p:cNvSpPr/>
            <p:nvPr/>
          </p:nvSpPr>
          <p:spPr>
            <a:xfrm>
              <a:off x="8749583" y="1718555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E435065-E1F2-49A7-A0A9-D0692F6F3929}"/>
              </a:ext>
            </a:extLst>
          </p:cNvPr>
          <p:cNvGrpSpPr/>
          <p:nvPr/>
        </p:nvGrpSpPr>
        <p:grpSpPr>
          <a:xfrm>
            <a:off x="9341827" y="1501325"/>
            <a:ext cx="2376106" cy="3742543"/>
            <a:chOff x="9614541" y="1501325"/>
            <a:chExt cx="2376106" cy="3742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051A3E4-5906-4BB1-9DBA-2D9426B690FB}"/>
                </a:ext>
              </a:extLst>
            </p:cNvPr>
            <p:cNvGrpSpPr/>
            <p:nvPr/>
          </p:nvGrpSpPr>
          <p:grpSpPr>
            <a:xfrm>
              <a:off x="9614541" y="3550020"/>
              <a:ext cx="2376106" cy="1693848"/>
              <a:chOff x="9614541" y="3550020"/>
              <a:chExt cx="2376106" cy="1693848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C1D23CBB-D2A3-450B-A9DD-B75D79743A46}"/>
                  </a:ext>
                </a:extLst>
              </p:cNvPr>
              <p:cNvSpPr/>
              <p:nvPr/>
            </p:nvSpPr>
            <p:spPr>
              <a:xfrm>
                <a:off x="10119571" y="3550020"/>
                <a:ext cx="1495617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689FC3A-1AA0-404E-BE07-2E1C3A134E37}"/>
                  </a:ext>
                </a:extLst>
              </p:cNvPr>
              <p:cNvSpPr txBox="1"/>
              <p:nvPr/>
            </p:nvSpPr>
            <p:spPr>
              <a:xfrm>
                <a:off x="9614541" y="4042260"/>
                <a:ext cx="2376106" cy="1201608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4FCA90B-1860-4DFC-821C-4B4A47089018}"/>
                </a:ext>
              </a:extLst>
            </p:cNvPr>
            <p:cNvSpPr/>
            <p:nvPr/>
          </p:nvSpPr>
          <p:spPr>
            <a:xfrm>
              <a:off x="9900796" y="2874723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568A26C1-3586-48C5-B307-7A07F39B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4509" y="1501325"/>
              <a:ext cx="1596170" cy="1815425"/>
            </a:xfrm>
            <a:custGeom>
              <a:avLst/>
              <a:gdLst>
                <a:gd name="connsiteX0" fmla="*/ 711458 w 1627393"/>
                <a:gd name="connsiteY0" fmla="*/ 0 h 1815425"/>
                <a:gd name="connsiteX1" fmla="*/ 915934 w 1627393"/>
                <a:gd name="connsiteY1" fmla="*/ 0 h 1815425"/>
                <a:gd name="connsiteX2" fmla="*/ 1527891 w 1627393"/>
                <a:gd name="connsiteY2" fmla="*/ 305978 h 1815425"/>
                <a:gd name="connsiteX3" fmla="*/ 1627393 w 1627393"/>
                <a:gd name="connsiteY3" fmla="*/ 466975 h 1815425"/>
                <a:gd name="connsiteX4" fmla="*/ 1627393 w 1627393"/>
                <a:gd name="connsiteY4" fmla="*/ 1318563 h 1815425"/>
                <a:gd name="connsiteX5" fmla="*/ 1527891 w 1627393"/>
                <a:gd name="connsiteY5" fmla="*/ 1479560 h 1815425"/>
                <a:gd name="connsiteX6" fmla="*/ 894195 w 1627393"/>
                <a:gd name="connsiteY6" fmla="*/ 1796408 h 1815425"/>
                <a:gd name="connsiteX7" fmla="*/ 733198 w 1627393"/>
                <a:gd name="connsiteY7" fmla="*/ 1796408 h 1815425"/>
                <a:gd name="connsiteX8" fmla="*/ 99501 w 1627393"/>
                <a:gd name="connsiteY8" fmla="*/ 1479560 h 1815425"/>
                <a:gd name="connsiteX9" fmla="*/ 0 w 1627393"/>
                <a:gd name="connsiteY9" fmla="*/ 1318563 h 1815425"/>
                <a:gd name="connsiteX10" fmla="*/ 0 w 1627393"/>
                <a:gd name="connsiteY10" fmla="*/ 466975 h 1815425"/>
                <a:gd name="connsiteX11" fmla="*/ 99501 w 1627393"/>
                <a:gd name="connsiteY11" fmla="*/ 305978 h 18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393" h="1815425">
                  <a:moveTo>
                    <a:pt x="711458" y="0"/>
                  </a:moveTo>
                  <a:lnTo>
                    <a:pt x="915934" y="0"/>
                  </a:lnTo>
                  <a:lnTo>
                    <a:pt x="1527891" y="305978"/>
                  </a:lnTo>
                  <a:cubicBezTo>
                    <a:pt x="1588886" y="336476"/>
                    <a:pt x="1627393" y="398782"/>
                    <a:pt x="1627393" y="466975"/>
                  </a:cubicBezTo>
                  <a:lnTo>
                    <a:pt x="1627393" y="1318563"/>
                  </a:lnTo>
                  <a:cubicBezTo>
                    <a:pt x="1627393" y="1386756"/>
                    <a:pt x="1588886" y="1449062"/>
                    <a:pt x="1527891" y="1479560"/>
                  </a:cubicBezTo>
                  <a:lnTo>
                    <a:pt x="894195" y="1796408"/>
                  </a:lnTo>
                  <a:cubicBezTo>
                    <a:pt x="843480" y="1821765"/>
                    <a:pt x="783912" y="1821765"/>
                    <a:pt x="733198" y="1796408"/>
                  </a:cubicBezTo>
                  <a:lnTo>
                    <a:pt x="99501" y="1479560"/>
                  </a:lnTo>
                  <a:cubicBezTo>
                    <a:pt x="38507" y="1449062"/>
                    <a:pt x="0" y="1386756"/>
                    <a:pt x="0" y="1318563"/>
                  </a:cubicBezTo>
                  <a:lnTo>
                    <a:pt x="0" y="466975"/>
                  </a:lnTo>
                  <a:cubicBezTo>
                    <a:pt x="0" y="398782"/>
                    <a:pt x="38507" y="336476"/>
                    <a:pt x="99501" y="305978"/>
                  </a:cubicBezTo>
                  <a:close/>
                </a:path>
              </a:pathLst>
            </a:custGeom>
          </p:spPr>
        </p:pic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00EDE5A-A0B2-4666-8C7B-E04DA95BBF9C}"/>
                </a:ext>
              </a:extLst>
            </p:cNvPr>
            <p:cNvSpPr/>
            <p:nvPr/>
          </p:nvSpPr>
          <p:spPr>
            <a:xfrm>
              <a:off x="11440595" y="1711083"/>
              <a:ext cx="342096" cy="342096"/>
            </a:xfrm>
            <a:prstGeom prst="ellipse">
              <a:avLst/>
            </a:prstGeom>
            <a:solidFill>
              <a:srgbClr val="09477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45086E-F52B-4C5D-B5E4-50E5C6F17BFA}"/>
              </a:ext>
            </a:extLst>
          </p:cNvPr>
          <p:cNvGrpSpPr/>
          <p:nvPr/>
        </p:nvGrpSpPr>
        <p:grpSpPr>
          <a:xfrm>
            <a:off x="848794" y="1517868"/>
            <a:ext cx="2700997" cy="3926275"/>
            <a:chOff x="1121508" y="1433460"/>
            <a:chExt cx="2700997" cy="3926275"/>
          </a:xfrm>
        </p:grpSpPr>
        <p:sp>
          <p:nvSpPr>
            <p:cNvPr id="7" name="任意多边形 7">
              <a:extLst>
                <a:ext uri="{FF2B5EF4-FFF2-40B4-BE49-F238E27FC236}">
                  <a16:creationId xmlns:a16="http://schemas.microsoft.com/office/drawing/2014/main" id="{62CF8057-0C5D-4A95-9D91-E3AC6DAE1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508" y="1433460"/>
              <a:ext cx="2700997" cy="3926275"/>
            </a:xfrm>
            <a:prstGeom prst="roundRect">
              <a:avLst>
                <a:gd name="adj" fmla="val 5451"/>
              </a:avLst>
            </a:prstGeom>
            <a:solidFill>
              <a:srgbClr val="094778"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0663A61-D0F4-43F7-9DCA-E602E1AE0122}"/>
                </a:ext>
              </a:extLst>
            </p:cNvPr>
            <p:cNvGrpSpPr/>
            <p:nvPr/>
          </p:nvGrpSpPr>
          <p:grpSpPr>
            <a:xfrm>
              <a:off x="1227015" y="2356608"/>
              <a:ext cx="2489982" cy="1851252"/>
              <a:chOff x="5894364" y="1077075"/>
              <a:chExt cx="2489982" cy="1851252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67F54DAA-42EC-4B76-B08B-3B192F26AC46}"/>
                  </a:ext>
                </a:extLst>
              </p:cNvPr>
              <p:cNvSpPr/>
              <p:nvPr/>
            </p:nvSpPr>
            <p:spPr>
              <a:xfrm>
                <a:off x="6358046" y="1077075"/>
                <a:ext cx="1464331" cy="412990"/>
              </a:xfrm>
              <a:prstGeom prst="roundRect">
                <a:avLst>
                  <a:gd name="adj" fmla="val 50000"/>
                </a:avLst>
              </a:prstGeom>
              <a:solidFill>
                <a:srgbClr val="E14A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C45339B-79B9-40A0-8976-B2C63D369D3C}"/>
                  </a:ext>
                </a:extLst>
              </p:cNvPr>
              <p:cNvSpPr txBox="1"/>
              <p:nvPr/>
            </p:nvSpPr>
            <p:spPr>
              <a:xfrm>
                <a:off x="5894364" y="1771472"/>
                <a:ext cx="2489982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43583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2EAF0B1-99D3-4A4D-A462-5A4113F0A474}"/>
              </a:ext>
            </a:extLst>
          </p:cNvPr>
          <p:cNvGrpSpPr/>
          <p:nvPr/>
        </p:nvGrpSpPr>
        <p:grpSpPr>
          <a:xfrm>
            <a:off x="1069144" y="1513821"/>
            <a:ext cx="4445391" cy="2002973"/>
            <a:chOff x="1069144" y="1513821"/>
            <a:chExt cx="4445391" cy="2002973"/>
          </a:xfrm>
        </p:grpSpPr>
        <p:sp>
          <p:nvSpPr>
            <p:cNvPr id="97" name="Rounded Rectangle 4">
              <a:extLst>
                <a:ext uri="{FF2B5EF4-FFF2-40B4-BE49-F238E27FC236}">
                  <a16:creationId xmlns:a16="http://schemas.microsoft.com/office/drawing/2014/main" id="{283B45E4-304E-42CD-A355-5188A7099B72}"/>
                </a:ext>
              </a:extLst>
            </p:cNvPr>
            <p:cNvSpPr/>
            <p:nvPr/>
          </p:nvSpPr>
          <p:spPr bwMode="auto">
            <a:xfrm>
              <a:off x="1069144" y="1719317"/>
              <a:ext cx="4445391" cy="1797477"/>
            </a:xfrm>
            <a:prstGeom prst="roundRect">
              <a:avLst>
                <a:gd name="adj" fmla="val 6360"/>
              </a:avLst>
            </a:prstGeom>
            <a:solidFill>
              <a:srgbClr val="094778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EB8E6B1D-6DEC-4138-8E8E-D111E5A4ADFC}"/>
                </a:ext>
              </a:extLst>
            </p:cNvPr>
            <p:cNvGrpSpPr/>
            <p:nvPr/>
          </p:nvGrpSpPr>
          <p:grpSpPr>
            <a:xfrm>
              <a:off x="1315886" y="1513821"/>
              <a:ext cx="1448247" cy="522978"/>
              <a:chOff x="1117600" y="1465317"/>
              <a:chExt cx="1828800" cy="660400"/>
            </a:xfrm>
          </p:grpSpPr>
          <p:sp>
            <p:nvSpPr>
              <p:cNvPr id="102" name="Round Single Corner Rectangle 5">
                <a:extLst>
                  <a:ext uri="{FF2B5EF4-FFF2-40B4-BE49-F238E27FC236}">
                    <a16:creationId xmlns:a16="http://schemas.microsoft.com/office/drawing/2014/main" id="{DAB3378C-0C8C-400C-92D7-8905D59891DF}"/>
                  </a:ext>
                </a:extLst>
              </p:cNvPr>
              <p:cNvSpPr/>
              <p:nvPr/>
            </p:nvSpPr>
            <p:spPr bwMode="auto">
              <a:xfrm flipV="1">
                <a:off x="1117600" y="1465317"/>
                <a:ext cx="1625600" cy="660400"/>
              </a:xfrm>
              <a:prstGeom prst="round1Rect">
                <a:avLst>
                  <a:gd name="adj" fmla="val 366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7400000" scaled="0"/>
              </a:gradFill>
              <a:ln w="2540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3556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Right Triangle 8">
                <a:extLst>
                  <a:ext uri="{FF2B5EF4-FFF2-40B4-BE49-F238E27FC236}">
                    <a16:creationId xmlns:a16="http://schemas.microsoft.com/office/drawing/2014/main" id="{A366AD2A-E135-4390-9F6D-DE188CD71735}"/>
                  </a:ext>
                </a:extLst>
              </p:cNvPr>
              <p:cNvSpPr/>
              <p:nvPr/>
            </p:nvSpPr>
            <p:spPr bwMode="auto">
              <a:xfrm>
                <a:off x="2743200" y="1465317"/>
                <a:ext cx="203200" cy="254000"/>
              </a:xfrm>
              <a:prstGeom prst="rtTriangle">
                <a:avLst/>
              </a:prstGeom>
              <a:gradFill>
                <a:gsLst>
                  <a:gs pos="0">
                    <a:srgbClr val="616264"/>
                  </a:gs>
                  <a:gs pos="100000">
                    <a:srgbClr val="999A9E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Text Placeholder 3">
                <a:extLst>
                  <a:ext uri="{FF2B5EF4-FFF2-40B4-BE49-F238E27FC236}">
                    <a16:creationId xmlns:a16="http://schemas.microsoft.com/office/drawing/2014/main" id="{BB5B2971-129F-4801-98BC-D22146C503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3692" y="1536775"/>
                <a:ext cx="613417" cy="5182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396A96D7-8F28-461A-BDBE-C9EACBCC8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305" y="2314794"/>
              <a:ext cx="611536" cy="611536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1CBC67FC-6238-4336-B743-6FD5BC6B8BF2}"/>
                </a:ext>
              </a:extLst>
            </p:cNvPr>
            <p:cNvSpPr txBox="1"/>
            <p:nvPr/>
          </p:nvSpPr>
          <p:spPr>
            <a:xfrm>
              <a:off x="2121022" y="2071929"/>
              <a:ext cx="1355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6FC06F37-722B-4A1F-852F-65497406D861}"/>
                </a:ext>
              </a:extLst>
            </p:cNvPr>
            <p:cNvSpPr txBox="1"/>
            <p:nvPr/>
          </p:nvSpPr>
          <p:spPr>
            <a:xfrm>
              <a:off x="2121022" y="2456050"/>
              <a:ext cx="305589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D0650D0B-F604-48D1-899D-C978D8D09B3C}"/>
              </a:ext>
            </a:extLst>
          </p:cNvPr>
          <p:cNvGrpSpPr/>
          <p:nvPr/>
        </p:nvGrpSpPr>
        <p:grpSpPr>
          <a:xfrm>
            <a:off x="6810384" y="1505403"/>
            <a:ext cx="4445391" cy="2011391"/>
            <a:chOff x="6810384" y="1505403"/>
            <a:chExt cx="4445391" cy="2011391"/>
          </a:xfrm>
        </p:grpSpPr>
        <p:sp>
          <p:nvSpPr>
            <p:cNvPr id="106" name="Rounded Rectangle 40">
              <a:extLst>
                <a:ext uri="{FF2B5EF4-FFF2-40B4-BE49-F238E27FC236}">
                  <a16:creationId xmlns:a16="http://schemas.microsoft.com/office/drawing/2014/main" id="{0A43E19F-3B73-4153-A55D-FA90569FCE66}"/>
                </a:ext>
              </a:extLst>
            </p:cNvPr>
            <p:cNvSpPr/>
            <p:nvPr/>
          </p:nvSpPr>
          <p:spPr bwMode="auto">
            <a:xfrm>
              <a:off x="6810384" y="1719317"/>
              <a:ext cx="4445391" cy="1797477"/>
            </a:xfrm>
            <a:prstGeom prst="roundRect">
              <a:avLst>
                <a:gd name="adj" fmla="val 6360"/>
              </a:avLst>
            </a:prstGeom>
            <a:solidFill>
              <a:srgbClr val="E14A1C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3">
              <a:extLst>
                <a:ext uri="{FF2B5EF4-FFF2-40B4-BE49-F238E27FC236}">
                  <a16:creationId xmlns:a16="http://schemas.microsoft.com/office/drawing/2014/main" id="{7A50EC82-B381-4B57-860D-9619042C0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545" y="2392922"/>
              <a:ext cx="557656" cy="557656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4">
              <a:extLst>
                <a:ext uri="{FF2B5EF4-FFF2-40B4-BE49-F238E27FC236}">
                  <a16:creationId xmlns:a16="http://schemas.microsoft.com/office/drawing/2014/main" id="{C05A2A1E-DE71-47D2-9E9E-3D8DE3A9E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3944" y="2640769"/>
              <a:ext cx="94290" cy="96984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B4A7491F-7F17-49A9-A9A7-E4B9BCB1BF22}"/>
                </a:ext>
              </a:extLst>
            </p:cNvPr>
            <p:cNvGrpSpPr/>
            <p:nvPr/>
          </p:nvGrpSpPr>
          <p:grpSpPr>
            <a:xfrm>
              <a:off x="7057127" y="1505403"/>
              <a:ext cx="1448246" cy="766581"/>
              <a:chOff x="8247299" y="1465317"/>
              <a:chExt cx="1828800" cy="968015"/>
            </a:xfrm>
          </p:grpSpPr>
          <p:sp>
            <p:nvSpPr>
              <p:cNvPr id="115" name="Round Single Corner Rectangle 45">
                <a:extLst>
                  <a:ext uri="{FF2B5EF4-FFF2-40B4-BE49-F238E27FC236}">
                    <a16:creationId xmlns:a16="http://schemas.microsoft.com/office/drawing/2014/main" id="{35697B9A-B58D-45AC-B2CD-FEBA106E54AC}"/>
                  </a:ext>
                </a:extLst>
              </p:cNvPr>
              <p:cNvSpPr/>
              <p:nvPr/>
            </p:nvSpPr>
            <p:spPr bwMode="auto">
              <a:xfrm flipV="1">
                <a:off x="8247299" y="1465317"/>
                <a:ext cx="1625600" cy="660400"/>
              </a:xfrm>
              <a:prstGeom prst="round1Rect">
                <a:avLst>
                  <a:gd name="adj" fmla="val 366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7400000" scaled="0"/>
              </a:gradFill>
              <a:ln w="2540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3556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Right Triangle 46">
                <a:extLst>
                  <a:ext uri="{FF2B5EF4-FFF2-40B4-BE49-F238E27FC236}">
                    <a16:creationId xmlns:a16="http://schemas.microsoft.com/office/drawing/2014/main" id="{3465A3B7-13D3-49ED-AE7C-238CD14B0E75}"/>
                  </a:ext>
                </a:extLst>
              </p:cNvPr>
              <p:cNvSpPr/>
              <p:nvPr/>
            </p:nvSpPr>
            <p:spPr bwMode="auto">
              <a:xfrm>
                <a:off x="9872899" y="1465317"/>
                <a:ext cx="203200" cy="254000"/>
              </a:xfrm>
              <a:prstGeom prst="rtTriangle">
                <a:avLst/>
              </a:prstGeom>
              <a:gradFill>
                <a:gsLst>
                  <a:gs pos="0">
                    <a:srgbClr val="616264"/>
                  </a:gs>
                  <a:gs pos="100000">
                    <a:srgbClr val="999A9E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Text Placeholder 3">
                <a:extLst>
                  <a:ext uri="{FF2B5EF4-FFF2-40B4-BE49-F238E27FC236}">
                    <a16:creationId xmlns:a16="http://schemas.microsoft.com/office/drawing/2014/main" id="{F5AF2B6B-4CDC-45A5-9841-D42192010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53392" y="1536773"/>
                <a:ext cx="613417" cy="5182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en-US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95">
                <a:extLst>
                  <a:ext uri="{FF2B5EF4-FFF2-40B4-BE49-F238E27FC236}">
                    <a16:creationId xmlns:a16="http://schemas.microsoft.com/office/drawing/2014/main" id="{BF976CA8-C377-4A53-8E3F-F0889DD2FB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5505" y="2339042"/>
                <a:ext cx="94290" cy="9429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0" y="19"/>
                  </a:cxn>
                  <a:cxn ang="0">
                    <a:pos x="19" y="9"/>
                  </a:cxn>
                  <a:cxn ang="0">
                    <a:pos x="10" y="0"/>
                  </a:cxn>
                  <a:cxn ang="0">
                    <a:pos x="10" y="15"/>
                  </a:cxn>
                  <a:cxn ang="0">
                    <a:pos x="4" y="9"/>
                  </a:cxn>
                  <a:cxn ang="0">
                    <a:pos x="10" y="4"/>
                  </a:cxn>
                  <a:cxn ang="0">
                    <a:pos x="16" y="9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10" y="15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4" y="13"/>
                      <a:pt x="4" y="9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3" y="4"/>
                      <a:pt x="16" y="6"/>
                      <a:pt x="16" y="9"/>
                    </a:cubicBezTo>
                    <a:cubicBezTo>
                      <a:pt x="16" y="13"/>
                      <a:pt x="13" y="15"/>
                      <a:pt x="10" y="15"/>
                    </a:cubicBez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3556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5867C3E9-BCD1-47F7-951A-D3CFE27C4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0796" y="2621912"/>
              <a:ext cx="78126" cy="808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7">
              <a:extLst>
                <a:ext uri="{FF2B5EF4-FFF2-40B4-BE49-F238E27FC236}">
                  <a16:creationId xmlns:a16="http://schemas.microsoft.com/office/drawing/2014/main" id="{AA307D1D-3611-425B-A268-E3E163FB7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8921" y="2756611"/>
              <a:ext cx="35023" cy="4041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8">
              <a:extLst>
                <a:ext uri="{FF2B5EF4-FFF2-40B4-BE49-F238E27FC236}">
                  <a16:creationId xmlns:a16="http://schemas.microsoft.com/office/drawing/2014/main" id="{6E7B5871-5951-482D-B955-F04C0AB5DD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0648" y="2473741"/>
              <a:ext cx="40411" cy="3502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D2193136-49CC-478A-A3C8-FB3F5907F6E6}"/>
                </a:ext>
              </a:extLst>
            </p:cNvPr>
            <p:cNvSpPr txBox="1"/>
            <p:nvPr/>
          </p:nvSpPr>
          <p:spPr>
            <a:xfrm>
              <a:off x="7830050" y="2071929"/>
              <a:ext cx="1355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AE18B32D-786D-4247-8EEC-B4AF19C28671}"/>
                </a:ext>
              </a:extLst>
            </p:cNvPr>
            <p:cNvSpPr txBox="1"/>
            <p:nvPr/>
          </p:nvSpPr>
          <p:spPr>
            <a:xfrm>
              <a:off x="7830050" y="2456050"/>
              <a:ext cx="312868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D4DBC02A-A42C-4643-A673-954003306AC0}"/>
              </a:ext>
            </a:extLst>
          </p:cNvPr>
          <p:cNvGrpSpPr/>
          <p:nvPr/>
        </p:nvGrpSpPr>
        <p:grpSpPr>
          <a:xfrm>
            <a:off x="1069144" y="3846283"/>
            <a:ext cx="4445391" cy="2002974"/>
            <a:chOff x="1069144" y="3846283"/>
            <a:chExt cx="4445391" cy="2002974"/>
          </a:xfrm>
        </p:grpSpPr>
        <p:sp>
          <p:nvSpPr>
            <p:cNvPr id="120" name="Rounded Rectangle 49">
              <a:extLst>
                <a:ext uri="{FF2B5EF4-FFF2-40B4-BE49-F238E27FC236}">
                  <a16:creationId xmlns:a16="http://schemas.microsoft.com/office/drawing/2014/main" id="{3597BD55-40E1-4B02-A55B-17DA05B13DF0}"/>
                </a:ext>
              </a:extLst>
            </p:cNvPr>
            <p:cNvSpPr/>
            <p:nvPr/>
          </p:nvSpPr>
          <p:spPr bwMode="auto">
            <a:xfrm>
              <a:off x="1069144" y="4051780"/>
              <a:ext cx="4445391" cy="1797477"/>
            </a:xfrm>
            <a:prstGeom prst="roundRect">
              <a:avLst>
                <a:gd name="adj" fmla="val 6360"/>
              </a:avLst>
            </a:prstGeom>
            <a:solidFill>
              <a:srgbClr val="E14A1C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30FC0B6F-6109-4A70-B8CF-50ACD28935C7}"/>
                </a:ext>
              </a:extLst>
            </p:cNvPr>
            <p:cNvGrpSpPr/>
            <p:nvPr/>
          </p:nvGrpSpPr>
          <p:grpSpPr>
            <a:xfrm>
              <a:off x="1315886" y="3846283"/>
              <a:ext cx="1448247" cy="522978"/>
              <a:chOff x="1117600" y="3797779"/>
              <a:chExt cx="1828800" cy="660400"/>
            </a:xfrm>
          </p:grpSpPr>
          <p:sp>
            <p:nvSpPr>
              <p:cNvPr id="125" name="Round Single Corner Rectangle 54">
                <a:extLst>
                  <a:ext uri="{FF2B5EF4-FFF2-40B4-BE49-F238E27FC236}">
                    <a16:creationId xmlns:a16="http://schemas.microsoft.com/office/drawing/2014/main" id="{A4EA3C19-C1CC-40A4-9673-8D3E435A9449}"/>
                  </a:ext>
                </a:extLst>
              </p:cNvPr>
              <p:cNvSpPr/>
              <p:nvPr/>
            </p:nvSpPr>
            <p:spPr bwMode="auto">
              <a:xfrm flipV="1">
                <a:off x="1117600" y="3797779"/>
                <a:ext cx="1625600" cy="660400"/>
              </a:xfrm>
              <a:prstGeom prst="round1Rect">
                <a:avLst>
                  <a:gd name="adj" fmla="val 366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7400000" scaled="0"/>
              </a:gradFill>
              <a:ln w="2540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3556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Right Triangle 55">
                <a:extLst>
                  <a:ext uri="{FF2B5EF4-FFF2-40B4-BE49-F238E27FC236}">
                    <a16:creationId xmlns:a16="http://schemas.microsoft.com/office/drawing/2014/main" id="{D9475981-36BF-426A-842C-890D1F22B4E5}"/>
                  </a:ext>
                </a:extLst>
              </p:cNvPr>
              <p:cNvSpPr/>
              <p:nvPr/>
            </p:nvSpPr>
            <p:spPr bwMode="auto">
              <a:xfrm>
                <a:off x="2743200" y="3797779"/>
                <a:ext cx="203200" cy="254000"/>
              </a:xfrm>
              <a:prstGeom prst="rtTriangle">
                <a:avLst/>
              </a:prstGeom>
              <a:gradFill>
                <a:gsLst>
                  <a:gs pos="0">
                    <a:srgbClr val="616264"/>
                  </a:gs>
                  <a:gs pos="100000">
                    <a:srgbClr val="999A9E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Text Placeholder 3">
                <a:extLst>
                  <a:ext uri="{FF2B5EF4-FFF2-40B4-BE49-F238E27FC236}">
                    <a16:creationId xmlns:a16="http://schemas.microsoft.com/office/drawing/2014/main" id="{39479316-01B4-40EE-9C6B-EFA773913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3692" y="3869237"/>
                <a:ext cx="613417" cy="5182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en-US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2" name="Freeform 144">
              <a:extLst>
                <a:ext uri="{FF2B5EF4-FFF2-40B4-BE49-F238E27FC236}">
                  <a16:creationId xmlns:a16="http://schemas.microsoft.com/office/drawing/2014/main" id="{70913AC2-A183-4825-87C6-931A96B51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445" y="4663315"/>
              <a:ext cx="625003" cy="6115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13" y="66"/>
                </a:cxn>
                <a:cxn ang="0">
                  <a:pos x="0" y="106"/>
                </a:cxn>
                <a:cxn ang="0">
                  <a:pos x="13" y="123"/>
                </a:cxn>
                <a:cxn ang="0">
                  <a:pos x="50" y="114"/>
                </a:cxn>
                <a:cxn ang="0">
                  <a:pos x="115" y="51"/>
                </a:cxn>
                <a:cxn ang="0">
                  <a:pos x="61" y="91"/>
                </a:cxn>
                <a:cxn ang="0">
                  <a:pos x="95" y="45"/>
                </a:cxn>
                <a:cxn ang="0">
                  <a:pos x="91" y="64"/>
                </a:cxn>
                <a:cxn ang="0">
                  <a:pos x="61" y="94"/>
                </a:cxn>
                <a:cxn ang="0">
                  <a:pos x="56" y="78"/>
                </a:cxn>
                <a:cxn ang="0">
                  <a:pos x="43" y="66"/>
                </a:cxn>
                <a:cxn ang="0">
                  <a:pos x="88" y="34"/>
                </a:cxn>
                <a:cxn ang="0">
                  <a:pos x="56" y="78"/>
                </a:cxn>
                <a:cxn ang="0">
                  <a:pos x="29" y="61"/>
                </a:cxn>
                <a:cxn ang="0">
                  <a:pos x="76" y="28"/>
                </a:cxn>
                <a:cxn ang="0">
                  <a:pos x="16" y="115"/>
                </a:cxn>
                <a:cxn ang="0">
                  <a:pos x="7" y="110"/>
                </a:cxn>
                <a:cxn ang="0">
                  <a:pos x="12" y="93"/>
                </a:cxn>
                <a:cxn ang="0">
                  <a:pos x="30" y="111"/>
                </a:cxn>
                <a:cxn ang="0">
                  <a:pos x="34" y="110"/>
                </a:cxn>
                <a:cxn ang="0">
                  <a:pos x="13" y="89"/>
                </a:cxn>
                <a:cxn ang="0">
                  <a:pos x="18" y="72"/>
                </a:cxn>
                <a:cxn ang="0">
                  <a:pos x="49" y="106"/>
                </a:cxn>
                <a:cxn ang="0">
                  <a:pos x="34" y="110"/>
                </a:cxn>
                <a:cxn ang="0">
                  <a:pos x="103" y="52"/>
                </a:cxn>
                <a:cxn ang="0">
                  <a:pos x="93" y="29"/>
                </a:cxn>
                <a:cxn ang="0">
                  <a:pos x="77" y="13"/>
                </a:cxn>
                <a:cxn ang="0">
                  <a:pos x="107" y="16"/>
                </a:cxn>
                <a:cxn ang="0">
                  <a:pos x="110" y="45"/>
                </a:cxn>
                <a:cxn ang="0">
                  <a:pos x="110" y="4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61CAEF97-5CD5-46FD-B0DE-2A5146AEAD4E}"/>
                </a:ext>
              </a:extLst>
            </p:cNvPr>
            <p:cNvSpPr txBox="1"/>
            <p:nvPr/>
          </p:nvSpPr>
          <p:spPr>
            <a:xfrm>
              <a:off x="2121022" y="4466786"/>
              <a:ext cx="1355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CE3AFE8F-25CB-4930-A186-9DCEED373678}"/>
                </a:ext>
              </a:extLst>
            </p:cNvPr>
            <p:cNvSpPr txBox="1"/>
            <p:nvPr/>
          </p:nvSpPr>
          <p:spPr>
            <a:xfrm>
              <a:off x="2121022" y="4850907"/>
              <a:ext cx="321063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D7529342-EC91-43BB-9F1D-FB7D32786DDE}"/>
              </a:ext>
            </a:extLst>
          </p:cNvPr>
          <p:cNvGrpSpPr/>
          <p:nvPr/>
        </p:nvGrpSpPr>
        <p:grpSpPr>
          <a:xfrm>
            <a:off x="6810384" y="3846283"/>
            <a:ext cx="4445391" cy="2002974"/>
            <a:chOff x="6810384" y="3846283"/>
            <a:chExt cx="4445391" cy="2002974"/>
          </a:xfrm>
        </p:grpSpPr>
        <p:sp>
          <p:nvSpPr>
            <p:cNvPr id="129" name="Rounded Rectangle 67">
              <a:extLst>
                <a:ext uri="{FF2B5EF4-FFF2-40B4-BE49-F238E27FC236}">
                  <a16:creationId xmlns:a16="http://schemas.microsoft.com/office/drawing/2014/main" id="{A947938D-0CA7-4E39-8FDA-04BCCC70A75B}"/>
                </a:ext>
              </a:extLst>
            </p:cNvPr>
            <p:cNvSpPr/>
            <p:nvPr/>
          </p:nvSpPr>
          <p:spPr bwMode="auto">
            <a:xfrm>
              <a:off x="6810384" y="4051780"/>
              <a:ext cx="4445391" cy="1797477"/>
            </a:xfrm>
            <a:prstGeom prst="roundRect">
              <a:avLst>
                <a:gd name="adj" fmla="val 6360"/>
              </a:avLst>
            </a:prstGeom>
            <a:solidFill>
              <a:srgbClr val="094778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4A4088DE-7720-469C-9E5E-3BB57E4F5330}"/>
                </a:ext>
              </a:extLst>
            </p:cNvPr>
            <p:cNvGrpSpPr/>
            <p:nvPr/>
          </p:nvGrpSpPr>
          <p:grpSpPr>
            <a:xfrm>
              <a:off x="7057126" y="3846283"/>
              <a:ext cx="1448247" cy="522978"/>
              <a:chOff x="8247299" y="3797779"/>
              <a:chExt cx="1828800" cy="660400"/>
            </a:xfrm>
          </p:grpSpPr>
          <p:sp>
            <p:nvSpPr>
              <p:cNvPr id="135" name="Round Single Corner Rectangle 72">
                <a:extLst>
                  <a:ext uri="{FF2B5EF4-FFF2-40B4-BE49-F238E27FC236}">
                    <a16:creationId xmlns:a16="http://schemas.microsoft.com/office/drawing/2014/main" id="{9A1E8B34-F503-4EBA-9A33-4E8060BC4A7C}"/>
                  </a:ext>
                </a:extLst>
              </p:cNvPr>
              <p:cNvSpPr/>
              <p:nvPr/>
            </p:nvSpPr>
            <p:spPr bwMode="auto">
              <a:xfrm flipV="1">
                <a:off x="8247299" y="3797779"/>
                <a:ext cx="1625600" cy="660400"/>
              </a:xfrm>
              <a:prstGeom prst="round1Rect">
                <a:avLst>
                  <a:gd name="adj" fmla="val 366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7400000" scaled="0"/>
              </a:gradFill>
              <a:ln w="2540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3556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Right Triangle 73">
                <a:extLst>
                  <a:ext uri="{FF2B5EF4-FFF2-40B4-BE49-F238E27FC236}">
                    <a16:creationId xmlns:a16="http://schemas.microsoft.com/office/drawing/2014/main" id="{CE28346E-AF91-45F4-8120-3CD4021220FB}"/>
                  </a:ext>
                </a:extLst>
              </p:cNvPr>
              <p:cNvSpPr/>
              <p:nvPr/>
            </p:nvSpPr>
            <p:spPr bwMode="auto">
              <a:xfrm>
                <a:off x="9872899" y="3797779"/>
                <a:ext cx="203200" cy="254000"/>
              </a:xfrm>
              <a:prstGeom prst="rtTriangle">
                <a:avLst/>
              </a:prstGeom>
              <a:gradFill>
                <a:gsLst>
                  <a:gs pos="0">
                    <a:srgbClr val="616264"/>
                  </a:gs>
                  <a:gs pos="100000">
                    <a:srgbClr val="999A9E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Text Placeholder 3">
                <a:extLst>
                  <a:ext uri="{FF2B5EF4-FFF2-40B4-BE49-F238E27FC236}">
                    <a16:creationId xmlns:a16="http://schemas.microsoft.com/office/drawing/2014/main" id="{3BE5D659-26F2-4C35-A569-A3D51DB18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53391" y="3869237"/>
                <a:ext cx="613417" cy="5182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06</a:t>
                </a:r>
                <a:endParaRPr lang="en-US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1" name="Freeform 99">
              <a:extLst>
                <a:ext uri="{FF2B5EF4-FFF2-40B4-BE49-F238E27FC236}">
                  <a16:creationId xmlns:a16="http://schemas.microsoft.com/office/drawing/2014/main" id="{5925FAA0-03F5-4796-8E2F-72FB36BB6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2466" y="4604046"/>
              <a:ext cx="611536" cy="611536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00">
              <a:extLst>
                <a:ext uri="{FF2B5EF4-FFF2-40B4-BE49-F238E27FC236}">
                  <a16:creationId xmlns:a16="http://schemas.microsoft.com/office/drawing/2014/main" id="{F261C0C9-AA37-4900-8AE1-450274FBD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1734" y="5102433"/>
              <a:ext cx="56575" cy="538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556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148AEF14-E956-40BB-8C66-25BB20A400BD}"/>
                </a:ext>
              </a:extLst>
            </p:cNvPr>
            <p:cNvSpPr txBox="1"/>
            <p:nvPr/>
          </p:nvSpPr>
          <p:spPr>
            <a:xfrm>
              <a:off x="7830050" y="4466786"/>
              <a:ext cx="1355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6FE548A-CCDB-4ABF-9D6A-702C886F3AAE}"/>
                </a:ext>
              </a:extLst>
            </p:cNvPr>
            <p:cNvSpPr txBox="1"/>
            <p:nvPr/>
          </p:nvSpPr>
          <p:spPr>
            <a:xfrm>
              <a:off x="7830050" y="4850907"/>
              <a:ext cx="321308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36936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5D445922-3955-4D57-AE30-B8BF7B3035A3}"/>
              </a:ext>
            </a:extLst>
          </p:cNvPr>
          <p:cNvGrpSpPr/>
          <p:nvPr/>
        </p:nvGrpSpPr>
        <p:grpSpPr>
          <a:xfrm>
            <a:off x="1262788" y="1470973"/>
            <a:ext cx="10319613" cy="4361502"/>
            <a:chOff x="1262788" y="1470973"/>
            <a:chExt cx="10319613" cy="4361502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0DE6BFF-3294-484C-80EC-D11A23EF5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900000" flipV="1">
              <a:off x="2111419" y="2499774"/>
              <a:ext cx="706820" cy="139156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8A3706EA-FC10-419F-9325-E25CB9CD2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900000" flipV="1">
              <a:off x="3820961" y="3406256"/>
              <a:ext cx="706820" cy="139156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CDBF9362-020D-43F2-952D-FBF7942E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900000" flipV="1">
              <a:off x="2070713" y="4770248"/>
              <a:ext cx="706820" cy="139156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866D2BD7-ED4B-4647-973E-02601EC6E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900000" flipV="1">
              <a:off x="4055177" y="5667605"/>
              <a:ext cx="706820" cy="139156"/>
            </a:xfrm>
            <a:prstGeom prst="rect">
              <a:avLst/>
            </a:prstGeom>
          </p:spPr>
        </p:pic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2A4395E-C4DA-4BAA-B8B0-DBEC9BF507BF}"/>
                </a:ext>
              </a:extLst>
            </p:cNvPr>
            <p:cNvGrpSpPr/>
            <p:nvPr/>
          </p:nvGrpSpPr>
          <p:grpSpPr>
            <a:xfrm>
              <a:off x="1262789" y="1674054"/>
              <a:ext cx="2277535" cy="1049610"/>
              <a:chOff x="1273452" y="1837942"/>
              <a:chExt cx="2480556" cy="1143173"/>
            </a:xfrm>
          </p:grpSpPr>
          <p:sp>
            <p:nvSpPr>
              <p:cNvPr id="54" name="任意多边形 45">
                <a:extLst>
                  <a:ext uri="{FF2B5EF4-FFF2-40B4-BE49-F238E27FC236}">
                    <a16:creationId xmlns:a16="http://schemas.microsoft.com/office/drawing/2014/main" id="{9A9D2B83-AA05-4EB6-AC79-C85DAC8AF856}"/>
                  </a:ext>
                </a:extLst>
              </p:cNvPr>
              <p:cNvSpPr/>
              <p:nvPr/>
            </p:nvSpPr>
            <p:spPr>
              <a:xfrm rot="5400000">
                <a:off x="1942143" y="1169251"/>
                <a:ext cx="1143173" cy="2480556"/>
              </a:xfrm>
              <a:custGeom>
                <a:avLst/>
                <a:gdLst>
                  <a:gd name="connsiteX0" fmla="*/ 0 w 1143173"/>
                  <a:gd name="connsiteY0" fmla="*/ 371036 h 2480556"/>
                  <a:gd name="connsiteX1" fmla="*/ 258506 w 1143173"/>
                  <a:gd name="connsiteY1" fmla="*/ 0 h 2480556"/>
                  <a:gd name="connsiteX2" fmla="*/ 517012 w 1143173"/>
                  <a:gd name="connsiteY2" fmla="*/ 371036 h 2480556"/>
                  <a:gd name="connsiteX3" fmla="*/ 367921 w 1143173"/>
                  <a:gd name="connsiteY3" fmla="*/ 371036 h 2480556"/>
                  <a:gd name="connsiteX4" fmla="*/ 367921 w 1143173"/>
                  <a:gd name="connsiteY4" fmla="*/ 2147526 h 2480556"/>
                  <a:gd name="connsiteX5" fmla="*/ 478978 w 1143173"/>
                  <a:gd name="connsiteY5" fmla="*/ 2258583 h 2480556"/>
                  <a:gd name="connsiteX6" fmla="*/ 823395 w 1143173"/>
                  <a:gd name="connsiteY6" fmla="*/ 2258583 h 2480556"/>
                  <a:gd name="connsiteX7" fmla="*/ 934452 w 1143173"/>
                  <a:gd name="connsiteY7" fmla="*/ 2147526 h 2480556"/>
                  <a:gd name="connsiteX8" fmla="*/ 934452 w 1143173"/>
                  <a:gd name="connsiteY8" fmla="*/ 1039913 h 2480556"/>
                  <a:gd name="connsiteX9" fmla="*/ 1143173 w 1143173"/>
                  <a:gd name="connsiteY9" fmla="*/ 1248634 h 2480556"/>
                  <a:gd name="connsiteX10" fmla="*/ 1143173 w 1143173"/>
                  <a:gd name="connsiteY10" fmla="*/ 2166826 h 2480556"/>
                  <a:gd name="connsiteX11" fmla="*/ 829443 w 1143173"/>
                  <a:gd name="connsiteY11" fmla="*/ 2480556 h 2480556"/>
                  <a:gd name="connsiteX12" fmla="*/ 472929 w 1143173"/>
                  <a:gd name="connsiteY12" fmla="*/ 2480556 h 2480556"/>
                  <a:gd name="connsiteX13" fmla="*/ 159199 w 1143173"/>
                  <a:gd name="connsiteY13" fmla="*/ 2166826 h 2480556"/>
                  <a:gd name="connsiteX14" fmla="*/ 159199 w 1143173"/>
                  <a:gd name="connsiteY14" fmla="*/ 371036 h 248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173" h="2480556">
                    <a:moveTo>
                      <a:pt x="0" y="371036"/>
                    </a:moveTo>
                    <a:lnTo>
                      <a:pt x="258506" y="0"/>
                    </a:lnTo>
                    <a:lnTo>
                      <a:pt x="517012" y="371036"/>
                    </a:lnTo>
                    <a:lnTo>
                      <a:pt x="367921" y="371036"/>
                    </a:lnTo>
                    <a:lnTo>
                      <a:pt x="367921" y="2147526"/>
                    </a:lnTo>
                    <a:cubicBezTo>
                      <a:pt x="367921" y="2208861"/>
                      <a:pt x="417643" y="2258583"/>
                      <a:pt x="478978" y="2258583"/>
                    </a:cubicBezTo>
                    <a:lnTo>
                      <a:pt x="823395" y="2258583"/>
                    </a:lnTo>
                    <a:cubicBezTo>
                      <a:pt x="884730" y="2258583"/>
                      <a:pt x="934452" y="2208861"/>
                      <a:pt x="934452" y="2147526"/>
                    </a:cubicBezTo>
                    <a:lnTo>
                      <a:pt x="934452" y="1039913"/>
                    </a:lnTo>
                    <a:lnTo>
                      <a:pt x="1143173" y="1248634"/>
                    </a:lnTo>
                    <a:lnTo>
                      <a:pt x="1143173" y="2166826"/>
                    </a:lnTo>
                    <a:cubicBezTo>
                      <a:pt x="1143173" y="2340094"/>
                      <a:pt x="1002711" y="2480556"/>
                      <a:pt x="829443" y="2480556"/>
                    </a:cubicBezTo>
                    <a:lnTo>
                      <a:pt x="472929" y="2480556"/>
                    </a:lnTo>
                    <a:cubicBezTo>
                      <a:pt x="299661" y="2480556"/>
                      <a:pt x="159199" y="2340094"/>
                      <a:pt x="159199" y="2166826"/>
                    </a:cubicBezTo>
                    <a:lnTo>
                      <a:pt x="159199" y="371036"/>
                    </a:lnTo>
                    <a:close/>
                  </a:path>
                </a:pathLst>
              </a:custGeom>
              <a:solidFill>
                <a:srgbClr val="094778"/>
              </a:solidFill>
              <a:ln w="25400" cap="flat" cmpd="sng" algn="ctr">
                <a:noFill/>
                <a:prstDash val="solid"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489899F-7870-479F-A439-BD9FF8478652}"/>
                  </a:ext>
                </a:extLst>
              </p:cNvPr>
              <p:cNvSpPr/>
              <p:nvPr/>
            </p:nvSpPr>
            <p:spPr>
              <a:xfrm>
                <a:off x="1362598" y="2156045"/>
                <a:ext cx="890516" cy="636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CA69CEB8-A5A1-4014-B496-3627863AA2F0}"/>
                </a:ext>
              </a:extLst>
            </p:cNvPr>
            <p:cNvGrpSpPr/>
            <p:nvPr/>
          </p:nvGrpSpPr>
          <p:grpSpPr>
            <a:xfrm>
              <a:off x="3008834" y="2553161"/>
              <a:ext cx="2277535" cy="1049610"/>
              <a:chOff x="3175141" y="2795413"/>
              <a:chExt cx="2480556" cy="1143173"/>
            </a:xfrm>
          </p:grpSpPr>
          <p:sp>
            <p:nvSpPr>
              <p:cNvPr id="57" name="任意多边形 53">
                <a:extLst>
                  <a:ext uri="{FF2B5EF4-FFF2-40B4-BE49-F238E27FC236}">
                    <a16:creationId xmlns:a16="http://schemas.microsoft.com/office/drawing/2014/main" id="{AD178BDF-B011-47A1-8775-23EC937CA3BC}"/>
                  </a:ext>
                </a:extLst>
              </p:cNvPr>
              <p:cNvSpPr/>
              <p:nvPr/>
            </p:nvSpPr>
            <p:spPr>
              <a:xfrm rot="5400000">
                <a:off x="3843832" y="2126722"/>
                <a:ext cx="1143173" cy="2480556"/>
              </a:xfrm>
              <a:custGeom>
                <a:avLst/>
                <a:gdLst>
                  <a:gd name="connsiteX0" fmla="*/ 0 w 1143173"/>
                  <a:gd name="connsiteY0" fmla="*/ 371036 h 2480556"/>
                  <a:gd name="connsiteX1" fmla="*/ 258506 w 1143173"/>
                  <a:gd name="connsiteY1" fmla="*/ 0 h 2480556"/>
                  <a:gd name="connsiteX2" fmla="*/ 517012 w 1143173"/>
                  <a:gd name="connsiteY2" fmla="*/ 371036 h 2480556"/>
                  <a:gd name="connsiteX3" fmla="*/ 367921 w 1143173"/>
                  <a:gd name="connsiteY3" fmla="*/ 371036 h 2480556"/>
                  <a:gd name="connsiteX4" fmla="*/ 367921 w 1143173"/>
                  <a:gd name="connsiteY4" fmla="*/ 2147526 h 2480556"/>
                  <a:gd name="connsiteX5" fmla="*/ 478978 w 1143173"/>
                  <a:gd name="connsiteY5" fmla="*/ 2258583 h 2480556"/>
                  <a:gd name="connsiteX6" fmla="*/ 823395 w 1143173"/>
                  <a:gd name="connsiteY6" fmla="*/ 2258583 h 2480556"/>
                  <a:gd name="connsiteX7" fmla="*/ 934452 w 1143173"/>
                  <a:gd name="connsiteY7" fmla="*/ 2147526 h 2480556"/>
                  <a:gd name="connsiteX8" fmla="*/ 934452 w 1143173"/>
                  <a:gd name="connsiteY8" fmla="*/ 1039913 h 2480556"/>
                  <a:gd name="connsiteX9" fmla="*/ 1143173 w 1143173"/>
                  <a:gd name="connsiteY9" fmla="*/ 1248634 h 2480556"/>
                  <a:gd name="connsiteX10" fmla="*/ 1143173 w 1143173"/>
                  <a:gd name="connsiteY10" fmla="*/ 2166826 h 2480556"/>
                  <a:gd name="connsiteX11" fmla="*/ 829443 w 1143173"/>
                  <a:gd name="connsiteY11" fmla="*/ 2480556 h 2480556"/>
                  <a:gd name="connsiteX12" fmla="*/ 472929 w 1143173"/>
                  <a:gd name="connsiteY12" fmla="*/ 2480556 h 2480556"/>
                  <a:gd name="connsiteX13" fmla="*/ 159199 w 1143173"/>
                  <a:gd name="connsiteY13" fmla="*/ 2166826 h 2480556"/>
                  <a:gd name="connsiteX14" fmla="*/ 159199 w 1143173"/>
                  <a:gd name="connsiteY14" fmla="*/ 371036 h 248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173" h="2480556">
                    <a:moveTo>
                      <a:pt x="0" y="371036"/>
                    </a:moveTo>
                    <a:lnTo>
                      <a:pt x="258506" y="0"/>
                    </a:lnTo>
                    <a:lnTo>
                      <a:pt x="517012" y="371036"/>
                    </a:lnTo>
                    <a:lnTo>
                      <a:pt x="367921" y="371036"/>
                    </a:lnTo>
                    <a:lnTo>
                      <a:pt x="367921" y="2147526"/>
                    </a:lnTo>
                    <a:cubicBezTo>
                      <a:pt x="367921" y="2208861"/>
                      <a:pt x="417643" y="2258583"/>
                      <a:pt x="478978" y="2258583"/>
                    </a:cubicBezTo>
                    <a:lnTo>
                      <a:pt x="823395" y="2258583"/>
                    </a:lnTo>
                    <a:cubicBezTo>
                      <a:pt x="884730" y="2258583"/>
                      <a:pt x="934452" y="2208861"/>
                      <a:pt x="934452" y="2147526"/>
                    </a:cubicBezTo>
                    <a:lnTo>
                      <a:pt x="934452" y="1039913"/>
                    </a:lnTo>
                    <a:lnTo>
                      <a:pt x="1143173" y="1248634"/>
                    </a:lnTo>
                    <a:lnTo>
                      <a:pt x="1143173" y="2166826"/>
                    </a:lnTo>
                    <a:cubicBezTo>
                      <a:pt x="1143173" y="2340094"/>
                      <a:pt x="1002711" y="2480556"/>
                      <a:pt x="829443" y="2480556"/>
                    </a:cubicBezTo>
                    <a:lnTo>
                      <a:pt x="472929" y="2480556"/>
                    </a:lnTo>
                    <a:cubicBezTo>
                      <a:pt x="299661" y="2480556"/>
                      <a:pt x="159199" y="2340094"/>
                      <a:pt x="159199" y="2166826"/>
                    </a:cubicBezTo>
                    <a:lnTo>
                      <a:pt x="159199" y="371036"/>
                    </a:lnTo>
                    <a:close/>
                  </a:path>
                </a:pathLst>
              </a:custGeom>
              <a:solidFill>
                <a:srgbClr val="E14A1C"/>
              </a:solidFill>
              <a:ln w="25400" cap="flat" cmpd="sng" algn="ctr">
                <a:noFill/>
                <a:prstDash val="solid"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3B37BF90-68B8-47E2-86D2-B561BE809378}"/>
                  </a:ext>
                </a:extLst>
              </p:cNvPr>
              <p:cNvSpPr/>
              <p:nvPr/>
            </p:nvSpPr>
            <p:spPr>
              <a:xfrm>
                <a:off x="3283024" y="3149214"/>
                <a:ext cx="890516" cy="636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C7F3802F-6164-4A61-BDA6-415DB342818A}"/>
                </a:ext>
              </a:extLst>
            </p:cNvPr>
            <p:cNvGrpSpPr/>
            <p:nvPr/>
          </p:nvGrpSpPr>
          <p:grpSpPr>
            <a:xfrm>
              <a:off x="1262788" y="3903758"/>
              <a:ext cx="2277535" cy="1049610"/>
              <a:chOff x="1273451" y="4266404"/>
              <a:chExt cx="2480556" cy="1143173"/>
            </a:xfrm>
          </p:grpSpPr>
          <p:sp>
            <p:nvSpPr>
              <p:cNvPr id="60" name="任意多边形 56">
                <a:extLst>
                  <a:ext uri="{FF2B5EF4-FFF2-40B4-BE49-F238E27FC236}">
                    <a16:creationId xmlns:a16="http://schemas.microsoft.com/office/drawing/2014/main" id="{13C3148F-DB38-4C14-9D63-0F0B9D901039}"/>
                  </a:ext>
                </a:extLst>
              </p:cNvPr>
              <p:cNvSpPr/>
              <p:nvPr/>
            </p:nvSpPr>
            <p:spPr>
              <a:xfrm rot="5400000">
                <a:off x="1942142" y="3597713"/>
                <a:ext cx="1143173" cy="2480556"/>
              </a:xfrm>
              <a:custGeom>
                <a:avLst/>
                <a:gdLst>
                  <a:gd name="connsiteX0" fmla="*/ 0 w 1143173"/>
                  <a:gd name="connsiteY0" fmla="*/ 371036 h 2480556"/>
                  <a:gd name="connsiteX1" fmla="*/ 258506 w 1143173"/>
                  <a:gd name="connsiteY1" fmla="*/ 0 h 2480556"/>
                  <a:gd name="connsiteX2" fmla="*/ 517012 w 1143173"/>
                  <a:gd name="connsiteY2" fmla="*/ 371036 h 2480556"/>
                  <a:gd name="connsiteX3" fmla="*/ 367921 w 1143173"/>
                  <a:gd name="connsiteY3" fmla="*/ 371036 h 2480556"/>
                  <a:gd name="connsiteX4" fmla="*/ 367921 w 1143173"/>
                  <a:gd name="connsiteY4" fmla="*/ 2147526 h 2480556"/>
                  <a:gd name="connsiteX5" fmla="*/ 478978 w 1143173"/>
                  <a:gd name="connsiteY5" fmla="*/ 2258583 h 2480556"/>
                  <a:gd name="connsiteX6" fmla="*/ 823395 w 1143173"/>
                  <a:gd name="connsiteY6" fmla="*/ 2258583 h 2480556"/>
                  <a:gd name="connsiteX7" fmla="*/ 934452 w 1143173"/>
                  <a:gd name="connsiteY7" fmla="*/ 2147526 h 2480556"/>
                  <a:gd name="connsiteX8" fmla="*/ 934452 w 1143173"/>
                  <a:gd name="connsiteY8" fmla="*/ 1039913 h 2480556"/>
                  <a:gd name="connsiteX9" fmla="*/ 1143173 w 1143173"/>
                  <a:gd name="connsiteY9" fmla="*/ 1248634 h 2480556"/>
                  <a:gd name="connsiteX10" fmla="*/ 1143173 w 1143173"/>
                  <a:gd name="connsiteY10" fmla="*/ 2166826 h 2480556"/>
                  <a:gd name="connsiteX11" fmla="*/ 829443 w 1143173"/>
                  <a:gd name="connsiteY11" fmla="*/ 2480556 h 2480556"/>
                  <a:gd name="connsiteX12" fmla="*/ 472929 w 1143173"/>
                  <a:gd name="connsiteY12" fmla="*/ 2480556 h 2480556"/>
                  <a:gd name="connsiteX13" fmla="*/ 159199 w 1143173"/>
                  <a:gd name="connsiteY13" fmla="*/ 2166826 h 2480556"/>
                  <a:gd name="connsiteX14" fmla="*/ 159199 w 1143173"/>
                  <a:gd name="connsiteY14" fmla="*/ 371036 h 248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173" h="2480556">
                    <a:moveTo>
                      <a:pt x="0" y="371036"/>
                    </a:moveTo>
                    <a:lnTo>
                      <a:pt x="258506" y="0"/>
                    </a:lnTo>
                    <a:lnTo>
                      <a:pt x="517012" y="371036"/>
                    </a:lnTo>
                    <a:lnTo>
                      <a:pt x="367921" y="371036"/>
                    </a:lnTo>
                    <a:lnTo>
                      <a:pt x="367921" y="2147526"/>
                    </a:lnTo>
                    <a:cubicBezTo>
                      <a:pt x="367921" y="2208861"/>
                      <a:pt x="417643" y="2258583"/>
                      <a:pt x="478978" y="2258583"/>
                    </a:cubicBezTo>
                    <a:lnTo>
                      <a:pt x="823395" y="2258583"/>
                    </a:lnTo>
                    <a:cubicBezTo>
                      <a:pt x="884730" y="2258583"/>
                      <a:pt x="934452" y="2208861"/>
                      <a:pt x="934452" y="2147526"/>
                    </a:cubicBezTo>
                    <a:lnTo>
                      <a:pt x="934452" y="1039913"/>
                    </a:lnTo>
                    <a:lnTo>
                      <a:pt x="1143173" y="1248634"/>
                    </a:lnTo>
                    <a:lnTo>
                      <a:pt x="1143173" y="2166826"/>
                    </a:lnTo>
                    <a:cubicBezTo>
                      <a:pt x="1143173" y="2340094"/>
                      <a:pt x="1002711" y="2480556"/>
                      <a:pt x="829443" y="2480556"/>
                    </a:cubicBezTo>
                    <a:lnTo>
                      <a:pt x="472929" y="2480556"/>
                    </a:lnTo>
                    <a:cubicBezTo>
                      <a:pt x="299661" y="2480556"/>
                      <a:pt x="159199" y="2340094"/>
                      <a:pt x="159199" y="2166826"/>
                    </a:cubicBezTo>
                    <a:lnTo>
                      <a:pt x="159199" y="371036"/>
                    </a:lnTo>
                    <a:close/>
                  </a:path>
                </a:pathLst>
              </a:custGeom>
              <a:solidFill>
                <a:srgbClr val="094778"/>
              </a:solidFill>
              <a:ln w="25400" cap="flat" cmpd="sng" algn="ctr">
                <a:noFill/>
                <a:prstDash val="solid"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00A0499-ADBC-4962-B827-A89FFB6EBCF7}"/>
                  </a:ext>
                </a:extLst>
              </p:cNvPr>
              <p:cNvSpPr/>
              <p:nvPr/>
            </p:nvSpPr>
            <p:spPr>
              <a:xfrm>
                <a:off x="1367417" y="4608692"/>
                <a:ext cx="890516" cy="636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7104A407-7C2F-4F5A-8062-AF9B18B30F2D}"/>
                </a:ext>
              </a:extLst>
            </p:cNvPr>
            <p:cNvGrpSpPr/>
            <p:nvPr/>
          </p:nvGrpSpPr>
          <p:grpSpPr>
            <a:xfrm>
              <a:off x="3008833" y="4782865"/>
              <a:ext cx="2277535" cy="1049610"/>
              <a:chOff x="3175140" y="5223875"/>
              <a:chExt cx="2480556" cy="1143173"/>
            </a:xfrm>
          </p:grpSpPr>
          <p:sp>
            <p:nvSpPr>
              <p:cNvPr id="63" name="任意多边形 59">
                <a:extLst>
                  <a:ext uri="{FF2B5EF4-FFF2-40B4-BE49-F238E27FC236}">
                    <a16:creationId xmlns:a16="http://schemas.microsoft.com/office/drawing/2014/main" id="{160DE61C-5FB8-46E2-BE07-E831A6E5E628}"/>
                  </a:ext>
                </a:extLst>
              </p:cNvPr>
              <p:cNvSpPr/>
              <p:nvPr/>
            </p:nvSpPr>
            <p:spPr>
              <a:xfrm rot="5400000">
                <a:off x="3843831" y="4555184"/>
                <a:ext cx="1143173" cy="2480556"/>
              </a:xfrm>
              <a:custGeom>
                <a:avLst/>
                <a:gdLst>
                  <a:gd name="connsiteX0" fmla="*/ 0 w 1143173"/>
                  <a:gd name="connsiteY0" fmla="*/ 371036 h 2480556"/>
                  <a:gd name="connsiteX1" fmla="*/ 258506 w 1143173"/>
                  <a:gd name="connsiteY1" fmla="*/ 0 h 2480556"/>
                  <a:gd name="connsiteX2" fmla="*/ 517012 w 1143173"/>
                  <a:gd name="connsiteY2" fmla="*/ 371036 h 2480556"/>
                  <a:gd name="connsiteX3" fmla="*/ 367921 w 1143173"/>
                  <a:gd name="connsiteY3" fmla="*/ 371036 h 2480556"/>
                  <a:gd name="connsiteX4" fmla="*/ 367921 w 1143173"/>
                  <a:gd name="connsiteY4" fmla="*/ 2147526 h 2480556"/>
                  <a:gd name="connsiteX5" fmla="*/ 478978 w 1143173"/>
                  <a:gd name="connsiteY5" fmla="*/ 2258583 h 2480556"/>
                  <a:gd name="connsiteX6" fmla="*/ 823395 w 1143173"/>
                  <a:gd name="connsiteY6" fmla="*/ 2258583 h 2480556"/>
                  <a:gd name="connsiteX7" fmla="*/ 934452 w 1143173"/>
                  <a:gd name="connsiteY7" fmla="*/ 2147526 h 2480556"/>
                  <a:gd name="connsiteX8" fmla="*/ 934452 w 1143173"/>
                  <a:gd name="connsiteY8" fmla="*/ 1039913 h 2480556"/>
                  <a:gd name="connsiteX9" fmla="*/ 1143173 w 1143173"/>
                  <a:gd name="connsiteY9" fmla="*/ 1248634 h 2480556"/>
                  <a:gd name="connsiteX10" fmla="*/ 1143173 w 1143173"/>
                  <a:gd name="connsiteY10" fmla="*/ 2166826 h 2480556"/>
                  <a:gd name="connsiteX11" fmla="*/ 829443 w 1143173"/>
                  <a:gd name="connsiteY11" fmla="*/ 2480556 h 2480556"/>
                  <a:gd name="connsiteX12" fmla="*/ 472929 w 1143173"/>
                  <a:gd name="connsiteY12" fmla="*/ 2480556 h 2480556"/>
                  <a:gd name="connsiteX13" fmla="*/ 159199 w 1143173"/>
                  <a:gd name="connsiteY13" fmla="*/ 2166826 h 2480556"/>
                  <a:gd name="connsiteX14" fmla="*/ 159199 w 1143173"/>
                  <a:gd name="connsiteY14" fmla="*/ 371036 h 248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173" h="2480556">
                    <a:moveTo>
                      <a:pt x="0" y="371036"/>
                    </a:moveTo>
                    <a:lnTo>
                      <a:pt x="258506" y="0"/>
                    </a:lnTo>
                    <a:lnTo>
                      <a:pt x="517012" y="371036"/>
                    </a:lnTo>
                    <a:lnTo>
                      <a:pt x="367921" y="371036"/>
                    </a:lnTo>
                    <a:lnTo>
                      <a:pt x="367921" y="2147526"/>
                    </a:lnTo>
                    <a:cubicBezTo>
                      <a:pt x="367921" y="2208861"/>
                      <a:pt x="417643" y="2258583"/>
                      <a:pt x="478978" y="2258583"/>
                    </a:cubicBezTo>
                    <a:lnTo>
                      <a:pt x="823395" y="2258583"/>
                    </a:lnTo>
                    <a:cubicBezTo>
                      <a:pt x="884730" y="2258583"/>
                      <a:pt x="934452" y="2208861"/>
                      <a:pt x="934452" y="2147526"/>
                    </a:cubicBezTo>
                    <a:lnTo>
                      <a:pt x="934452" y="1039913"/>
                    </a:lnTo>
                    <a:lnTo>
                      <a:pt x="1143173" y="1248634"/>
                    </a:lnTo>
                    <a:lnTo>
                      <a:pt x="1143173" y="2166826"/>
                    </a:lnTo>
                    <a:cubicBezTo>
                      <a:pt x="1143173" y="2340094"/>
                      <a:pt x="1002711" y="2480556"/>
                      <a:pt x="829443" y="2480556"/>
                    </a:cubicBezTo>
                    <a:lnTo>
                      <a:pt x="472929" y="2480556"/>
                    </a:lnTo>
                    <a:cubicBezTo>
                      <a:pt x="299661" y="2480556"/>
                      <a:pt x="159199" y="2340094"/>
                      <a:pt x="159199" y="2166826"/>
                    </a:cubicBezTo>
                    <a:lnTo>
                      <a:pt x="159199" y="371036"/>
                    </a:lnTo>
                    <a:close/>
                  </a:path>
                </a:pathLst>
              </a:custGeom>
              <a:solidFill>
                <a:srgbClr val="E14A1C"/>
              </a:solidFill>
              <a:ln w="25400" cap="flat" cmpd="sng" algn="ctr">
                <a:noFill/>
                <a:prstDash val="solid"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5957981F-9DFF-4825-99EA-4398A8F60FC2}"/>
                  </a:ext>
                </a:extLst>
              </p:cNvPr>
              <p:cNvSpPr/>
              <p:nvPr/>
            </p:nvSpPr>
            <p:spPr>
              <a:xfrm>
                <a:off x="3283024" y="5567350"/>
                <a:ext cx="890516" cy="636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CFF43F4-0A21-4A5D-A27D-97CF955CE8DE}"/>
                </a:ext>
              </a:extLst>
            </p:cNvPr>
            <p:cNvGrpSpPr/>
            <p:nvPr/>
          </p:nvGrpSpPr>
          <p:grpSpPr>
            <a:xfrm>
              <a:off x="3697483" y="1689375"/>
              <a:ext cx="476280" cy="476280"/>
              <a:chOff x="3889987" y="1689375"/>
              <a:chExt cx="476280" cy="476280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ED141C11-398B-40F7-BD9E-CC9A7C97EDDA}"/>
                  </a:ext>
                </a:extLst>
              </p:cNvPr>
              <p:cNvSpPr/>
              <p:nvPr/>
            </p:nvSpPr>
            <p:spPr>
              <a:xfrm>
                <a:off x="3889987" y="1689375"/>
                <a:ext cx="476280" cy="476280"/>
              </a:xfrm>
              <a:prstGeom prst="ellipse">
                <a:avLst/>
              </a:prstGeom>
              <a:solidFill>
                <a:srgbClr val="094778"/>
              </a:solidFill>
              <a:ln w="15875" cap="flat" cmpd="sng" algn="ctr">
                <a:noFill/>
                <a:prstDash val="solid"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E8FB5288-C3CD-4DEA-A6A7-837FA18F38B1}"/>
                  </a:ext>
                </a:extLst>
              </p:cNvPr>
              <p:cNvGrpSpPr/>
              <p:nvPr/>
            </p:nvGrpSpPr>
            <p:grpSpPr>
              <a:xfrm>
                <a:off x="4002828" y="1812159"/>
                <a:ext cx="244919" cy="235535"/>
                <a:chOff x="4002828" y="1812159"/>
                <a:chExt cx="244919" cy="235535"/>
              </a:xfrm>
              <a:solidFill>
                <a:schemeClr val="bg1"/>
              </a:solidFill>
            </p:grpSpPr>
            <p:sp>
              <p:nvSpPr>
                <p:cNvPr id="68" name="Oval 131">
                  <a:extLst>
                    <a:ext uri="{FF2B5EF4-FFF2-40B4-BE49-F238E27FC236}">
                      <a16:creationId xmlns:a16="http://schemas.microsoft.com/office/drawing/2014/main" id="{B341BC73-F181-44C4-800B-A96EF1E56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0181" y="1812159"/>
                  <a:ext cx="110214" cy="1116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4">
                  <a:extLst>
                    <a:ext uri="{FF2B5EF4-FFF2-40B4-BE49-F238E27FC236}">
                      <a16:creationId xmlns:a16="http://schemas.microsoft.com/office/drawing/2014/main" id="{5FE6BCC1-F37F-475D-BEB9-0BB879C6E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2828" y="1941191"/>
                  <a:ext cx="244919" cy="106503"/>
                </a:xfrm>
                <a:custGeom>
                  <a:avLst/>
                  <a:gdLst>
                    <a:gd name="T0" fmla="*/ 35 w 200"/>
                    <a:gd name="T1" fmla="*/ 87 h 87"/>
                    <a:gd name="T2" fmla="*/ 35 w 200"/>
                    <a:gd name="T3" fmla="*/ 72 h 87"/>
                    <a:gd name="T4" fmla="*/ 46 w 200"/>
                    <a:gd name="T5" fmla="*/ 72 h 87"/>
                    <a:gd name="T6" fmla="*/ 46 w 200"/>
                    <a:gd name="T7" fmla="*/ 87 h 87"/>
                    <a:gd name="T8" fmla="*/ 155 w 200"/>
                    <a:gd name="T9" fmla="*/ 87 h 87"/>
                    <a:gd name="T10" fmla="*/ 155 w 200"/>
                    <a:gd name="T11" fmla="*/ 72 h 87"/>
                    <a:gd name="T12" fmla="*/ 166 w 200"/>
                    <a:gd name="T13" fmla="*/ 72 h 87"/>
                    <a:gd name="T14" fmla="*/ 166 w 200"/>
                    <a:gd name="T15" fmla="*/ 87 h 87"/>
                    <a:gd name="T16" fmla="*/ 199 w 200"/>
                    <a:gd name="T17" fmla="*/ 87 h 87"/>
                    <a:gd name="T18" fmla="*/ 200 w 200"/>
                    <a:gd name="T19" fmla="*/ 43 h 87"/>
                    <a:gd name="T20" fmla="*/ 156 w 200"/>
                    <a:gd name="T21" fmla="*/ 0 h 87"/>
                    <a:gd name="T22" fmla="*/ 156 w 200"/>
                    <a:gd name="T23" fmla="*/ 0 h 87"/>
                    <a:gd name="T24" fmla="*/ 156 w 200"/>
                    <a:gd name="T25" fmla="*/ 0 h 87"/>
                    <a:gd name="T26" fmla="*/ 140 w 200"/>
                    <a:gd name="T27" fmla="*/ 0 h 87"/>
                    <a:gd name="T28" fmla="*/ 100 w 200"/>
                    <a:gd name="T29" fmla="*/ 80 h 87"/>
                    <a:gd name="T30" fmla="*/ 60 w 200"/>
                    <a:gd name="T31" fmla="*/ 0 h 87"/>
                    <a:gd name="T32" fmla="*/ 45 w 200"/>
                    <a:gd name="T33" fmla="*/ 0 h 87"/>
                    <a:gd name="T34" fmla="*/ 45 w 200"/>
                    <a:gd name="T35" fmla="*/ 0 h 87"/>
                    <a:gd name="T36" fmla="*/ 44 w 200"/>
                    <a:gd name="T37" fmla="*/ 0 h 87"/>
                    <a:gd name="T38" fmla="*/ 1 w 200"/>
                    <a:gd name="T39" fmla="*/ 43 h 87"/>
                    <a:gd name="T40" fmla="*/ 0 w 200"/>
                    <a:gd name="T41" fmla="*/ 87 h 87"/>
                    <a:gd name="T42" fmla="*/ 35 w 200"/>
                    <a:gd name="T4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87">
                      <a:moveTo>
                        <a:pt x="35" y="87"/>
                      </a:move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6" y="87"/>
                        <a:pt x="46" y="87"/>
                        <a:pt x="46" y="87"/>
                      </a:cubicBezTo>
                      <a:cubicBezTo>
                        <a:pt x="155" y="87"/>
                        <a:pt x="155" y="87"/>
                        <a:pt x="155" y="87"/>
                      </a:cubicBezTo>
                      <a:cubicBezTo>
                        <a:pt x="155" y="72"/>
                        <a:pt x="155" y="72"/>
                        <a:pt x="155" y="72"/>
                      </a:cubicBezTo>
                      <a:cubicBezTo>
                        <a:pt x="166" y="72"/>
                        <a:pt x="166" y="72"/>
                        <a:pt x="166" y="72"/>
                      </a:cubicBezTo>
                      <a:cubicBezTo>
                        <a:pt x="166" y="87"/>
                        <a:pt x="166" y="87"/>
                        <a:pt x="166" y="87"/>
                      </a:cubicBezTo>
                      <a:cubicBezTo>
                        <a:pt x="199" y="87"/>
                        <a:pt x="199" y="87"/>
                        <a:pt x="199" y="87"/>
                      </a:cubicBezTo>
                      <a:cubicBezTo>
                        <a:pt x="199" y="47"/>
                        <a:pt x="200" y="43"/>
                        <a:pt x="200" y="43"/>
                      </a:cubicBezTo>
                      <a:cubicBezTo>
                        <a:pt x="200" y="19"/>
                        <a:pt x="180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20" y="0"/>
                        <a:pt x="1" y="19"/>
                        <a:pt x="1" y="43"/>
                      </a:cubicBezTo>
                      <a:cubicBezTo>
                        <a:pt x="1" y="43"/>
                        <a:pt x="0" y="47"/>
                        <a:pt x="0" y="87"/>
                      </a:cubicBezTo>
                      <a:lnTo>
                        <a:pt x="35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458551F4-C885-4180-82DD-E2D9EF5AE2C7}"/>
                </a:ext>
              </a:extLst>
            </p:cNvPr>
            <p:cNvGrpSpPr/>
            <p:nvPr/>
          </p:nvGrpSpPr>
          <p:grpSpPr>
            <a:xfrm>
              <a:off x="5427216" y="2531635"/>
              <a:ext cx="476280" cy="476280"/>
              <a:chOff x="5619720" y="2531635"/>
              <a:chExt cx="476280" cy="476280"/>
            </a:xfrm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8306B50E-39DF-44C8-B399-F558B2AA0550}"/>
                  </a:ext>
                </a:extLst>
              </p:cNvPr>
              <p:cNvSpPr/>
              <p:nvPr/>
            </p:nvSpPr>
            <p:spPr>
              <a:xfrm>
                <a:off x="5619720" y="2531635"/>
                <a:ext cx="476280" cy="476280"/>
              </a:xfrm>
              <a:prstGeom prst="ellipse">
                <a:avLst/>
              </a:prstGeom>
              <a:solidFill>
                <a:srgbClr val="E14A1C"/>
              </a:solidFill>
              <a:ln w="15875" cap="flat" cmpd="sng" algn="ctr">
                <a:noFill/>
                <a:prstDash val="solid"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098E6D81-0D04-4733-9238-EDFE34A1F279}"/>
                  </a:ext>
                </a:extLst>
              </p:cNvPr>
              <p:cNvGrpSpPr/>
              <p:nvPr/>
            </p:nvGrpSpPr>
            <p:grpSpPr>
              <a:xfrm>
                <a:off x="5705363" y="2658756"/>
                <a:ext cx="308611" cy="234484"/>
                <a:chOff x="4268086" y="4221191"/>
                <a:chExt cx="509646" cy="387231"/>
              </a:xfrm>
              <a:solidFill>
                <a:schemeClr val="bg1"/>
              </a:solidFill>
            </p:grpSpPr>
            <p:sp>
              <p:nvSpPr>
                <p:cNvPr id="73" name="Freeform 20">
                  <a:extLst>
                    <a:ext uri="{FF2B5EF4-FFF2-40B4-BE49-F238E27FC236}">
                      <a16:creationId xmlns:a16="http://schemas.microsoft.com/office/drawing/2014/main" id="{5559812E-1E2A-4921-9594-4C2E4D0251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68086" y="4273030"/>
                  <a:ext cx="337890" cy="335392"/>
                </a:xfrm>
                <a:custGeom>
                  <a:avLst/>
                  <a:gdLst>
                    <a:gd name="T0" fmla="*/ 229 w 229"/>
                    <a:gd name="T1" fmla="*/ 128 h 227"/>
                    <a:gd name="T2" fmla="*/ 229 w 229"/>
                    <a:gd name="T3" fmla="*/ 98 h 227"/>
                    <a:gd name="T4" fmla="*/ 206 w 229"/>
                    <a:gd name="T5" fmla="*/ 93 h 227"/>
                    <a:gd name="T6" fmla="*/ 200 w 229"/>
                    <a:gd name="T7" fmla="*/ 76 h 227"/>
                    <a:gd name="T8" fmla="*/ 216 w 229"/>
                    <a:gd name="T9" fmla="*/ 58 h 227"/>
                    <a:gd name="T10" fmla="*/ 198 w 229"/>
                    <a:gd name="T11" fmla="*/ 34 h 227"/>
                    <a:gd name="T12" fmla="*/ 176 w 229"/>
                    <a:gd name="T13" fmla="*/ 44 h 227"/>
                    <a:gd name="T14" fmla="*/ 161 w 229"/>
                    <a:gd name="T15" fmla="*/ 33 h 227"/>
                    <a:gd name="T16" fmla="*/ 164 w 229"/>
                    <a:gd name="T17" fmla="*/ 9 h 227"/>
                    <a:gd name="T18" fmla="*/ 135 w 229"/>
                    <a:gd name="T19" fmla="*/ 0 h 227"/>
                    <a:gd name="T20" fmla="*/ 123 w 229"/>
                    <a:gd name="T21" fmla="*/ 20 h 227"/>
                    <a:gd name="T22" fmla="*/ 114 w 229"/>
                    <a:gd name="T23" fmla="*/ 20 h 227"/>
                    <a:gd name="T24" fmla="*/ 105 w 229"/>
                    <a:gd name="T25" fmla="*/ 20 h 227"/>
                    <a:gd name="T26" fmla="*/ 93 w 229"/>
                    <a:gd name="T27" fmla="*/ 0 h 227"/>
                    <a:gd name="T28" fmla="*/ 65 w 229"/>
                    <a:gd name="T29" fmla="*/ 9 h 227"/>
                    <a:gd name="T30" fmla="*/ 67 w 229"/>
                    <a:gd name="T31" fmla="*/ 33 h 227"/>
                    <a:gd name="T32" fmla="*/ 52 w 229"/>
                    <a:gd name="T33" fmla="*/ 44 h 227"/>
                    <a:gd name="T34" fmla="*/ 30 w 229"/>
                    <a:gd name="T35" fmla="*/ 34 h 227"/>
                    <a:gd name="T36" fmla="*/ 13 w 229"/>
                    <a:gd name="T37" fmla="*/ 58 h 227"/>
                    <a:gd name="T38" fmla="*/ 29 w 229"/>
                    <a:gd name="T39" fmla="*/ 76 h 227"/>
                    <a:gd name="T40" fmla="*/ 23 w 229"/>
                    <a:gd name="T41" fmla="*/ 94 h 227"/>
                    <a:gd name="T42" fmla="*/ 0 w 229"/>
                    <a:gd name="T43" fmla="*/ 98 h 227"/>
                    <a:gd name="T44" fmla="*/ 0 w 229"/>
                    <a:gd name="T45" fmla="*/ 128 h 227"/>
                    <a:gd name="T46" fmla="*/ 23 w 229"/>
                    <a:gd name="T47" fmla="*/ 133 h 227"/>
                    <a:gd name="T48" fmla="*/ 29 w 229"/>
                    <a:gd name="T49" fmla="*/ 151 h 227"/>
                    <a:gd name="T50" fmla="*/ 13 w 229"/>
                    <a:gd name="T51" fmla="*/ 169 h 227"/>
                    <a:gd name="T52" fmla="*/ 31 w 229"/>
                    <a:gd name="T53" fmla="*/ 193 h 227"/>
                    <a:gd name="T54" fmla="*/ 52 w 229"/>
                    <a:gd name="T55" fmla="*/ 183 h 227"/>
                    <a:gd name="T56" fmla="*/ 67 w 229"/>
                    <a:gd name="T57" fmla="*/ 194 h 227"/>
                    <a:gd name="T58" fmla="*/ 65 w 229"/>
                    <a:gd name="T59" fmla="*/ 218 h 227"/>
                    <a:gd name="T60" fmla="*/ 93 w 229"/>
                    <a:gd name="T61" fmla="*/ 227 h 227"/>
                    <a:gd name="T62" fmla="*/ 105 w 229"/>
                    <a:gd name="T63" fmla="*/ 206 h 227"/>
                    <a:gd name="T64" fmla="*/ 114 w 229"/>
                    <a:gd name="T65" fmla="*/ 207 h 227"/>
                    <a:gd name="T66" fmla="*/ 124 w 229"/>
                    <a:gd name="T67" fmla="*/ 206 h 227"/>
                    <a:gd name="T68" fmla="*/ 135 w 229"/>
                    <a:gd name="T69" fmla="*/ 227 h 227"/>
                    <a:gd name="T70" fmla="*/ 164 w 229"/>
                    <a:gd name="T71" fmla="*/ 217 h 227"/>
                    <a:gd name="T72" fmla="*/ 161 w 229"/>
                    <a:gd name="T73" fmla="*/ 194 h 227"/>
                    <a:gd name="T74" fmla="*/ 176 w 229"/>
                    <a:gd name="T75" fmla="*/ 183 h 227"/>
                    <a:gd name="T76" fmla="*/ 198 w 229"/>
                    <a:gd name="T77" fmla="*/ 193 h 227"/>
                    <a:gd name="T78" fmla="*/ 216 w 229"/>
                    <a:gd name="T79" fmla="*/ 168 h 227"/>
                    <a:gd name="T80" fmla="*/ 200 w 229"/>
                    <a:gd name="T81" fmla="*/ 151 h 227"/>
                    <a:gd name="T82" fmla="*/ 206 w 229"/>
                    <a:gd name="T83" fmla="*/ 133 h 227"/>
                    <a:gd name="T84" fmla="*/ 229 w 229"/>
                    <a:gd name="T85" fmla="*/ 128 h 227"/>
                    <a:gd name="T86" fmla="*/ 114 w 229"/>
                    <a:gd name="T87" fmla="*/ 180 h 227"/>
                    <a:gd name="T88" fmla="*/ 47 w 229"/>
                    <a:gd name="T89" fmla="*/ 113 h 227"/>
                    <a:gd name="T90" fmla="*/ 114 w 229"/>
                    <a:gd name="T91" fmla="*/ 46 h 227"/>
                    <a:gd name="T92" fmla="*/ 181 w 229"/>
                    <a:gd name="T93" fmla="*/ 113 h 227"/>
                    <a:gd name="T94" fmla="*/ 114 w 229"/>
                    <a:gd name="T95" fmla="*/ 18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9" h="227">
                      <a:moveTo>
                        <a:pt x="229" y="128"/>
                      </a:moveTo>
                      <a:cubicBezTo>
                        <a:pt x="229" y="98"/>
                        <a:pt x="229" y="98"/>
                        <a:pt x="229" y="98"/>
                      </a:cubicBezTo>
                      <a:cubicBezTo>
                        <a:pt x="206" y="93"/>
                        <a:pt x="206" y="93"/>
                        <a:pt x="206" y="93"/>
                      </a:cubicBezTo>
                      <a:cubicBezTo>
                        <a:pt x="204" y="87"/>
                        <a:pt x="202" y="81"/>
                        <a:pt x="200" y="76"/>
                      </a:cubicBezTo>
                      <a:cubicBezTo>
                        <a:pt x="216" y="58"/>
                        <a:pt x="216" y="58"/>
                        <a:pt x="216" y="58"/>
                      </a:cubicBezTo>
                      <a:cubicBezTo>
                        <a:pt x="198" y="34"/>
                        <a:pt x="198" y="34"/>
                        <a:pt x="198" y="34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2" y="39"/>
                        <a:pt x="167" y="36"/>
                        <a:pt x="161" y="33"/>
                      </a:cubicBezTo>
                      <a:cubicBezTo>
                        <a:pt x="164" y="9"/>
                        <a:pt x="164" y="9"/>
                        <a:pt x="164" y="9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0" y="20"/>
                        <a:pt x="117" y="20"/>
                        <a:pt x="114" y="20"/>
                      </a:cubicBezTo>
                      <a:cubicBezTo>
                        <a:pt x="111" y="20"/>
                        <a:pt x="108" y="20"/>
                        <a:pt x="105" y="2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2" y="36"/>
                        <a:pt x="57" y="39"/>
                        <a:pt x="52" y="4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29" y="76"/>
                        <a:pt x="29" y="76"/>
                        <a:pt x="29" y="76"/>
                      </a:cubicBezTo>
                      <a:cubicBezTo>
                        <a:pt x="26" y="81"/>
                        <a:pt x="24" y="87"/>
                        <a:pt x="23" y="94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23" y="133"/>
                        <a:pt x="23" y="133"/>
                        <a:pt x="23" y="133"/>
                      </a:cubicBezTo>
                      <a:cubicBezTo>
                        <a:pt x="24" y="139"/>
                        <a:pt x="26" y="145"/>
                        <a:pt x="29" y="151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31" y="193"/>
                        <a:pt x="31" y="193"/>
                        <a:pt x="31" y="193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7" y="187"/>
                        <a:pt x="62" y="191"/>
                        <a:pt x="67" y="194"/>
                      </a:cubicBezTo>
                      <a:cubicBezTo>
                        <a:pt x="65" y="218"/>
                        <a:pt x="65" y="218"/>
                        <a:pt x="65" y="218"/>
                      </a:cubicBezTo>
                      <a:cubicBezTo>
                        <a:pt x="93" y="227"/>
                        <a:pt x="93" y="227"/>
                        <a:pt x="93" y="227"/>
                      </a:cubicBezTo>
                      <a:cubicBezTo>
                        <a:pt x="105" y="206"/>
                        <a:pt x="105" y="206"/>
                        <a:pt x="105" y="206"/>
                      </a:cubicBezTo>
                      <a:cubicBezTo>
                        <a:pt x="108" y="207"/>
                        <a:pt x="111" y="207"/>
                        <a:pt x="114" y="207"/>
                      </a:cubicBezTo>
                      <a:cubicBezTo>
                        <a:pt x="117" y="207"/>
                        <a:pt x="121" y="207"/>
                        <a:pt x="124" y="206"/>
                      </a:cubicBezTo>
                      <a:cubicBezTo>
                        <a:pt x="135" y="227"/>
                        <a:pt x="135" y="227"/>
                        <a:pt x="135" y="227"/>
                      </a:cubicBezTo>
                      <a:cubicBezTo>
                        <a:pt x="164" y="217"/>
                        <a:pt x="164" y="217"/>
                        <a:pt x="164" y="217"/>
                      </a:cubicBezTo>
                      <a:cubicBezTo>
                        <a:pt x="161" y="194"/>
                        <a:pt x="161" y="194"/>
                        <a:pt x="161" y="194"/>
                      </a:cubicBezTo>
                      <a:cubicBezTo>
                        <a:pt x="167" y="191"/>
                        <a:pt x="172" y="187"/>
                        <a:pt x="176" y="183"/>
                      </a:cubicBezTo>
                      <a:cubicBezTo>
                        <a:pt x="198" y="193"/>
                        <a:pt x="198" y="193"/>
                        <a:pt x="198" y="193"/>
                      </a:cubicBezTo>
                      <a:cubicBezTo>
                        <a:pt x="216" y="168"/>
                        <a:pt x="216" y="168"/>
                        <a:pt x="216" y="168"/>
                      </a:cubicBezTo>
                      <a:cubicBezTo>
                        <a:pt x="200" y="151"/>
                        <a:pt x="200" y="151"/>
                        <a:pt x="200" y="151"/>
                      </a:cubicBezTo>
                      <a:cubicBezTo>
                        <a:pt x="202" y="145"/>
                        <a:pt x="204" y="139"/>
                        <a:pt x="206" y="133"/>
                      </a:cubicBezTo>
                      <a:lnTo>
                        <a:pt x="229" y="128"/>
                      </a:lnTo>
                      <a:close/>
                      <a:moveTo>
                        <a:pt x="114" y="180"/>
                      </a:moveTo>
                      <a:cubicBezTo>
                        <a:pt x="77" y="180"/>
                        <a:pt x="47" y="150"/>
                        <a:pt x="47" y="113"/>
                      </a:cubicBezTo>
                      <a:cubicBezTo>
                        <a:pt x="47" y="76"/>
                        <a:pt x="77" y="46"/>
                        <a:pt x="114" y="46"/>
                      </a:cubicBezTo>
                      <a:cubicBezTo>
                        <a:pt x="151" y="46"/>
                        <a:pt x="181" y="76"/>
                        <a:pt x="181" y="113"/>
                      </a:cubicBezTo>
                      <a:cubicBezTo>
                        <a:pt x="181" y="150"/>
                        <a:pt x="151" y="180"/>
                        <a:pt x="114" y="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21">
                  <a:extLst>
                    <a:ext uri="{FF2B5EF4-FFF2-40B4-BE49-F238E27FC236}">
                      <a16:creationId xmlns:a16="http://schemas.microsoft.com/office/drawing/2014/main" id="{D4CE415A-1345-4C64-B600-C04951502E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77871" y="4221191"/>
                  <a:ext cx="199861" cy="199861"/>
                </a:xfrm>
                <a:custGeom>
                  <a:avLst/>
                  <a:gdLst>
                    <a:gd name="T0" fmla="*/ 135 w 135"/>
                    <a:gd name="T1" fmla="*/ 76 h 135"/>
                    <a:gd name="T2" fmla="*/ 135 w 135"/>
                    <a:gd name="T3" fmla="*/ 58 h 135"/>
                    <a:gd name="T4" fmla="*/ 122 w 135"/>
                    <a:gd name="T5" fmla="*/ 55 h 135"/>
                    <a:gd name="T6" fmla="*/ 118 w 135"/>
                    <a:gd name="T7" fmla="*/ 45 h 135"/>
                    <a:gd name="T8" fmla="*/ 128 w 135"/>
                    <a:gd name="T9" fmla="*/ 34 h 135"/>
                    <a:gd name="T10" fmla="*/ 117 w 135"/>
                    <a:gd name="T11" fmla="*/ 20 h 135"/>
                    <a:gd name="T12" fmla="*/ 104 w 135"/>
                    <a:gd name="T13" fmla="*/ 26 h 135"/>
                    <a:gd name="T14" fmla="*/ 96 w 135"/>
                    <a:gd name="T15" fmla="*/ 19 h 135"/>
                    <a:gd name="T16" fmla="*/ 97 w 135"/>
                    <a:gd name="T17" fmla="*/ 5 h 135"/>
                    <a:gd name="T18" fmla="*/ 80 w 135"/>
                    <a:gd name="T19" fmla="*/ 0 h 135"/>
                    <a:gd name="T20" fmla="*/ 73 w 135"/>
                    <a:gd name="T21" fmla="*/ 12 h 135"/>
                    <a:gd name="T22" fmla="*/ 67 w 135"/>
                    <a:gd name="T23" fmla="*/ 12 h 135"/>
                    <a:gd name="T24" fmla="*/ 62 w 135"/>
                    <a:gd name="T25" fmla="*/ 12 h 135"/>
                    <a:gd name="T26" fmla="*/ 55 w 135"/>
                    <a:gd name="T27" fmla="*/ 0 h 135"/>
                    <a:gd name="T28" fmla="*/ 38 w 135"/>
                    <a:gd name="T29" fmla="*/ 5 h 135"/>
                    <a:gd name="T30" fmla="*/ 39 w 135"/>
                    <a:gd name="T31" fmla="*/ 19 h 135"/>
                    <a:gd name="T32" fmla="*/ 30 w 135"/>
                    <a:gd name="T33" fmla="*/ 26 h 135"/>
                    <a:gd name="T34" fmla="*/ 18 w 135"/>
                    <a:gd name="T35" fmla="*/ 20 h 135"/>
                    <a:gd name="T36" fmla="*/ 7 w 135"/>
                    <a:gd name="T37" fmla="*/ 34 h 135"/>
                    <a:gd name="T38" fmla="*/ 17 w 135"/>
                    <a:gd name="T39" fmla="*/ 45 h 135"/>
                    <a:gd name="T40" fmla="*/ 13 w 135"/>
                    <a:gd name="T41" fmla="*/ 55 h 135"/>
                    <a:gd name="T42" fmla="*/ 0 w 135"/>
                    <a:gd name="T43" fmla="*/ 58 h 135"/>
                    <a:gd name="T44" fmla="*/ 0 w 135"/>
                    <a:gd name="T45" fmla="*/ 76 h 135"/>
                    <a:gd name="T46" fmla="*/ 13 w 135"/>
                    <a:gd name="T47" fmla="*/ 79 h 135"/>
                    <a:gd name="T48" fmla="*/ 17 w 135"/>
                    <a:gd name="T49" fmla="*/ 90 h 135"/>
                    <a:gd name="T50" fmla="*/ 7 w 135"/>
                    <a:gd name="T51" fmla="*/ 100 h 135"/>
                    <a:gd name="T52" fmla="*/ 18 w 135"/>
                    <a:gd name="T53" fmla="*/ 114 h 135"/>
                    <a:gd name="T54" fmla="*/ 31 w 135"/>
                    <a:gd name="T55" fmla="*/ 109 h 135"/>
                    <a:gd name="T56" fmla="*/ 39 w 135"/>
                    <a:gd name="T57" fmla="*/ 115 h 135"/>
                    <a:gd name="T58" fmla="*/ 38 w 135"/>
                    <a:gd name="T59" fmla="*/ 129 h 135"/>
                    <a:gd name="T60" fmla="*/ 55 w 135"/>
                    <a:gd name="T61" fmla="*/ 135 h 135"/>
                    <a:gd name="T62" fmla="*/ 62 w 135"/>
                    <a:gd name="T63" fmla="*/ 122 h 135"/>
                    <a:gd name="T64" fmla="*/ 68 w 135"/>
                    <a:gd name="T65" fmla="*/ 123 h 135"/>
                    <a:gd name="T66" fmla="*/ 73 w 135"/>
                    <a:gd name="T67" fmla="*/ 122 h 135"/>
                    <a:gd name="T68" fmla="*/ 80 w 135"/>
                    <a:gd name="T69" fmla="*/ 135 h 135"/>
                    <a:gd name="T70" fmla="*/ 97 w 135"/>
                    <a:gd name="T71" fmla="*/ 129 h 135"/>
                    <a:gd name="T72" fmla="*/ 96 w 135"/>
                    <a:gd name="T73" fmla="*/ 115 h 135"/>
                    <a:gd name="T74" fmla="*/ 104 w 135"/>
                    <a:gd name="T75" fmla="*/ 109 h 135"/>
                    <a:gd name="T76" fmla="*/ 117 w 135"/>
                    <a:gd name="T77" fmla="*/ 114 h 135"/>
                    <a:gd name="T78" fmla="*/ 128 w 135"/>
                    <a:gd name="T79" fmla="*/ 100 h 135"/>
                    <a:gd name="T80" fmla="*/ 118 w 135"/>
                    <a:gd name="T81" fmla="*/ 89 h 135"/>
                    <a:gd name="T82" fmla="*/ 122 w 135"/>
                    <a:gd name="T83" fmla="*/ 79 h 135"/>
                    <a:gd name="T84" fmla="*/ 135 w 135"/>
                    <a:gd name="T85" fmla="*/ 76 h 135"/>
                    <a:gd name="T86" fmla="*/ 67 w 135"/>
                    <a:gd name="T87" fmla="*/ 107 h 135"/>
                    <a:gd name="T88" fmla="*/ 28 w 135"/>
                    <a:gd name="T89" fmla="*/ 67 h 135"/>
                    <a:gd name="T90" fmla="*/ 67 w 135"/>
                    <a:gd name="T91" fmla="*/ 27 h 135"/>
                    <a:gd name="T92" fmla="*/ 107 w 135"/>
                    <a:gd name="T93" fmla="*/ 67 h 135"/>
                    <a:gd name="T94" fmla="*/ 67 w 135"/>
                    <a:gd name="T95" fmla="*/ 10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5" h="135">
                      <a:moveTo>
                        <a:pt x="135" y="76"/>
                      </a:move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22" y="55"/>
                        <a:pt x="122" y="55"/>
                        <a:pt x="122" y="55"/>
                      </a:cubicBezTo>
                      <a:cubicBezTo>
                        <a:pt x="121" y="52"/>
                        <a:pt x="120" y="48"/>
                        <a:pt x="118" y="45"/>
                      </a:cubicBezTo>
                      <a:cubicBezTo>
                        <a:pt x="128" y="34"/>
                        <a:pt x="128" y="34"/>
                        <a:pt x="128" y="34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2" y="23"/>
                        <a:pt x="99" y="21"/>
                        <a:pt x="96" y="19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1" y="12"/>
                        <a:pt x="69" y="12"/>
                        <a:pt x="67" y="12"/>
                      </a:cubicBezTo>
                      <a:cubicBezTo>
                        <a:pt x="66" y="12"/>
                        <a:pt x="64" y="12"/>
                        <a:pt x="62" y="1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21"/>
                        <a:pt x="33" y="23"/>
                        <a:pt x="30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5" y="48"/>
                        <a:pt x="14" y="52"/>
                        <a:pt x="13" y="5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4" y="83"/>
                        <a:pt x="15" y="86"/>
                        <a:pt x="17" y="90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18" y="114"/>
                        <a:pt x="18" y="114"/>
                        <a:pt x="18" y="114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33" y="111"/>
                        <a:pt x="36" y="113"/>
                        <a:pt x="39" y="115"/>
                      </a:cubicBezTo>
                      <a:cubicBezTo>
                        <a:pt x="38" y="129"/>
                        <a:pt x="38" y="129"/>
                        <a:pt x="38" y="129"/>
                      </a:cubicBezTo>
                      <a:cubicBezTo>
                        <a:pt x="55" y="135"/>
                        <a:pt x="55" y="135"/>
                        <a:pt x="55" y="135"/>
                      </a:cubicBez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64" y="123"/>
                        <a:pt x="66" y="123"/>
                        <a:pt x="68" y="123"/>
                      </a:cubicBezTo>
                      <a:cubicBezTo>
                        <a:pt x="69" y="123"/>
                        <a:pt x="71" y="123"/>
                        <a:pt x="73" y="122"/>
                      </a:cubicBezTo>
                      <a:cubicBezTo>
                        <a:pt x="80" y="135"/>
                        <a:pt x="80" y="135"/>
                        <a:pt x="80" y="135"/>
                      </a:cubicBezTo>
                      <a:cubicBezTo>
                        <a:pt x="97" y="129"/>
                        <a:pt x="97" y="129"/>
                        <a:pt x="97" y="129"/>
                      </a:cubicBezTo>
                      <a:cubicBezTo>
                        <a:pt x="96" y="115"/>
                        <a:pt x="96" y="115"/>
                        <a:pt x="96" y="115"/>
                      </a:cubicBezTo>
                      <a:cubicBezTo>
                        <a:pt x="99" y="113"/>
                        <a:pt x="102" y="111"/>
                        <a:pt x="104" y="109"/>
                      </a:cubicBezTo>
                      <a:cubicBezTo>
                        <a:pt x="117" y="114"/>
                        <a:pt x="117" y="114"/>
                        <a:pt x="117" y="114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6"/>
                        <a:pt x="121" y="83"/>
                        <a:pt x="122" y="79"/>
                      </a:cubicBezTo>
                      <a:lnTo>
                        <a:pt x="135" y="76"/>
                      </a:lnTo>
                      <a:close/>
                      <a:moveTo>
                        <a:pt x="67" y="107"/>
                      </a:moveTo>
                      <a:cubicBezTo>
                        <a:pt x="46" y="107"/>
                        <a:pt x="28" y="89"/>
                        <a:pt x="28" y="67"/>
                      </a:cubicBezTo>
                      <a:cubicBezTo>
                        <a:pt x="28" y="45"/>
                        <a:pt x="46" y="27"/>
                        <a:pt x="67" y="27"/>
                      </a:cubicBezTo>
                      <a:cubicBezTo>
                        <a:pt x="89" y="27"/>
                        <a:pt x="107" y="45"/>
                        <a:pt x="107" y="67"/>
                      </a:cubicBezTo>
                      <a:cubicBezTo>
                        <a:pt x="107" y="89"/>
                        <a:pt x="89" y="107"/>
                        <a:pt x="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1452864F-76BF-4883-B32F-DFE4C9CC575A}"/>
                </a:ext>
              </a:extLst>
            </p:cNvPr>
            <p:cNvGrpSpPr/>
            <p:nvPr/>
          </p:nvGrpSpPr>
          <p:grpSpPr>
            <a:xfrm>
              <a:off x="5427216" y="4782865"/>
              <a:ext cx="476280" cy="476280"/>
              <a:chOff x="5619720" y="4782865"/>
              <a:chExt cx="476280" cy="476280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43190B1-2A63-4EE5-A766-59BD4DFABED9}"/>
                  </a:ext>
                </a:extLst>
              </p:cNvPr>
              <p:cNvSpPr/>
              <p:nvPr/>
            </p:nvSpPr>
            <p:spPr>
              <a:xfrm>
                <a:off x="5619720" y="4782865"/>
                <a:ext cx="476280" cy="476280"/>
              </a:xfrm>
              <a:prstGeom prst="ellipse">
                <a:avLst/>
              </a:prstGeom>
              <a:solidFill>
                <a:srgbClr val="E14A1C"/>
              </a:solidFill>
              <a:ln w="15875" cap="flat" cmpd="sng" algn="ctr">
                <a:noFill/>
                <a:prstDash val="solid"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F66C9DA9-DA83-4642-9C0B-0A97B87FB67A}"/>
                  </a:ext>
                </a:extLst>
              </p:cNvPr>
              <p:cNvGrpSpPr/>
              <p:nvPr/>
            </p:nvGrpSpPr>
            <p:grpSpPr>
              <a:xfrm>
                <a:off x="5741048" y="4910161"/>
                <a:ext cx="174896" cy="223671"/>
                <a:chOff x="1605186" y="572440"/>
                <a:chExt cx="563562" cy="720725"/>
              </a:xfrm>
              <a:solidFill>
                <a:schemeClr val="bg1"/>
              </a:solidFill>
            </p:grpSpPr>
            <p:sp>
              <p:nvSpPr>
                <p:cNvPr id="78" name="Freeform 32">
                  <a:extLst>
                    <a:ext uri="{FF2B5EF4-FFF2-40B4-BE49-F238E27FC236}">
                      <a16:creationId xmlns:a16="http://schemas.microsoft.com/office/drawing/2014/main" id="{A0D77DAF-B5F2-4080-8A5D-352934317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736" y="572440"/>
                  <a:ext cx="142875" cy="720725"/>
                </a:xfrm>
                <a:custGeom>
                  <a:avLst/>
                  <a:gdLst>
                    <a:gd name="T0" fmla="*/ 64 w 64"/>
                    <a:gd name="T1" fmla="*/ 289 h 321"/>
                    <a:gd name="T2" fmla="*/ 32 w 64"/>
                    <a:gd name="T3" fmla="*/ 321 h 321"/>
                    <a:gd name="T4" fmla="*/ 0 w 64"/>
                    <a:gd name="T5" fmla="*/ 289 h 321"/>
                    <a:gd name="T6" fmla="*/ 0 w 64"/>
                    <a:gd name="T7" fmla="*/ 32 h 321"/>
                    <a:gd name="T8" fmla="*/ 32 w 64"/>
                    <a:gd name="T9" fmla="*/ 0 h 321"/>
                    <a:gd name="T10" fmla="*/ 64 w 64"/>
                    <a:gd name="T11" fmla="*/ 32 h 321"/>
                    <a:gd name="T12" fmla="*/ 64 w 64"/>
                    <a:gd name="T13" fmla="*/ 289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321">
                      <a:moveTo>
                        <a:pt x="64" y="289"/>
                      </a:moveTo>
                      <a:cubicBezTo>
                        <a:pt x="64" y="307"/>
                        <a:pt x="49" y="321"/>
                        <a:pt x="32" y="321"/>
                      </a:cubicBezTo>
                      <a:cubicBezTo>
                        <a:pt x="14" y="321"/>
                        <a:pt x="0" y="307"/>
                        <a:pt x="0" y="28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4" y="14"/>
                        <a:pt x="64" y="32"/>
                      </a:cubicBezTo>
                      <a:lnTo>
                        <a:pt x="64" y="2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33">
                  <a:extLst>
                    <a:ext uri="{FF2B5EF4-FFF2-40B4-BE49-F238E27FC236}">
                      <a16:creationId xmlns:a16="http://schemas.microsoft.com/office/drawing/2014/main" id="{2592F45A-BE31-43C8-8D91-76698AE8D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186" y="1012177"/>
                  <a:ext cx="141288" cy="280988"/>
                </a:xfrm>
                <a:custGeom>
                  <a:avLst/>
                  <a:gdLst>
                    <a:gd name="T0" fmla="*/ 63 w 63"/>
                    <a:gd name="T1" fmla="*/ 93 h 125"/>
                    <a:gd name="T2" fmla="*/ 32 w 63"/>
                    <a:gd name="T3" fmla="*/ 125 h 125"/>
                    <a:gd name="T4" fmla="*/ 0 w 63"/>
                    <a:gd name="T5" fmla="*/ 93 h 125"/>
                    <a:gd name="T6" fmla="*/ 0 w 63"/>
                    <a:gd name="T7" fmla="*/ 32 h 125"/>
                    <a:gd name="T8" fmla="*/ 32 w 63"/>
                    <a:gd name="T9" fmla="*/ 0 h 125"/>
                    <a:gd name="T10" fmla="*/ 63 w 63"/>
                    <a:gd name="T11" fmla="*/ 32 h 125"/>
                    <a:gd name="T12" fmla="*/ 63 w 63"/>
                    <a:gd name="T13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25">
                      <a:moveTo>
                        <a:pt x="63" y="93"/>
                      </a:moveTo>
                      <a:cubicBezTo>
                        <a:pt x="63" y="111"/>
                        <a:pt x="49" y="125"/>
                        <a:pt x="32" y="125"/>
                      </a:cubicBezTo>
                      <a:cubicBezTo>
                        <a:pt x="14" y="125"/>
                        <a:pt x="0" y="111"/>
                        <a:pt x="0" y="93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lnTo>
                        <a:pt x="63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34">
                  <a:extLst>
                    <a:ext uri="{FF2B5EF4-FFF2-40B4-BE49-F238E27FC236}">
                      <a16:creationId xmlns:a16="http://schemas.microsoft.com/office/drawing/2014/main" id="{18F903F2-5BAA-4BAC-ACC8-ED1F539D8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873" y="804215"/>
                  <a:ext cx="142875" cy="488950"/>
                </a:xfrm>
                <a:custGeom>
                  <a:avLst/>
                  <a:gdLst>
                    <a:gd name="T0" fmla="*/ 64 w 64"/>
                    <a:gd name="T1" fmla="*/ 186 h 218"/>
                    <a:gd name="T2" fmla="*/ 32 w 64"/>
                    <a:gd name="T3" fmla="*/ 218 h 218"/>
                    <a:gd name="T4" fmla="*/ 0 w 64"/>
                    <a:gd name="T5" fmla="*/ 186 h 218"/>
                    <a:gd name="T6" fmla="*/ 0 w 64"/>
                    <a:gd name="T7" fmla="*/ 32 h 218"/>
                    <a:gd name="T8" fmla="*/ 32 w 64"/>
                    <a:gd name="T9" fmla="*/ 0 h 218"/>
                    <a:gd name="T10" fmla="*/ 64 w 64"/>
                    <a:gd name="T11" fmla="*/ 32 h 218"/>
                    <a:gd name="T12" fmla="*/ 64 w 64"/>
                    <a:gd name="T13" fmla="*/ 18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218">
                      <a:moveTo>
                        <a:pt x="64" y="186"/>
                      </a:moveTo>
                      <a:cubicBezTo>
                        <a:pt x="64" y="204"/>
                        <a:pt x="49" y="218"/>
                        <a:pt x="32" y="218"/>
                      </a:cubicBezTo>
                      <a:cubicBezTo>
                        <a:pt x="14" y="218"/>
                        <a:pt x="0" y="204"/>
                        <a:pt x="0" y="18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4" y="14"/>
                        <a:pt x="64" y="32"/>
                      </a:cubicBezTo>
                      <a:lnTo>
                        <a:pt x="64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7C17188E-2B31-4944-A342-8F761D8F17E4}"/>
                </a:ext>
              </a:extLst>
            </p:cNvPr>
            <p:cNvGrpSpPr/>
            <p:nvPr/>
          </p:nvGrpSpPr>
          <p:grpSpPr>
            <a:xfrm>
              <a:off x="3697483" y="3927616"/>
              <a:ext cx="476280" cy="476280"/>
              <a:chOff x="3889987" y="3927616"/>
              <a:chExt cx="476280" cy="476280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FFD76897-0FD6-4FD7-8293-4B0AB266A1D1}"/>
                  </a:ext>
                </a:extLst>
              </p:cNvPr>
              <p:cNvSpPr/>
              <p:nvPr/>
            </p:nvSpPr>
            <p:spPr>
              <a:xfrm>
                <a:off x="3889987" y="3927616"/>
                <a:ext cx="476280" cy="476280"/>
              </a:xfrm>
              <a:prstGeom prst="ellipse">
                <a:avLst/>
              </a:prstGeom>
              <a:solidFill>
                <a:srgbClr val="094778"/>
              </a:solidFill>
              <a:ln w="15875" cap="flat" cmpd="sng" algn="ctr">
                <a:noFill/>
                <a:prstDash val="solid"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8F43E104-CDAC-4A93-8A36-AE21252C9934}"/>
                  </a:ext>
                </a:extLst>
              </p:cNvPr>
              <p:cNvGrpSpPr/>
              <p:nvPr/>
            </p:nvGrpSpPr>
            <p:grpSpPr>
              <a:xfrm>
                <a:off x="4024199" y="4076222"/>
                <a:ext cx="200512" cy="198444"/>
                <a:chOff x="4024199" y="4076222"/>
                <a:chExt cx="200512" cy="198444"/>
              </a:xfrm>
              <a:solidFill>
                <a:schemeClr val="bg1"/>
              </a:solidFill>
            </p:grpSpPr>
            <p:sp>
              <p:nvSpPr>
                <p:cNvPr id="84" name="Freeform 136">
                  <a:extLst>
                    <a:ext uri="{FF2B5EF4-FFF2-40B4-BE49-F238E27FC236}">
                      <a16:creationId xmlns:a16="http://schemas.microsoft.com/office/drawing/2014/main" id="{8A32B267-4FA1-44C7-91B3-55E8BA445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4199" y="4187433"/>
                  <a:ext cx="200512" cy="87233"/>
                </a:xfrm>
                <a:custGeom>
                  <a:avLst/>
                  <a:gdLst>
                    <a:gd name="T0" fmla="*/ 103 w 205"/>
                    <a:gd name="T1" fmla="*/ 19 h 89"/>
                    <a:gd name="T2" fmla="*/ 47 w 205"/>
                    <a:gd name="T3" fmla="*/ 0 h 89"/>
                    <a:gd name="T4" fmla="*/ 0 w 205"/>
                    <a:gd name="T5" fmla="*/ 0 h 89"/>
                    <a:gd name="T6" fmla="*/ 0 w 205"/>
                    <a:gd name="T7" fmla="*/ 67 h 89"/>
                    <a:gd name="T8" fmla="*/ 22 w 205"/>
                    <a:gd name="T9" fmla="*/ 89 h 89"/>
                    <a:gd name="T10" fmla="*/ 183 w 205"/>
                    <a:gd name="T11" fmla="*/ 89 h 89"/>
                    <a:gd name="T12" fmla="*/ 205 w 205"/>
                    <a:gd name="T13" fmla="*/ 67 h 89"/>
                    <a:gd name="T14" fmla="*/ 205 w 205"/>
                    <a:gd name="T15" fmla="*/ 0 h 89"/>
                    <a:gd name="T16" fmla="*/ 158 w 205"/>
                    <a:gd name="T17" fmla="*/ 0 h 89"/>
                    <a:gd name="T18" fmla="*/ 103 w 205"/>
                    <a:gd name="T19" fmla="*/ 1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5" h="89">
                      <a:moveTo>
                        <a:pt x="103" y="19"/>
                      </a:moveTo>
                      <a:cubicBezTo>
                        <a:pt x="82" y="19"/>
                        <a:pt x="62" y="12"/>
                        <a:pt x="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9"/>
                        <a:pt x="10" y="89"/>
                        <a:pt x="22" y="89"/>
                      </a:cubicBezTo>
                      <a:cubicBezTo>
                        <a:pt x="183" y="89"/>
                        <a:pt x="183" y="89"/>
                        <a:pt x="183" y="89"/>
                      </a:cubicBezTo>
                      <a:cubicBezTo>
                        <a:pt x="195" y="89"/>
                        <a:pt x="205" y="79"/>
                        <a:pt x="205" y="67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43" y="12"/>
                        <a:pt x="124" y="19"/>
                        <a:pt x="10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37">
                  <a:extLst>
                    <a:ext uri="{FF2B5EF4-FFF2-40B4-BE49-F238E27FC236}">
                      <a16:creationId xmlns:a16="http://schemas.microsoft.com/office/drawing/2014/main" id="{29CC994F-52A2-4BD8-8285-66ACC896A1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24199" y="4076222"/>
                  <a:ext cx="200512" cy="115346"/>
                </a:xfrm>
                <a:custGeom>
                  <a:avLst/>
                  <a:gdLst>
                    <a:gd name="T0" fmla="*/ 183 w 205"/>
                    <a:gd name="T1" fmla="*/ 42 h 118"/>
                    <a:gd name="T2" fmla="*/ 180 w 205"/>
                    <a:gd name="T3" fmla="*/ 42 h 118"/>
                    <a:gd name="T4" fmla="*/ 154 w 205"/>
                    <a:gd name="T5" fmla="*/ 42 h 118"/>
                    <a:gd name="T6" fmla="*/ 154 w 205"/>
                    <a:gd name="T7" fmla="*/ 22 h 118"/>
                    <a:gd name="T8" fmla="*/ 132 w 205"/>
                    <a:gd name="T9" fmla="*/ 0 h 118"/>
                    <a:gd name="T10" fmla="*/ 73 w 205"/>
                    <a:gd name="T11" fmla="*/ 0 h 118"/>
                    <a:gd name="T12" fmla="*/ 51 w 205"/>
                    <a:gd name="T13" fmla="*/ 22 h 118"/>
                    <a:gd name="T14" fmla="*/ 51 w 205"/>
                    <a:gd name="T15" fmla="*/ 42 h 118"/>
                    <a:gd name="T16" fmla="*/ 25 w 205"/>
                    <a:gd name="T17" fmla="*/ 42 h 118"/>
                    <a:gd name="T18" fmla="*/ 22 w 205"/>
                    <a:gd name="T19" fmla="*/ 42 h 118"/>
                    <a:gd name="T20" fmla="*/ 0 w 205"/>
                    <a:gd name="T21" fmla="*/ 64 h 118"/>
                    <a:gd name="T22" fmla="*/ 0 w 205"/>
                    <a:gd name="T23" fmla="*/ 101 h 118"/>
                    <a:gd name="T24" fmla="*/ 54 w 205"/>
                    <a:gd name="T25" fmla="*/ 101 h 118"/>
                    <a:gd name="T26" fmla="*/ 103 w 205"/>
                    <a:gd name="T27" fmla="*/ 118 h 118"/>
                    <a:gd name="T28" fmla="*/ 151 w 205"/>
                    <a:gd name="T29" fmla="*/ 101 h 118"/>
                    <a:gd name="T30" fmla="*/ 205 w 205"/>
                    <a:gd name="T31" fmla="*/ 101 h 118"/>
                    <a:gd name="T32" fmla="*/ 205 w 205"/>
                    <a:gd name="T33" fmla="*/ 64 h 118"/>
                    <a:gd name="T34" fmla="*/ 183 w 205"/>
                    <a:gd name="T35" fmla="*/ 42 h 118"/>
                    <a:gd name="T36" fmla="*/ 67 w 205"/>
                    <a:gd name="T37" fmla="*/ 26 h 118"/>
                    <a:gd name="T38" fmla="*/ 67 w 205"/>
                    <a:gd name="T39" fmla="*/ 22 h 118"/>
                    <a:gd name="T40" fmla="*/ 73 w 205"/>
                    <a:gd name="T41" fmla="*/ 17 h 118"/>
                    <a:gd name="T42" fmla="*/ 132 w 205"/>
                    <a:gd name="T43" fmla="*/ 17 h 118"/>
                    <a:gd name="T44" fmla="*/ 138 w 205"/>
                    <a:gd name="T45" fmla="*/ 22 h 118"/>
                    <a:gd name="T46" fmla="*/ 138 w 205"/>
                    <a:gd name="T47" fmla="*/ 26 h 118"/>
                    <a:gd name="T48" fmla="*/ 138 w 205"/>
                    <a:gd name="T49" fmla="*/ 42 h 118"/>
                    <a:gd name="T50" fmla="*/ 67 w 205"/>
                    <a:gd name="T51" fmla="*/ 42 h 118"/>
                    <a:gd name="T52" fmla="*/ 67 w 205"/>
                    <a:gd name="T53" fmla="*/ 26 h 118"/>
                    <a:gd name="T54" fmla="*/ 101 w 205"/>
                    <a:gd name="T55" fmla="*/ 101 h 118"/>
                    <a:gd name="T56" fmla="*/ 85 w 205"/>
                    <a:gd name="T57" fmla="*/ 86 h 118"/>
                    <a:gd name="T58" fmla="*/ 101 w 205"/>
                    <a:gd name="T59" fmla="*/ 70 h 118"/>
                    <a:gd name="T60" fmla="*/ 117 w 205"/>
                    <a:gd name="T61" fmla="*/ 86 h 118"/>
                    <a:gd name="T62" fmla="*/ 101 w 205"/>
                    <a:gd name="T63" fmla="*/ 101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5" h="118">
                      <a:moveTo>
                        <a:pt x="183" y="42"/>
                      </a:moveTo>
                      <a:cubicBezTo>
                        <a:pt x="180" y="42"/>
                        <a:pt x="180" y="42"/>
                        <a:pt x="180" y="42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10"/>
                        <a:pt x="144" y="0"/>
                        <a:pt x="13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61" y="0"/>
                        <a:pt x="51" y="10"/>
                        <a:pt x="51" y="22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0" y="42"/>
                        <a:pt x="0" y="52"/>
                        <a:pt x="0" y="64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67" y="112"/>
                        <a:pt x="84" y="118"/>
                        <a:pt x="103" y="118"/>
                      </a:cubicBezTo>
                      <a:cubicBezTo>
                        <a:pt x="121" y="118"/>
                        <a:pt x="138" y="112"/>
                        <a:pt x="151" y="101"/>
                      </a:cubicBezTo>
                      <a:cubicBezTo>
                        <a:pt x="205" y="101"/>
                        <a:pt x="205" y="101"/>
                        <a:pt x="205" y="101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52"/>
                        <a:pt x="195" y="42"/>
                        <a:pt x="183" y="42"/>
                      </a:cubicBezTo>
                      <a:close/>
                      <a:moveTo>
                        <a:pt x="67" y="26"/>
                      </a:move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67" y="19"/>
                        <a:pt x="70" y="17"/>
                        <a:pt x="73" y="17"/>
                      </a:cubicBezTo>
                      <a:cubicBezTo>
                        <a:pt x="132" y="17"/>
                        <a:pt x="132" y="17"/>
                        <a:pt x="132" y="17"/>
                      </a:cubicBezTo>
                      <a:cubicBezTo>
                        <a:pt x="135" y="17"/>
                        <a:pt x="138" y="19"/>
                        <a:pt x="138" y="22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38" y="42"/>
                        <a:pt x="138" y="42"/>
                        <a:pt x="138" y="42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lnTo>
                        <a:pt x="67" y="26"/>
                      </a:lnTo>
                      <a:close/>
                      <a:moveTo>
                        <a:pt x="101" y="101"/>
                      </a:moveTo>
                      <a:cubicBezTo>
                        <a:pt x="92" y="101"/>
                        <a:pt x="85" y="94"/>
                        <a:pt x="85" y="86"/>
                      </a:cubicBezTo>
                      <a:cubicBezTo>
                        <a:pt x="85" y="77"/>
                        <a:pt x="92" y="70"/>
                        <a:pt x="101" y="70"/>
                      </a:cubicBezTo>
                      <a:cubicBezTo>
                        <a:pt x="110" y="70"/>
                        <a:pt x="117" y="77"/>
                        <a:pt x="117" y="86"/>
                      </a:cubicBezTo>
                      <a:cubicBezTo>
                        <a:pt x="117" y="94"/>
                        <a:pt x="110" y="101"/>
                        <a:pt x="10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70AD93D-D091-4B00-8156-1B5B74C47E33}"/>
                </a:ext>
              </a:extLst>
            </p:cNvPr>
            <p:cNvGrpSpPr/>
            <p:nvPr/>
          </p:nvGrpSpPr>
          <p:grpSpPr>
            <a:xfrm>
              <a:off x="4555958" y="1470973"/>
              <a:ext cx="6898105" cy="845301"/>
              <a:chOff x="6095999" y="1344362"/>
              <a:chExt cx="6898105" cy="845301"/>
            </a:xfrm>
          </p:grpSpPr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9235E183-AA5E-4617-B7F5-5A57A036651B}"/>
                  </a:ext>
                </a:extLst>
              </p:cNvPr>
              <p:cNvSpPr/>
              <p:nvPr/>
            </p:nvSpPr>
            <p:spPr>
              <a:xfrm>
                <a:off x="6095999" y="1344362"/>
                <a:ext cx="1540041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7DAE660B-6F84-413A-8DA2-F5C574BDEC62}"/>
                  </a:ext>
                </a:extLst>
              </p:cNvPr>
              <p:cNvSpPr txBox="1"/>
              <p:nvPr/>
            </p:nvSpPr>
            <p:spPr>
              <a:xfrm>
                <a:off x="6095999" y="1771472"/>
                <a:ext cx="6898105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62F5A3CB-05E5-4255-AFC1-6EBB0B0878D2}"/>
                </a:ext>
              </a:extLst>
            </p:cNvPr>
            <p:cNvGrpSpPr/>
            <p:nvPr/>
          </p:nvGrpSpPr>
          <p:grpSpPr>
            <a:xfrm>
              <a:off x="6096000" y="2643943"/>
              <a:ext cx="5486401" cy="845301"/>
              <a:chOff x="6095999" y="1344362"/>
              <a:chExt cx="5486401" cy="845301"/>
            </a:xfrm>
          </p:grpSpPr>
          <p:sp>
            <p:nvSpPr>
              <p:cNvPr id="93" name="矩形: 圆角 92">
                <a:extLst>
                  <a:ext uri="{FF2B5EF4-FFF2-40B4-BE49-F238E27FC236}">
                    <a16:creationId xmlns:a16="http://schemas.microsoft.com/office/drawing/2014/main" id="{4F11227E-A751-4473-B7BE-A2F02E332F2D}"/>
                  </a:ext>
                </a:extLst>
              </p:cNvPr>
              <p:cNvSpPr/>
              <p:nvPr/>
            </p:nvSpPr>
            <p:spPr>
              <a:xfrm>
                <a:off x="6095999" y="1344362"/>
                <a:ext cx="1497495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B2DB7C97-DCFF-4A54-BFB5-F3C01EDDC2F9}"/>
                  </a:ext>
                </a:extLst>
              </p:cNvPr>
              <p:cNvSpPr txBox="1"/>
              <p:nvPr/>
            </p:nvSpPr>
            <p:spPr>
              <a:xfrm>
                <a:off x="6095999" y="1771472"/>
                <a:ext cx="5486401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8695D99F-C03E-4394-BBE8-A0EA078A12EE}"/>
                </a:ext>
              </a:extLst>
            </p:cNvPr>
            <p:cNvGrpSpPr/>
            <p:nvPr/>
          </p:nvGrpSpPr>
          <p:grpSpPr>
            <a:xfrm>
              <a:off x="6096000" y="4845506"/>
              <a:ext cx="5486401" cy="845301"/>
              <a:chOff x="6095999" y="1344362"/>
              <a:chExt cx="5486401" cy="845301"/>
            </a:xfrm>
          </p:grpSpPr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46509576-604E-4233-BC8C-81B77983A7C4}"/>
                  </a:ext>
                </a:extLst>
              </p:cNvPr>
              <p:cNvSpPr/>
              <p:nvPr/>
            </p:nvSpPr>
            <p:spPr>
              <a:xfrm>
                <a:off x="6095999" y="1344362"/>
                <a:ext cx="1497495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4847D7C-3F9F-4479-8BBA-159663701F53}"/>
                  </a:ext>
                </a:extLst>
              </p:cNvPr>
              <p:cNvSpPr txBox="1"/>
              <p:nvPr/>
            </p:nvSpPr>
            <p:spPr>
              <a:xfrm>
                <a:off x="6095999" y="1771472"/>
                <a:ext cx="5486401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2770856C-5C31-4212-A983-A43EFCA04D45}"/>
                </a:ext>
              </a:extLst>
            </p:cNvPr>
            <p:cNvGrpSpPr/>
            <p:nvPr/>
          </p:nvGrpSpPr>
          <p:grpSpPr>
            <a:xfrm>
              <a:off x="4555958" y="3688577"/>
              <a:ext cx="6898105" cy="845301"/>
              <a:chOff x="6095999" y="1344362"/>
              <a:chExt cx="6898105" cy="845301"/>
            </a:xfrm>
          </p:grpSpPr>
          <p:sp>
            <p:nvSpPr>
              <p:cNvPr id="99" name="矩形: 圆角 98">
                <a:extLst>
                  <a:ext uri="{FF2B5EF4-FFF2-40B4-BE49-F238E27FC236}">
                    <a16:creationId xmlns:a16="http://schemas.microsoft.com/office/drawing/2014/main" id="{A6581F72-C88D-47AB-A925-1A064CF0D5E3}"/>
                  </a:ext>
                </a:extLst>
              </p:cNvPr>
              <p:cNvSpPr/>
              <p:nvPr/>
            </p:nvSpPr>
            <p:spPr>
              <a:xfrm>
                <a:off x="6095999" y="1344362"/>
                <a:ext cx="1497495" cy="41299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236B9030-9F24-42CC-BED2-4D407B4689FB}"/>
                  </a:ext>
                </a:extLst>
              </p:cNvPr>
              <p:cNvSpPr txBox="1"/>
              <p:nvPr/>
            </p:nvSpPr>
            <p:spPr>
              <a:xfrm>
                <a:off x="6095999" y="1771472"/>
                <a:ext cx="6898105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384522"/>
      </p:ext>
    </p:ext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AF1AFCC4-D923-4F62-B8F1-F8C4B7C875C6}"/>
              </a:ext>
            </a:extLst>
          </p:cNvPr>
          <p:cNvSpPr/>
          <p:nvPr/>
        </p:nvSpPr>
        <p:spPr>
          <a:xfrm>
            <a:off x="0" y="4135902"/>
            <a:ext cx="12192000" cy="2722097"/>
          </a:xfrm>
          <a:prstGeom prst="rect">
            <a:avLst/>
          </a:prstGeom>
          <a:solidFill>
            <a:srgbClr val="094778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0CA95DE-B95C-46FD-A4F3-23AF42835A12}"/>
              </a:ext>
            </a:extLst>
          </p:cNvPr>
          <p:cNvGrpSpPr/>
          <p:nvPr/>
        </p:nvGrpSpPr>
        <p:grpSpPr>
          <a:xfrm>
            <a:off x="2248486" y="4866367"/>
            <a:ext cx="7695028" cy="1336379"/>
            <a:chOff x="2248486" y="4866367"/>
            <a:chExt cx="7695028" cy="1336379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4EA4F4B-F582-412E-8128-AF70F2B7216F}"/>
                </a:ext>
              </a:extLst>
            </p:cNvPr>
            <p:cNvSpPr txBox="1"/>
            <p:nvPr/>
          </p:nvSpPr>
          <p:spPr>
            <a:xfrm>
              <a:off x="2248486" y="4866367"/>
              <a:ext cx="769502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F78AEBEB-D83C-4D5C-B8E0-56657B55DE18}"/>
                </a:ext>
              </a:extLst>
            </p:cNvPr>
            <p:cNvSpPr/>
            <p:nvPr/>
          </p:nvSpPr>
          <p:spPr>
            <a:xfrm>
              <a:off x="5412978" y="5789756"/>
              <a:ext cx="1425144" cy="412990"/>
            </a:xfrm>
            <a:prstGeom prst="roundRect">
              <a:avLst>
                <a:gd name="adj" fmla="val 50000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66C33CC-3144-49E8-B5FE-09999E51D57C}"/>
              </a:ext>
            </a:extLst>
          </p:cNvPr>
          <p:cNvGrpSpPr/>
          <p:nvPr/>
        </p:nvGrpSpPr>
        <p:grpSpPr>
          <a:xfrm>
            <a:off x="427831" y="1329927"/>
            <a:ext cx="5668169" cy="3325950"/>
            <a:chOff x="427831" y="1329927"/>
            <a:chExt cx="5668169" cy="332595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A0B33D2-C3EF-4C73-B3D5-0073DC3E9D73}"/>
                </a:ext>
              </a:extLst>
            </p:cNvPr>
            <p:cNvGrpSpPr/>
            <p:nvPr/>
          </p:nvGrpSpPr>
          <p:grpSpPr>
            <a:xfrm>
              <a:off x="427831" y="1329927"/>
              <a:ext cx="5668169" cy="3325950"/>
              <a:chOff x="2667000" y="1295400"/>
              <a:chExt cx="6915150" cy="4057650"/>
            </a:xfrm>
          </p:grpSpPr>
          <p:pic>
            <p:nvPicPr>
              <p:cNvPr id="52" name="图片 51" descr="图形用户界面&#10;&#10;描述已自动生成">
                <a:extLst>
                  <a:ext uri="{FF2B5EF4-FFF2-40B4-BE49-F238E27FC236}">
                    <a16:creationId xmlns:a16="http://schemas.microsoft.com/office/drawing/2014/main" id="{5E09B09D-EA4F-43F0-9129-CCAE253EC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67000" y="1295400"/>
                <a:ext cx="6915150" cy="4057650"/>
              </a:xfrm>
              <a:prstGeom prst="rect">
                <a:avLst/>
              </a:prstGeom>
            </p:spPr>
          </p:pic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3A74FB8-23E9-462B-93BC-60473B549AD8}"/>
                  </a:ext>
                </a:extLst>
              </p:cNvPr>
              <p:cNvSpPr/>
              <p:nvPr/>
            </p:nvSpPr>
            <p:spPr>
              <a:xfrm>
                <a:off x="3486149" y="1676400"/>
                <a:ext cx="5249333" cy="29527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25CFFD97-83FF-469F-9D47-5049AE632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704" y="1620251"/>
              <a:ext cx="4314528" cy="2470486"/>
            </a:xfrm>
            <a:prstGeom prst="rect">
              <a:avLst/>
            </a:prstGeom>
            <a:effectLst>
              <a:innerShdw blurRad="114300">
                <a:prstClr val="black">
                  <a:alpha val="70000"/>
                </a:prstClr>
              </a:innerShdw>
            </a:effectLst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6D0E3CA6-D6CB-4A19-9432-E94AF2AA9D85}"/>
              </a:ext>
            </a:extLst>
          </p:cNvPr>
          <p:cNvGrpSpPr/>
          <p:nvPr/>
        </p:nvGrpSpPr>
        <p:grpSpPr>
          <a:xfrm>
            <a:off x="6096000" y="1470974"/>
            <a:ext cx="5692726" cy="845301"/>
            <a:chOff x="6096000" y="1344362"/>
            <a:chExt cx="5692726" cy="84530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29C17902-F95A-420E-91F3-3217B68947F5}"/>
                </a:ext>
              </a:extLst>
            </p:cNvPr>
            <p:cNvSpPr/>
            <p:nvPr/>
          </p:nvSpPr>
          <p:spPr>
            <a:xfrm>
              <a:off x="6096000" y="1344362"/>
              <a:ext cx="1550504" cy="412990"/>
            </a:xfrm>
            <a:prstGeom prst="roundRect">
              <a:avLst>
                <a:gd name="adj" fmla="val 50000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9E3F87F-ECBA-42E0-B856-8ACBA817F728}"/>
                </a:ext>
              </a:extLst>
            </p:cNvPr>
            <p:cNvSpPr txBox="1"/>
            <p:nvPr/>
          </p:nvSpPr>
          <p:spPr>
            <a:xfrm>
              <a:off x="6096000" y="1771472"/>
              <a:ext cx="5692726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720D34F-4867-438D-B111-4A0477B1FD2B}"/>
              </a:ext>
            </a:extLst>
          </p:cNvPr>
          <p:cNvGrpSpPr/>
          <p:nvPr/>
        </p:nvGrpSpPr>
        <p:grpSpPr>
          <a:xfrm>
            <a:off x="6096000" y="2894427"/>
            <a:ext cx="5763065" cy="845301"/>
            <a:chOff x="6096000" y="2767815"/>
            <a:chExt cx="5763065" cy="845301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EE7D84DB-569C-4E14-9326-F4DC00EDA2A2}"/>
                </a:ext>
              </a:extLst>
            </p:cNvPr>
            <p:cNvSpPr/>
            <p:nvPr/>
          </p:nvSpPr>
          <p:spPr>
            <a:xfrm>
              <a:off x="6096000" y="2767815"/>
              <a:ext cx="1550504" cy="412990"/>
            </a:xfrm>
            <a:prstGeom prst="roundRect">
              <a:avLst>
                <a:gd name="adj" fmla="val 50000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1F6EFC2-0124-401B-A1BF-620D4840C5BA}"/>
                </a:ext>
              </a:extLst>
            </p:cNvPr>
            <p:cNvSpPr txBox="1"/>
            <p:nvPr/>
          </p:nvSpPr>
          <p:spPr>
            <a:xfrm>
              <a:off x="6096000" y="3194925"/>
              <a:ext cx="5763065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8D1AA0-AC81-4E68-B37D-2ACD916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6"/>
            <a:ext cx="12191998" cy="68543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1580194-ADF8-47C4-B49B-E97F4575119B}"/>
              </a:ext>
            </a:extLst>
          </p:cNvPr>
          <p:cNvSpPr/>
          <p:nvPr/>
        </p:nvSpPr>
        <p:spPr>
          <a:xfrm>
            <a:off x="0" y="1066800"/>
            <a:ext cx="12192000" cy="48527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FB2DE79D-EFD1-45AB-87E5-A8A0AC67D9B4}"/>
              </a:ext>
            </a:extLst>
          </p:cNvPr>
          <p:cNvSpPr/>
          <p:nvPr/>
        </p:nvSpPr>
        <p:spPr>
          <a:xfrm flipH="1">
            <a:off x="10058399" y="3054984"/>
            <a:ext cx="2133599" cy="2864554"/>
          </a:xfrm>
          <a:prstGeom prst="rtTriangle">
            <a:avLst/>
          </a:prstGeom>
          <a:solidFill>
            <a:srgbClr val="09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68CAC9-9155-4F34-B93D-95321BB84242}"/>
              </a:ext>
            </a:extLst>
          </p:cNvPr>
          <p:cNvGrpSpPr/>
          <p:nvPr/>
        </p:nvGrpSpPr>
        <p:grpSpPr>
          <a:xfrm>
            <a:off x="866269" y="1060784"/>
            <a:ext cx="2229348" cy="3238500"/>
            <a:chOff x="304797" y="1028700"/>
            <a:chExt cx="2229348" cy="32385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A39110-05DB-4768-952B-955613F92067}"/>
                </a:ext>
              </a:extLst>
            </p:cNvPr>
            <p:cNvGrpSpPr/>
            <p:nvPr/>
          </p:nvGrpSpPr>
          <p:grpSpPr>
            <a:xfrm>
              <a:off x="304797" y="1028700"/>
              <a:ext cx="2229348" cy="3238500"/>
              <a:chOff x="449176" y="1028700"/>
              <a:chExt cx="1652340" cy="2400300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B29946F-952A-4DF7-A113-DBCCAFA900EF}"/>
                  </a:ext>
                </a:extLst>
              </p:cNvPr>
              <p:cNvSpPr/>
              <p:nvPr/>
            </p:nvSpPr>
            <p:spPr>
              <a:xfrm flipV="1">
                <a:off x="449176" y="1028700"/>
                <a:ext cx="1652340" cy="2400300"/>
              </a:xfrm>
              <a:custGeom>
                <a:avLst/>
                <a:gdLst>
                  <a:gd name="connsiteX0" fmla="*/ 0 w 1652340"/>
                  <a:gd name="connsiteY0" fmla="*/ 2400300 h 2400300"/>
                  <a:gd name="connsiteX1" fmla="*/ 1652340 w 1652340"/>
                  <a:gd name="connsiteY1" fmla="*/ 2400300 h 2400300"/>
                  <a:gd name="connsiteX2" fmla="*/ 1652340 w 1652340"/>
                  <a:gd name="connsiteY2" fmla="*/ 826170 h 2400300"/>
                  <a:gd name="connsiteX3" fmla="*/ 826170 w 1652340"/>
                  <a:gd name="connsiteY3" fmla="*/ 0 h 2400300"/>
                  <a:gd name="connsiteX4" fmla="*/ 0 w 1652340"/>
                  <a:gd name="connsiteY4" fmla="*/ 82617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340" h="2400300">
                    <a:moveTo>
                      <a:pt x="0" y="2400300"/>
                    </a:moveTo>
                    <a:lnTo>
                      <a:pt x="1652340" y="2400300"/>
                    </a:lnTo>
                    <a:lnTo>
                      <a:pt x="1652340" y="826170"/>
                    </a:lnTo>
                    <a:cubicBezTo>
                      <a:pt x="1652340" y="369889"/>
                      <a:pt x="1282451" y="0"/>
                      <a:pt x="826170" y="0"/>
                    </a:cubicBezTo>
                    <a:cubicBezTo>
                      <a:pt x="369889" y="0"/>
                      <a:pt x="0" y="369889"/>
                      <a:pt x="0" y="826170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EF59EF7-AE65-4F45-886B-583E3CAC50CF}"/>
                  </a:ext>
                </a:extLst>
              </p:cNvPr>
              <p:cNvSpPr/>
              <p:nvPr/>
            </p:nvSpPr>
            <p:spPr>
              <a:xfrm>
                <a:off x="689809" y="1989221"/>
                <a:ext cx="1171074" cy="1171074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3681BD-1F6C-486C-9E51-B86C417E9742}"/>
                </a:ext>
              </a:extLst>
            </p:cNvPr>
            <p:cNvSpPr/>
            <p:nvPr/>
          </p:nvSpPr>
          <p:spPr>
            <a:xfrm>
              <a:off x="722806" y="2606859"/>
              <a:ext cx="117852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DE51134D-DC00-479B-91DD-0C279F143B02}"/>
              </a:ext>
            </a:extLst>
          </p:cNvPr>
          <p:cNvSpPr txBox="1"/>
          <p:nvPr/>
        </p:nvSpPr>
        <p:spPr>
          <a:xfrm>
            <a:off x="3949964" y="2598003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30AD878E-D9BA-4A75-8502-6B1F55B98CDE}"/>
              </a:ext>
            </a:extLst>
          </p:cNvPr>
          <p:cNvSpPr txBox="1"/>
          <p:nvPr/>
        </p:nvSpPr>
        <p:spPr>
          <a:xfrm>
            <a:off x="3416968" y="3381015"/>
            <a:ext cx="535806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5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Content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8D1AA0-AC81-4E68-B37D-2ACD916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21"/>
            <a:ext cx="12191999" cy="304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F70FCC2-880A-4091-AA39-D116290D679D}"/>
              </a:ext>
            </a:extLst>
          </p:cNvPr>
          <p:cNvSpPr/>
          <p:nvPr/>
        </p:nvSpPr>
        <p:spPr>
          <a:xfrm>
            <a:off x="-1" y="2"/>
            <a:ext cx="12192001" cy="3068052"/>
          </a:xfrm>
          <a:prstGeom prst="rect">
            <a:avLst/>
          </a:prstGeom>
          <a:solidFill>
            <a:srgbClr val="094778">
              <a:alpha val="85000"/>
            </a:srgb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D48AEA-7CD2-4BD8-AF5C-DAAAE0A635E6}"/>
              </a:ext>
            </a:extLst>
          </p:cNvPr>
          <p:cNvSpPr/>
          <p:nvPr/>
        </p:nvSpPr>
        <p:spPr>
          <a:xfrm>
            <a:off x="3153318" y="853283"/>
            <a:ext cx="5646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5400" b="1" dirty="0">
                <a:solidFill>
                  <a:prstClr val="white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99E3F6B-8881-44DD-B354-3227B1C2FA8A}"/>
              </a:ext>
            </a:extLst>
          </p:cNvPr>
          <p:cNvGrpSpPr/>
          <p:nvPr/>
        </p:nvGrpSpPr>
        <p:grpSpPr>
          <a:xfrm>
            <a:off x="664717" y="2791324"/>
            <a:ext cx="2419509" cy="2359206"/>
            <a:chOff x="295751" y="2791324"/>
            <a:chExt cx="2419509" cy="235920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8F89489-833F-430A-B227-10A201FEA661}"/>
                </a:ext>
              </a:extLst>
            </p:cNvPr>
            <p:cNvGrpSpPr/>
            <p:nvPr/>
          </p:nvGrpSpPr>
          <p:grpSpPr>
            <a:xfrm>
              <a:off x="847777" y="2791324"/>
              <a:ext cx="1315453" cy="1315453"/>
              <a:chOff x="818147" y="2502568"/>
              <a:chExt cx="1379621" cy="1379621"/>
            </a:xfrm>
          </p:grpSpPr>
          <p:sp>
            <p:nvSpPr>
              <p:cNvPr id="32" name="泪滴形 31">
                <a:extLst>
                  <a:ext uri="{FF2B5EF4-FFF2-40B4-BE49-F238E27FC236}">
                    <a16:creationId xmlns:a16="http://schemas.microsoft.com/office/drawing/2014/main" id="{B28F866F-2838-4A35-A8DC-4272CADEA1E0}"/>
                  </a:ext>
                </a:extLst>
              </p:cNvPr>
              <p:cNvSpPr/>
              <p:nvPr/>
            </p:nvSpPr>
            <p:spPr>
              <a:xfrm>
                <a:off x="818147" y="2502568"/>
                <a:ext cx="1379621" cy="1379621"/>
              </a:xfrm>
              <a:prstGeom prst="teardrop">
                <a:avLst/>
              </a:prstGeom>
              <a:solidFill>
                <a:srgbClr val="094778"/>
              </a:solidFill>
              <a:ln>
                <a:noFill/>
              </a:ln>
              <a:effectLst>
                <a:outerShdw blurRad="762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1738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09CA312-1EF0-4F01-816A-BB0A05383E03}"/>
                  </a:ext>
                </a:extLst>
              </p:cNvPr>
              <p:cNvSpPr txBox="1"/>
              <p:nvPr/>
            </p:nvSpPr>
            <p:spPr>
              <a:xfrm>
                <a:off x="1042736" y="2838435"/>
                <a:ext cx="930442" cy="7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342A9A2-FCF0-4082-8F6B-A7986069871F}"/>
                </a:ext>
              </a:extLst>
            </p:cNvPr>
            <p:cNvSpPr/>
            <p:nvPr/>
          </p:nvSpPr>
          <p:spPr>
            <a:xfrm>
              <a:off x="295751" y="4396477"/>
              <a:ext cx="241950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50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86AAD0B-7138-40D2-B557-2CC3653E8B1D}"/>
              </a:ext>
            </a:extLst>
          </p:cNvPr>
          <p:cNvGrpSpPr/>
          <p:nvPr/>
        </p:nvGrpSpPr>
        <p:grpSpPr>
          <a:xfrm>
            <a:off x="3488126" y="2791324"/>
            <a:ext cx="2419509" cy="2359206"/>
            <a:chOff x="295749" y="2791324"/>
            <a:chExt cx="2419509" cy="2359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CFE9522-C4A0-43CC-9BD3-1311DD766DB0}"/>
                </a:ext>
              </a:extLst>
            </p:cNvPr>
            <p:cNvGrpSpPr/>
            <p:nvPr/>
          </p:nvGrpSpPr>
          <p:grpSpPr>
            <a:xfrm>
              <a:off x="847777" y="2791324"/>
              <a:ext cx="1315453" cy="1315453"/>
              <a:chOff x="818147" y="2502568"/>
              <a:chExt cx="1379621" cy="1379621"/>
            </a:xfrm>
          </p:grpSpPr>
          <p:sp>
            <p:nvSpPr>
              <p:cNvPr id="37" name="泪滴形 36">
                <a:extLst>
                  <a:ext uri="{FF2B5EF4-FFF2-40B4-BE49-F238E27FC236}">
                    <a16:creationId xmlns:a16="http://schemas.microsoft.com/office/drawing/2014/main" id="{ECC92BDA-BF4B-4701-99D7-1102DCA86EBD}"/>
                  </a:ext>
                </a:extLst>
              </p:cNvPr>
              <p:cNvSpPr/>
              <p:nvPr/>
            </p:nvSpPr>
            <p:spPr>
              <a:xfrm>
                <a:off x="818147" y="2502568"/>
                <a:ext cx="1379621" cy="1379621"/>
              </a:xfrm>
              <a:prstGeom prst="teardrop">
                <a:avLst/>
              </a:prstGeom>
              <a:solidFill>
                <a:srgbClr val="E14A1C"/>
              </a:solidFill>
              <a:ln>
                <a:noFill/>
              </a:ln>
              <a:effectLst>
                <a:outerShdw blurRad="762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1738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FF1969E-7991-4FD6-9587-0E96ED048D17}"/>
                  </a:ext>
                </a:extLst>
              </p:cNvPr>
              <p:cNvSpPr txBox="1"/>
              <p:nvPr/>
            </p:nvSpPr>
            <p:spPr>
              <a:xfrm>
                <a:off x="1042736" y="2838435"/>
                <a:ext cx="930442" cy="7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1CAC57-AE4D-4D56-AA6D-AA1E0E4780A1}"/>
                </a:ext>
              </a:extLst>
            </p:cNvPr>
            <p:cNvSpPr/>
            <p:nvPr/>
          </p:nvSpPr>
          <p:spPr>
            <a:xfrm>
              <a:off x="295749" y="4396477"/>
              <a:ext cx="241950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8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defRPr/>
              </a:pPr>
              <a:r>
                <a:rPr lang="en-US" altLang="zh-CN" sz="15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50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6159C1C-8E45-482B-B88F-564B3205B653}"/>
              </a:ext>
            </a:extLst>
          </p:cNvPr>
          <p:cNvGrpSpPr/>
          <p:nvPr/>
        </p:nvGrpSpPr>
        <p:grpSpPr>
          <a:xfrm>
            <a:off x="6311538" y="2791324"/>
            <a:ext cx="2419509" cy="2359206"/>
            <a:chOff x="295750" y="2791324"/>
            <a:chExt cx="2419509" cy="235920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7662E9D-CFB8-4D98-AE8D-48D1A20DC032}"/>
                </a:ext>
              </a:extLst>
            </p:cNvPr>
            <p:cNvGrpSpPr/>
            <p:nvPr/>
          </p:nvGrpSpPr>
          <p:grpSpPr>
            <a:xfrm>
              <a:off x="847777" y="2791324"/>
              <a:ext cx="1315453" cy="1315453"/>
              <a:chOff x="818147" y="2502568"/>
              <a:chExt cx="1379621" cy="1379621"/>
            </a:xfrm>
          </p:grpSpPr>
          <p:sp>
            <p:nvSpPr>
              <p:cNvPr id="42" name="泪滴形 41">
                <a:extLst>
                  <a:ext uri="{FF2B5EF4-FFF2-40B4-BE49-F238E27FC236}">
                    <a16:creationId xmlns:a16="http://schemas.microsoft.com/office/drawing/2014/main" id="{23242019-350B-40CE-9B83-9F06EB786942}"/>
                  </a:ext>
                </a:extLst>
              </p:cNvPr>
              <p:cNvSpPr/>
              <p:nvPr/>
            </p:nvSpPr>
            <p:spPr>
              <a:xfrm>
                <a:off x="818147" y="2502568"/>
                <a:ext cx="1379621" cy="1379621"/>
              </a:xfrm>
              <a:prstGeom prst="teardrop">
                <a:avLst/>
              </a:prstGeom>
              <a:solidFill>
                <a:srgbClr val="094778"/>
              </a:solidFill>
              <a:ln>
                <a:noFill/>
              </a:ln>
              <a:effectLst>
                <a:outerShdw blurRad="762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1738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B7F7557-2B60-4E78-A5D7-E9E850813C57}"/>
                  </a:ext>
                </a:extLst>
              </p:cNvPr>
              <p:cNvSpPr txBox="1"/>
              <p:nvPr/>
            </p:nvSpPr>
            <p:spPr>
              <a:xfrm>
                <a:off x="1042736" y="2838435"/>
                <a:ext cx="930442" cy="7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B04C0B2-9BBC-447B-8A3C-B569AC6DF7E9}"/>
                </a:ext>
              </a:extLst>
            </p:cNvPr>
            <p:cNvSpPr/>
            <p:nvPr/>
          </p:nvSpPr>
          <p:spPr>
            <a:xfrm>
              <a:off x="295750" y="4396477"/>
              <a:ext cx="241950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8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defRPr/>
              </a:pPr>
              <a:r>
                <a:rPr lang="en-US" altLang="zh-CN" sz="15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50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0ADAB74-6E96-4F33-B76F-0774C97A3F53}"/>
              </a:ext>
            </a:extLst>
          </p:cNvPr>
          <p:cNvGrpSpPr/>
          <p:nvPr/>
        </p:nvGrpSpPr>
        <p:grpSpPr>
          <a:xfrm>
            <a:off x="9134948" y="2791324"/>
            <a:ext cx="2419509" cy="2359206"/>
            <a:chOff x="295749" y="2791324"/>
            <a:chExt cx="2419509" cy="2359206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A32FCBF-1A34-4DF7-A53A-B36C019C5BD4}"/>
                </a:ext>
              </a:extLst>
            </p:cNvPr>
            <p:cNvGrpSpPr/>
            <p:nvPr/>
          </p:nvGrpSpPr>
          <p:grpSpPr>
            <a:xfrm>
              <a:off x="847777" y="2791324"/>
              <a:ext cx="1315453" cy="1315453"/>
              <a:chOff x="818147" y="2502568"/>
              <a:chExt cx="1379621" cy="1379621"/>
            </a:xfrm>
          </p:grpSpPr>
          <p:sp>
            <p:nvSpPr>
              <p:cNvPr id="47" name="泪滴形 46">
                <a:extLst>
                  <a:ext uri="{FF2B5EF4-FFF2-40B4-BE49-F238E27FC236}">
                    <a16:creationId xmlns:a16="http://schemas.microsoft.com/office/drawing/2014/main" id="{9DF440B0-7E7E-45E9-987F-0E780E699AF7}"/>
                  </a:ext>
                </a:extLst>
              </p:cNvPr>
              <p:cNvSpPr/>
              <p:nvPr/>
            </p:nvSpPr>
            <p:spPr>
              <a:xfrm>
                <a:off x="818147" y="2502568"/>
                <a:ext cx="1379621" cy="1379621"/>
              </a:xfrm>
              <a:prstGeom prst="teardrop">
                <a:avLst/>
              </a:prstGeom>
              <a:solidFill>
                <a:srgbClr val="E14A1C"/>
              </a:solidFill>
              <a:ln>
                <a:noFill/>
              </a:ln>
              <a:effectLst>
                <a:outerShdw blurRad="762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1738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89F4A06-402D-4D94-ACBC-6BE95DDD17AA}"/>
                  </a:ext>
                </a:extLst>
              </p:cNvPr>
              <p:cNvSpPr txBox="1"/>
              <p:nvPr/>
            </p:nvSpPr>
            <p:spPr>
              <a:xfrm>
                <a:off x="1042736" y="2838435"/>
                <a:ext cx="930442" cy="7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E7C1DF7-E4C5-4B37-8F28-7FF38540C284}"/>
                </a:ext>
              </a:extLst>
            </p:cNvPr>
            <p:cNvSpPr/>
            <p:nvPr/>
          </p:nvSpPr>
          <p:spPr>
            <a:xfrm>
              <a:off x="295749" y="4396477"/>
              <a:ext cx="241950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8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defRPr/>
              </a:pPr>
              <a:r>
                <a:rPr lang="en-US" altLang="zh-CN" sz="150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50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4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C3F2B62-7D0D-489E-B906-0970D1DFD0E5}"/>
              </a:ext>
            </a:extLst>
          </p:cNvPr>
          <p:cNvGrpSpPr/>
          <p:nvPr/>
        </p:nvGrpSpPr>
        <p:grpSpPr>
          <a:xfrm>
            <a:off x="545432" y="1540045"/>
            <a:ext cx="4716379" cy="4138860"/>
            <a:chOff x="545432" y="1540045"/>
            <a:chExt cx="4716379" cy="4138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77EA74BE-06E4-431C-B345-905359F5D287}"/>
                </a:ext>
              </a:extLst>
            </p:cNvPr>
            <p:cNvSpPr/>
            <p:nvPr/>
          </p:nvSpPr>
          <p:spPr>
            <a:xfrm>
              <a:off x="545432" y="1540045"/>
              <a:ext cx="4716379" cy="4138860"/>
            </a:xfrm>
            <a:prstGeom prst="rect">
              <a:avLst/>
            </a:prstGeom>
            <a:solidFill>
              <a:srgbClr val="094778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34F6822-7A78-4D13-8134-8BDD91E51DF1}"/>
                </a:ext>
              </a:extLst>
            </p:cNvPr>
            <p:cNvSpPr/>
            <p:nvPr/>
          </p:nvSpPr>
          <p:spPr>
            <a:xfrm>
              <a:off x="934452" y="2067024"/>
              <a:ext cx="393833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4681CED-54AB-4E7F-98B9-9506219A907D}"/>
                </a:ext>
              </a:extLst>
            </p:cNvPr>
            <p:cNvSpPr/>
            <p:nvPr/>
          </p:nvSpPr>
          <p:spPr>
            <a:xfrm>
              <a:off x="934452" y="3847699"/>
              <a:ext cx="393833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占位符 16">
            <a:extLst>
              <a:ext uri="{FF2B5EF4-FFF2-40B4-BE49-F238E27FC236}">
                <a16:creationId xmlns:a16="http://schemas.microsoft.com/office/drawing/2014/main" id="{A54991E5-2DAD-4189-9D45-FEFB7A03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412" y="1542181"/>
            <a:ext cx="3042654" cy="1897385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6" name="图片占位符 18">
            <a:extLst>
              <a:ext uri="{FF2B5EF4-FFF2-40B4-BE49-F238E27FC236}">
                <a16:creationId xmlns:a16="http://schemas.microsoft.com/office/drawing/2014/main" id="{77E7875E-2E28-4A75-8D7E-8E33CA438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3367" y="3611493"/>
            <a:ext cx="3255988" cy="2034992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D63AB1E-9C14-4B75-90FB-1EEA3B2C2162}"/>
              </a:ext>
            </a:extLst>
          </p:cNvPr>
          <p:cNvGrpSpPr/>
          <p:nvPr/>
        </p:nvGrpSpPr>
        <p:grpSpPr>
          <a:xfrm>
            <a:off x="8482826" y="1540043"/>
            <a:ext cx="3276036" cy="1976997"/>
            <a:chOff x="4023122" y="1796715"/>
            <a:chExt cx="3276036" cy="197699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03152ED-B341-49EC-9454-C83A3F930A03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FC7187B-2A50-49D4-ABB8-FA085D43F169}"/>
                </a:ext>
              </a:extLst>
            </p:cNvPr>
            <p:cNvSpPr/>
            <p:nvPr/>
          </p:nvSpPr>
          <p:spPr>
            <a:xfrm>
              <a:off x="4283243" y="193345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73ADFB9-BEB2-4890-9052-99BEF032D415}"/>
              </a:ext>
            </a:extLst>
          </p:cNvPr>
          <p:cNvGrpSpPr/>
          <p:nvPr/>
        </p:nvGrpSpPr>
        <p:grpSpPr>
          <a:xfrm>
            <a:off x="5350404" y="3611158"/>
            <a:ext cx="3042671" cy="2017938"/>
            <a:chOff x="890700" y="3867830"/>
            <a:chExt cx="3042671" cy="2017938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9D44911-87F6-4C1E-A69F-3A5FFECD906D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58637C9-31B9-498E-880F-A91130E702AB}"/>
                </a:ext>
              </a:extLst>
            </p:cNvPr>
            <p:cNvSpPr/>
            <p:nvPr/>
          </p:nvSpPr>
          <p:spPr>
            <a:xfrm>
              <a:off x="1066801" y="405903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9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îś1iḋè">
            <a:extLst>
              <a:ext uri="{FF2B5EF4-FFF2-40B4-BE49-F238E27FC236}">
                <a16:creationId xmlns:a16="http://schemas.microsoft.com/office/drawing/2014/main" id="{31BCC5A9-6C5A-43AE-837C-124862C46EF1}"/>
              </a:ext>
            </a:extLst>
          </p:cNvPr>
          <p:cNvGrpSpPr/>
          <p:nvPr/>
        </p:nvGrpSpPr>
        <p:grpSpPr>
          <a:xfrm>
            <a:off x="1123014" y="1741404"/>
            <a:ext cx="1560288" cy="1606412"/>
            <a:chOff x="864965" y="1823278"/>
            <a:chExt cx="2060878" cy="2121801"/>
          </a:xfrm>
        </p:grpSpPr>
        <p:sp>
          <p:nvSpPr>
            <p:cNvPr id="12" name="ísliḑe">
              <a:extLst>
                <a:ext uri="{FF2B5EF4-FFF2-40B4-BE49-F238E27FC236}">
                  <a16:creationId xmlns:a16="http://schemas.microsoft.com/office/drawing/2014/main" id="{C2031945-270B-42D8-9611-CA1CEADB8D2C}"/>
                </a:ext>
              </a:extLst>
            </p:cNvPr>
            <p:cNvSpPr/>
            <p:nvPr/>
          </p:nvSpPr>
          <p:spPr bwMode="auto">
            <a:xfrm>
              <a:off x="864965" y="1885940"/>
              <a:ext cx="2060878" cy="20591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îSḷiḓê">
              <a:extLst>
                <a:ext uri="{FF2B5EF4-FFF2-40B4-BE49-F238E27FC236}">
                  <a16:creationId xmlns:a16="http://schemas.microsoft.com/office/drawing/2014/main" id="{CAFA399A-1811-4681-BC44-8EDD226EB77F}"/>
                </a:ext>
              </a:extLst>
            </p:cNvPr>
            <p:cNvSpPr/>
            <p:nvPr/>
          </p:nvSpPr>
          <p:spPr bwMode="auto">
            <a:xfrm>
              <a:off x="1462864" y="3449876"/>
              <a:ext cx="1312417" cy="495203"/>
            </a:xfrm>
            <a:custGeom>
              <a:avLst/>
              <a:gdLst>
                <a:gd name="T0" fmla="*/ 238 w 725"/>
                <a:gd name="T1" fmla="*/ 274 h 274"/>
                <a:gd name="T2" fmla="*/ 725 w 725"/>
                <a:gd name="T3" fmla="*/ 0 h 274"/>
                <a:gd name="T4" fmla="*/ 239 w 725"/>
                <a:gd name="T5" fmla="*/ 140 h 274"/>
                <a:gd name="T6" fmla="*/ 0 w 725"/>
                <a:gd name="T7" fmla="*/ 221 h 274"/>
                <a:gd name="T8" fmla="*/ 238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8" y="274"/>
                  </a:moveTo>
                  <a:cubicBezTo>
                    <a:pt x="444" y="274"/>
                    <a:pt x="625" y="164"/>
                    <a:pt x="725" y="0"/>
                  </a:cubicBezTo>
                  <a:cubicBezTo>
                    <a:pt x="715" y="7"/>
                    <a:pt x="560" y="163"/>
                    <a:pt x="239" y="140"/>
                  </a:cubicBezTo>
                  <a:cubicBezTo>
                    <a:pt x="76" y="128"/>
                    <a:pt x="18" y="174"/>
                    <a:pt x="0" y="221"/>
                  </a:cubicBezTo>
                  <a:cubicBezTo>
                    <a:pt x="72" y="255"/>
                    <a:pt x="153" y="274"/>
                    <a:pt x="238" y="274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ïṡlíḍê">
              <a:extLst>
                <a:ext uri="{FF2B5EF4-FFF2-40B4-BE49-F238E27FC236}">
                  <a16:creationId xmlns:a16="http://schemas.microsoft.com/office/drawing/2014/main" id="{B5D0018C-864D-4766-BCE5-BB927B3F6FC0}"/>
                </a:ext>
              </a:extLst>
            </p:cNvPr>
            <p:cNvSpPr/>
            <p:nvPr/>
          </p:nvSpPr>
          <p:spPr bwMode="auto">
            <a:xfrm>
              <a:off x="876279" y="3065202"/>
              <a:ext cx="1910316" cy="838103"/>
            </a:xfrm>
            <a:custGeom>
              <a:avLst/>
              <a:gdLst>
                <a:gd name="T0" fmla="*/ 1055 w 1055"/>
                <a:gd name="T1" fmla="*/ 204 h 464"/>
                <a:gd name="T2" fmla="*/ 585 w 1055"/>
                <a:gd name="T3" fmla="*/ 352 h 464"/>
                <a:gd name="T4" fmla="*/ 100 w 1055"/>
                <a:gd name="T5" fmla="*/ 159 h 464"/>
                <a:gd name="T6" fmla="*/ 0 w 1055"/>
                <a:gd name="T7" fmla="*/ 0 h 464"/>
                <a:gd name="T8" fmla="*/ 402 w 1055"/>
                <a:gd name="T9" fmla="*/ 464 h 464"/>
                <a:gd name="T10" fmla="*/ 585 w 1055"/>
                <a:gd name="T11" fmla="*/ 355 h 464"/>
                <a:gd name="T12" fmla="*/ 620 w 1055"/>
                <a:gd name="T13" fmla="*/ 356 h 464"/>
                <a:gd name="T14" fmla="*/ 1049 w 1055"/>
                <a:gd name="T15" fmla="*/ 213 h 464"/>
                <a:gd name="T16" fmla="*/ 1055 w 1055"/>
                <a:gd name="T17" fmla="*/ 20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464">
                  <a:moveTo>
                    <a:pt x="1055" y="204"/>
                  </a:moveTo>
                  <a:cubicBezTo>
                    <a:pt x="939" y="309"/>
                    <a:pt x="781" y="359"/>
                    <a:pt x="585" y="352"/>
                  </a:cubicBezTo>
                  <a:cubicBezTo>
                    <a:pt x="325" y="343"/>
                    <a:pt x="178" y="242"/>
                    <a:pt x="100" y="159"/>
                  </a:cubicBezTo>
                  <a:cubicBezTo>
                    <a:pt x="43" y="98"/>
                    <a:pt x="13" y="35"/>
                    <a:pt x="0" y="0"/>
                  </a:cubicBezTo>
                  <a:cubicBezTo>
                    <a:pt x="32" y="222"/>
                    <a:pt x="192" y="402"/>
                    <a:pt x="402" y="464"/>
                  </a:cubicBezTo>
                  <a:cubicBezTo>
                    <a:pt x="457" y="418"/>
                    <a:pt x="516" y="353"/>
                    <a:pt x="585" y="355"/>
                  </a:cubicBezTo>
                  <a:cubicBezTo>
                    <a:pt x="597" y="356"/>
                    <a:pt x="608" y="356"/>
                    <a:pt x="620" y="356"/>
                  </a:cubicBezTo>
                  <a:cubicBezTo>
                    <a:pt x="796" y="356"/>
                    <a:pt x="941" y="308"/>
                    <a:pt x="1049" y="213"/>
                  </a:cubicBezTo>
                  <a:cubicBezTo>
                    <a:pt x="1051" y="210"/>
                    <a:pt x="1053" y="207"/>
                    <a:pt x="1055" y="2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Sľiḑê">
              <a:extLst>
                <a:ext uri="{FF2B5EF4-FFF2-40B4-BE49-F238E27FC236}">
                  <a16:creationId xmlns:a16="http://schemas.microsoft.com/office/drawing/2014/main" id="{1A3CEFDA-F3B7-4037-9170-E7422C8B9721}"/>
                </a:ext>
              </a:extLst>
            </p:cNvPr>
            <p:cNvSpPr/>
            <p:nvPr/>
          </p:nvSpPr>
          <p:spPr bwMode="auto">
            <a:xfrm>
              <a:off x="883242" y="1823278"/>
              <a:ext cx="916430" cy="2042603"/>
            </a:xfrm>
            <a:custGeom>
              <a:avLst/>
              <a:gdLst>
                <a:gd name="T0" fmla="*/ 358 w 506"/>
                <a:gd name="T1" fmla="*/ 75 h 1130"/>
                <a:gd name="T2" fmla="*/ 358 w 506"/>
                <a:gd name="T3" fmla="*/ 75 h 1130"/>
                <a:gd name="T4" fmla="*/ 338 w 506"/>
                <a:gd name="T5" fmla="*/ 52 h 1130"/>
                <a:gd name="T6" fmla="*/ 358 w 506"/>
                <a:gd name="T7" fmla="*/ 22 h 1130"/>
                <a:gd name="T8" fmla="*/ 454 w 506"/>
                <a:gd name="T9" fmla="*/ 45 h 1130"/>
                <a:gd name="T10" fmla="*/ 470 w 506"/>
                <a:gd name="T11" fmla="*/ 43 h 1130"/>
                <a:gd name="T12" fmla="*/ 370 w 506"/>
                <a:gd name="T13" fmla="*/ 5 h 1130"/>
                <a:gd name="T14" fmla="*/ 311 w 506"/>
                <a:gd name="T15" fmla="*/ 34 h 1130"/>
                <a:gd name="T16" fmla="*/ 266 w 506"/>
                <a:gd name="T17" fmla="*/ 52 h 1130"/>
                <a:gd name="T18" fmla="*/ 266 w 506"/>
                <a:gd name="T19" fmla="*/ 53 h 1130"/>
                <a:gd name="T20" fmla="*/ 253 w 506"/>
                <a:gd name="T21" fmla="*/ 52 h 1130"/>
                <a:gd name="T22" fmla="*/ 0 w 506"/>
                <a:gd name="T23" fmla="*/ 305 h 1130"/>
                <a:gd name="T24" fmla="*/ 71 w 506"/>
                <a:gd name="T25" fmla="*/ 481 h 1130"/>
                <a:gd name="T26" fmla="*/ 71 w 506"/>
                <a:gd name="T27" fmla="*/ 481 h 1130"/>
                <a:gd name="T28" fmla="*/ 105 w 506"/>
                <a:gd name="T29" fmla="*/ 561 h 1130"/>
                <a:gd name="T30" fmla="*/ 105 w 506"/>
                <a:gd name="T31" fmla="*/ 561 h 1130"/>
                <a:gd name="T32" fmla="*/ 249 w 506"/>
                <a:gd name="T33" fmla="*/ 1082 h 1130"/>
                <a:gd name="T34" fmla="*/ 243 w 506"/>
                <a:gd name="T35" fmla="*/ 1078 h 1130"/>
                <a:gd name="T36" fmla="*/ 140 w 506"/>
                <a:gd name="T37" fmla="*/ 601 h 1130"/>
                <a:gd name="T38" fmla="*/ 204 w 506"/>
                <a:gd name="T39" fmla="*/ 553 h 1130"/>
                <a:gd name="T40" fmla="*/ 207 w 506"/>
                <a:gd name="T41" fmla="*/ 554 h 1130"/>
                <a:gd name="T42" fmla="*/ 211 w 506"/>
                <a:gd name="T43" fmla="*/ 555 h 1130"/>
                <a:gd name="T44" fmla="*/ 222 w 506"/>
                <a:gd name="T45" fmla="*/ 556 h 1130"/>
                <a:gd name="T46" fmla="*/ 253 w 506"/>
                <a:gd name="T47" fmla="*/ 558 h 1130"/>
                <a:gd name="T48" fmla="*/ 506 w 506"/>
                <a:gd name="T49" fmla="*/ 305 h 1130"/>
                <a:gd name="T50" fmla="*/ 358 w 506"/>
                <a:gd name="T51" fmla="*/ 7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1130">
                  <a:moveTo>
                    <a:pt x="358" y="75"/>
                  </a:moveTo>
                  <a:cubicBezTo>
                    <a:pt x="358" y="75"/>
                    <a:pt x="358" y="75"/>
                    <a:pt x="358" y="75"/>
                  </a:cubicBezTo>
                  <a:cubicBezTo>
                    <a:pt x="344" y="69"/>
                    <a:pt x="339" y="60"/>
                    <a:pt x="338" y="52"/>
                  </a:cubicBezTo>
                  <a:cubicBezTo>
                    <a:pt x="337" y="41"/>
                    <a:pt x="347" y="26"/>
                    <a:pt x="358" y="22"/>
                  </a:cubicBezTo>
                  <a:cubicBezTo>
                    <a:pt x="417" y="1"/>
                    <a:pt x="454" y="45"/>
                    <a:pt x="454" y="45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39" y="6"/>
                    <a:pt x="401" y="0"/>
                    <a:pt x="370" y="5"/>
                  </a:cubicBezTo>
                  <a:cubicBezTo>
                    <a:pt x="348" y="8"/>
                    <a:pt x="328" y="19"/>
                    <a:pt x="311" y="34"/>
                  </a:cubicBezTo>
                  <a:cubicBezTo>
                    <a:pt x="286" y="56"/>
                    <a:pt x="266" y="52"/>
                    <a:pt x="266" y="52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1" y="52"/>
                    <a:pt x="257" y="52"/>
                    <a:pt x="253" y="52"/>
                  </a:cubicBezTo>
                  <a:cubicBezTo>
                    <a:pt x="113" y="52"/>
                    <a:pt x="0" y="165"/>
                    <a:pt x="0" y="305"/>
                  </a:cubicBezTo>
                  <a:cubicBezTo>
                    <a:pt x="0" y="374"/>
                    <a:pt x="27" y="436"/>
                    <a:pt x="71" y="481"/>
                  </a:cubicBezTo>
                  <a:cubicBezTo>
                    <a:pt x="71" y="481"/>
                    <a:pt x="71" y="481"/>
                    <a:pt x="71" y="481"/>
                  </a:cubicBezTo>
                  <a:cubicBezTo>
                    <a:pt x="111" y="521"/>
                    <a:pt x="105" y="561"/>
                    <a:pt x="105" y="561"/>
                  </a:cubicBezTo>
                  <a:cubicBezTo>
                    <a:pt x="105" y="561"/>
                    <a:pt x="105" y="561"/>
                    <a:pt x="105" y="561"/>
                  </a:cubicBezTo>
                  <a:cubicBezTo>
                    <a:pt x="76" y="769"/>
                    <a:pt x="52" y="1130"/>
                    <a:pt x="249" y="1082"/>
                  </a:cubicBezTo>
                  <a:cubicBezTo>
                    <a:pt x="243" y="1078"/>
                    <a:pt x="243" y="1078"/>
                    <a:pt x="243" y="1078"/>
                  </a:cubicBezTo>
                  <a:cubicBezTo>
                    <a:pt x="243" y="1078"/>
                    <a:pt x="65" y="1108"/>
                    <a:pt x="140" y="601"/>
                  </a:cubicBezTo>
                  <a:cubicBezTo>
                    <a:pt x="143" y="586"/>
                    <a:pt x="155" y="546"/>
                    <a:pt x="204" y="553"/>
                  </a:cubicBezTo>
                  <a:cubicBezTo>
                    <a:pt x="205" y="554"/>
                    <a:pt x="206" y="554"/>
                    <a:pt x="207" y="554"/>
                  </a:cubicBezTo>
                  <a:cubicBezTo>
                    <a:pt x="209" y="554"/>
                    <a:pt x="210" y="554"/>
                    <a:pt x="211" y="555"/>
                  </a:cubicBezTo>
                  <a:cubicBezTo>
                    <a:pt x="215" y="556"/>
                    <a:pt x="219" y="556"/>
                    <a:pt x="222" y="556"/>
                  </a:cubicBezTo>
                  <a:cubicBezTo>
                    <a:pt x="232" y="557"/>
                    <a:pt x="242" y="558"/>
                    <a:pt x="253" y="558"/>
                  </a:cubicBezTo>
                  <a:cubicBezTo>
                    <a:pt x="392" y="558"/>
                    <a:pt x="506" y="445"/>
                    <a:pt x="506" y="305"/>
                  </a:cubicBezTo>
                  <a:cubicBezTo>
                    <a:pt x="506" y="203"/>
                    <a:pt x="445" y="115"/>
                    <a:pt x="358" y="75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ïšļïďe">
              <a:extLst>
                <a:ext uri="{FF2B5EF4-FFF2-40B4-BE49-F238E27FC236}">
                  <a16:creationId xmlns:a16="http://schemas.microsoft.com/office/drawing/2014/main" id="{51DD1765-E808-47B1-A9AE-79BED88A947D}"/>
                </a:ext>
              </a:extLst>
            </p:cNvPr>
            <p:cNvSpPr/>
            <p:nvPr/>
          </p:nvSpPr>
          <p:spPr bwMode="auto">
            <a:xfrm>
              <a:off x="986671" y="2005836"/>
              <a:ext cx="695666" cy="695666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íṣļiďé">
              <a:extLst>
                <a:ext uri="{FF2B5EF4-FFF2-40B4-BE49-F238E27FC236}">
                  <a16:creationId xmlns:a16="http://schemas.microsoft.com/office/drawing/2014/main" id="{CB2357CD-1026-4CF9-A342-C8C011E7A957}"/>
                </a:ext>
              </a:extLst>
            </p:cNvPr>
            <p:cNvSpPr/>
            <p:nvPr/>
          </p:nvSpPr>
          <p:spPr>
            <a:xfrm>
              <a:off x="2016499" y="2544287"/>
              <a:ext cx="388385" cy="32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rgbClr val="09477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íSḷiḋé">
              <a:extLst>
                <a:ext uri="{FF2B5EF4-FFF2-40B4-BE49-F238E27FC236}">
                  <a16:creationId xmlns:a16="http://schemas.microsoft.com/office/drawing/2014/main" id="{B1779328-53C5-43E2-8B70-CD772356A076}"/>
                </a:ext>
              </a:extLst>
            </p:cNvPr>
            <p:cNvSpPr txBox="1"/>
            <p:nvPr/>
          </p:nvSpPr>
          <p:spPr>
            <a:xfrm>
              <a:off x="1566641" y="3047732"/>
              <a:ext cx="128810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ïşļîḍé">
            <a:extLst>
              <a:ext uri="{FF2B5EF4-FFF2-40B4-BE49-F238E27FC236}">
                <a16:creationId xmlns:a16="http://schemas.microsoft.com/office/drawing/2014/main" id="{2B4EF4A6-63FB-4E47-ACCF-0998269C05BF}"/>
              </a:ext>
            </a:extLst>
          </p:cNvPr>
          <p:cNvGrpSpPr/>
          <p:nvPr/>
        </p:nvGrpSpPr>
        <p:grpSpPr>
          <a:xfrm>
            <a:off x="3918242" y="1741404"/>
            <a:ext cx="1560288" cy="1606412"/>
            <a:chOff x="3690159" y="1823278"/>
            <a:chExt cx="2060878" cy="2121801"/>
          </a:xfrm>
        </p:grpSpPr>
        <p:sp>
          <p:nvSpPr>
            <p:cNvPr id="20" name="ï$ľíḋé">
              <a:extLst>
                <a:ext uri="{FF2B5EF4-FFF2-40B4-BE49-F238E27FC236}">
                  <a16:creationId xmlns:a16="http://schemas.microsoft.com/office/drawing/2014/main" id="{6D97F91F-3539-476A-B2EF-4FF8D129D374}"/>
                </a:ext>
              </a:extLst>
            </p:cNvPr>
            <p:cNvSpPr/>
            <p:nvPr/>
          </p:nvSpPr>
          <p:spPr bwMode="auto">
            <a:xfrm>
              <a:off x="3690159" y="1885940"/>
              <a:ext cx="2060878" cy="20591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îŝ1îḓe">
              <a:extLst>
                <a:ext uri="{FF2B5EF4-FFF2-40B4-BE49-F238E27FC236}">
                  <a16:creationId xmlns:a16="http://schemas.microsoft.com/office/drawing/2014/main" id="{F6348209-37E4-4003-9756-C4AE3428A0CD}"/>
                </a:ext>
              </a:extLst>
            </p:cNvPr>
            <p:cNvSpPr/>
            <p:nvPr/>
          </p:nvSpPr>
          <p:spPr bwMode="auto">
            <a:xfrm>
              <a:off x="4288058" y="3449876"/>
              <a:ext cx="1312417" cy="495203"/>
            </a:xfrm>
            <a:custGeom>
              <a:avLst/>
              <a:gdLst>
                <a:gd name="T0" fmla="*/ 238 w 725"/>
                <a:gd name="T1" fmla="*/ 274 h 274"/>
                <a:gd name="T2" fmla="*/ 725 w 725"/>
                <a:gd name="T3" fmla="*/ 0 h 274"/>
                <a:gd name="T4" fmla="*/ 239 w 725"/>
                <a:gd name="T5" fmla="*/ 140 h 274"/>
                <a:gd name="T6" fmla="*/ 0 w 725"/>
                <a:gd name="T7" fmla="*/ 221 h 274"/>
                <a:gd name="T8" fmla="*/ 238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8" y="274"/>
                  </a:moveTo>
                  <a:cubicBezTo>
                    <a:pt x="444" y="274"/>
                    <a:pt x="625" y="164"/>
                    <a:pt x="725" y="0"/>
                  </a:cubicBezTo>
                  <a:cubicBezTo>
                    <a:pt x="715" y="7"/>
                    <a:pt x="560" y="163"/>
                    <a:pt x="239" y="140"/>
                  </a:cubicBezTo>
                  <a:cubicBezTo>
                    <a:pt x="76" y="128"/>
                    <a:pt x="18" y="174"/>
                    <a:pt x="0" y="221"/>
                  </a:cubicBezTo>
                  <a:cubicBezTo>
                    <a:pt x="72" y="255"/>
                    <a:pt x="153" y="274"/>
                    <a:pt x="238" y="274"/>
                  </a:cubicBez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íŝľîḋè">
              <a:extLst>
                <a:ext uri="{FF2B5EF4-FFF2-40B4-BE49-F238E27FC236}">
                  <a16:creationId xmlns:a16="http://schemas.microsoft.com/office/drawing/2014/main" id="{D27EEC41-9FA5-4FDB-8C58-4CAFDE68FCEC}"/>
                </a:ext>
              </a:extLst>
            </p:cNvPr>
            <p:cNvSpPr/>
            <p:nvPr/>
          </p:nvSpPr>
          <p:spPr bwMode="auto">
            <a:xfrm>
              <a:off x="3701473" y="3065202"/>
              <a:ext cx="1910316" cy="838103"/>
            </a:xfrm>
            <a:custGeom>
              <a:avLst/>
              <a:gdLst>
                <a:gd name="T0" fmla="*/ 1055 w 1055"/>
                <a:gd name="T1" fmla="*/ 204 h 464"/>
                <a:gd name="T2" fmla="*/ 585 w 1055"/>
                <a:gd name="T3" fmla="*/ 352 h 464"/>
                <a:gd name="T4" fmla="*/ 100 w 1055"/>
                <a:gd name="T5" fmla="*/ 159 h 464"/>
                <a:gd name="T6" fmla="*/ 0 w 1055"/>
                <a:gd name="T7" fmla="*/ 0 h 464"/>
                <a:gd name="T8" fmla="*/ 402 w 1055"/>
                <a:gd name="T9" fmla="*/ 464 h 464"/>
                <a:gd name="T10" fmla="*/ 585 w 1055"/>
                <a:gd name="T11" fmla="*/ 355 h 464"/>
                <a:gd name="T12" fmla="*/ 620 w 1055"/>
                <a:gd name="T13" fmla="*/ 356 h 464"/>
                <a:gd name="T14" fmla="*/ 1049 w 1055"/>
                <a:gd name="T15" fmla="*/ 213 h 464"/>
                <a:gd name="T16" fmla="*/ 1055 w 1055"/>
                <a:gd name="T17" fmla="*/ 20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464">
                  <a:moveTo>
                    <a:pt x="1055" y="204"/>
                  </a:moveTo>
                  <a:cubicBezTo>
                    <a:pt x="939" y="309"/>
                    <a:pt x="781" y="359"/>
                    <a:pt x="585" y="352"/>
                  </a:cubicBezTo>
                  <a:cubicBezTo>
                    <a:pt x="325" y="343"/>
                    <a:pt x="178" y="242"/>
                    <a:pt x="100" y="159"/>
                  </a:cubicBezTo>
                  <a:cubicBezTo>
                    <a:pt x="43" y="98"/>
                    <a:pt x="13" y="35"/>
                    <a:pt x="0" y="0"/>
                  </a:cubicBezTo>
                  <a:cubicBezTo>
                    <a:pt x="32" y="222"/>
                    <a:pt x="192" y="402"/>
                    <a:pt x="402" y="464"/>
                  </a:cubicBezTo>
                  <a:cubicBezTo>
                    <a:pt x="457" y="418"/>
                    <a:pt x="516" y="353"/>
                    <a:pt x="585" y="355"/>
                  </a:cubicBezTo>
                  <a:cubicBezTo>
                    <a:pt x="597" y="356"/>
                    <a:pt x="608" y="356"/>
                    <a:pt x="620" y="356"/>
                  </a:cubicBezTo>
                  <a:cubicBezTo>
                    <a:pt x="796" y="356"/>
                    <a:pt x="941" y="308"/>
                    <a:pt x="1049" y="213"/>
                  </a:cubicBezTo>
                  <a:cubicBezTo>
                    <a:pt x="1051" y="210"/>
                    <a:pt x="1053" y="207"/>
                    <a:pt x="1055" y="2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ŝḷïďe">
              <a:extLst>
                <a:ext uri="{FF2B5EF4-FFF2-40B4-BE49-F238E27FC236}">
                  <a16:creationId xmlns:a16="http://schemas.microsoft.com/office/drawing/2014/main" id="{8B99BE47-A874-40E0-801E-749716877F33}"/>
                </a:ext>
              </a:extLst>
            </p:cNvPr>
            <p:cNvSpPr/>
            <p:nvPr/>
          </p:nvSpPr>
          <p:spPr bwMode="auto">
            <a:xfrm>
              <a:off x="3708436" y="1823278"/>
              <a:ext cx="916430" cy="2042603"/>
            </a:xfrm>
            <a:custGeom>
              <a:avLst/>
              <a:gdLst>
                <a:gd name="T0" fmla="*/ 358 w 506"/>
                <a:gd name="T1" fmla="*/ 75 h 1130"/>
                <a:gd name="T2" fmla="*/ 358 w 506"/>
                <a:gd name="T3" fmla="*/ 75 h 1130"/>
                <a:gd name="T4" fmla="*/ 338 w 506"/>
                <a:gd name="T5" fmla="*/ 52 h 1130"/>
                <a:gd name="T6" fmla="*/ 358 w 506"/>
                <a:gd name="T7" fmla="*/ 22 h 1130"/>
                <a:gd name="T8" fmla="*/ 454 w 506"/>
                <a:gd name="T9" fmla="*/ 45 h 1130"/>
                <a:gd name="T10" fmla="*/ 470 w 506"/>
                <a:gd name="T11" fmla="*/ 43 h 1130"/>
                <a:gd name="T12" fmla="*/ 370 w 506"/>
                <a:gd name="T13" fmla="*/ 5 h 1130"/>
                <a:gd name="T14" fmla="*/ 311 w 506"/>
                <a:gd name="T15" fmla="*/ 34 h 1130"/>
                <a:gd name="T16" fmla="*/ 266 w 506"/>
                <a:gd name="T17" fmla="*/ 52 h 1130"/>
                <a:gd name="T18" fmla="*/ 266 w 506"/>
                <a:gd name="T19" fmla="*/ 53 h 1130"/>
                <a:gd name="T20" fmla="*/ 253 w 506"/>
                <a:gd name="T21" fmla="*/ 52 h 1130"/>
                <a:gd name="T22" fmla="*/ 0 w 506"/>
                <a:gd name="T23" fmla="*/ 305 h 1130"/>
                <a:gd name="T24" fmla="*/ 71 w 506"/>
                <a:gd name="T25" fmla="*/ 481 h 1130"/>
                <a:gd name="T26" fmla="*/ 71 w 506"/>
                <a:gd name="T27" fmla="*/ 481 h 1130"/>
                <a:gd name="T28" fmla="*/ 105 w 506"/>
                <a:gd name="T29" fmla="*/ 561 h 1130"/>
                <a:gd name="T30" fmla="*/ 105 w 506"/>
                <a:gd name="T31" fmla="*/ 561 h 1130"/>
                <a:gd name="T32" fmla="*/ 249 w 506"/>
                <a:gd name="T33" fmla="*/ 1082 h 1130"/>
                <a:gd name="T34" fmla="*/ 243 w 506"/>
                <a:gd name="T35" fmla="*/ 1078 h 1130"/>
                <a:gd name="T36" fmla="*/ 140 w 506"/>
                <a:gd name="T37" fmla="*/ 601 h 1130"/>
                <a:gd name="T38" fmla="*/ 204 w 506"/>
                <a:gd name="T39" fmla="*/ 553 h 1130"/>
                <a:gd name="T40" fmla="*/ 207 w 506"/>
                <a:gd name="T41" fmla="*/ 554 h 1130"/>
                <a:gd name="T42" fmla="*/ 211 w 506"/>
                <a:gd name="T43" fmla="*/ 555 h 1130"/>
                <a:gd name="T44" fmla="*/ 222 w 506"/>
                <a:gd name="T45" fmla="*/ 556 h 1130"/>
                <a:gd name="T46" fmla="*/ 253 w 506"/>
                <a:gd name="T47" fmla="*/ 558 h 1130"/>
                <a:gd name="T48" fmla="*/ 506 w 506"/>
                <a:gd name="T49" fmla="*/ 305 h 1130"/>
                <a:gd name="T50" fmla="*/ 358 w 506"/>
                <a:gd name="T51" fmla="*/ 7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1130">
                  <a:moveTo>
                    <a:pt x="358" y="75"/>
                  </a:moveTo>
                  <a:cubicBezTo>
                    <a:pt x="358" y="75"/>
                    <a:pt x="358" y="75"/>
                    <a:pt x="358" y="75"/>
                  </a:cubicBezTo>
                  <a:cubicBezTo>
                    <a:pt x="344" y="69"/>
                    <a:pt x="339" y="60"/>
                    <a:pt x="338" y="52"/>
                  </a:cubicBezTo>
                  <a:cubicBezTo>
                    <a:pt x="337" y="41"/>
                    <a:pt x="347" y="26"/>
                    <a:pt x="358" y="22"/>
                  </a:cubicBezTo>
                  <a:cubicBezTo>
                    <a:pt x="417" y="1"/>
                    <a:pt x="454" y="45"/>
                    <a:pt x="454" y="45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39" y="6"/>
                    <a:pt x="401" y="0"/>
                    <a:pt x="370" y="5"/>
                  </a:cubicBezTo>
                  <a:cubicBezTo>
                    <a:pt x="348" y="8"/>
                    <a:pt x="328" y="19"/>
                    <a:pt x="311" y="34"/>
                  </a:cubicBezTo>
                  <a:cubicBezTo>
                    <a:pt x="286" y="56"/>
                    <a:pt x="266" y="52"/>
                    <a:pt x="266" y="52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1" y="52"/>
                    <a:pt x="257" y="52"/>
                    <a:pt x="253" y="52"/>
                  </a:cubicBezTo>
                  <a:cubicBezTo>
                    <a:pt x="113" y="52"/>
                    <a:pt x="0" y="165"/>
                    <a:pt x="0" y="305"/>
                  </a:cubicBezTo>
                  <a:cubicBezTo>
                    <a:pt x="0" y="374"/>
                    <a:pt x="27" y="436"/>
                    <a:pt x="71" y="481"/>
                  </a:cubicBezTo>
                  <a:cubicBezTo>
                    <a:pt x="71" y="481"/>
                    <a:pt x="71" y="481"/>
                    <a:pt x="71" y="481"/>
                  </a:cubicBezTo>
                  <a:cubicBezTo>
                    <a:pt x="111" y="521"/>
                    <a:pt x="105" y="561"/>
                    <a:pt x="105" y="561"/>
                  </a:cubicBezTo>
                  <a:cubicBezTo>
                    <a:pt x="105" y="561"/>
                    <a:pt x="105" y="561"/>
                    <a:pt x="105" y="561"/>
                  </a:cubicBezTo>
                  <a:cubicBezTo>
                    <a:pt x="76" y="769"/>
                    <a:pt x="52" y="1130"/>
                    <a:pt x="249" y="1082"/>
                  </a:cubicBezTo>
                  <a:cubicBezTo>
                    <a:pt x="243" y="1078"/>
                    <a:pt x="243" y="1078"/>
                    <a:pt x="243" y="1078"/>
                  </a:cubicBezTo>
                  <a:cubicBezTo>
                    <a:pt x="243" y="1078"/>
                    <a:pt x="65" y="1108"/>
                    <a:pt x="140" y="601"/>
                  </a:cubicBezTo>
                  <a:cubicBezTo>
                    <a:pt x="143" y="586"/>
                    <a:pt x="155" y="546"/>
                    <a:pt x="204" y="553"/>
                  </a:cubicBezTo>
                  <a:cubicBezTo>
                    <a:pt x="205" y="554"/>
                    <a:pt x="206" y="554"/>
                    <a:pt x="207" y="554"/>
                  </a:cubicBezTo>
                  <a:cubicBezTo>
                    <a:pt x="209" y="554"/>
                    <a:pt x="210" y="554"/>
                    <a:pt x="211" y="555"/>
                  </a:cubicBezTo>
                  <a:cubicBezTo>
                    <a:pt x="215" y="556"/>
                    <a:pt x="219" y="556"/>
                    <a:pt x="222" y="556"/>
                  </a:cubicBezTo>
                  <a:cubicBezTo>
                    <a:pt x="232" y="557"/>
                    <a:pt x="242" y="558"/>
                    <a:pt x="253" y="558"/>
                  </a:cubicBezTo>
                  <a:cubicBezTo>
                    <a:pt x="392" y="558"/>
                    <a:pt x="506" y="445"/>
                    <a:pt x="506" y="305"/>
                  </a:cubicBezTo>
                  <a:cubicBezTo>
                    <a:pt x="506" y="203"/>
                    <a:pt x="445" y="115"/>
                    <a:pt x="358" y="75"/>
                  </a:cubicBez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îṡ1îḑê">
              <a:extLst>
                <a:ext uri="{FF2B5EF4-FFF2-40B4-BE49-F238E27FC236}">
                  <a16:creationId xmlns:a16="http://schemas.microsoft.com/office/drawing/2014/main" id="{6C502769-CC4C-44F6-B830-6183C68594BF}"/>
                </a:ext>
              </a:extLst>
            </p:cNvPr>
            <p:cNvSpPr/>
            <p:nvPr/>
          </p:nvSpPr>
          <p:spPr bwMode="auto">
            <a:xfrm>
              <a:off x="3818817" y="2005836"/>
              <a:ext cx="695666" cy="695666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5" name="ïṣḷiḍé">
              <a:extLst>
                <a:ext uri="{FF2B5EF4-FFF2-40B4-BE49-F238E27FC236}">
                  <a16:creationId xmlns:a16="http://schemas.microsoft.com/office/drawing/2014/main" id="{BFABA2EA-61B8-412E-B741-35A8773A8AA0}"/>
                </a:ext>
              </a:extLst>
            </p:cNvPr>
            <p:cNvSpPr/>
            <p:nvPr/>
          </p:nvSpPr>
          <p:spPr>
            <a:xfrm>
              <a:off x="4852598" y="2524839"/>
              <a:ext cx="366577" cy="3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7" y="0"/>
                  </a:moveTo>
                  <a:cubicBezTo>
                    <a:pt x="3608" y="0"/>
                    <a:pt x="2704" y="903"/>
                    <a:pt x="2704" y="2023"/>
                  </a:cubicBezTo>
                  <a:lnTo>
                    <a:pt x="2704" y="3375"/>
                  </a:lnTo>
                  <a:lnTo>
                    <a:pt x="2023" y="3375"/>
                  </a:lnTo>
                  <a:cubicBezTo>
                    <a:pt x="904" y="3375"/>
                    <a:pt x="0" y="4278"/>
                    <a:pt x="0" y="5397"/>
                  </a:cubicBezTo>
                  <a:lnTo>
                    <a:pt x="0" y="18896"/>
                  </a:lnTo>
                  <a:cubicBezTo>
                    <a:pt x="0" y="20387"/>
                    <a:pt x="1213" y="21600"/>
                    <a:pt x="2704" y="21600"/>
                  </a:cubicBezTo>
                  <a:lnTo>
                    <a:pt x="18896" y="21600"/>
                  </a:lnTo>
                  <a:cubicBezTo>
                    <a:pt x="20387" y="21600"/>
                    <a:pt x="21600" y="20387"/>
                    <a:pt x="21600" y="18896"/>
                  </a:cubicBezTo>
                  <a:lnTo>
                    <a:pt x="21600" y="2023"/>
                  </a:lnTo>
                  <a:cubicBezTo>
                    <a:pt x="21600" y="903"/>
                    <a:pt x="20696" y="0"/>
                    <a:pt x="19577" y="0"/>
                  </a:cubicBezTo>
                  <a:lnTo>
                    <a:pt x="4727" y="0"/>
                  </a:lnTo>
                  <a:close/>
                  <a:moveTo>
                    <a:pt x="4696" y="1321"/>
                  </a:moveTo>
                  <a:lnTo>
                    <a:pt x="19546" y="1321"/>
                  </a:lnTo>
                  <a:cubicBezTo>
                    <a:pt x="19919" y="1321"/>
                    <a:pt x="20217" y="1619"/>
                    <a:pt x="20217" y="1992"/>
                  </a:cubicBezTo>
                  <a:cubicBezTo>
                    <a:pt x="20217" y="1992"/>
                    <a:pt x="20217" y="18865"/>
                    <a:pt x="20217" y="18865"/>
                  </a:cubicBezTo>
                  <a:cubicBezTo>
                    <a:pt x="20217" y="19608"/>
                    <a:pt x="19610" y="20217"/>
                    <a:pt x="18865" y="20217"/>
                  </a:cubicBezTo>
                  <a:lnTo>
                    <a:pt x="2673" y="20217"/>
                  </a:lnTo>
                  <a:cubicBezTo>
                    <a:pt x="1928" y="20217"/>
                    <a:pt x="1321" y="19608"/>
                    <a:pt x="1321" y="18865"/>
                  </a:cubicBezTo>
                  <a:lnTo>
                    <a:pt x="1321" y="5366"/>
                  </a:lnTo>
                  <a:cubicBezTo>
                    <a:pt x="1321" y="4994"/>
                    <a:pt x="1620" y="4696"/>
                    <a:pt x="1992" y="4696"/>
                  </a:cubicBezTo>
                  <a:lnTo>
                    <a:pt x="2673" y="4696"/>
                  </a:lnTo>
                  <a:lnTo>
                    <a:pt x="2673" y="18194"/>
                  </a:lnTo>
                  <a:cubicBezTo>
                    <a:pt x="2673" y="18567"/>
                    <a:pt x="2971" y="18865"/>
                    <a:pt x="3344" y="18865"/>
                  </a:cubicBezTo>
                  <a:cubicBezTo>
                    <a:pt x="3717" y="18865"/>
                    <a:pt x="4025" y="18567"/>
                    <a:pt x="4025" y="18194"/>
                  </a:cubicBezTo>
                  <a:lnTo>
                    <a:pt x="4025" y="1992"/>
                  </a:lnTo>
                  <a:cubicBezTo>
                    <a:pt x="4025" y="1619"/>
                    <a:pt x="4323" y="1321"/>
                    <a:pt x="4696" y="1321"/>
                  </a:cubicBezTo>
                  <a:close/>
                  <a:moveTo>
                    <a:pt x="5955" y="2642"/>
                  </a:moveTo>
                  <a:cubicBezTo>
                    <a:pt x="5582" y="2642"/>
                    <a:pt x="5284" y="2940"/>
                    <a:pt x="5284" y="3313"/>
                  </a:cubicBezTo>
                  <a:lnTo>
                    <a:pt x="5284" y="8039"/>
                  </a:lnTo>
                  <a:cubicBezTo>
                    <a:pt x="5284" y="8412"/>
                    <a:pt x="5582" y="8710"/>
                    <a:pt x="5955" y="8710"/>
                  </a:cubicBezTo>
                  <a:lnTo>
                    <a:pt x="10681" y="8710"/>
                  </a:lnTo>
                  <a:cubicBezTo>
                    <a:pt x="11054" y="8710"/>
                    <a:pt x="11362" y="8412"/>
                    <a:pt x="11362" y="8039"/>
                  </a:cubicBezTo>
                  <a:lnTo>
                    <a:pt x="11362" y="3313"/>
                  </a:lnTo>
                  <a:cubicBezTo>
                    <a:pt x="11362" y="2940"/>
                    <a:pt x="11054" y="2642"/>
                    <a:pt x="10681" y="2642"/>
                  </a:cubicBezTo>
                  <a:lnTo>
                    <a:pt x="5955" y="2642"/>
                  </a:lnTo>
                  <a:close/>
                  <a:moveTo>
                    <a:pt x="6605" y="3963"/>
                  </a:moveTo>
                  <a:lnTo>
                    <a:pt x="9980" y="3963"/>
                  </a:lnTo>
                  <a:lnTo>
                    <a:pt x="9980" y="7338"/>
                  </a:lnTo>
                  <a:lnTo>
                    <a:pt x="6605" y="7338"/>
                  </a:lnTo>
                  <a:cubicBezTo>
                    <a:pt x="6605" y="7338"/>
                    <a:pt x="6605" y="3963"/>
                    <a:pt x="6605" y="3963"/>
                  </a:cubicBezTo>
                  <a:close/>
                  <a:moveTo>
                    <a:pt x="13045" y="3963"/>
                  </a:moveTo>
                  <a:cubicBezTo>
                    <a:pt x="12858" y="3963"/>
                    <a:pt x="12704" y="4117"/>
                    <a:pt x="12704" y="4303"/>
                  </a:cubicBezTo>
                  <a:cubicBezTo>
                    <a:pt x="12704" y="4490"/>
                    <a:pt x="12858" y="4634"/>
                    <a:pt x="13045" y="4634"/>
                  </a:cubicBezTo>
                  <a:lnTo>
                    <a:pt x="18442" y="4634"/>
                  </a:lnTo>
                  <a:cubicBezTo>
                    <a:pt x="18629" y="4634"/>
                    <a:pt x="18783" y="4490"/>
                    <a:pt x="18783" y="4303"/>
                  </a:cubicBezTo>
                  <a:cubicBezTo>
                    <a:pt x="18783" y="4117"/>
                    <a:pt x="18629" y="3963"/>
                    <a:pt x="18442" y="3963"/>
                  </a:cubicBezTo>
                  <a:lnTo>
                    <a:pt x="13045" y="3963"/>
                  </a:lnTo>
                  <a:close/>
                  <a:moveTo>
                    <a:pt x="13045" y="5986"/>
                  </a:moveTo>
                  <a:cubicBezTo>
                    <a:pt x="12858" y="5986"/>
                    <a:pt x="12704" y="6140"/>
                    <a:pt x="12704" y="6326"/>
                  </a:cubicBezTo>
                  <a:cubicBezTo>
                    <a:pt x="12704" y="6512"/>
                    <a:pt x="12858" y="6667"/>
                    <a:pt x="13045" y="6667"/>
                  </a:cubicBezTo>
                  <a:lnTo>
                    <a:pt x="18442" y="6667"/>
                  </a:lnTo>
                  <a:cubicBezTo>
                    <a:pt x="18629" y="6667"/>
                    <a:pt x="18783" y="6512"/>
                    <a:pt x="18783" y="6326"/>
                  </a:cubicBezTo>
                  <a:cubicBezTo>
                    <a:pt x="18783" y="6140"/>
                    <a:pt x="18629" y="5986"/>
                    <a:pt x="18442" y="5986"/>
                  </a:cubicBezTo>
                  <a:lnTo>
                    <a:pt x="13045" y="5986"/>
                  </a:lnTo>
                  <a:close/>
                  <a:moveTo>
                    <a:pt x="13045" y="8008"/>
                  </a:moveTo>
                  <a:cubicBezTo>
                    <a:pt x="12858" y="8008"/>
                    <a:pt x="12704" y="8163"/>
                    <a:pt x="12704" y="8349"/>
                  </a:cubicBezTo>
                  <a:cubicBezTo>
                    <a:pt x="12704" y="8535"/>
                    <a:pt x="12858" y="8690"/>
                    <a:pt x="13045" y="8690"/>
                  </a:cubicBezTo>
                  <a:lnTo>
                    <a:pt x="18442" y="8690"/>
                  </a:lnTo>
                  <a:cubicBezTo>
                    <a:pt x="18629" y="8690"/>
                    <a:pt x="18783" y="8535"/>
                    <a:pt x="18783" y="8349"/>
                  </a:cubicBezTo>
                  <a:cubicBezTo>
                    <a:pt x="18783" y="8163"/>
                    <a:pt x="18629" y="8008"/>
                    <a:pt x="18442" y="8008"/>
                  </a:cubicBezTo>
                  <a:lnTo>
                    <a:pt x="13045" y="8008"/>
                  </a:lnTo>
                  <a:close/>
                  <a:moveTo>
                    <a:pt x="5624" y="10041"/>
                  </a:moveTo>
                  <a:cubicBezTo>
                    <a:pt x="5439" y="10041"/>
                    <a:pt x="5284" y="10186"/>
                    <a:pt x="5284" y="10372"/>
                  </a:cubicBezTo>
                  <a:cubicBezTo>
                    <a:pt x="5284" y="10558"/>
                    <a:pt x="5439" y="10712"/>
                    <a:pt x="5624" y="10712"/>
                  </a:cubicBezTo>
                  <a:lnTo>
                    <a:pt x="18442" y="10712"/>
                  </a:lnTo>
                  <a:cubicBezTo>
                    <a:pt x="18628" y="10712"/>
                    <a:pt x="18783" y="10558"/>
                    <a:pt x="18783" y="10372"/>
                  </a:cubicBezTo>
                  <a:cubicBezTo>
                    <a:pt x="18783" y="10186"/>
                    <a:pt x="18628" y="10041"/>
                    <a:pt x="18442" y="10041"/>
                  </a:cubicBezTo>
                  <a:lnTo>
                    <a:pt x="5624" y="10041"/>
                  </a:lnTo>
                  <a:close/>
                  <a:moveTo>
                    <a:pt x="5624" y="12064"/>
                  </a:moveTo>
                  <a:cubicBezTo>
                    <a:pt x="5439" y="12064"/>
                    <a:pt x="5284" y="12209"/>
                    <a:pt x="5284" y="12394"/>
                  </a:cubicBezTo>
                  <a:cubicBezTo>
                    <a:pt x="5284" y="12582"/>
                    <a:pt x="5439" y="12735"/>
                    <a:pt x="5624" y="12735"/>
                  </a:cubicBezTo>
                  <a:lnTo>
                    <a:pt x="18442" y="12735"/>
                  </a:lnTo>
                  <a:cubicBezTo>
                    <a:pt x="18628" y="12735"/>
                    <a:pt x="18783" y="12582"/>
                    <a:pt x="18783" y="12394"/>
                  </a:cubicBezTo>
                  <a:cubicBezTo>
                    <a:pt x="18783" y="12209"/>
                    <a:pt x="18628" y="12064"/>
                    <a:pt x="18442" y="12064"/>
                  </a:cubicBezTo>
                  <a:lnTo>
                    <a:pt x="5624" y="12064"/>
                  </a:lnTo>
                  <a:close/>
                  <a:moveTo>
                    <a:pt x="5624" y="14087"/>
                  </a:moveTo>
                  <a:cubicBezTo>
                    <a:pt x="5439" y="14087"/>
                    <a:pt x="5284" y="14241"/>
                    <a:pt x="5284" y="14428"/>
                  </a:cubicBezTo>
                  <a:cubicBezTo>
                    <a:pt x="5284" y="14615"/>
                    <a:pt x="5439" y="14758"/>
                    <a:pt x="5624" y="14758"/>
                  </a:cubicBezTo>
                  <a:lnTo>
                    <a:pt x="11022" y="14758"/>
                  </a:lnTo>
                  <a:cubicBezTo>
                    <a:pt x="11208" y="14758"/>
                    <a:pt x="11362" y="14615"/>
                    <a:pt x="11362" y="14428"/>
                  </a:cubicBezTo>
                  <a:cubicBezTo>
                    <a:pt x="11362" y="14241"/>
                    <a:pt x="11208" y="14087"/>
                    <a:pt x="11022" y="14087"/>
                  </a:cubicBezTo>
                  <a:lnTo>
                    <a:pt x="5624" y="14087"/>
                  </a:lnTo>
                  <a:close/>
                  <a:moveTo>
                    <a:pt x="13045" y="14087"/>
                  </a:moveTo>
                  <a:cubicBezTo>
                    <a:pt x="12859" y="14087"/>
                    <a:pt x="12704" y="14241"/>
                    <a:pt x="12704" y="14428"/>
                  </a:cubicBezTo>
                  <a:cubicBezTo>
                    <a:pt x="12704" y="14615"/>
                    <a:pt x="12859" y="14758"/>
                    <a:pt x="13045" y="14758"/>
                  </a:cubicBezTo>
                  <a:lnTo>
                    <a:pt x="18442" y="14758"/>
                  </a:lnTo>
                  <a:cubicBezTo>
                    <a:pt x="18628" y="14758"/>
                    <a:pt x="18783" y="14615"/>
                    <a:pt x="18783" y="14428"/>
                  </a:cubicBezTo>
                  <a:cubicBezTo>
                    <a:pt x="18783" y="14241"/>
                    <a:pt x="18628" y="14087"/>
                    <a:pt x="18442" y="14087"/>
                  </a:cubicBezTo>
                  <a:lnTo>
                    <a:pt x="13045" y="14087"/>
                  </a:lnTo>
                  <a:close/>
                  <a:moveTo>
                    <a:pt x="5624" y="16110"/>
                  </a:moveTo>
                  <a:cubicBezTo>
                    <a:pt x="5439" y="16110"/>
                    <a:pt x="5284" y="16264"/>
                    <a:pt x="5284" y="16450"/>
                  </a:cubicBezTo>
                  <a:cubicBezTo>
                    <a:pt x="5284" y="16637"/>
                    <a:pt x="5439" y="16791"/>
                    <a:pt x="5624" y="16791"/>
                  </a:cubicBezTo>
                  <a:lnTo>
                    <a:pt x="11022" y="16791"/>
                  </a:lnTo>
                  <a:cubicBezTo>
                    <a:pt x="11208" y="16791"/>
                    <a:pt x="11362" y="16637"/>
                    <a:pt x="11362" y="16450"/>
                  </a:cubicBezTo>
                  <a:cubicBezTo>
                    <a:pt x="11362" y="16264"/>
                    <a:pt x="11208" y="16110"/>
                    <a:pt x="11022" y="16110"/>
                  </a:cubicBezTo>
                  <a:lnTo>
                    <a:pt x="5624" y="16110"/>
                  </a:lnTo>
                  <a:close/>
                  <a:moveTo>
                    <a:pt x="13045" y="16110"/>
                  </a:moveTo>
                  <a:cubicBezTo>
                    <a:pt x="12859" y="16110"/>
                    <a:pt x="12704" y="16264"/>
                    <a:pt x="12704" y="16450"/>
                  </a:cubicBezTo>
                  <a:cubicBezTo>
                    <a:pt x="12704" y="16637"/>
                    <a:pt x="12859" y="16791"/>
                    <a:pt x="13045" y="16791"/>
                  </a:cubicBezTo>
                  <a:lnTo>
                    <a:pt x="18442" y="16791"/>
                  </a:lnTo>
                  <a:cubicBezTo>
                    <a:pt x="18628" y="16791"/>
                    <a:pt x="18783" y="16637"/>
                    <a:pt x="18783" y="16450"/>
                  </a:cubicBezTo>
                  <a:cubicBezTo>
                    <a:pt x="18783" y="16264"/>
                    <a:pt x="18628" y="16110"/>
                    <a:pt x="18442" y="16110"/>
                  </a:cubicBezTo>
                  <a:lnTo>
                    <a:pt x="13045" y="16110"/>
                  </a:lnTo>
                  <a:close/>
                  <a:moveTo>
                    <a:pt x="5624" y="18132"/>
                  </a:moveTo>
                  <a:cubicBezTo>
                    <a:pt x="5439" y="18132"/>
                    <a:pt x="5284" y="18287"/>
                    <a:pt x="5284" y="18473"/>
                  </a:cubicBezTo>
                  <a:cubicBezTo>
                    <a:pt x="5284" y="18660"/>
                    <a:pt x="5439" y="18814"/>
                    <a:pt x="5624" y="18814"/>
                  </a:cubicBezTo>
                  <a:lnTo>
                    <a:pt x="11022" y="18814"/>
                  </a:lnTo>
                  <a:cubicBezTo>
                    <a:pt x="11208" y="18814"/>
                    <a:pt x="11362" y="18660"/>
                    <a:pt x="11362" y="18473"/>
                  </a:cubicBezTo>
                  <a:cubicBezTo>
                    <a:pt x="11362" y="18287"/>
                    <a:pt x="11208" y="18132"/>
                    <a:pt x="11022" y="18132"/>
                  </a:cubicBezTo>
                  <a:lnTo>
                    <a:pt x="5624" y="18132"/>
                  </a:lnTo>
                  <a:close/>
                  <a:moveTo>
                    <a:pt x="13045" y="18132"/>
                  </a:moveTo>
                  <a:cubicBezTo>
                    <a:pt x="12859" y="18132"/>
                    <a:pt x="12704" y="18287"/>
                    <a:pt x="12704" y="18473"/>
                  </a:cubicBezTo>
                  <a:cubicBezTo>
                    <a:pt x="12704" y="18660"/>
                    <a:pt x="12859" y="18814"/>
                    <a:pt x="13045" y="18814"/>
                  </a:cubicBezTo>
                  <a:lnTo>
                    <a:pt x="18442" y="18814"/>
                  </a:lnTo>
                  <a:cubicBezTo>
                    <a:pt x="18628" y="18814"/>
                    <a:pt x="18783" y="18660"/>
                    <a:pt x="18783" y="18473"/>
                  </a:cubicBezTo>
                  <a:cubicBezTo>
                    <a:pt x="18783" y="18287"/>
                    <a:pt x="18628" y="18132"/>
                    <a:pt x="18442" y="18132"/>
                  </a:cubicBezTo>
                  <a:lnTo>
                    <a:pt x="13045" y="18132"/>
                  </a:lnTo>
                  <a:close/>
                </a:path>
              </a:pathLst>
            </a:custGeom>
            <a:solidFill>
              <a:srgbClr val="E14A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išḻiḑé">
              <a:extLst>
                <a:ext uri="{FF2B5EF4-FFF2-40B4-BE49-F238E27FC236}">
                  <a16:creationId xmlns:a16="http://schemas.microsoft.com/office/drawing/2014/main" id="{889F1897-4A9B-4B59-9C5E-EFE7C8543235}"/>
                </a:ext>
              </a:extLst>
            </p:cNvPr>
            <p:cNvSpPr txBox="1"/>
            <p:nvPr/>
          </p:nvSpPr>
          <p:spPr>
            <a:xfrm>
              <a:off x="4395792" y="3047732"/>
              <a:ext cx="128810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i$ḻidé">
            <a:extLst>
              <a:ext uri="{FF2B5EF4-FFF2-40B4-BE49-F238E27FC236}">
                <a16:creationId xmlns:a16="http://schemas.microsoft.com/office/drawing/2014/main" id="{DEE7E225-CCFB-47D5-A00A-B23BFB8A95F2}"/>
              </a:ext>
            </a:extLst>
          </p:cNvPr>
          <p:cNvGrpSpPr/>
          <p:nvPr/>
        </p:nvGrpSpPr>
        <p:grpSpPr>
          <a:xfrm>
            <a:off x="6713470" y="1741404"/>
            <a:ext cx="1560288" cy="1606412"/>
            <a:chOff x="6515353" y="1823278"/>
            <a:chExt cx="2060878" cy="2121801"/>
          </a:xfrm>
        </p:grpSpPr>
        <p:sp>
          <p:nvSpPr>
            <p:cNvPr id="28" name="îşlíḓê">
              <a:extLst>
                <a:ext uri="{FF2B5EF4-FFF2-40B4-BE49-F238E27FC236}">
                  <a16:creationId xmlns:a16="http://schemas.microsoft.com/office/drawing/2014/main" id="{B9427C83-15F0-4A96-82B5-7C294AF50673}"/>
                </a:ext>
              </a:extLst>
            </p:cNvPr>
            <p:cNvSpPr/>
            <p:nvPr/>
          </p:nvSpPr>
          <p:spPr bwMode="auto">
            <a:xfrm>
              <a:off x="6515353" y="1885940"/>
              <a:ext cx="2060878" cy="20591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îS1íḑe">
              <a:extLst>
                <a:ext uri="{FF2B5EF4-FFF2-40B4-BE49-F238E27FC236}">
                  <a16:creationId xmlns:a16="http://schemas.microsoft.com/office/drawing/2014/main" id="{52CFE15E-51BE-4D53-89AA-E88DC2CE60AD}"/>
                </a:ext>
              </a:extLst>
            </p:cNvPr>
            <p:cNvSpPr/>
            <p:nvPr/>
          </p:nvSpPr>
          <p:spPr bwMode="auto">
            <a:xfrm>
              <a:off x="7113252" y="3449876"/>
              <a:ext cx="1312417" cy="495203"/>
            </a:xfrm>
            <a:custGeom>
              <a:avLst/>
              <a:gdLst>
                <a:gd name="T0" fmla="*/ 238 w 725"/>
                <a:gd name="T1" fmla="*/ 274 h 274"/>
                <a:gd name="T2" fmla="*/ 725 w 725"/>
                <a:gd name="T3" fmla="*/ 0 h 274"/>
                <a:gd name="T4" fmla="*/ 239 w 725"/>
                <a:gd name="T5" fmla="*/ 140 h 274"/>
                <a:gd name="T6" fmla="*/ 0 w 725"/>
                <a:gd name="T7" fmla="*/ 221 h 274"/>
                <a:gd name="T8" fmla="*/ 238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8" y="274"/>
                  </a:moveTo>
                  <a:cubicBezTo>
                    <a:pt x="444" y="274"/>
                    <a:pt x="625" y="164"/>
                    <a:pt x="725" y="0"/>
                  </a:cubicBezTo>
                  <a:cubicBezTo>
                    <a:pt x="715" y="7"/>
                    <a:pt x="560" y="163"/>
                    <a:pt x="239" y="140"/>
                  </a:cubicBezTo>
                  <a:cubicBezTo>
                    <a:pt x="76" y="128"/>
                    <a:pt x="18" y="174"/>
                    <a:pt x="0" y="221"/>
                  </a:cubicBezTo>
                  <a:cubicBezTo>
                    <a:pt x="72" y="255"/>
                    <a:pt x="153" y="274"/>
                    <a:pt x="238" y="274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íślîḓè">
              <a:extLst>
                <a:ext uri="{FF2B5EF4-FFF2-40B4-BE49-F238E27FC236}">
                  <a16:creationId xmlns:a16="http://schemas.microsoft.com/office/drawing/2014/main" id="{7756FB2A-5CA8-43A7-A867-571523EF96FC}"/>
                </a:ext>
              </a:extLst>
            </p:cNvPr>
            <p:cNvSpPr/>
            <p:nvPr/>
          </p:nvSpPr>
          <p:spPr bwMode="auto">
            <a:xfrm>
              <a:off x="6526667" y="3065202"/>
              <a:ext cx="1910316" cy="838103"/>
            </a:xfrm>
            <a:custGeom>
              <a:avLst/>
              <a:gdLst>
                <a:gd name="T0" fmla="*/ 1055 w 1055"/>
                <a:gd name="T1" fmla="*/ 204 h 464"/>
                <a:gd name="T2" fmla="*/ 585 w 1055"/>
                <a:gd name="T3" fmla="*/ 352 h 464"/>
                <a:gd name="T4" fmla="*/ 100 w 1055"/>
                <a:gd name="T5" fmla="*/ 159 h 464"/>
                <a:gd name="T6" fmla="*/ 0 w 1055"/>
                <a:gd name="T7" fmla="*/ 0 h 464"/>
                <a:gd name="T8" fmla="*/ 402 w 1055"/>
                <a:gd name="T9" fmla="*/ 464 h 464"/>
                <a:gd name="T10" fmla="*/ 585 w 1055"/>
                <a:gd name="T11" fmla="*/ 355 h 464"/>
                <a:gd name="T12" fmla="*/ 620 w 1055"/>
                <a:gd name="T13" fmla="*/ 356 h 464"/>
                <a:gd name="T14" fmla="*/ 1049 w 1055"/>
                <a:gd name="T15" fmla="*/ 213 h 464"/>
                <a:gd name="T16" fmla="*/ 1055 w 1055"/>
                <a:gd name="T17" fmla="*/ 20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464">
                  <a:moveTo>
                    <a:pt x="1055" y="204"/>
                  </a:moveTo>
                  <a:cubicBezTo>
                    <a:pt x="939" y="309"/>
                    <a:pt x="781" y="359"/>
                    <a:pt x="585" y="352"/>
                  </a:cubicBezTo>
                  <a:cubicBezTo>
                    <a:pt x="325" y="343"/>
                    <a:pt x="178" y="242"/>
                    <a:pt x="100" y="159"/>
                  </a:cubicBezTo>
                  <a:cubicBezTo>
                    <a:pt x="43" y="98"/>
                    <a:pt x="13" y="35"/>
                    <a:pt x="0" y="0"/>
                  </a:cubicBezTo>
                  <a:cubicBezTo>
                    <a:pt x="32" y="222"/>
                    <a:pt x="192" y="402"/>
                    <a:pt x="402" y="464"/>
                  </a:cubicBezTo>
                  <a:cubicBezTo>
                    <a:pt x="457" y="418"/>
                    <a:pt x="516" y="353"/>
                    <a:pt x="585" y="355"/>
                  </a:cubicBezTo>
                  <a:cubicBezTo>
                    <a:pt x="597" y="356"/>
                    <a:pt x="608" y="356"/>
                    <a:pt x="620" y="356"/>
                  </a:cubicBezTo>
                  <a:cubicBezTo>
                    <a:pt x="796" y="356"/>
                    <a:pt x="941" y="308"/>
                    <a:pt x="1049" y="213"/>
                  </a:cubicBezTo>
                  <a:cubicBezTo>
                    <a:pt x="1051" y="210"/>
                    <a:pt x="1053" y="207"/>
                    <a:pt x="1055" y="2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îS1iḍè">
              <a:extLst>
                <a:ext uri="{FF2B5EF4-FFF2-40B4-BE49-F238E27FC236}">
                  <a16:creationId xmlns:a16="http://schemas.microsoft.com/office/drawing/2014/main" id="{84E6FC54-8951-4A3A-9C90-21FA610FA5AF}"/>
                </a:ext>
              </a:extLst>
            </p:cNvPr>
            <p:cNvSpPr/>
            <p:nvPr/>
          </p:nvSpPr>
          <p:spPr bwMode="auto">
            <a:xfrm>
              <a:off x="6533630" y="1823278"/>
              <a:ext cx="916430" cy="2042603"/>
            </a:xfrm>
            <a:custGeom>
              <a:avLst/>
              <a:gdLst>
                <a:gd name="T0" fmla="*/ 358 w 506"/>
                <a:gd name="T1" fmla="*/ 75 h 1130"/>
                <a:gd name="T2" fmla="*/ 358 w 506"/>
                <a:gd name="T3" fmla="*/ 75 h 1130"/>
                <a:gd name="T4" fmla="*/ 338 w 506"/>
                <a:gd name="T5" fmla="*/ 52 h 1130"/>
                <a:gd name="T6" fmla="*/ 358 w 506"/>
                <a:gd name="T7" fmla="*/ 22 h 1130"/>
                <a:gd name="T8" fmla="*/ 454 w 506"/>
                <a:gd name="T9" fmla="*/ 45 h 1130"/>
                <a:gd name="T10" fmla="*/ 470 w 506"/>
                <a:gd name="T11" fmla="*/ 43 h 1130"/>
                <a:gd name="T12" fmla="*/ 370 w 506"/>
                <a:gd name="T13" fmla="*/ 5 h 1130"/>
                <a:gd name="T14" fmla="*/ 311 w 506"/>
                <a:gd name="T15" fmla="*/ 34 h 1130"/>
                <a:gd name="T16" fmla="*/ 266 w 506"/>
                <a:gd name="T17" fmla="*/ 52 h 1130"/>
                <a:gd name="T18" fmla="*/ 266 w 506"/>
                <a:gd name="T19" fmla="*/ 53 h 1130"/>
                <a:gd name="T20" fmla="*/ 253 w 506"/>
                <a:gd name="T21" fmla="*/ 52 h 1130"/>
                <a:gd name="T22" fmla="*/ 0 w 506"/>
                <a:gd name="T23" fmla="*/ 305 h 1130"/>
                <a:gd name="T24" fmla="*/ 71 w 506"/>
                <a:gd name="T25" fmla="*/ 481 h 1130"/>
                <a:gd name="T26" fmla="*/ 71 w 506"/>
                <a:gd name="T27" fmla="*/ 481 h 1130"/>
                <a:gd name="T28" fmla="*/ 105 w 506"/>
                <a:gd name="T29" fmla="*/ 561 h 1130"/>
                <a:gd name="T30" fmla="*/ 105 w 506"/>
                <a:gd name="T31" fmla="*/ 561 h 1130"/>
                <a:gd name="T32" fmla="*/ 249 w 506"/>
                <a:gd name="T33" fmla="*/ 1082 h 1130"/>
                <a:gd name="T34" fmla="*/ 243 w 506"/>
                <a:gd name="T35" fmla="*/ 1078 h 1130"/>
                <a:gd name="T36" fmla="*/ 140 w 506"/>
                <a:gd name="T37" fmla="*/ 601 h 1130"/>
                <a:gd name="T38" fmla="*/ 204 w 506"/>
                <a:gd name="T39" fmla="*/ 553 h 1130"/>
                <a:gd name="T40" fmla="*/ 207 w 506"/>
                <a:gd name="T41" fmla="*/ 554 h 1130"/>
                <a:gd name="T42" fmla="*/ 211 w 506"/>
                <a:gd name="T43" fmla="*/ 555 h 1130"/>
                <a:gd name="T44" fmla="*/ 222 w 506"/>
                <a:gd name="T45" fmla="*/ 556 h 1130"/>
                <a:gd name="T46" fmla="*/ 253 w 506"/>
                <a:gd name="T47" fmla="*/ 558 h 1130"/>
                <a:gd name="T48" fmla="*/ 506 w 506"/>
                <a:gd name="T49" fmla="*/ 305 h 1130"/>
                <a:gd name="T50" fmla="*/ 358 w 506"/>
                <a:gd name="T51" fmla="*/ 7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1130">
                  <a:moveTo>
                    <a:pt x="358" y="75"/>
                  </a:moveTo>
                  <a:cubicBezTo>
                    <a:pt x="358" y="75"/>
                    <a:pt x="358" y="75"/>
                    <a:pt x="358" y="75"/>
                  </a:cubicBezTo>
                  <a:cubicBezTo>
                    <a:pt x="344" y="69"/>
                    <a:pt x="339" y="60"/>
                    <a:pt x="338" y="52"/>
                  </a:cubicBezTo>
                  <a:cubicBezTo>
                    <a:pt x="337" y="41"/>
                    <a:pt x="347" y="26"/>
                    <a:pt x="358" y="22"/>
                  </a:cubicBezTo>
                  <a:cubicBezTo>
                    <a:pt x="417" y="1"/>
                    <a:pt x="454" y="45"/>
                    <a:pt x="454" y="45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39" y="6"/>
                    <a:pt x="401" y="0"/>
                    <a:pt x="370" y="5"/>
                  </a:cubicBezTo>
                  <a:cubicBezTo>
                    <a:pt x="348" y="8"/>
                    <a:pt x="328" y="19"/>
                    <a:pt x="311" y="34"/>
                  </a:cubicBezTo>
                  <a:cubicBezTo>
                    <a:pt x="286" y="56"/>
                    <a:pt x="266" y="52"/>
                    <a:pt x="266" y="52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1" y="52"/>
                    <a:pt x="257" y="52"/>
                    <a:pt x="253" y="52"/>
                  </a:cubicBezTo>
                  <a:cubicBezTo>
                    <a:pt x="113" y="52"/>
                    <a:pt x="0" y="165"/>
                    <a:pt x="0" y="305"/>
                  </a:cubicBezTo>
                  <a:cubicBezTo>
                    <a:pt x="0" y="374"/>
                    <a:pt x="27" y="436"/>
                    <a:pt x="71" y="481"/>
                  </a:cubicBezTo>
                  <a:cubicBezTo>
                    <a:pt x="71" y="481"/>
                    <a:pt x="71" y="481"/>
                    <a:pt x="71" y="481"/>
                  </a:cubicBezTo>
                  <a:cubicBezTo>
                    <a:pt x="111" y="521"/>
                    <a:pt x="105" y="561"/>
                    <a:pt x="105" y="561"/>
                  </a:cubicBezTo>
                  <a:cubicBezTo>
                    <a:pt x="105" y="561"/>
                    <a:pt x="105" y="561"/>
                    <a:pt x="105" y="561"/>
                  </a:cubicBezTo>
                  <a:cubicBezTo>
                    <a:pt x="76" y="769"/>
                    <a:pt x="52" y="1130"/>
                    <a:pt x="249" y="1082"/>
                  </a:cubicBezTo>
                  <a:cubicBezTo>
                    <a:pt x="243" y="1078"/>
                    <a:pt x="243" y="1078"/>
                    <a:pt x="243" y="1078"/>
                  </a:cubicBezTo>
                  <a:cubicBezTo>
                    <a:pt x="243" y="1078"/>
                    <a:pt x="65" y="1108"/>
                    <a:pt x="140" y="601"/>
                  </a:cubicBezTo>
                  <a:cubicBezTo>
                    <a:pt x="143" y="586"/>
                    <a:pt x="155" y="546"/>
                    <a:pt x="204" y="553"/>
                  </a:cubicBezTo>
                  <a:cubicBezTo>
                    <a:pt x="205" y="554"/>
                    <a:pt x="206" y="554"/>
                    <a:pt x="207" y="554"/>
                  </a:cubicBezTo>
                  <a:cubicBezTo>
                    <a:pt x="209" y="554"/>
                    <a:pt x="210" y="554"/>
                    <a:pt x="211" y="555"/>
                  </a:cubicBezTo>
                  <a:cubicBezTo>
                    <a:pt x="215" y="556"/>
                    <a:pt x="219" y="556"/>
                    <a:pt x="222" y="556"/>
                  </a:cubicBezTo>
                  <a:cubicBezTo>
                    <a:pt x="232" y="557"/>
                    <a:pt x="242" y="558"/>
                    <a:pt x="253" y="558"/>
                  </a:cubicBezTo>
                  <a:cubicBezTo>
                    <a:pt x="392" y="558"/>
                    <a:pt x="506" y="445"/>
                    <a:pt x="506" y="305"/>
                  </a:cubicBezTo>
                  <a:cubicBezTo>
                    <a:pt x="506" y="203"/>
                    <a:pt x="445" y="115"/>
                    <a:pt x="358" y="75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îṩliďê">
              <a:extLst>
                <a:ext uri="{FF2B5EF4-FFF2-40B4-BE49-F238E27FC236}">
                  <a16:creationId xmlns:a16="http://schemas.microsoft.com/office/drawing/2014/main" id="{2CAD67EC-CB45-4AFD-80C2-D93ED68FACFA}"/>
                </a:ext>
              </a:extLst>
            </p:cNvPr>
            <p:cNvSpPr/>
            <p:nvPr/>
          </p:nvSpPr>
          <p:spPr bwMode="auto">
            <a:xfrm>
              <a:off x="6644011" y="2005836"/>
              <a:ext cx="695666" cy="695666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ïşḻîḍè">
              <a:extLst>
                <a:ext uri="{FF2B5EF4-FFF2-40B4-BE49-F238E27FC236}">
                  <a16:creationId xmlns:a16="http://schemas.microsoft.com/office/drawing/2014/main" id="{FEA64AAC-4995-4B9F-96E2-5C0796D9B191}"/>
                </a:ext>
              </a:extLst>
            </p:cNvPr>
            <p:cNvSpPr/>
            <p:nvPr/>
          </p:nvSpPr>
          <p:spPr>
            <a:xfrm>
              <a:off x="7651759" y="2524839"/>
              <a:ext cx="418643" cy="3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2" y="0"/>
                  </a:moveTo>
                  <a:cubicBezTo>
                    <a:pt x="10633" y="0"/>
                    <a:pt x="10476" y="23"/>
                    <a:pt x="10320" y="63"/>
                  </a:cubicBezTo>
                  <a:lnTo>
                    <a:pt x="1569" y="2361"/>
                  </a:lnTo>
                  <a:cubicBezTo>
                    <a:pt x="647" y="2604"/>
                    <a:pt x="0" y="3536"/>
                    <a:pt x="0" y="4617"/>
                  </a:cubicBezTo>
                  <a:cubicBezTo>
                    <a:pt x="0" y="5699"/>
                    <a:pt x="647" y="6620"/>
                    <a:pt x="1569" y="6863"/>
                  </a:cubicBezTo>
                  <a:lnTo>
                    <a:pt x="3369" y="7337"/>
                  </a:lnTo>
                  <a:lnTo>
                    <a:pt x="3369" y="13841"/>
                  </a:lnTo>
                  <a:cubicBezTo>
                    <a:pt x="3369" y="15882"/>
                    <a:pt x="5418" y="17689"/>
                    <a:pt x="10782" y="17689"/>
                  </a:cubicBezTo>
                  <a:cubicBezTo>
                    <a:pt x="16144" y="17689"/>
                    <a:pt x="18185" y="15882"/>
                    <a:pt x="18185" y="13841"/>
                  </a:cubicBezTo>
                  <a:lnTo>
                    <a:pt x="18185" y="7337"/>
                  </a:lnTo>
                  <a:lnTo>
                    <a:pt x="19985" y="6863"/>
                  </a:lnTo>
                  <a:cubicBezTo>
                    <a:pt x="20907" y="6620"/>
                    <a:pt x="21554" y="5699"/>
                    <a:pt x="21554" y="4617"/>
                  </a:cubicBezTo>
                  <a:cubicBezTo>
                    <a:pt x="21554" y="3536"/>
                    <a:pt x="20906" y="2604"/>
                    <a:pt x="19985" y="2361"/>
                  </a:cubicBezTo>
                  <a:lnTo>
                    <a:pt x="11225" y="53"/>
                  </a:lnTo>
                  <a:cubicBezTo>
                    <a:pt x="11078" y="15"/>
                    <a:pt x="10930" y="0"/>
                    <a:pt x="10782" y="0"/>
                  </a:cubicBezTo>
                  <a:close/>
                  <a:moveTo>
                    <a:pt x="10615" y="1687"/>
                  </a:moveTo>
                  <a:cubicBezTo>
                    <a:pt x="10666" y="1687"/>
                    <a:pt x="10713" y="1695"/>
                    <a:pt x="10763" y="1708"/>
                  </a:cubicBezTo>
                  <a:lnTo>
                    <a:pt x="19523" y="4016"/>
                  </a:lnTo>
                  <a:cubicBezTo>
                    <a:pt x="19830" y="4097"/>
                    <a:pt x="20040" y="4407"/>
                    <a:pt x="20040" y="4765"/>
                  </a:cubicBezTo>
                  <a:cubicBezTo>
                    <a:pt x="20040" y="5123"/>
                    <a:pt x="19830" y="5433"/>
                    <a:pt x="19523" y="5513"/>
                  </a:cubicBezTo>
                  <a:lnTo>
                    <a:pt x="10763" y="7822"/>
                  </a:lnTo>
                  <a:cubicBezTo>
                    <a:pt x="10713" y="7835"/>
                    <a:pt x="10666" y="7843"/>
                    <a:pt x="10615" y="7843"/>
                  </a:cubicBezTo>
                  <a:cubicBezTo>
                    <a:pt x="10564" y="7843"/>
                    <a:pt x="10508" y="7835"/>
                    <a:pt x="10458" y="7822"/>
                  </a:cubicBezTo>
                  <a:lnTo>
                    <a:pt x="1708" y="5513"/>
                  </a:lnTo>
                  <a:cubicBezTo>
                    <a:pt x="1402" y="5433"/>
                    <a:pt x="1182" y="5123"/>
                    <a:pt x="1182" y="4765"/>
                  </a:cubicBezTo>
                  <a:cubicBezTo>
                    <a:pt x="1182" y="4407"/>
                    <a:pt x="1402" y="4097"/>
                    <a:pt x="1708" y="4016"/>
                  </a:cubicBezTo>
                  <a:lnTo>
                    <a:pt x="10458" y="1708"/>
                  </a:lnTo>
                  <a:cubicBezTo>
                    <a:pt x="10508" y="1695"/>
                    <a:pt x="10564" y="1687"/>
                    <a:pt x="10615" y="1687"/>
                  </a:cubicBezTo>
                  <a:close/>
                  <a:moveTo>
                    <a:pt x="4726" y="7759"/>
                  </a:moveTo>
                  <a:lnTo>
                    <a:pt x="10338" y="9235"/>
                  </a:lnTo>
                  <a:cubicBezTo>
                    <a:pt x="10486" y="9272"/>
                    <a:pt x="10642" y="9298"/>
                    <a:pt x="10791" y="9298"/>
                  </a:cubicBezTo>
                  <a:cubicBezTo>
                    <a:pt x="10939" y="9298"/>
                    <a:pt x="11086" y="9275"/>
                    <a:pt x="11243" y="9235"/>
                  </a:cubicBezTo>
                  <a:lnTo>
                    <a:pt x="16846" y="7759"/>
                  </a:lnTo>
                  <a:cubicBezTo>
                    <a:pt x="16846" y="7759"/>
                    <a:pt x="16846" y="13915"/>
                    <a:pt x="16846" y="13915"/>
                  </a:cubicBezTo>
                  <a:cubicBezTo>
                    <a:pt x="16846" y="14765"/>
                    <a:pt x="14832" y="16213"/>
                    <a:pt x="10791" y="16213"/>
                  </a:cubicBezTo>
                  <a:cubicBezTo>
                    <a:pt x="6749" y="16213"/>
                    <a:pt x="4726" y="14765"/>
                    <a:pt x="4726" y="13915"/>
                  </a:cubicBezTo>
                  <a:lnTo>
                    <a:pt x="4726" y="7759"/>
                  </a:lnTo>
                  <a:close/>
                  <a:moveTo>
                    <a:pt x="20252" y="7759"/>
                  </a:moveTo>
                  <a:cubicBezTo>
                    <a:pt x="19881" y="7759"/>
                    <a:pt x="19578" y="8103"/>
                    <a:pt x="19578" y="8528"/>
                  </a:cubicBezTo>
                  <a:lnTo>
                    <a:pt x="19578" y="15454"/>
                  </a:lnTo>
                  <a:cubicBezTo>
                    <a:pt x="19578" y="15880"/>
                    <a:pt x="19881" y="16224"/>
                    <a:pt x="20252" y="16224"/>
                  </a:cubicBezTo>
                  <a:cubicBezTo>
                    <a:pt x="20624" y="16224"/>
                    <a:pt x="20926" y="15880"/>
                    <a:pt x="20926" y="15454"/>
                  </a:cubicBezTo>
                  <a:lnTo>
                    <a:pt x="20926" y="8528"/>
                  </a:lnTo>
                  <a:cubicBezTo>
                    <a:pt x="20926" y="8103"/>
                    <a:pt x="20624" y="7759"/>
                    <a:pt x="20252" y="7759"/>
                  </a:cubicBezTo>
                  <a:close/>
                  <a:moveTo>
                    <a:pt x="20252" y="16993"/>
                  </a:moveTo>
                  <a:cubicBezTo>
                    <a:pt x="19509" y="16993"/>
                    <a:pt x="18905" y="19222"/>
                    <a:pt x="18905" y="20071"/>
                  </a:cubicBezTo>
                  <a:cubicBezTo>
                    <a:pt x="18905" y="20920"/>
                    <a:pt x="19509" y="21600"/>
                    <a:pt x="20252" y="21600"/>
                  </a:cubicBezTo>
                  <a:cubicBezTo>
                    <a:pt x="20995" y="21600"/>
                    <a:pt x="21600" y="20920"/>
                    <a:pt x="21600" y="20071"/>
                  </a:cubicBezTo>
                  <a:cubicBezTo>
                    <a:pt x="21600" y="19222"/>
                    <a:pt x="20995" y="16993"/>
                    <a:pt x="20252" y="16993"/>
                  </a:cubicBezTo>
                  <a:close/>
                </a:path>
              </a:pathLst>
            </a:custGeom>
            <a:solidFill>
              <a:srgbClr val="09477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ṧ1iḍé">
              <a:extLst>
                <a:ext uri="{FF2B5EF4-FFF2-40B4-BE49-F238E27FC236}">
                  <a16:creationId xmlns:a16="http://schemas.microsoft.com/office/drawing/2014/main" id="{B9658746-94E2-4BDF-B6D7-0543ADCFE2D5}"/>
                </a:ext>
              </a:extLst>
            </p:cNvPr>
            <p:cNvSpPr txBox="1"/>
            <p:nvPr/>
          </p:nvSpPr>
          <p:spPr>
            <a:xfrm>
              <a:off x="7224944" y="3047732"/>
              <a:ext cx="128810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işḻídè">
            <a:extLst>
              <a:ext uri="{FF2B5EF4-FFF2-40B4-BE49-F238E27FC236}">
                <a16:creationId xmlns:a16="http://schemas.microsoft.com/office/drawing/2014/main" id="{6588B8CD-BB11-468C-86CE-4AE4DC7E6CB4}"/>
              </a:ext>
            </a:extLst>
          </p:cNvPr>
          <p:cNvGrpSpPr/>
          <p:nvPr/>
        </p:nvGrpSpPr>
        <p:grpSpPr>
          <a:xfrm>
            <a:off x="9508698" y="1741404"/>
            <a:ext cx="1560288" cy="1606412"/>
            <a:chOff x="9340547" y="1823278"/>
            <a:chExt cx="2060878" cy="2121801"/>
          </a:xfrm>
        </p:grpSpPr>
        <p:sp>
          <p:nvSpPr>
            <p:cNvPr id="36" name="iṥļïḓè">
              <a:extLst>
                <a:ext uri="{FF2B5EF4-FFF2-40B4-BE49-F238E27FC236}">
                  <a16:creationId xmlns:a16="http://schemas.microsoft.com/office/drawing/2014/main" id="{7B0EAE4B-89B6-42E1-B80C-C02D64B5E191}"/>
                </a:ext>
              </a:extLst>
            </p:cNvPr>
            <p:cNvSpPr/>
            <p:nvPr/>
          </p:nvSpPr>
          <p:spPr bwMode="auto">
            <a:xfrm>
              <a:off x="9340547" y="1885940"/>
              <a:ext cx="2060878" cy="20591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îṩ1iḑé">
              <a:extLst>
                <a:ext uri="{FF2B5EF4-FFF2-40B4-BE49-F238E27FC236}">
                  <a16:creationId xmlns:a16="http://schemas.microsoft.com/office/drawing/2014/main" id="{626B46AA-FD5C-4297-A092-43FBD877797D}"/>
                </a:ext>
              </a:extLst>
            </p:cNvPr>
            <p:cNvSpPr/>
            <p:nvPr/>
          </p:nvSpPr>
          <p:spPr bwMode="auto">
            <a:xfrm>
              <a:off x="9938446" y="3449876"/>
              <a:ext cx="1312417" cy="495203"/>
            </a:xfrm>
            <a:custGeom>
              <a:avLst/>
              <a:gdLst>
                <a:gd name="T0" fmla="*/ 238 w 725"/>
                <a:gd name="T1" fmla="*/ 274 h 274"/>
                <a:gd name="T2" fmla="*/ 725 w 725"/>
                <a:gd name="T3" fmla="*/ 0 h 274"/>
                <a:gd name="T4" fmla="*/ 239 w 725"/>
                <a:gd name="T5" fmla="*/ 140 h 274"/>
                <a:gd name="T6" fmla="*/ 0 w 725"/>
                <a:gd name="T7" fmla="*/ 221 h 274"/>
                <a:gd name="T8" fmla="*/ 238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8" y="274"/>
                  </a:moveTo>
                  <a:cubicBezTo>
                    <a:pt x="444" y="274"/>
                    <a:pt x="625" y="164"/>
                    <a:pt x="725" y="0"/>
                  </a:cubicBezTo>
                  <a:cubicBezTo>
                    <a:pt x="715" y="7"/>
                    <a:pt x="560" y="163"/>
                    <a:pt x="239" y="140"/>
                  </a:cubicBezTo>
                  <a:cubicBezTo>
                    <a:pt x="76" y="128"/>
                    <a:pt x="18" y="174"/>
                    <a:pt x="0" y="221"/>
                  </a:cubicBezTo>
                  <a:cubicBezTo>
                    <a:pt x="72" y="255"/>
                    <a:pt x="153" y="274"/>
                    <a:pt x="238" y="274"/>
                  </a:cubicBez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iṧḻïḋê">
              <a:extLst>
                <a:ext uri="{FF2B5EF4-FFF2-40B4-BE49-F238E27FC236}">
                  <a16:creationId xmlns:a16="http://schemas.microsoft.com/office/drawing/2014/main" id="{D99EFF34-51D4-4670-AE50-BDD5AE74EE7A}"/>
                </a:ext>
              </a:extLst>
            </p:cNvPr>
            <p:cNvSpPr/>
            <p:nvPr/>
          </p:nvSpPr>
          <p:spPr bwMode="auto">
            <a:xfrm>
              <a:off x="9351861" y="3065202"/>
              <a:ext cx="1910316" cy="838103"/>
            </a:xfrm>
            <a:custGeom>
              <a:avLst/>
              <a:gdLst>
                <a:gd name="T0" fmla="*/ 1055 w 1055"/>
                <a:gd name="T1" fmla="*/ 204 h 464"/>
                <a:gd name="T2" fmla="*/ 585 w 1055"/>
                <a:gd name="T3" fmla="*/ 352 h 464"/>
                <a:gd name="T4" fmla="*/ 100 w 1055"/>
                <a:gd name="T5" fmla="*/ 159 h 464"/>
                <a:gd name="T6" fmla="*/ 0 w 1055"/>
                <a:gd name="T7" fmla="*/ 0 h 464"/>
                <a:gd name="T8" fmla="*/ 402 w 1055"/>
                <a:gd name="T9" fmla="*/ 464 h 464"/>
                <a:gd name="T10" fmla="*/ 585 w 1055"/>
                <a:gd name="T11" fmla="*/ 355 h 464"/>
                <a:gd name="T12" fmla="*/ 620 w 1055"/>
                <a:gd name="T13" fmla="*/ 356 h 464"/>
                <a:gd name="T14" fmla="*/ 1049 w 1055"/>
                <a:gd name="T15" fmla="*/ 213 h 464"/>
                <a:gd name="T16" fmla="*/ 1055 w 1055"/>
                <a:gd name="T17" fmla="*/ 20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464">
                  <a:moveTo>
                    <a:pt x="1055" y="204"/>
                  </a:moveTo>
                  <a:cubicBezTo>
                    <a:pt x="939" y="309"/>
                    <a:pt x="781" y="359"/>
                    <a:pt x="585" y="352"/>
                  </a:cubicBezTo>
                  <a:cubicBezTo>
                    <a:pt x="325" y="343"/>
                    <a:pt x="178" y="242"/>
                    <a:pt x="100" y="159"/>
                  </a:cubicBezTo>
                  <a:cubicBezTo>
                    <a:pt x="43" y="98"/>
                    <a:pt x="13" y="35"/>
                    <a:pt x="0" y="0"/>
                  </a:cubicBezTo>
                  <a:cubicBezTo>
                    <a:pt x="32" y="222"/>
                    <a:pt x="192" y="402"/>
                    <a:pt x="402" y="464"/>
                  </a:cubicBezTo>
                  <a:cubicBezTo>
                    <a:pt x="457" y="418"/>
                    <a:pt x="516" y="353"/>
                    <a:pt x="585" y="355"/>
                  </a:cubicBezTo>
                  <a:cubicBezTo>
                    <a:pt x="597" y="356"/>
                    <a:pt x="608" y="356"/>
                    <a:pt x="620" y="356"/>
                  </a:cubicBezTo>
                  <a:cubicBezTo>
                    <a:pt x="796" y="356"/>
                    <a:pt x="941" y="308"/>
                    <a:pt x="1049" y="213"/>
                  </a:cubicBezTo>
                  <a:cubicBezTo>
                    <a:pt x="1051" y="210"/>
                    <a:pt x="1053" y="207"/>
                    <a:pt x="1055" y="2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íṩļíḓè">
              <a:extLst>
                <a:ext uri="{FF2B5EF4-FFF2-40B4-BE49-F238E27FC236}">
                  <a16:creationId xmlns:a16="http://schemas.microsoft.com/office/drawing/2014/main" id="{01320E22-F3D8-422D-A00E-C2E05645A03B}"/>
                </a:ext>
              </a:extLst>
            </p:cNvPr>
            <p:cNvSpPr/>
            <p:nvPr/>
          </p:nvSpPr>
          <p:spPr bwMode="auto">
            <a:xfrm>
              <a:off x="9358824" y="1823278"/>
              <a:ext cx="916430" cy="2042603"/>
            </a:xfrm>
            <a:custGeom>
              <a:avLst/>
              <a:gdLst>
                <a:gd name="T0" fmla="*/ 358 w 506"/>
                <a:gd name="T1" fmla="*/ 75 h 1130"/>
                <a:gd name="T2" fmla="*/ 358 w 506"/>
                <a:gd name="T3" fmla="*/ 75 h 1130"/>
                <a:gd name="T4" fmla="*/ 338 w 506"/>
                <a:gd name="T5" fmla="*/ 52 h 1130"/>
                <a:gd name="T6" fmla="*/ 358 w 506"/>
                <a:gd name="T7" fmla="*/ 22 h 1130"/>
                <a:gd name="T8" fmla="*/ 454 w 506"/>
                <a:gd name="T9" fmla="*/ 45 h 1130"/>
                <a:gd name="T10" fmla="*/ 470 w 506"/>
                <a:gd name="T11" fmla="*/ 43 h 1130"/>
                <a:gd name="T12" fmla="*/ 370 w 506"/>
                <a:gd name="T13" fmla="*/ 5 h 1130"/>
                <a:gd name="T14" fmla="*/ 311 w 506"/>
                <a:gd name="T15" fmla="*/ 34 h 1130"/>
                <a:gd name="T16" fmla="*/ 266 w 506"/>
                <a:gd name="T17" fmla="*/ 52 h 1130"/>
                <a:gd name="T18" fmla="*/ 266 w 506"/>
                <a:gd name="T19" fmla="*/ 53 h 1130"/>
                <a:gd name="T20" fmla="*/ 253 w 506"/>
                <a:gd name="T21" fmla="*/ 52 h 1130"/>
                <a:gd name="T22" fmla="*/ 0 w 506"/>
                <a:gd name="T23" fmla="*/ 305 h 1130"/>
                <a:gd name="T24" fmla="*/ 71 w 506"/>
                <a:gd name="T25" fmla="*/ 481 h 1130"/>
                <a:gd name="T26" fmla="*/ 71 w 506"/>
                <a:gd name="T27" fmla="*/ 481 h 1130"/>
                <a:gd name="T28" fmla="*/ 105 w 506"/>
                <a:gd name="T29" fmla="*/ 561 h 1130"/>
                <a:gd name="T30" fmla="*/ 105 w 506"/>
                <a:gd name="T31" fmla="*/ 561 h 1130"/>
                <a:gd name="T32" fmla="*/ 249 w 506"/>
                <a:gd name="T33" fmla="*/ 1082 h 1130"/>
                <a:gd name="T34" fmla="*/ 243 w 506"/>
                <a:gd name="T35" fmla="*/ 1078 h 1130"/>
                <a:gd name="T36" fmla="*/ 140 w 506"/>
                <a:gd name="T37" fmla="*/ 601 h 1130"/>
                <a:gd name="T38" fmla="*/ 204 w 506"/>
                <a:gd name="T39" fmla="*/ 553 h 1130"/>
                <a:gd name="T40" fmla="*/ 207 w 506"/>
                <a:gd name="T41" fmla="*/ 554 h 1130"/>
                <a:gd name="T42" fmla="*/ 211 w 506"/>
                <a:gd name="T43" fmla="*/ 555 h 1130"/>
                <a:gd name="T44" fmla="*/ 222 w 506"/>
                <a:gd name="T45" fmla="*/ 556 h 1130"/>
                <a:gd name="T46" fmla="*/ 253 w 506"/>
                <a:gd name="T47" fmla="*/ 558 h 1130"/>
                <a:gd name="T48" fmla="*/ 506 w 506"/>
                <a:gd name="T49" fmla="*/ 305 h 1130"/>
                <a:gd name="T50" fmla="*/ 358 w 506"/>
                <a:gd name="T51" fmla="*/ 75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1130">
                  <a:moveTo>
                    <a:pt x="358" y="75"/>
                  </a:moveTo>
                  <a:cubicBezTo>
                    <a:pt x="358" y="75"/>
                    <a:pt x="358" y="75"/>
                    <a:pt x="358" y="75"/>
                  </a:cubicBezTo>
                  <a:cubicBezTo>
                    <a:pt x="344" y="69"/>
                    <a:pt x="339" y="60"/>
                    <a:pt x="338" y="52"/>
                  </a:cubicBezTo>
                  <a:cubicBezTo>
                    <a:pt x="337" y="41"/>
                    <a:pt x="347" y="26"/>
                    <a:pt x="358" y="22"/>
                  </a:cubicBezTo>
                  <a:cubicBezTo>
                    <a:pt x="417" y="1"/>
                    <a:pt x="454" y="45"/>
                    <a:pt x="454" y="45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39" y="6"/>
                    <a:pt x="401" y="0"/>
                    <a:pt x="370" y="5"/>
                  </a:cubicBezTo>
                  <a:cubicBezTo>
                    <a:pt x="348" y="8"/>
                    <a:pt x="328" y="19"/>
                    <a:pt x="311" y="34"/>
                  </a:cubicBezTo>
                  <a:cubicBezTo>
                    <a:pt x="286" y="56"/>
                    <a:pt x="266" y="52"/>
                    <a:pt x="266" y="52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1" y="52"/>
                    <a:pt x="257" y="52"/>
                    <a:pt x="253" y="52"/>
                  </a:cubicBezTo>
                  <a:cubicBezTo>
                    <a:pt x="113" y="52"/>
                    <a:pt x="0" y="165"/>
                    <a:pt x="0" y="305"/>
                  </a:cubicBezTo>
                  <a:cubicBezTo>
                    <a:pt x="0" y="374"/>
                    <a:pt x="27" y="436"/>
                    <a:pt x="71" y="481"/>
                  </a:cubicBezTo>
                  <a:cubicBezTo>
                    <a:pt x="71" y="481"/>
                    <a:pt x="71" y="481"/>
                    <a:pt x="71" y="481"/>
                  </a:cubicBezTo>
                  <a:cubicBezTo>
                    <a:pt x="111" y="521"/>
                    <a:pt x="105" y="561"/>
                    <a:pt x="105" y="561"/>
                  </a:cubicBezTo>
                  <a:cubicBezTo>
                    <a:pt x="105" y="561"/>
                    <a:pt x="105" y="561"/>
                    <a:pt x="105" y="561"/>
                  </a:cubicBezTo>
                  <a:cubicBezTo>
                    <a:pt x="76" y="769"/>
                    <a:pt x="52" y="1130"/>
                    <a:pt x="249" y="1082"/>
                  </a:cubicBezTo>
                  <a:cubicBezTo>
                    <a:pt x="243" y="1078"/>
                    <a:pt x="243" y="1078"/>
                    <a:pt x="243" y="1078"/>
                  </a:cubicBezTo>
                  <a:cubicBezTo>
                    <a:pt x="243" y="1078"/>
                    <a:pt x="65" y="1108"/>
                    <a:pt x="140" y="601"/>
                  </a:cubicBezTo>
                  <a:cubicBezTo>
                    <a:pt x="143" y="586"/>
                    <a:pt x="155" y="546"/>
                    <a:pt x="204" y="553"/>
                  </a:cubicBezTo>
                  <a:cubicBezTo>
                    <a:pt x="205" y="554"/>
                    <a:pt x="206" y="554"/>
                    <a:pt x="207" y="554"/>
                  </a:cubicBezTo>
                  <a:cubicBezTo>
                    <a:pt x="209" y="554"/>
                    <a:pt x="210" y="554"/>
                    <a:pt x="211" y="555"/>
                  </a:cubicBezTo>
                  <a:cubicBezTo>
                    <a:pt x="215" y="556"/>
                    <a:pt x="219" y="556"/>
                    <a:pt x="222" y="556"/>
                  </a:cubicBezTo>
                  <a:cubicBezTo>
                    <a:pt x="232" y="557"/>
                    <a:pt x="242" y="558"/>
                    <a:pt x="253" y="558"/>
                  </a:cubicBezTo>
                  <a:cubicBezTo>
                    <a:pt x="392" y="558"/>
                    <a:pt x="506" y="445"/>
                    <a:pt x="506" y="305"/>
                  </a:cubicBezTo>
                  <a:cubicBezTo>
                    <a:pt x="506" y="203"/>
                    <a:pt x="445" y="115"/>
                    <a:pt x="358" y="75"/>
                  </a:cubicBez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íSḷíḍê">
              <a:extLst>
                <a:ext uri="{FF2B5EF4-FFF2-40B4-BE49-F238E27FC236}">
                  <a16:creationId xmlns:a16="http://schemas.microsoft.com/office/drawing/2014/main" id="{906DAD1A-DD8B-44C0-B5A1-CD397EA231E7}"/>
                </a:ext>
              </a:extLst>
            </p:cNvPr>
            <p:cNvSpPr/>
            <p:nvPr/>
          </p:nvSpPr>
          <p:spPr bwMode="auto">
            <a:xfrm>
              <a:off x="9469205" y="2005836"/>
              <a:ext cx="695666" cy="695666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1" name="ï$ļíḍê">
              <a:extLst>
                <a:ext uri="{FF2B5EF4-FFF2-40B4-BE49-F238E27FC236}">
                  <a16:creationId xmlns:a16="http://schemas.microsoft.com/office/drawing/2014/main" id="{C16F5F09-0C75-49E7-BED8-51062758621D}"/>
                </a:ext>
              </a:extLst>
            </p:cNvPr>
            <p:cNvSpPr/>
            <p:nvPr/>
          </p:nvSpPr>
          <p:spPr>
            <a:xfrm>
              <a:off x="10469353" y="2538599"/>
              <a:ext cx="433843" cy="33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extrusionOk="0">
                  <a:moveTo>
                    <a:pt x="10547" y="0"/>
                  </a:moveTo>
                  <a:cubicBezTo>
                    <a:pt x="7670" y="0"/>
                    <a:pt x="4754" y="229"/>
                    <a:pt x="1879" y="686"/>
                  </a:cubicBezTo>
                  <a:cubicBezTo>
                    <a:pt x="1331" y="773"/>
                    <a:pt x="883" y="1299"/>
                    <a:pt x="755" y="2002"/>
                  </a:cubicBezTo>
                  <a:cubicBezTo>
                    <a:pt x="-252" y="7551"/>
                    <a:pt x="-252" y="13178"/>
                    <a:pt x="755" y="18728"/>
                  </a:cubicBezTo>
                  <a:cubicBezTo>
                    <a:pt x="883" y="19431"/>
                    <a:pt x="1331" y="19958"/>
                    <a:pt x="1879" y="20044"/>
                  </a:cubicBezTo>
                  <a:cubicBezTo>
                    <a:pt x="3264" y="20265"/>
                    <a:pt x="4658" y="20428"/>
                    <a:pt x="6053" y="20543"/>
                  </a:cubicBezTo>
                  <a:cubicBezTo>
                    <a:pt x="5978" y="20604"/>
                    <a:pt x="5931" y="20669"/>
                    <a:pt x="5931" y="20734"/>
                  </a:cubicBezTo>
                  <a:cubicBezTo>
                    <a:pt x="5931" y="21212"/>
                    <a:pt x="7997" y="21600"/>
                    <a:pt x="10547" y="21600"/>
                  </a:cubicBezTo>
                  <a:cubicBezTo>
                    <a:pt x="13097" y="21600"/>
                    <a:pt x="15163" y="21212"/>
                    <a:pt x="15163" y="20734"/>
                  </a:cubicBezTo>
                  <a:cubicBezTo>
                    <a:pt x="15163" y="20669"/>
                    <a:pt x="15114" y="20604"/>
                    <a:pt x="15038" y="20543"/>
                  </a:cubicBezTo>
                  <a:cubicBezTo>
                    <a:pt x="16433" y="20428"/>
                    <a:pt x="17830" y="20265"/>
                    <a:pt x="19215" y="20044"/>
                  </a:cubicBezTo>
                  <a:cubicBezTo>
                    <a:pt x="19762" y="19958"/>
                    <a:pt x="20212" y="19431"/>
                    <a:pt x="20339" y="18728"/>
                  </a:cubicBezTo>
                  <a:cubicBezTo>
                    <a:pt x="21348" y="13178"/>
                    <a:pt x="21348" y="7551"/>
                    <a:pt x="20339" y="2002"/>
                  </a:cubicBezTo>
                  <a:cubicBezTo>
                    <a:pt x="20212" y="1299"/>
                    <a:pt x="19762" y="773"/>
                    <a:pt x="19215" y="686"/>
                  </a:cubicBezTo>
                  <a:cubicBezTo>
                    <a:pt x="16339" y="229"/>
                    <a:pt x="13423" y="0"/>
                    <a:pt x="10547" y="0"/>
                  </a:cubicBezTo>
                  <a:close/>
                  <a:moveTo>
                    <a:pt x="10602" y="1795"/>
                  </a:moveTo>
                  <a:cubicBezTo>
                    <a:pt x="13438" y="1795"/>
                    <a:pt x="16273" y="2018"/>
                    <a:pt x="19109" y="2469"/>
                  </a:cubicBezTo>
                  <a:cubicBezTo>
                    <a:pt x="20074" y="7778"/>
                    <a:pt x="20074" y="13088"/>
                    <a:pt x="19109" y="18397"/>
                  </a:cubicBezTo>
                  <a:cubicBezTo>
                    <a:pt x="13437" y="19298"/>
                    <a:pt x="7764" y="19298"/>
                    <a:pt x="2092" y="18397"/>
                  </a:cubicBezTo>
                  <a:cubicBezTo>
                    <a:pt x="1127" y="13088"/>
                    <a:pt x="1127" y="7778"/>
                    <a:pt x="2092" y="2469"/>
                  </a:cubicBezTo>
                  <a:cubicBezTo>
                    <a:pt x="4928" y="2018"/>
                    <a:pt x="7766" y="1795"/>
                    <a:pt x="10602" y="1795"/>
                  </a:cubicBezTo>
                  <a:close/>
                  <a:moveTo>
                    <a:pt x="9332" y="3231"/>
                  </a:moveTo>
                  <a:cubicBezTo>
                    <a:pt x="7547" y="3231"/>
                    <a:pt x="5731" y="3472"/>
                    <a:pt x="3946" y="3953"/>
                  </a:cubicBezTo>
                  <a:cubicBezTo>
                    <a:pt x="3715" y="4016"/>
                    <a:pt x="3527" y="4238"/>
                    <a:pt x="3453" y="4531"/>
                  </a:cubicBezTo>
                  <a:cubicBezTo>
                    <a:pt x="2502" y="8317"/>
                    <a:pt x="2502" y="12151"/>
                    <a:pt x="3453" y="15936"/>
                  </a:cubicBezTo>
                  <a:cubicBezTo>
                    <a:pt x="3527" y="16230"/>
                    <a:pt x="3715" y="16452"/>
                    <a:pt x="3946" y="16514"/>
                  </a:cubicBezTo>
                  <a:cubicBezTo>
                    <a:pt x="5731" y="16996"/>
                    <a:pt x="7547" y="17240"/>
                    <a:pt x="9332" y="17240"/>
                  </a:cubicBezTo>
                  <a:cubicBezTo>
                    <a:pt x="11120" y="17240"/>
                    <a:pt x="12929" y="16996"/>
                    <a:pt x="14715" y="16514"/>
                  </a:cubicBezTo>
                  <a:cubicBezTo>
                    <a:pt x="14947" y="16452"/>
                    <a:pt x="15135" y="16230"/>
                    <a:pt x="15209" y="15936"/>
                  </a:cubicBezTo>
                  <a:cubicBezTo>
                    <a:pt x="16161" y="12151"/>
                    <a:pt x="16161" y="8317"/>
                    <a:pt x="15209" y="4531"/>
                  </a:cubicBezTo>
                  <a:cubicBezTo>
                    <a:pt x="15135" y="4238"/>
                    <a:pt x="14947" y="4016"/>
                    <a:pt x="14715" y="3953"/>
                  </a:cubicBezTo>
                  <a:cubicBezTo>
                    <a:pt x="12929" y="3472"/>
                    <a:pt x="11120" y="3231"/>
                    <a:pt x="9332" y="3231"/>
                  </a:cubicBezTo>
                  <a:close/>
                  <a:moveTo>
                    <a:pt x="9223" y="3949"/>
                  </a:moveTo>
                  <a:cubicBezTo>
                    <a:pt x="10973" y="3949"/>
                    <a:pt x="12724" y="4184"/>
                    <a:pt x="14475" y="4655"/>
                  </a:cubicBezTo>
                  <a:cubicBezTo>
                    <a:pt x="15385" y="8277"/>
                    <a:pt x="15385" y="11899"/>
                    <a:pt x="14475" y="15521"/>
                  </a:cubicBezTo>
                  <a:cubicBezTo>
                    <a:pt x="10973" y="16463"/>
                    <a:pt x="7472" y="16463"/>
                    <a:pt x="3971" y="15521"/>
                  </a:cubicBezTo>
                  <a:cubicBezTo>
                    <a:pt x="3060" y="11899"/>
                    <a:pt x="3060" y="8277"/>
                    <a:pt x="3971" y="4655"/>
                  </a:cubicBezTo>
                  <a:cubicBezTo>
                    <a:pt x="5721" y="4184"/>
                    <a:pt x="7472" y="3949"/>
                    <a:pt x="9223" y="3949"/>
                  </a:cubicBezTo>
                  <a:close/>
                  <a:moveTo>
                    <a:pt x="17434" y="4308"/>
                  </a:moveTo>
                  <a:cubicBezTo>
                    <a:pt x="16888" y="4308"/>
                    <a:pt x="16445" y="4888"/>
                    <a:pt x="16445" y="5604"/>
                  </a:cubicBezTo>
                  <a:cubicBezTo>
                    <a:pt x="16445" y="6320"/>
                    <a:pt x="16888" y="6901"/>
                    <a:pt x="17434" y="6901"/>
                  </a:cubicBezTo>
                  <a:cubicBezTo>
                    <a:pt x="17980" y="6901"/>
                    <a:pt x="18421" y="6320"/>
                    <a:pt x="18421" y="5604"/>
                  </a:cubicBezTo>
                  <a:cubicBezTo>
                    <a:pt x="18421" y="4888"/>
                    <a:pt x="17980" y="4308"/>
                    <a:pt x="17434" y="4308"/>
                  </a:cubicBezTo>
                  <a:close/>
                  <a:moveTo>
                    <a:pt x="17410" y="5170"/>
                  </a:moveTo>
                  <a:cubicBezTo>
                    <a:pt x="17591" y="5170"/>
                    <a:pt x="17739" y="5366"/>
                    <a:pt x="17739" y="5604"/>
                  </a:cubicBezTo>
                  <a:cubicBezTo>
                    <a:pt x="17739" y="5841"/>
                    <a:pt x="17591" y="6035"/>
                    <a:pt x="17410" y="6035"/>
                  </a:cubicBezTo>
                  <a:cubicBezTo>
                    <a:pt x="17229" y="6035"/>
                    <a:pt x="17081" y="5841"/>
                    <a:pt x="17081" y="5604"/>
                  </a:cubicBezTo>
                  <a:cubicBezTo>
                    <a:pt x="17081" y="5366"/>
                    <a:pt x="17229" y="5170"/>
                    <a:pt x="17410" y="5170"/>
                  </a:cubicBezTo>
                  <a:close/>
                  <a:moveTo>
                    <a:pt x="9089" y="6821"/>
                  </a:moveTo>
                  <a:lnTo>
                    <a:pt x="6065" y="7132"/>
                  </a:lnTo>
                  <a:cubicBezTo>
                    <a:pt x="5886" y="7160"/>
                    <a:pt x="5713" y="7373"/>
                    <a:pt x="5682" y="7607"/>
                  </a:cubicBezTo>
                  <a:lnTo>
                    <a:pt x="5481" y="10016"/>
                  </a:lnTo>
                  <a:cubicBezTo>
                    <a:pt x="5473" y="10254"/>
                    <a:pt x="5614" y="10447"/>
                    <a:pt x="5794" y="10447"/>
                  </a:cubicBezTo>
                  <a:cubicBezTo>
                    <a:pt x="5975" y="10447"/>
                    <a:pt x="6128" y="10251"/>
                    <a:pt x="6135" y="10012"/>
                  </a:cubicBezTo>
                  <a:lnTo>
                    <a:pt x="6245" y="8377"/>
                  </a:lnTo>
                  <a:cubicBezTo>
                    <a:pt x="6269" y="8141"/>
                    <a:pt x="6436" y="7930"/>
                    <a:pt x="6617" y="7906"/>
                  </a:cubicBezTo>
                  <a:lnTo>
                    <a:pt x="9089" y="7683"/>
                  </a:lnTo>
                  <a:cubicBezTo>
                    <a:pt x="9270" y="7674"/>
                    <a:pt x="9421" y="7474"/>
                    <a:pt x="9421" y="7236"/>
                  </a:cubicBezTo>
                  <a:cubicBezTo>
                    <a:pt x="9421" y="6998"/>
                    <a:pt x="9270" y="6812"/>
                    <a:pt x="9089" y="6821"/>
                  </a:cubicBezTo>
                  <a:close/>
                  <a:moveTo>
                    <a:pt x="17002" y="10447"/>
                  </a:moveTo>
                  <a:cubicBezTo>
                    <a:pt x="16820" y="10447"/>
                    <a:pt x="16673" y="10639"/>
                    <a:pt x="16673" y="10878"/>
                  </a:cubicBezTo>
                  <a:cubicBezTo>
                    <a:pt x="16673" y="11116"/>
                    <a:pt x="16820" y="11309"/>
                    <a:pt x="17002" y="11309"/>
                  </a:cubicBezTo>
                  <a:lnTo>
                    <a:pt x="18981" y="11309"/>
                  </a:lnTo>
                  <a:cubicBezTo>
                    <a:pt x="19163" y="11309"/>
                    <a:pt x="19310" y="11116"/>
                    <a:pt x="19310" y="10878"/>
                  </a:cubicBezTo>
                  <a:cubicBezTo>
                    <a:pt x="19310" y="10639"/>
                    <a:pt x="19163" y="10447"/>
                    <a:pt x="18981" y="10447"/>
                  </a:cubicBezTo>
                  <a:lnTo>
                    <a:pt x="17002" y="10447"/>
                  </a:lnTo>
                  <a:close/>
                  <a:moveTo>
                    <a:pt x="17002" y="13040"/>
                  </a:moveTo>
                  <a:cubicBezTo>
                    <a:pt x="16820" y="13040"/>
                    <a:pt x="16673" y="13232"/>
                    <a:pt x="16673" y="13471"/>
                  </a:cubicBezTo>
                  <a:cubicBezTo>
                    <a:pt x="16673" y="13708"/>
                    <a:pt x="16820" y="13901"/>
                    <a:pt x="17002" y="13901"/>
                  </a:cubicBezTo>
                  <a:lnTo>
                    <a:pt x="18981" y="13901"/>
                  </a:lnTo>
                  <a:cubicBezTo>
                    <a:pt x="19163" y="13901"/>
                    <a:pt x="19310" y="13708"/>
                    <a:pt x="19310" y="13471"/>
                  </a:cubicBezTo>
                  <a:cubicBezTo>
                    <a:pt x="19310" y="13232"/>
                    <a:pt x="19163" y="13040"/>
                    <a:pt x="18981" y="13040"/>
                  </a:cubicBezTo>
                  <a:lnTo>
                    <a:pt x="17002" y="13040"/>
                  </a:lnTo>
                  <a:close/>
                  <a:moveTo>
                    <a:pt x="16344" y="15629"/>
                  </a:moveTo>
                  <a:cubicBezTo>
                    <a:pt x="16162" y="15629"/>
                    <a:pt x="16015" y="15825"/>
                    <a:pt x="16015" y="16063"/>
                  </a:cubicBezTo>
                  <a:cubicBezTo>
                    <a:pt x="16015" y="16302"/>
                    <a:pt x="16162" y="16494"/>
                    <a:pt x="16344" y="16494"/>
                  </a:cubicBezTo>
                  <a:lnTo>
                    <a:pt x="18323" y="16494"/>
                  </a:lnTo>
                  <a:cubicBezTo>
                    <a:pt x="18505" y="16494"/>
                    <a:pt x="18652" y="16302"/>
                    <a:pt x="18652" y="16063"/>
                  </a:cubicBezTo>
                  <a:cubicBezTo>
                    <a:pt x="18652" y="15825"/>
                    <a:pt x="18505" y="15629"/>
                    <a:pt x="18323" y="15629"/>
                  </a:cubicBezTo>
                  <a:lnTo>
                    <a:pt x="16344" y="15629"/>
                  </a:lnTo>
                  <a:close/>
                </a:path>
              </a:pathLst>
            </a:custGeom>
            <a:solidFill>
              <a:srgbClr val="E14A1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ïṥ1îḍe">
              <a:extLst>
                <a:ext uri="{FF2B5EF4-FFF2-40B4-BE49-F238E27FC236}">
                  <a16:creationId xmlns:a16="http://schemas.microsoft.com/office/drawing/2014/main" id="{723614D9-9010-4BC7-B1E2-DA132237D315}"/>
                </a:ext>
              </a:extLst>
            </p:cNvPr>
            <p:cNvSpPr txBox="1"/>
            <p:nvPr/>
          </p:nvSpPr>
          <p:spPr>
            <a:xfrm>
              <a:off x="10054095" y="3047732"/>
              <a:ext cx="128810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B2F2A054-EC48-45A7-B5CA-807E0577F29E}"/>
              </a:ext>
            </a:extLst>
          </p:cNvPr>
          <p:cNvSpPr/>
          <p:nvPr/>
        </p:nvSpPr>
        <p:spPr>
          <a:xfrm>
            <a:off x="693248" y="3608094"/>
            <a:ext cx="231120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B0D9245-751D-47EB-B855-5F92C84FC630}"/>
              </a:ext>
            </a:extLst>
          </p:cNvPr>
          <p:cNvSpPr/>
          <p:nvPr/>
        </p:nvSpPr>
        <p:spPr>
          <a:xfrm>
            <a:off x="3525990" y="3608094"/>
            <a:ext cx="231120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22789CF-B422-4DA3-9E45-EA66DF98E556}"/>
              </a:ext>
            </a:extLst>
          </p:cNvPr>
          <p:cNvSpPr/>
          <p:nvPr/>
        </p:nvSpPr>
        <p:spPr>
          <a:xfrm>
            <a:off x="6358732" y="3608094"/>
            <a:ext cx="231120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B1D60C6-5520-4FAF-AF96-CAAE42694655}"/>
              </a:ext>
            </a:extLst>
          </p:cNvPr>
          <p:cNvSpPr/>
          <p:nvPr/>
        </p:nvSpPr>
        <p:spPr>
          <a:xfrm>
            <a:off x="9191473" y="3608094"/>
            <a:ext cx="231120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9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BE86659-715C-4DF8-B775-7E910B447BAA}"/>
              </a:ext>
            </a:extLst>
          </p:cNvPr>
          <p:cNvGrpSpPr/>
          <p:nvPr/>
        </p:nvGrpSpPr>
        <p:grpSpPr>
          <a:xfrm>
            <a:off x="833075" y="1976120"/>
            <a:ext cx="2286000" cy="3394166"/>
            <a:chOff x="1097280" y="1976120"/>
            <a:chExt cx="2286000" cy="3394166"/>
          </a:xfrm>
        </p:grpSpPr>
        <p:sp>
          <p:nvSpPr>
            <p:cNvPr id="42" name="矩形 7">
              <a:extLst>
                <a:ext uri="{FF2B5EF4-FFF2-40B4-BE49-F238E27FC236}">
                  <a16:creationId xmlns:a16="http://schemas.microsoft.com/office/drawing/2014/main" id="{6862692C-2FA3-4F58-945F-3D337030A382}"/>
                </a:ext>
              </a:extLst>
            </p:cNvPr>
            <p:cNvSpPr/>
            <p:nvPr/>
          </p:nvSpPr>
          <p:spPr>
            <a:xfrm>
              <a:off x="1097280" y="1976120"/>
              <a:ext cx="2286000" cy="3394166"/>
            </a:xfrm>
            <a:prstGeom prst="rect">
              <a:avLst/>
            </a:prstGeom>
            <a:solidFill>
              <a:srgbClr val="094778">
                <a:alpha val="90000"/>
              </a:srgbClr>
            </a:solidFill>
            <a:ln w="9525"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3" name="组合 8">
              <a:extLst>
                <a:ext uri="{FF2B5EF4-FFF2-40B4-BE49-F238E27FC236}">
                  <a16:creationId xmlns:a16="http://schemas.microsoft.com/office/drawing/2014/main" id="{C808FC79-EC6C-4260-9378-F9399BCC98E4}"/>
                </a:ext>
              </a:extLst>
            </p:cNvPr>
            <p:cNvGrpSpPr/>
            <p:nvPr/>
          </p:nvGrpSpPr>
          <p:grpSpPr>
            <a:xfrm>
              <a:off x="1829072" y="2152471"/>
              <a:ext cx="741134" cy="741134"/>
              <a:chOff x="0" y="0"/>
              <a:chExt cx="938137" cy="938137"/>
            </a:xfrm>
          </p:grpSpPr>
          <p:sp>
            <p:nvSpPr>
              <p:cNvPr id="46" name="Freeform 451">
                <a:extLst>
                  <a:ext uri="{FF2B5EF4-FFF2-40B4-BE49-F238E27FC236}">
                    <a16:creationId xmlns:a16="http://schemas.microsoft.com/office/drawing/2014/main" id="{BE2272D2-03D1-4120-91F9-07D28B0F7893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244349" y="244349"/>
                <a:ext cx="449438" cy="449438"/>
              </a:xfrm>
              <a:custGeom>
                <a:avLst/>
                <a:gdLst/>
                <a:ahLst/>
                <a:cxnLst>
                  <a:cxn ang="0">
                    <a:pos x="443174" y="365168"/>
                  </a:cxn>
                  <a:cxn ang="0">
                    <a:pos x="386799" y="324594"/>
                  </a:cxn>
                  <a:cxn ang="0">
                    <a:pos x="212974" y="149813"/>
                  </a:cxn>
                  <a:cxn ang="0">
                    <a:pos x="222370" y="115481"/>
                  </a:cxn>
                  <a:cxn ang="0">
                    <a:pos x="106487" y="0"/>
                  </a:cxn>
                  <a:cxn ang="0">
                    <a:pos x="95525" y="10924"/>
                  </a:cxn>
                  <a:cxn ang="0">
                    <a:pos x="139373" y="79588"/>
                  </a:cxn>
                  <a:cxn ang="0">
                    <a:pos x="78299" y="140449"/>
                  </a:cxn>
                  <a:cxn ang="0">
                    <a:pos x="9396" y="96754"/>
                  </a:cxn>
                  <a:cxn ang="0">
                    <a:pos x="0" y="107678"/>
                  </a:cxn>
                  <a:cxn ang="0">
                    <a:pos x="115883" y="223158"/>
                  </a:cxn>
                  <a:cxn ang="0">
                    <a:pos x="148769" y="213795"/>
                  </a:cxn>
                  <a:cxn ang="0">
                    <a:pos x="324159" y="388577"/>
                  </a:cxn>
                  <a:cxn ang="0">
                    <a:pos x="364875" y="443196"/>
                  </a:cxn>
                  <a:cxn ang="0">
                    <a:pos x="386799" y="449438"/>
                  </a:cxn>
                  <a:cxn ang="0">
                    <a:pos x="449438" y="388577"/>
                  </a:cxn>
                  <a:cxn ang="0">
                    <a:pos x="443174" y="365168"/>
                  </a:cxn>
                  <a:cxn ang="0">
                    <a:pos x="382101" y="407303"/>
                  </a:cxn>
                  <a:cxn ang="0">
                    <a:pos x="355479" y="380774"/>
                  </a:cxn>
                  <a:cxn ang="0">
                    <a:pos x="382101" y="355805"/>
                  </a:cxn>
                  <a:cxn ang="0">
                    <a:pos x="407156" y="380774"/>
                  </a:cxn>
                  <a:cxn ang="0">
                    <a:pos x="382101" y="407303"/>
                  </a:cxn>
                </a:cxnLst>
                <a:rect l="0" t="0" r="0" b="0"/>
                <a:pathLst>
                  <a:path w="287" h="288">
                    <a:moveTo>
                      <a:pt x="283" y="234"/>
                    </a:moveTo>
                    <a:cubicBezTo>
                      <a:pt x="247" y="208"/>
                      <a:pt x="247" y="208"/>
                      <a:pt x="247" y="208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40" y="89"/>
                      <a:pt x="142" y="81"/>
                      <a:pt x="142" y="74"/>
                    </a:cubicBezTo>
                    <a:cubicBezTo>
                      <a:pt x="142" y="37"/>
                      <a:pt x="106" y="0"/>
                      <a:pt x="68" y="0"/>
                    </a:cubicBezTo>
                    <a:cubicBezTo>
                      <a:pt x="68" y="0"/>
                      <a:pt x="64" y="5"/>
                      <a:pt x="61" y="7"/>
                    </a:cubicBezTo>
                    <a:cubicBezTo>
                      <a:pt x="92" y="37"/>
                      <a:pt x="89" y="32"/>
                      <a:pt x="89" y="51"/>
                    </a:cubicBezTo>
                    <a:cubicBezTo>
                      <a:pt x="89" y="66"/>
                      <a:pt x="65" y="90"/>
                      <a:pt x="50" y="90"/>
                    </a:cubicBezTo>
                    <a:cubicBezTo>
                      <a:pt x="31" y="90"/>
                      <a:pt x="37" y="93"/>
                      <a:pt x="6" y="62"/>
                    </a:cubicBezTo>
                    <a:cubicBezTo>
                      <a:pt x="4" y="65"/>
                      <a:pt x="0" y="69"/>
                      <a:pt x="0" y="69"/>
                    </a:cubicBezTo>
                    <a:cubicBezTo>
                      <a:pt x="0" y="107"/>
                      <a:pt x="36" y="143"/>
                      <a:pt x="74" y="143"/>
                    </a:cubicBezTo>
                    <a:cubicBezTo>
                      <a:pt x="80" y="143"/>
                      <a:pt x="88" y="141"/>
                      <a:pt x="95" y="137"/>
                    </a:cubicBezTo>
                    <a:cubicBezTo>
                      <a:pt x="207" y="249"/>
                      <a:pt x="207" y="249"/>
                      <a:pt x="207" y="249"/>
                    </a:cubicBezTo>
                    <a:cubicBezTo>
                      <a:pt x="233" y="284"/>
                      <a:pt x="233" y="284"/>
                      <a:pt x="233" y="284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87" y="249"/>
                      <a:pt x="287" y="249"/>
                      <a:pt x="287" y="249"/>
                    </a:cubicBezTo>
                    <a:lnTo>
                      <a:pt x="283" y="234"/>
                    </a:lnTo>
                    <a:close/>
                    <a:moveTo>
                      <a:pt x="244" y="261"/>
                    </a:moveTo>
                    <a:cubicBezTo>
                      <a:pt x="234" y="261"/>
                      <a:pt x="227" y="254"/>
                      <a:pt x="227" y="244"/>
                    </a:cubicBezTo>
                    <a:cubicBezTo>
                      <a:pt x="227" y="235"/>
                      <a:pt x="234" y="228"/>
                      <a:pt x="244" y="228"/>
                    </a:cubicBezTo>
                    <a:cubicBezTo>
                      <a:pt x="253" y="228"/>
                      <a:pt x="260" y="235"/>
                      <a:pt x="260" y="244"/>
                    </a:cubicBezTo>
                    <a:cubicBezTo>
                      <a:pt x="260" y="254"/>
                      <a:pt x="253" y="261"/>
                      <a:pt x="244" y="261"/>
                    </a:cubicBezTo>
                    <a:close/>
                  </a:path>
                </a:pathLst>
              </a:custGeom>
              <a:solidFill>
                <a:sysClr val="window" lastClr="FFFFFF">
                  <a:alpha val="100000"/>
                </a:sys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12">
                <a:extLst>
                  <a:ext uri="{FF2B5EF4-FFF2-40B4-BE49-F238E27FC236}">
                    <a16:creationId xmlns:a16="http://schemas.microsoft.com/office/drawing/2014/main" id="{C3F1EC44-4A63-4477-BBA7-1D02938BBAC6}"/>
                  </a:ext>
                </a:extLst>
              </p:cNvPr>
              <p:cNvSpPr/>
              <p:nvPr/>
            </p:nvSpPr>
            <p:spPr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 cap="flat" cmpd="sng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D4644448-303B-4F25-893F-E3F208EFD8AB}"/>
                </a:ext>
              </a:extLst>
            </p:cNvPr>
            <p:cNvSpPr txBox="1"/>
            <p:nvPr/>
          </p:nvSpPr>
          <p:spPr>
            <a:xfrm>
              <a:off x="1216025" y="3536948"/>
              <a:ext cx="2048510" cy="1156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8705D654-45C1-4CBF-B6D2-AEDDBC0376A6}"/>
                </a:ext>
              </a:extLst>
            </p:cNvPr>
            <p:cNvSpPr txBox="1"/>
            <p:nvPr/>
          </p:nvSpPr>
          <p:spPr>
            <a:xfrm>
              <a:off x="1422400" y="3105512"/>
              <a:ext cx="16357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C07ACC7-F50F-442C-9742-60CAA430D825}"/>
              </a:ext>
            </a:extLst>
          </p:cNvPr>
          <p:cNvGrpSpPr/>
          <p:nvPr/>
        </p:nvGrpSpPr>
        <p:grpSpPr>
          <a:xfrm>
            <a:off x="3579692" y="1976120"/>
            <a:ext cx="2286000" cy="3394166"/>
            <a:chOff x="3646170" y="1976120"/>
            <a:chExt cx="2286000" cy="3394166"/>
          </a:xfrm>
        </p:grpSpPr>
        <p:sp>
          <p:nvSpPr>
            <p:cNvPr id="49" name="矩形 14">
              <a:extLst>
                <a:ext uri="{FF2B5EF4-FFF2-40B4-BE49-F238E27FC236}">
                  <a16:creationId xmlns:a16="http://schemas.microsoft.com/office/drawing/2014/main" id="{C4D07AC8-66BF-48C9-8F43-18146E239C4E}"/>
                </a:ext>
              </a:extLst>
            </p:cNvPr>
            <p:cNvSpPr/>
            <p:nvPr/>
          </p:nvSpPr>
          <p:spPr>
            <a:xfrm>
              <a:off x="3646170" y="1976120"/>
              <a:ext cx="2286000" cy="3394166"/>
            </a:xfrm>
            <a:prstGeom prst="rect">
              <a:avLst/>
            </a:prstGeom>
            <a:solidFill>
              <a:srgbClr val="E14A1C">
                <a:alpha val="90000"/>
              </a:srgbClr>
            </a:solidFill>
            <a:ln w="9525"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0" name="组合 15">
              <a:extLst>
                <a:ext uri="{FF2B5EF4-FFF2-40B4-BE49-F238E27FC236}">
                  <a16:creationId xmlns:a16="http://schemas.microsoft.com/office/drawing/2014/main" id="{254F0EE6-1025-4089-8CF6-F95021601327}"/>
                </a:ext>
              </a:extLst>
            </p:cNvPr>
            <p:cNvGrpSpPr/>
            <p:nvPr/>
          </p:nvGrpSpPr>
          <p:grpSpPr>
            <a:xfrm>
              <a:off x="4377962" y="2118181"/>
              <a:ext cx="741134" cy="741134"/>
              <a:chOff x="0" y="0"/>
              <a:chExt cx="938137" cy="938137"/>
            </a:xfrm>
          </p:grpSpPr>
          <p:pic>
            <p:nvPicPr>
              <p:cNvPr id="53" name="组合 18">
                <a:extLst>
                  <a:ext uri="{FF2B5EF4-FFF2-40B4-BE49-F238E27FC236}">
                    <a16:creationId xmlns:a16="http://schemas.microsoft.com/office/drawing/2014/main" id="{136E9DC2-7E36-4ED8-A480-D8D3F4D7C81E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772" y="243204"/>
                <a:ext cx="451104" cy="4511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4" name="椭圆 19">
                <a:extLst>
                  <a:ext uri="{FF2B5EF4-FFF2-40B4-BE49-F238E27FC236}">
                    <a16:creationId xmlns:a16="http://schemas.microsoft.com/office/drawing/2014/main" id="{CCEDAD80-4FCF-40D8-B932-9E698A103CA0}"/>
                  </a:ext>
                </a:extLst>
              </p:cNvPr>
              <p:cNvSpPr/>
              <p:nvPr/>
            </p:nvSpPr>
            <p:spPr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 cap="flat" cmpd="sng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366BD309-8771-47DA-B96E-AE9D29FD9198}"/>
                </a:ext>
              </a:extLst>
            </p:cNvPr>
            <p:cNvSpPr txBox="1"/>
            <p:nvPr/>
          </p:nvSpPr>
          <p:spPr>
            <a:xfrm>
              <a:off x="3948157" y="3126467"/>
              <a:ext cx="16357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03C29BED-CBCF-4703-A63E-B57F610CD65E}"/>
                </a:ext>
              </a:extLst>
            </p:cNvPr>
            <p:cNvSpPr txBox="1"/>
            <p:nvPr/>
          </p:nvSpPr>
          <p:spPr>
            <a:xfrm>
              <a:off x="3741782" y="3536948"/>
              <a:ext cx="2048510" cy="1156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641692E-FB2D-461B-9BF8-1E5DAD5D9853}"/>
              </a:ext>
            </a:extLst>
          </p:cNvPr>
          <p:cNvGrpSpPr/>
          <p:nvPr/>
        </p:nvGrpSpPr>
        <p:grpSpPr>
          <a:xfrm>
            <a:off x="6326309" y="1976120"/>
            <a:ext cx="2286000" cy="3394166"/>
            <a:chOff x="6193790" y="1976120"/>
            <a:chExt cx="2286000" cy="3394166"/>
          </a:xfrm>
        </p:grpSpPr>
        <p:sp>
          <p:nvSpPr>
            <p:cNvPr id="56" name="矩形 28">
              <a:extLst>
                <a:ext uri="{FF2B5EF4-FFF2-40B4-BE49-F238E27FC236}">
                  <a16:creationId xmlns:a16="http://schemas.microsoft.com/office/drawing/2014/main" id="{F018BB35-6987-4EF9-A0CD-6C0CBD33CD22}"/>
                </a:ext>
              </a:extLst>
            </p:cNvPr>
            <p:cNvSpPr/>
            <p:nvPr/>
          </p:nvSpPr>
          <p:spPr>
            <a:xfrm>
              <a:off x="6193790" y="1976120"/>
              <a:ext cx="2286000" cy="3394166"/>
            </a:xfrm>
            <a:prstGeom prst="rect">
              <a:avLst/>
            </a:prstGeom>
            <a:solidFill>
              <a:srgbClr val="094778">
                <a:alpha val="90000"/>
              </a:srgbClr>
            </a:solidFill>
            <a:ln w="9525"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组合 29">
              <a:extLst>
                <a:ext uri="{FF2B5EF4-FFF2-40B4-BE49-F238E27FC236}">
                  <a16:creationId xmlns:a16="http://schemas.microsoft.com/office/drawing/2014/main" id="{30B96570-00A0-4908-A576-77C64DFC75BD}"/>
                </a:ext>
              </a:extLst>
            </p:cNvPr>
            <p:cNvGrpSpPr/>
            <p:nvPr/>
          </p:nvGrpSpPr>
          <p:grpSpPr>
            <a:xfrm>
              <a:off x="6925582" y="2153106"/>
              <a:ext cx="741134" cy="741134"/>
              <a:chOff x="0" y="0"/>
              <a:chExt cx="938137" cy="938137"/>
            </a:xfrm>
          </p:grpSpPr>
          <p:sp>
            <p:nvSpPr>
              <p:cNvPr id="60" name="Freeform 304">
                <a:extLst>
                  <a:ext uri="{FF2B5EF4-FFF2-40B4-BE49-F238E27FC236}">
                    <a16:creationId xmlns:a16="http://schemas.microsoft.com/office/drawing/2014/main" id="{BE8DE4B9-A9B6-4706-BC74-0C56E65FE403}"/>
                  </a:ext>
                </a:extLst>
              </p:cNvPr>
              <p:cNvSpPr/>
              <p:nvPr/>
            </p:nvSpPr>
            <p:spPr>
              <a:xfrm>
                <a:off x="271003" y="247860"/>
                <a:ext cx="466994" cy="466996"/>
              </a:xfrm>
              <a:custGeom>
                <a:avLst/>
                <a:gdLst/>
                <a:ahLst/>
                <a:cxnLst>
                  <a:cxn ang="0">
                    <a:pos x="460705" y="364791"/>
                  </a:cxn>
                  <a:cxn ang="0">
                    <a:pos x="361645" y="306614"/>
                  </a:cxn>
                  <a:cxn ang="0">
                    <a:pos x="345921" y="308186"/>
                  </a:cxn>
                  <a:cxn ang="0">
                    <a:pos x="316046" y="338061"/>
                  </a:cxn>
                  <a:cxn ang="0">
                    <a:pos x="298750" y="345923"/>
                  </a:cxn>
                  <a:cxn ang="0">
                    <a:pos x="191829" y="276738"/>
                  </a:cxn>
                  <a:cxn ang="0">
                    <a:pos x="122645" y="169817"/>
                  </a:cxn>
                  <a:cxn ang="0">
                    <a:pos x="128934" y="150948"/>
                  </a:cxn>
                  <a:cxn ang="0">
                    <a:pos x="154092" y="125790"/>
                  </a:cxn>
                  <a:cxn ang="0">
                    <a:pos x="157237" y="110066"/>
                  </a:cxn>
                  <a:cxn ang="0">
                    <a:pos x="102204" y="6290"/>
                  </a:cxn>
                  <a:cxn ang="0">
                    <a:pos x="91197" y="4717"/>
                  </a:cxn>
                  <a:cxn ang="0">
                    <a:pos x="22013" y="72329"/>
                  </a:cxn>
                  <a:cxn ang="0">
                    <a:pos x="14151" y="89625"/>
                  </a:cxn>
                  <a:cxn ang="0">
                    <a:pos x="139941" y="328627"/>
                  </a:cxn>
                  <a:cxn ang="0">
                    <a:pos x="377369" y="452845"/>
                  </a:cxn>
                  <a:cxn ang="0">
                    <a:pos x="396237" y="444983"/>
                  </a:cxn>
                  <a:cxn ang="0">
                    <a:pos x="463849" y="377371"/>
                  </a:cxn>
                  <a:cxn ang="0">
                    <a:pos x="460705" y="364791"/>
                  </a:cxn>
                </a:cxnLst>
                <a:rect l="0" t="0" r="0" b="0"/>
                <a:pathLst>
                  <a:path w="297" h="297">
                    <a:moveTo>
                      <a:pt x="293" y="232"/>
                    </a:move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27" y="193"/>
                      <a:pt x="222" y="194"/>
                      <a:pt x="220" y="196"/>
                    </a:cubicBezTo>
                    <a:cubicBezTo>
                      <a:pt x="201" y="215"/>
                      <a:pt x="201" y="215"/>
                      <a:pt x="201" y="215"/>
                    </a:cubicBezTo>
                    <a:cubicBezTo>
                      <a:pt x="198" y="217"/>
                      <a:pt x="193" y="220"/>
                      <a:pt x="190" y="220"/>
                    </a:cubicBezTo>
                    <a:cubicBezTo>
                      <a:pt x="190" y="220"/>
                      <a:pt x="166" y="220"/>
                      <a:pt x="122" y="176"/>
                    </a:cubicBezTo>
                    <a:cubicBezTo>
                      <a:pt x="77" y="132"/>
                      <a:pt x="78" y="108"/>
                      <a:pt x="78" y="108"/>
                    </a:cubicBezTo>
                    <a:cubicBezTo>
                      <a:pt x="78" y="104"/>
                      <a:pt x="80" y="99"/>
                      <a:pt x="82" y="96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1" y="78"/>
                      <a:pt x="102" y="73"/>
                      <a:pt x="100" y="70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1"/>
                      <a:pt x="60" y="0"/>
                      <a:pt x="58" y="3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48"/>
                      <a:pt x="9" y="53"/>
                      <a:pt x="9" y="57"/>
                    </a:cubicBezTo>
                    <a:cubicBezTo>
                      <a:pt x="9" y="57"/>
                      <a:pt x="0" y="120"/>
                      <a:pt x="89" y="209"/>
                    </a:cubicBezTo>
                    <a:cubicBezTo>
                      <a:pt x="177" y="297"/>
                      <a:pt x="240" y="288"/>
                      <a:pt x="240" y="288"/>
                    </a:cubicBezTo>
                    <a:cubicBezTo>
                      <a:pt x="244" y="288"/>
                      <a:pt x="249" y="285"/>
                      <a:pt x="252" y="283"/>
                    </a:cubicBezTo>
                    <a:cubicBezTo>
                      <a:pt x="295" y="240"/>
                      <a:pt x="295" y="240"/>
                      <a:pt x="295" y="240"/>
                    </a:cubicBezTo>
                    <a:cubicBezTo>
                      <a:pt x="297" y="237"/>
                      <a:pt x="297" y="233"/>
                      <a:pt x="293" y="232"/>
                    </a:cubicBezTo>
                    <a:close/>
                  </a:path>
                </a:pathLst>
              </a:custGeom>
              <a:solidFill>
                <a:sysClr val="window" lastClr="FFFFFF">
                  <a:alpha val="100000"/>
                </a:sys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椭圆 33">
                <a:extLst>
                  <a:ext uri="{FF2B5EF4-FFF2-40B4-BE49-F238E27FC236}">
                    <a16:creationId xmlns:a16="http://schemas.microsoft.com/office/drawing/2014/main" id="{DF4FAB1A-F34E-4CF4-BF94-6F4F9F2C938D}"/>
                  </a:ext>
                </a:extLst>
              </p:cNvPr>
              <p:cNvSpPr/>
              <p:nvPr/>
            </p:nvSpPr>
            <p:spPr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 cap="flat" cmpd="sng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A773FC7F-1E16-4FFF-A37A-0BFC77850343}"/>
                </a:ext>
              </a:extLst>
            </p:cNvPr>
            <p:cNvSpPr txBox="1"/>
            <p:nvPr/>
          </p:nvSpPr>
          <p:spPr>
            <a:xfrm>
              <a:off x="6518275" y="3126467"/>
              <a:ext cx="16357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319D6207-04FA-4129-B312-14728F50D471}"/>
                </a:ext>
              </a:extLst>
            </p:cNvPr>
            <p:cNvSpPr txBox="1"/>
            <p:nvPr/>
          </p:nvSpPr>
          <p:spPr>
            <a:xfrm>
              <a:off x="6311900" y="3536948"/>
              <a:ext cx="2048510" cy="1156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DB7A2A8-66F9-4C6E-9B37-EDFFE13491BC}"/>
              </a:ext>
            </a:extLst>
          </p:cNvPr>
          <p:cNvGrpSpPr/>
          <p:nvPr/>
        </p:nvGrpSpPr>
        <p:grpSpPr>
          <a:xfrm>
            <a:off x="9072926" y="1976120"/>
            <a:ext cx="2286000" cy="3394166"/>
            <a:chOff x="8742045" y="1976120"/>
            <a:chExt cx="2286000" cy="3394166"/>
          </a:xfrm>
        </p:grpSpPr>
        <p:sp>
          <p:nvSpPr>
            <p:cNvPr id="63" name="矩形 35">
              <a:extLst>
                <a:ext uri="{FF2B5EF4-FFF2-40B4-BE49-F238E27FC236}">
                  <a16:creationId xmlns:a16="http://schemas.microsoft.com/office/drawing/2014/main" id="{C43AA6BD-6D51-4567-BBAA-37170329FC5E}"/>
                </a:ext>
              </a:extLst>
            </p:cNvPr>
            <p:cNvSpPr/>
            <p:nvPr/>
          </p:nvSpPr>
          <p:spPr>
            <a:xfrm>
              <a:off x="8742045" y="1976120"/>
              <a:ext cx="2286000" cy="3394166"/>
            </a:xfrm>
            <a:prstGeom prst="rect">
              <a:avLst/>
            </a:prstGeom>
            <a:solidFill>
              <a:srgbClr val="E14A1C">
                <a:alpha val="90000"/>
              </a:srgbClr>
            </a:solidFill>
            <a:ln w="9525"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8123F520-580C-41A5-87D7-DC8EF5F740E0}"/>
                </a:ext>
              </a:extLst>
            </p:cNvPr>
            <p:cNvGrpSpPr/>
            <p:nvPr/>
          </p:nvGrpSpPr>
          <p:grpSpPr>
            <a:xfrm>
              <a:off x="9473837" y="2118181"/>
              <a:ext cx="741134" cy="741134"/>
              <a:chOff x="9415780" y="2118180"/>
              <a:chExt cx="937895" cy="937895"/>
            </a:xfrm>
          </p:grpSpPr>
          <p:pic>
            <p:nvPicPr>
              <p:cNvPr id="67" name="组合 39">
                <a:extLst>
                  <a:ext uri="{FF2B5EF4-FFF2-40B4-BE49-F238E27FC236}">
                    <a16:creationId xmlns:a16="http://schemas.microsoft.com/office/drawing/2014/main" id="{7960535B-567F-46A6-93F2-BEAA2AE2C8D3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71678" y="2361321"/>
                <a:ext cx="426610" cy="450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8" name="椭圆 40">
                <a:extLst>
                  <a:ext uri="{FF2B5EF4-FFF2-40B4-BE49-F238E27FC236}">
                    <a16:creationId xmlns:a16="http://schemas.microsoft.com/office/drawing/2014/main" id="{51AF269F-A4B2-42D2-AA0C-CFE8C2BEA5C9}"/>
                  </a:ext>
                </a:extLst>
              </p:cNvPr>
              <p:cNvSpPr/>
              <p:nvPr/>
            </p:nvSpPr>
            <p:spPr>
              <a:xfrm>
                <a:off x="9415780" y="2118180"/>
                <a:ext cx="937895" cy="937895"/>
              </a:xfrm>
              <a:prstGeom prst="ellipse">
                <a:avLst/>
              </a:prstGeom>
              <a:noFill/>
              <a:ln w="12700" cap="flat" cmpd="sng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B46BB218-3759-4EEA-ACE0-785EF76D0E7F}"/>
                </a:ext>
              </a:extLst>
            </p:cNvPr>
            <p:cNvSpPr txBox="1"/>
            <p:nvPr/>
          </p:nvSpPr>
          <p:spPr>
            <a:xfrm>
              <a:off x="9067165" y="3126467"/>
              <a:ext cx="16357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66B36EDF-858A-4A19-8D95-4289B7857776}"/>
                </a:ext>
              </a:extLst>
            </p:cNvPr>
            <p:cNvSpPr txBox="1"/>
            <p:nvPr/>
          </p:nvSpPr>
          <p:spPr>
            <a:xfrm>
              <a:off x="8860790" y="3536948"/>
              <a:ext cx="2048510" cy="1156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6="http://schemas.microsoft.com/office/drawing/2014/main"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7" name="图片占位符 16">
            <a:extLst>
              <a:ext uri="{FF2B5EF4-FFF2-40B4-BE49-F238E27FC236}">
                <a16:creationId xmlns:a16="http://schemas.microsoft.com/office/drawing/2014/main" id="{81004D97-E21A-4643-A00D-08776E7DEA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08" y="1540045"/>
            <a:ext cx="3042654" cy="1901658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2" name="图片占位符 18">
            <a:extLst>
              <a:ext uri="{FF2B5EF4-FFF2-40B4-BE49-F238E27FC236}">
                <a16:creationId xmlns:a16="http://schemas.microsoft.com/office/drawing/2014/main" id="{1B087863-08EF-4A08-BD2D-E925884F3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130" y="3611885"/>
            <a:ext cx="3257054" cy="2034209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3" name="图片占位符 20">
            <a:extLst>
              <a:ext uri="{FF2B5EF4-FFF2-40B4-BE49-F238E27FC236}">
                <a16:creationId xmlns:a16="http://schemas.microsoft.com/office/drawing/2014/main" id="{5A3B8EF4-9CB8-4369-865D-764E8DFCF1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187" y="1542221"/>
            <a:ext cx="4125636" cy="4125636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A35EE7-C1DE-44AE-83BB-4ABE1C53CE0D}"/>
              </a:ext>
            </a:extLst>
          </p:cNvPr>
          <p:cNvGrpSpPr/>
          <p:nvPr/>
        </p:nvGrpSpPr>
        <p:grpSpPr>
          <a:xfrm>
            <a:off x="4023122" y="1540043"/>
            <a:ext cx="3276036" cy="1976997"/>
            <a:chOff x="4023122" y="1796715"/>
            <a:chExt cx="3276036" cy="197699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1E41C87-FB76-4E61-A7AD-6281058296CA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EDE8AF2-E03C-415B-824F-2407B124AF5F}"/>
                </a:ext>
              </a:extLst>
            </p:cNvPr>
            <p:cNvSpPr/>
            <p:nvPr/>
          </p:nvSpPr>
          <p:spPr>
            <a:xfrm>
              <a:off x="4193629" y="1933455"/>
              <a:ext cx="2864346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E3AD46C-13E5-4DF3-A721-DFD7273D0575}"/>
              </a:ext>
            </a:extLst>
          </p:cNvPr>
          <p:cNvGrpSpPr/>
          <p:nvPr/>
        </p:nvGrpSpPr>
        <p:grpSpPr>
          <a:xfrm>
            <a:off x="890700" y="3611158"/>
            <a:ext cx="3042671" cy="2017938"/>
            <a:chOff x="890700" y="3867830"/>
            <a:chExt cx="3042671" cy="20179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A02A748-94F7-4DB0-929B-295DC517AB8F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A25D2A-F661-48E7-A61C-3CE431EF412B}"/>
                </a:ext>
              </a:extLst>
            </p:cNvPr>
            <p:cNvSpPr/>
            <p:nvPr/>
          </p:nvSpPr>
          <p:spPr>
            <a:xfrm>
              <a:off x="1066801" y="405903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7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6="http://schemas.microsoft.com/office/drawing/2014/main" xmlns:a14="http://schemas.microsoft.com/office/drawing/2010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178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s-CO" altLang="ja-JP" b="1" dirty="0">
                <a:solidFill>
                  <a:srgbClr val="FFFF0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FFFF0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FFFF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F0F81A-DE1C-48AA-AD0B-C3475C5B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" y="1806"/>
            <a:ext cx="12190398" cy="685438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E79ADCE-2E6A-475E-BC9C-43357C5FE625}"/>
              </a:ext>
            </a:extLst>
          </p:cNvPr>
          <p:cNvSpPr/>
          <p:nvPr/>
        </p:nvSpPr>
        <p:spPr>
          <a:xfrm flipH="1">
            <a:off x="0" y="1066800"/>
            <a:ext cx="12192001" cy="4852737"/>
          </a:xfrm>
          <a:prstGeom prst="rect">
            <a:avLst/>
          </a:prstGeom>
          <a:solidFill>
            <a:srgbClr val="094778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DE0F83-09D1-4DB9-989A-52A11144AC6E}"/>
              </a:ext>
            </a:extLst>
          </p:cNvPr>
          <p:cNvSpPr/>
          <p:nvPr/>
        </p:nvSpPr>
        <p:spPr>
          <a:xfrm>
            <a:off x="0" y="5919536"/>
            <a:ext cx="12192000" cy="9384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C5C9CFF-4C11-434B-800C-AFE42B778725}"/>
              </a:ext>
            </a:extLst>
          </p:cNvPr>
          <p:cNvSpPr/>
          <p:nvPr/>
        </p:nvSpPr>
        <p:spPr>
          <a:xfrm>
            <a:off x="0" y="1066800"/>
            <a:ext cx="12191998" cy="4852737"/>
          </a:xfrm>
          <a:custGeom>
            <a:avLst/>
            <a:gdLst>
              <a:gd name="connsiteX0" fmla="*/ 12191998 w 12191998"/>
              <a:gd name="connsiteY0" fmla="*/ 0 h 4852737"/>
              <a:gd name="connsiteX1" fmla="*/ 3606973 w 12191998"/>
              <a:gd name="connsiteY1" fmla="*/ 0 h 4852737"/>
              <a:gd name="connsiteX2" fmla="*/ 0 w 12191998"/>
              <a:gd name="connsiteY2" fmla="*/ 4779537 h 4852737"/>
              <a:gd name="connsiteX3" fmla="*/ 0 w 12191998"/>
              <a:gd name="connsiteY3" fmla="*/ 4852737 h 4852737"/>
              <a:gd name="connsiteX4" fmla="*/ 12191998 w 12191998"/>
              <a:gd name="connsiteY4" fmla="*/ 4852737 h 4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852737">
                <a:moveTo>
                  <a:pt x="12191998" y="0"/>
                </a:moveTo>
                <a:lnTo>
                  <a:pt x="3606973" y="0"/>
                </a:lnTo>
                <a:lnTo>
                  <a:pt x="0" y="4779537"/>
                </a:lnTo>
                <a:lnTo>
                  <a:pt x="0" y="4852737"/>
                </a:lnTo>
                <a:lnTo>
                  <a:pt x="12191998" y="4852737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52CA84-8043-48DB-B20C-E3D6F779C366}"/>
              </a:ext>
            </a:extLst>
          </p:cNvPr>
          <p:cNvGrpSpPr/>
          <p:nvPr/>
        </p:nvGrpSpPr>
        <p:grpSpPr>
          <a:xfrm>
            <a:off x="-951346" y="599663"/>
            <a:ext cx="951346" cy="456646"/>
            <a:chOff x="6141343" y="952029"/>
            <a:chExt cx="1800200" cy="86409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425C150-A57B-43FD-AE5B-2756EC04826A}"/>
                </a:ext>
              </a:extLst>
            </p:cNvPr>
            <p:cNvSpPr/>
            <p:nvPr/>
          </p:nvSpPr>
          <p:spPr bwMode="auto">
            <a:xfrm>
              <a:off x="6141343" y="952029"/>
              <a:ext cx="864096" cy="864096"/>
            </a:xfrm>
            <a:prstGeom prst="ellipse">
              <a:avLst/>
            </a:prstGeom>
            <a:solidFill>
              <a:srgbClr val="09477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128580" tIns="64290" rIns="128580" bIns="6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7653A50-3B8A-4A46-81E7-C6A0839B54EC}"/>
                </a:ext>
              </a:extLst>
            </p:cNvPr>
            <p:cNvSpPr/>
            <p:nvPr/>
          </p:nvSpPr>
          <p:spPr bwMode="auto">
            <a:xfrm>
              <a:off x="7077447" y="952029"/>
              <a:ext cx="864096" cy="864096"/>
            </a:xfrm>
            <a:prstGeom prst="ellipse">
              <a:avLst/>
            </a:prstGeom>
            <a:solidFill>
              <a:srgbClr val="E14A1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128580" tIns="64290" rIns="128580" bIns="6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5D9424-1BE1-4B82-979A-AD5EAB0DEFF8}"/>
              </a:ext>
            </a:extLst>
          </p:cNvPr>
          <p:cNvGrpSpPr/>
          <p:nvPr/>
        </p:nvGrpSpPr>
        <p:grpSpPr>
          <a:xfrm flipH="1">
            <a:off x="2807376" y="5907899"/>
            <a:ext cx="11373844" cy="950101"/>
            <a:chOff x="-2" y="5923940"/>
            <a:chExt cx="7821510" cy="950101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49CFEEE-1B27-403F-AF79-59A50ACE6FC8}"/>
                </a:ext>
              </a:extLst>
            </p:cNvPr>
            <p:cNvSpPr/>
            <p:nvPr/>
          </p:nvSpPr>
          <p:spPr>
            <a:xfrm flipH="1">
              <a:off x="682770" y="5923940"/>
              <a:ext cx="7138738" cy="950101"/>
            </a:xfrm>
            <a:custGeom>
              <a:avLst/>
              <a:gdLst>
                <a:gd name="connsiteX0" fmla="*/ 620529 w 8904336"/>
                <a:gd name="connsiteY0" fmla="*/ 0 h 1187092"/>
                <a:gd name="connsiteX1" fmla="*/ 8904336 w 8904336"/>
                <a:gd name="connsiteY1" fmla="*/ 0 h 1187092"/>
                <a:gd name="connsiteX2" fmla="*/ 8904336 w 8904336"/>
                <a:gd name="connsiteY2" fmla="*/ 1187092 h 1187092"/>
                <a:gd name="connsiteX3" fmla="*/ 0 w 8904336"/>
                <a:gd name="connsiteY3" fmla="*/ 1187092 h 118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4336" h="1187092">
                  <a:moveTo>
                    <a:pt x="620529" y="0"/>
                  </a:moveTo>
                  <a:lnTo>
                    <a:pt x="8904336" y="0"/>
                  </a:lnTo>
                  <a:lnTo>
                    <a:pt x="8904336" y="1187092"/>
                  </a:lnTo>
                  <a:lnTo>
                    <a:pt x="0" y="1187092"/>
                  </a:lnTo>
                  <a:close/>
                </a:path>
              </a:pathLst>
            </a:custGeom>
            <a:solidFill>
              <a:srgbClr val="E14A1C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9B7F0BD-F21C-472A-8C70-208DFAECC62B}"/>
                </a:ext>
              </a:extLst>
            </p:cNvPr>
            <p:cNvSpPr/>
            <p:nvPr/>
          </p:nvSpPr>
          <p:spPr>
            <a:xfrm flipH="1">
              <a:off x="-2" y="5923940"/>
              <a:ext cx="7138738" cy="950101"/>
            </a:xfrm>
            <a:custGeom>
              <a:avLst/>
              <a:gdLst>
                <a:gd name="connsiteX0" fmla="*/ 620529 w 8904336"/>
                <a:gd name="connsiteY0" fmla="*/ 0 h 1187092"/>
                <a:gd name="connsiteX1" fmla="*/ 8904336 w 8904336"/>
                <a:gd name="connsiteY1" fmla="*/ 0 h 1187092"/>
                <a:gd name="connsiteX2" fmla="*/ 8904336 w 8904336"/>
                <a:gd name="connsiteY2" fmla="*/ 1187092 h 1187092"/>
                <a:gd name="connsiteX3" fmla="*/ 0 w 8904336"/>
                <a:gd name="connsiteY3" fmla="*/ 1187092 h 118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4336" h="1187092">
                  <a:moveTo>
                    <a:pt x="620529" y="0"/>
                  </a:moveTo>
                  <a:lnTo>
                    <a:pt x="8904336" y="0"/>
                  </a:lnTo>
                  <a:lnTo>
                    <a:pt x="8904336" y="1187092"/>
                  </a:lnTo>
                  <a:lnTo>
                    <a:pt x="0" y="1187092"/>
                  </a:ln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B9F2604-6D13-413C-829A-9ABBB530B8B6}"/>
              </a:ext>
            </a:extLst>
          </p:cNvPr>
          <p:cNvGrpSpPr/>
          <p:nvPr/>
        </p:nvGrpSpPr>
        <p:grpSpPr>
          <a:xfrm>
            <a:off x="10170692" y="1028700"/>
            <a:ext cx="1652340" cy="2400300"/>
            <a:chOff x="449176" y="1028700"/>
            <a:chExt cx="1652340" cy="2400300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06D5691-C73C-4B5B-9F63-C0A49B07EDB4}"/>
                </a:ext>
              </a:extLst>
            </p:cNvPr>
            <p:cNvSpPr/>
            <p:nvPr/>
          </p:nvSpPr>
          <p:spPr>
            <a:xfrm flipV="1">
              <a:off x="449176" y="1028700"/>
              <a:ext cx="1652340" cy="2400300"/>
            </a:xfrm>
            <a:custGeom>
              <a:avLst/>
              <a:gdLst>
                <a:gd name="connsiteX0" fmla="*/ 0 w 1652340"/>
                <a:gd name="connsiteY0" fmla="*/ 2400300 h 2400300"/>
                <a:gd name="connsiteX1" fmla="*/ 1652340 w 1652340"/>
                <a:gd name="connsiteY1" fmla="*/ 2400300 h 2400300"/>
                <a:gd name="connsiteX2" fmla="*/ 1652340 w 1652340"/>
                <a:gd name="connsiteY2" fmla="*/ 826170 h 2400300"/>
                <a:gd name="connsiteX3" fmla="*/ 826170 w 1652340"/>
                <a:gd name="connsiteY3" fmla="*/ 0 h 2400300"/>
                <a:gd name="connsiteX4" fmla="*/ 0 w 1652340"/>
                <a:gd name="connsiteY4" fmla="*/ 82617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340" h="2400300">
                  <a:moveTo>
                    <a:pt x="0" y="2400300"/>
                  </a:moveTo>
                  <a:lnTo>
                    <a:pt x="1652340" y="2400300"/>
                  </a:lnTo>
                  <a:lnTo>
                    <a:pt x="1652340" y="826170"/>
                  </a:lnTo>
                  <a:cubicBezTo>
                    <a:pt x="1652340" y="369889"/>
                    <a:pt x="1282451" y="0"/>
                    <a:pt x="826170" y="0"/>
                  </a:cubicBezTo>
                  <a:cubicBezTo>
                    <a:pt x="369889" y="0"/>
                    <a:pt x="0" y="369889"/>
                    <a:pt x="0" y="826170"/>
                  </a:cubicBezTo>
                  <a:close/>
                </a:path>
              </a:pathLst>
            </a:custGeom>
            <a:solidFill>
              <a:srgbClr val="094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D6AB6B2-A91F-416C-93F0-BBD873B61A66}"/>
                </a:ext>
              </a:extLst>
            </p:cNvPr>
            <p:cNvSpPr/>
            <p:nvPr/>
          </p:nvSpPr>
          <p:spPr>
            <a:xfrm>
              <a:off x="689809" y="1989221"/>
              <a:ext cx="1171074" cy="1171074"/>
            </a:xfrm>
            <a:prstGeom prst="ellipse">
              <a:avLst/>
            </a:prstGeom>
            <a:solidFill>
              <a:srgbClr val="E14A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0AD3D5C-62CD-418A-84E3-C4FDC77B6F46}"/>
              </a:ext>
            </a:extLst>
          </p:cNvPr>
          <p:cNvSpPr/>
          <p:nvPr/>
        </p:nvSpPr>
        <p:spPr>
          <a:xfrm>
            <a:off x="3264566" y="2153744"/>
            <a:ext cx="678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09477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r>
              <a:rPr lang="zh-CN" altLang="en-US" sz="8000" dirty="0">
                <a:solidFill>
                  <a:srgbClr val="09477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！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AC867C7-BD36-4B87-8F85-80F9074562B6}"/>
              </a:ext>
            </a:extLst>
          </p:cNvPr>
          <p:cNvGrpSpPr/>
          <p:nvPr/>
        </p:nvGrpSpPr>
        <p:grpSpPr>
          <a:xfrm>
            <a:off x="4248898" y="4280009"/>
            <a:ext cx="3710235" cy="500039"/>
            <a:chOff x="5235492" y="5526504"/>
            <a:chExt cx="3710235" cy="500039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A8B26AA-2C0F-4B9C-809F-DFBBBA13E841}"/>
                </a:ext>
              </a:extLst>
            </p:cNvPr>
            <p:cNvSpPr/>
            <p:nvPr/>
          </p:nvSpPr>
          <p:spPr>
            <a:xfrm>
              <a:off x="5235492" y="5526504"/>
              <a:ext cx="1721014" cy="500039"/>
            </a:xfrm>
            <a:prstGeom prst="roundRect">
              <a:avLst>
                <a:gd name="adj" fmla="val 50000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3D3318D1-73AD-4867-8FD6-B26B32B9556D}"/>
                </a:ext>
              </a:extLst>
            </p:cNvPr>
            <p:cNvSpPr/>
            <p:nvPr/>
          </p:nvSpPr>
          <p:spPr>
            <a:xfrm>
              <a:off x="7224713" y="5526504"/>
              <a:ext cx="1721014" cy="500039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E14A1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202X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09B04CC0-355A-84E3-1C28-C2ACB9A774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71358" y="333275"/>
            <a:ext cx="1280160" cy="426720"/>
          </a:xfrm>
          <a:prstGeom prst="rect">
            <a:avLst/>
          </a:prstGeom>
        </p:spPr>
      </p:pic>
      <p:sp>
        <p:nvSpPr>
          <p:cNvPr id="5" name="TextBox 3">
            <a:hlinkClick r:id="rId6"/>
            <a:extLst>
              <a:ext uri="{FF2B5EF4-FFF2-40B4-BE49-F238E27FC236}">
                <a16:creationId xmlns:a16="http://schemas.microsoft.com/office/drawing/2014/main" id="{87BD3B5A-EB86-2A78-EF42-35264AEE9853}"/>
              </a:ext>
            </a:extLst>
          </p:cNvPr>
          <p:cNvSpPr txBox="1"/>
          <p:nvPr/>
        </p:nvSpPr>
        <p:spPr>
          <a:xfrm>
            <a:off x="222569" y="56426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2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8D1AA0-AC81-4E68-B37D-2ACD916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6"/>
            <a:ext cx="12191998" cy="68543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1580194-ADF8-47C4-B49B-E97F4575119B}"/>
              </a:ext>
            </a:extLst>
          </p:cNvPr>
          <p:cNvSpPr/>
          <p:nvPr/>
        </p:nvSpPr>
        <p:spPr>
          <a:xfrm>
            <a:off x="0" y="1066800"/>
            <a:ext cx="12192000" cy="48527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FB2DE79D-EFD1-45AB-87E5-A8A0AC67D9B4}"/>
              </a:ext>
            </a:extLst>
          </p:cNvPr>
          <p:cNvSpPr/>
          <p:nvPr/>
        </p:nvSpPr>
        <p:spPr>
          <a:xfrm flipH="1">
            <a:off x="10058399" y="3054984"/>
            <a:ext cx="2133599" cy="2864554"/>
          </a:xfrm>
          <a:prstGeom prst="rtTriangle">
            <a:avLst/>
          </a:prstGeom>
          <a:solidFill>
            <a:srgbClr val="09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68CAC9-9155-4F34-B93D-95321BB84242}"/>
              </a:ext>
            </a:extLst>
          </p:cNvPr>
          <p:cNvGrpSpPr/>
          <p:nvPr/>
        </p:nvGrpSpPr>
        <p:grpSpPr>
          <a:xfrm>
            <a:off x="866269" y="1060784"/>
            <a:ext cx="2229348" cy="3238500"/>
            <a:chOff x="304797" y="1028700"/>
            <a:chExt cx="2229348" cy="32385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A39110-05DB-4768-952B-955613F92067}"/>
                </a:ext>
              </a:extLst>
            </p:cNvPr>
            <p:cNvGrpSpPr/>
            <p:nvPr/>
          </p:nvGrpSpPr>
          <p:grpSpPr>
            <a:xfrm>
              <a:off x="304797" y="1028700"/>
              <a:ext cx="2229348" cy="3238500"/>
              <a:chOff x="449176" y="1028700"/>
              <a:chExt cx="1652340" cy="2400300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B29946F-952A-4DF7-A113-DBCCAFA900EF}"/>
                  </a:ext>
                </a:extLst>
              </p:cNvPr>
              <p:cNvSpPr/>
              <p:nvPr/>
            </p:nvSpPr>
            <p:spPr>
              <a:xfrm flipV="1">
                <a:off x="449176" y="1028700"/>
                <a:ext cx="1652340" cy="2400300"/>
              </a:xfrm>
              <a:custGeom>
                <a:avLst/>
                <a:gdLst>
                  <a:gd name="connsiteX0" fmla="*/ 0 w 1652340"/>
                  <a:gd name="connsiteY0" fmla="*/ 2400300 h 2400300"/>
                  <a:gd name="connsiteX1" fmla="*/ 1652340 w 1652340"/>
                  <a:gd name="connsiteY1" fmla="*/ 2400300 h 2400300"/>
                  <a:gd name="connsiteX2" fmla="*/ 1652340 w 1652340"/>
                  <a:gd name="connsiteY2" fmla="*/ 826170 h 2400300"/>
                  <a:gd name="connsiteX3" fmla="*/ 826170 w 1652340"/>
                  <a:gd name="connsiteY3" fmla="*/ 0 h 2400300"/>
                  <a:gd name="connsiteX4" fmla="*/ 0 w 1652340"/>
                  <a:gd name="connsiteY4" fmla="*/ 82617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340" h="2400300">
                    <a:moveTo>
                      <a:pt x="0" y="2400300"/>
                    </a:moveTo>
                    <a:lnTo>
                      <a:pt x="1652340" y="2400300"/>
                    </a:lnTo>
                    <a:lnTo>
                      <a:pt x="1652340" y="826170"/>
                    </a:lnTo>
                    <a:cubicBezTo>
                      <a:pt x="1652340" y="369889"/>
                      <a:pt x="1282451" y="0"/>
                      <a:pt x="826170" y="0"/>
                    </a:cubicBezTo>
                    <a:cubicBezTo>
                      <a:pt x="369889" y="0"/>
                      <a:pt x="0" y="369889"/>
                      <a:pt x="0" y="826170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EF59EF7-AE65-4F45-886B-583E3CAC50CF}"/>
                  </a:ext>
                </a:extLst>
              </p:cNvPr>
              <p:cNvSpPr/>
              <p:nvPr/>
            </p:nvSpPr>
            <p:spPr>
              <a:xfrm>
                <a:off x="689809" y="1989221"/>
                <a:ext cx="1171074" cy="1171074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3681BD-1F6C-486C-9E51-B86C417E9742}"/>
                </a:ext>
              </a:extLst>
            </p:cNvPr>
            <p:cNvSpPr/>
            <p:nvPr/>
          </p:nvSpPr>
          <p:spPr>
            <a:xfrm>
              <a:off x="830207" y="2606859"/>
              <a:ext cx="117852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DE51134D-DC00-479B-91DD-0C279F143B02}"/>
              </a:ext>
            </a:extLst>
          </p:cNvPr>
          <p:cNvSpPr txBox="1"/>
          <p:nvPr/>
        </p:nvSpPr>
        <p:spPr>
          <a:xfrm>
            <a:off x="3949965" y="2598003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30AD878E-D9BA-4A75-8502-6B1F55B98CDE}"/>
              </a:ext>
            </a:extLst>
          </p:cNvPr>
          <p:cNvSpPr txBox="1"/>
          <p:nvPr/>
        </p:nvSpPr>
        <p:spPr>
          <a:xfrm>
            <a:off x="3522985" y="3404948"/>
            <a:ext cx="535806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0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7" name="文本框 2">
            <a:extLst>
              <a:ext uri="{FF2B5EF4-FFF2-40B4-BE49-F238E27FC236}">
                <a16:creationId xmlns:a16="http://schemas.microsoft.com/office/drawing/2014/main" id="{9505CC7E-A041-461C-9C0D-1199592ABD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3757" y="1278264"/>
            <a:ext cx="9240046" cy="16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316FC5-9560-455D-A7BB-05F1CEF4D0F4}"/>
              </a:ext>
            </a:extLst>
          </p:cNvPr>
          <p:cNvSpPr/>
          <p:nvPr/>
        </p:nvSpPr>
        <p:spPr>
          <a:xfrm>
            <a:off x="669926" y="2872290"/>
            <a:ext cx="10850562" cy="2667897"/>
          </a:xfrm>
          <a:prstGeom prst="rect">
            <a:avLst/>
          </a:prstGeom>
          <a:gradFill>
            <a:gsLst>
              <a:gs pos="0">
                <a:srgbClr val="094778"/>
              </a:gs>
              <a:gs pos="100000">
                <a:srgbClr val="094778">
                  <a:alpha val="85000"/>
                </a:srgbClr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5CB462-B830-4DA4-BC77-3E9226D43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27" y="2818651"/>
            <a:ext cx="5031318" cy="2828625"/>
          </a:xfrm>
          <a:prstGeom prst="rect">
            <a:avLst/>
          </a:prstGeo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2BBA9FF-A755-4129-BD5A-843967F45444}"/>
              </a:ext>
            </a:extLst>
          </p:cNvPr>
          <p:cNvGrpSpPr/>
          <p:nvPr/>
        </p:nvGrpSpPr>
        <p:grpSpPr>
          <a:xfrm>
            <a:off x="5374106" y="2848645"/>
            <a:ext cx="2598821" cy="3288630"/>
            <a:chOff x="8551514" y="2022335"/>
            <a:chExt cx="3038904" cy="3288630"/>
          </a:xfrm>
        </p:grpSpPr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25C0D5D4-10C9-4C78-AF07-190B2D36B4B1}"/>
                </a:ext>
              </a:extLst>
            </p:cNvPr>
            <p:cNvSpPr/>
            <p:nvPr/>
          </p:nvSpPr>
          <p:spPr>
            <a:xfrm flipH="1">
              <a:off x="8551514" y="2022335"/>
              <a:ext cx="3038904" cy="3288630"/>
            </a:xfrm>
            <a:prstGeom prst="roundRect">
              <a:avLst>
                <a:gd name="adj" fmla="val 72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27000" dir="8100000" sx="90000" sy="9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28338BFE-3589-4EE0-A683-67B799D3DCCD}"/>
                </a:ext>
              </a:extLst>
            </p:cNvPr>
            <p:cNvSpPr txBox="1"/>
            <p:nvPr/>
          </p:nvSpPr>
          <p:spPr>
            <a:xfrm>
              <a:off x="8825072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068A9FC-E8EC-4AC5-9AEB-E7632B163CDB}"/>
                </a:ext>
              </a:extLst>
            </p:cNvPr>
            <p:cNvSpPr/>
            <p:nvPr/>
          </p:nvSpPr>
          <p:spPr>
            <a:xfrm>
              <a:off x="9134967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79CBE9-A2EA-4B15-AE01-73C173ADCE7D}"/>
              </a:ext>
            </a:extLst>
          </p:cNvPr>
          <p:cNvGrpSpPr/>
          <p:nvPr/>
        </p:nvGrpSpPr>
        <p:grpSpPr>
          <a:xfrm>
            <a:off x="8422106" y="2848645"/>
            <a:ext cx="2598821" cy="3288630"/>
            <a:chOff x="8551514" y="2022335"/>
            <a:chExt cx="3038904" cy="3288630"/>
          </a:xfrm>
        </p:grpSpPr>
        <p:sp>
          <p:nvSpPr>
            <p:cNvPr id="19" name="Rectangle: Rounded Corners 15">
              <a:extLst>
                <a:ext uri="{FF2B5EF4-FFF2-40B4-BE49-F238E27FC236}">
                  <a16:creationId xmlns:a16="http://schemas.microsoft.com/office/drawing/2014/main" id="{86A92D94-DBE0-48D5-86F5-B2620AFEE0E4}"/>
                </a:ext>
              </a:extLst>
            </p:cNvPr>
            <p:cNvSpPr/>
            <p:nvPr/>
          </p:nvSpPr>
          <p:spPr>
            <a:xfrm flipH="1">
              <a:off x="8551514" y="2022335"/>
              <a:ext cx="3038904" cy="3288630"/>
            </a:xfrm>
            <a:prstGeom prst="roundRect">
              <a:avLst>
                <a:gd name="adj" fmla="val 72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27000" dir="8100000" sx="90000" sy="9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D9D081C7-1BF1-4DA4-9072-8310A5FE4766}"/>
                </a:ext>
              </a:extLst>
            </p:cNvPr>
            <p:cNvSpPr txBox="1"/>
            <p:nvPr/>
          </p:nvSpPr>
          <p:spPr>
            <a:xfrm>
              <a:off x="8825072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7757C7E6-DF81-48BF-A0B8-59728320ADAD}"/>
                </a:ext>
              </a:extLst>
            </p:cNvPr>
            <p:cNvSpPr/>
            <p:nvPr/>
          </p:nvSpPr>
          <p:spPr>
            <a:xfrm>
              <a:off x="9134967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2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accel="79000" decel="2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B2849B0-1933-4ED9-A0A3-776944578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63" y="1767567"/>
            <a:ext cx="2407748" cy="3611622"/>
          </a:xfrm>
          <a:prstGeom prst="rect">
            <a:avLst/>
          </a:prstGeom>
          <a:solidFill>
            <a:srgbClr val="C9292A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7997068-4CB5-46D8-AF19-5770C85A5D75}"/>
              </a:ext>
            </a:extLst>
          </p:cNvPr>
          <p:cNvGrpSpPr/>
          <p:nvPr/>
        </p:nvGrpSpPr>
        <p:grpSpPr>
          <a:xfrm>
            <a:off x="3160298" y="2037348"/>
            <a:ext cx="5374102" cy="3320716"/>
            <a:chOff x="6128083" y="2165684"/>
            <a:chExt cx="5374102" cy="332071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B8E9BDB-64DD-4AFA-A6D8-14527F8DE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0731" y="2167341"/>
              <a:ext cx="5286955" cy="330199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0B41FD-328B-447D-BA9C-EF81CE6DC7A9}"/>
                </a:ext>
              </a:extLst>
            </p:cNvPr>
            <p:cNvSpPr/>
            <p:nvPr/>
          </p:nvSpPr>
          <p:spPr>
            <a:xfrm>
              <a:off x="6128083" y="2165684"/>
              <a:ext cx="5374102" cy="332071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74EE84A-4FAB-44E7-B533-619776EFC5FB}"/>
                </a:ext>
              </a:extLst>
            </p:cNvPr>
            <p:cNvGrpSpPr/>
            <p:nvPr/>
          </p:nvGrpSpPr>
          <p:grpSpPr>
            <a:xfrm>
              <a:off x="6258147" y="2379202"/>
              <a:ext cx="4989315" cy="1341243"/>
              <a:chOff x="6258147" y="2379202"/>
              <a:chExt cx="4989315" cy="1341243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A422BFD3-344C-4B20-A1CE-C1A1FC2CFAA5}"/>
                  </a:ext>
                </a:extLst>
              </p:cNvPr>
              <p:cNvSpPr/>
              <p:nvPr/>
            </p:nvSpPr>
            <p:spPr>
              <a:xfrm>
                <a:off x="6258147" y="2379202"/>
                <a:ext cx="1548000" cy="468000"/>
              </a:xfrm>
              <a:prstGeom prst="roundRect">
                <a:avLst>
                  <a:gd name="adj" fmla="val 50000"/>
                </a:avLst>
              </a:prstGeom>
              <a:solidFill>
                <a:srgbClr val="09477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10F38EA-83BF-4C0C-A7A7-399D6D05B47B}"/>
                  </a:ext>
                </a:extLst>
              </p:cNvPr>
              <p:cNvSpPr txBox="1"/>
              <p:nvPr/>
            </p:nvSpPr>
            <p:spPr>
              <a:xfrm>
                <a:off x="6258147" y="2932922"/>
                <a:ext cx="4989315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A4057F5-9D42-450D-8A5C-0C5BEC289079}"/>
                </a:ext>
              </a:extLst>
            </p:cNvPr>
            <p:cNvGrpSpPr/>
            <p:nvPr/>
          </p:nvGrpSpPr>
          <p:grpSpPr>
            <a:xfrm>
              <a:off x="6258147" y="3953169"/>
              <a:ext cx="4989315" cy="1341243"/>
              <a:chOff x="5493637" y="1599713"/>
              <a:chExt cx="4989315" cy="1341243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31FA635E-8378-40FB-9F80-C41932EBAEC4}"/>
                  </a:ext>
                </a:extLst>
              </p:cNvPr>
              <p:cNvSpPr/>
              <p:nvPr/>
            </p:nvSpPr>
            <p:spPr>
              <a:xfrm>
                <a:off x="5493637" y="1599713"/>
                <a:ext cx="1548000" cy="468000"/>
              </a:xfrm>
              <a:prstGeom prst="roundRect">
                <a:avLst>
                  <a:gd name="adj" fmla="val 50000"/>
                </a:avLst>
              </a:prstGeom>
              <a:solidFill>
                <a:srgbClr val="E14A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1C900D-1405-4C11-81CC-28FCE69FABC2}"/>
                  </a:ext>
                </a:extLst>
              </p:cNvPr>
              <p:cNvSpPr txBox="1"/>
              <p:nvPr/>
            </p:nvSpPr>
            <p:spPr>
              <a:xfrm>
                <a:off x="5493637" y="2153433"/>
                <a:ext cx="4989315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C22544F-D670-4C2B-B808-BBD232FAAE56}"/>
              </a:ext>
            </a:extLst>
          </p:cNvPr>
          <p:cNvGrpSpPr/>
          <p:nvPr/>
        </p:nvGrpSpPr>
        <p:grpSpPr>
          <a:xfrm>
            <a:off x="8496074" y="1466621"/>
            <a:ext cx="2952810" cy="4438102"/>
            <a:chOff x="6390945" y="2693397"/>
            <a:chExt cx="2405392" cy="3615327"/>
          </a:xfrm>
          <a:solidFill>
            <a:srgbClr val="D19F62"/>
          </a:solidFill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2EDF1E6-0059-48A8-A71B-8243A76728A5}"/>
                </a:ext>
              </a:extLst>
            </p:cNvPr>
            <p:cNvSpPr/>
            <p:nvPr/>
          </p:nvSpPr>
          <p:spPr>
            <a:xfrm>
              <a:off x="6390945" y="2693397"/>
              <a:ext cx="2405392" cy="3615327"/>
            </a:xfrm>
            <a:prstGeom prst="rect">
              <a:avLst/>
            </a:prstGeom>
            <a:solidFill>
              <a:srgbClr val="094778">
                <a:alpha val="90000"/>
              </a:srgbClr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903E8CD-B753-4161-AE35-6A4364391C07}"/>
                </a:ext>
              </a:extLst>
            </p:cNvPr>
            <p:cNvGrpSpPr/>
            <p:nvPr/>
          </p:nvGrpSpPr>
          <p:grpSpPr>
            <a:xfrm>
              <a:off x="6575188" y="3545560"/>
              <a:ext cx="2036906" cy="1359278"/>
              <a:chOff x="6575188" y="3685782"/>
              <a:chExt cx="2036906" cy="1359278"/>
            </a:xfrm>
            <a:grpFill/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280B7FF-A93B-48A1-B48C-6E3C75893CCB}"/>
                  </a:ext>
                </a:extLst>
              </p:cNvPr>
              <p:cNvSpPr txBox="1"/>
              <p:nvPr/>
            </p:nvSpPr>
            <p:spPr>
              <a:xfrm>
                <a:off x="6575188" y="4102673"/>
                <a:ext cx="2036906" cy="94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3D97D2-C68F-4C98-9D73-BD25AFAB5204}"/>
                  </a:ext>
                </a:extLst>
              </p:cNvPr>
              <p:cNvSpPr txBox="1"/>
              <p:nvPr/>
            </p:nvSpPr>
            <p:spPr>
              <a:xfrm>
                <a:off x="6910221" y="3685782"/>
                <a:ext cx="1366840" cy="32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2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6="http://schemas.microsoft.com/office/drawing/2014/main"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FAB2CA2-12DD-41EC-85DE-85D07FF595E2}"/>
              </a:ext>
            </a:extLst>
          </p:cNvPr>
          <p:cNvGrpSpPr/>
          <p:nvPr/>
        </p:nvGrpSpPr>
        <p:grpSpPr>
          <a:xfrm>
            <a:off x="1392995" y="2461114"/>
            <a:ext cx="9245181" cy="2111272"/>
            <a:chOff x="2091798" y="2847637"/>
            <a:chExt cx="8008403" cy="1828836"/>
          </a:xfrm>
        </p:grpSpPr>
        <p:sp>
          <p:nvSpPr>
            <p:cNvPr id="55" name="半圆">
              <a:extLst>
                <a:ext uri="{FF2B5EF4-FFF2-40B4-BE49-F238E27FC236}">
                  <a16:creationId xmlns:a16="http://schemas.microsoft.com/office/drawing/2014/main" id="{F64A17ED-794F-492B-8061-A3EAA3E04DCA}"/>
                </a:ext>
              </a:extLst>
            </p:cNvPr>
            <p:cNvSpPr/>
            <p:nvPr/>
          </p:nvSpPr>
          <p:spPr>
            <a:xfrm>
              <a:off x="2091798" y="2850011"/>
              <a:ext cx="1826462" cy="1826462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半圆">
              <a:extLst>
                <a:ext uri="{FF2B5EF4-FFF2-40B4-BE49-F238E27FC236}">
                  <a16:creationId xmlns:a16="http://schemas.microsoft.com/office/drawing/2014/main" id="{A97CF084-74F7-4399-BB81-0FF5F01DBE1D}"/>
                </a:ext>
              </a:extLst>
            </p:cNvPr>
            <p:cNvSpPr/>
            <p:nvPr/>
          </p:nvSpPr>
          <p:spPr>
            <a:xfrm rot="10800000">
              <a:off x="3636501" y="2847637"/>
              <a:ext cx="1826462" cy="1826462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半圆">
              <a:extLst>
                <a:ext uri="{FF2B5EF4-FFF2-40B4-BE49-F238E27FC236}">
                  <a16:creationId xmlns:a16="http://schemas.microsoft.com/office/drawing/2014/main" id="{260E9146-FA49-4842-9CC8-A7F2AEF95BB4}"/>
                </a:ext>
              </a:extLst>
            </p:cNvPr>
            <p:cNvSpPr/>
            <p:nvPr/>
          </p:nvSpPr>
          <p:spPr>
            <a:xfrm>
              <a:off x="5182808" y="2850011"/>
              <a:ext cx="1826462" cy="1826462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半圆">
              <a:extLst>
                <a:ext uri="{FF2B5EF4-FFF2-40B4-BE49-F238E27FC236}">
                  <a16:creationId xmlns:a16="http://schemas.microsoft.com/office/drawing/2014/main" id="{6085B1BE-88AE-4033-8261-077C2E898A24}"/>
                </a:ext>
              </a:extLst>
            </p:cNvPr>
            <p:cNvSpPr/>
            <p:nvPr/>
          </p:nvSpPr>
          <p:spPr>
            <a:xfrm rot="10800000">
              <a:off x="6727512" y="2847637"/>
              <a:ext cx="1826462" cy="1826462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E14A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半圆">
              <a:extLst>
                <a:ext uri="{FF2B5EF4-FFF2-40B4-BE49-F238E27FC236}">
                  <a16:creationId xmlns:a16="http://schemas.microsoft.com/office/drawing/2014/main" id="{F66383AB-1BBB-431A-92A5-05E094418116}"/>
                </a:ext>
              </a:extLst>
            </p:cNvPr>
            <p:cNvSpPr/>
            <p:nvPr/>
          </p:nvSpPr>
          <p:spPr>
            <a:xfrm>
              <a:off x="8273739" y="2850011"/>
              <a:ext cx="1826462" cy="1826462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圆形">
              <a:extLst>
                <a:ext uri="{FF2B5EF4-FFF2-40B4-BE49-F238E27FC236}">
                  <a16:creationId xmlns:a16="http://schemas.microsoft.com/office/drawing/2014/main" id="{3A02EBE5-D96B-4C40-B3E0-EC30A94CD6C1}"/>
                </a:ext>
              </a:extLst>
            </p:cNvPr>
            <p:cNvSpPr/>
            <p:nvPr/>
          </p:nvSpPr>
          <p:spPr>
            <a:xfrm>
              <a:off x="2478061" y="3250989"/>
              <a:ext cx="1061414" cy="106141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7F82E8"/>
              </a:solidFill>
              <a:prstDash val="sysDot"/>
              <a:miter lim="800000"/>
            </a:ln>
            <a:effectLst/>
          </p:spPr>
          <p:txBody>
            <a:bodyPr spcFirstLastPara="0" vert="horz" wrap="square" lIns="243840" tIns="243840" rIns="210677" bIns="210677" numCol="1" spcCol="1270" anchor="ctr" anchorCtr="0">
              <a:noAutofit/>
            </a:bodyPr>
            <a:lstStyle/>
            <a:p>
              <a:pPr marL="0" marR="0" lvl="0" indent="0" algn="ctr" defTabSz="1185304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圆形">
              <a:extLst>
                <a:ext uri="{FF2B5EF4-FFF2-40B4-BE49-F238E27FC236}">
                  <a16:creationId xmlns:a16="http://schemas.microsoft.com/office/drawing/2014/main" id="{7B171543-E247-4B2C-9DE0-FDA92B9950A5}"/>
                </a:ext>
              </a:extLst>
            </p:cNvPr>
            <p:cNvSpPr/>
            <p:nvPr/>
          </p:nvSpPr>
          <p:spPr>
            <a:xfrm>
              <a:off x="4026500" y="3250989"/>
              <a:ext cx="1061414" cy="106141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7F82E8"/>
              </a:solidFill>
              <a:prstDash val="sysDot"/>
              <a:miter lim="800000"/>
            </a:ln>
            <a:effectLst/>
          </p:spPr>
          <p:txBody>
            <a:bodyPr spcFirstLastPara="0" vert="horz" wrap="square" lIns="243840" tIns="243840" rIns="210677" bIns="210677" numCol="1" spcCol="1270" anchor="ctr" anchorCtr="0">
              <a:noAutofit/>
            </a:bodyPr>
            <a:lstStyle/>
            <a:p>
              <a:pPr marL="0" marR="0" lvl="0" indent="0" algn="ctr" defTabSz="1185304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圆形">
              <a:extLst>
                <a:ext uri="{FF2B5EF4-FFF2-40B4-BE49-F238E27FC236}">
                  <a16:creationId xmlns:a16="http://schemas.microsoft.com/office/drawing/2014/main" id="{99EEF862-9224-4097-9F8E-D5D1A33D7DE3}"/>
                </a:ext>
              </a:extLst>
            </p:cNvPr>
            <p:cNvSpPr/>
            <p:nvPr/>
          </p:nvSpPr>
          <p:spPr>
            <a:xfrm>
              <a:off x="5574939" y="3250989"/>
              <a:ext cx="1061414" cy="106141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7F82E8"/>
              </a:solidFill>
              <a:prstDash val="sysDot"/>
              <a:miter lim="800000"/>
            </a:ln>
            <a:effectLst/>
          </p:spPr>
          <p:txBody>
            <a:bodyPr spcFirstLastPara="0" vert="horz" wrap="square" lIns="243840" tIns="243840" rIns="210677" bIns="210677" numCol="1" spcCol="1270" anchor="ctr" anchorCtr="0">
              <a:noAutofit/>
            </a:bodyPr>
            <a:lstStyle/>
            <a:p>
              <a:pPr marL="0" marR="0" lvl="0" indent="0" algn="ctr" defTabSz="1185304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圆形">
              <a:extLst>
                <a:ext uri="{FF2B5EF4-FFF2-40B4-BE49-F238E27FC236}">
                  <a16:creationId xmlns:a16="http://schemas.microsoft.com/office/drawing/2014/main" id="{6EB27773-3618-4D69-80CE-94C7EC34AC87}"/>
                </a:ext>
              </a:extLst>
            </p:cNvPr>
            <p:cNvSpPr/>
            <p:nvPr/>
          </p:nvSpPr>
          <p:spPr>
            <a:xfrm>
              <a:off x="7123378" y="3250989"/>
              <a:ext cx="1061414" cy="106141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7F82E8"/>
              </a:solidFill>
              <a:prstDash val="sysDot"/>
              <a:miter lim="800000"/>
            </a:ln>
            <a:effectLst/>
          </p:spPr>
          <p:txBody>
            <a:bodyPr spcFirstLastPara="0" vert="horz" wrap="square" lIns="243840" tIns="243840" rIns="210677" bIns="210677" numCol="1" spcCol="1270" anchor="ctr" anchorCtr="0">
              <a:noAutofit/>
            </a:bodyPr>
            <a:lstStyle/>
            <a:p>
              <a:pPr marL="0" marR="0" lvl="0" indent="0" algn="ctr" defTabSz="1185304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圆形">
              <a:extLst>
                <a:ext uri="{FF2B5EF4-FFF2-40B4-BE49-F238E27FC236}">
                  <a16:creationId xmlns:a16="http://schemas.microsoft.com/office/drawing/2014/main" id="{D1ACEC61-8F96-4B09-8D40-76F2C0B8D32F}"/>
                </a:ext>
              </a:extLst>
            </p:cNvPr>
            <p:cNvSpPr/>
            <p:nvPr/>
          </p:nvSpPr>
          <p:spPr>
            <a:xfrm>
              <a:off x="8671818" y="3250989"/>
              <a:ext cx="1061414" cy="106141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7F82E8"/>
              </a:solidFill>
              <a:prstDash val="sysDot"/>
              <a:miter lim="800000"/>
            </a:ln>
            <a:effectLst/>
          </p:spPr>
          <p:txBody>
            <a:bodyPr spcFirstLastPara="0" vert="horz" wrap="square" lIns="243840" tIns="243840" rIns="210677" bIns="210677" numCol="1" spcCol="1270" anchor="ctr" anchorCtr="0">
              <a:noAutofit/>
            </a:bodyPr>
            <a:lstStyle/>
            <a:p>
              <a:pPr marL="0" marR="0" lvl="0" indent="0" algn="ctr" defTabSz="1185304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F8CA60BB-B1F1-46F9-9DBD-69F8B00FA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2816" y="3568678"/>
              <a:ext cx="565663" cy="426038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094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9011F65D-6D6F-4124-AF9E-871B7EE5F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480" y="3605659"/>
              <a:ext cx="436576" cy="35207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094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2DC7C054-5A86-4D51-9BD3-B716935BA6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9300" y="3547235"/>
              <a:ext cx="475817" cy="46892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E14A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1D02A86A-4579-467F-B1A7-8F83BA37CF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421485" y="3547235"/>
              <a:ext cx="465202" cy="46892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E14A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5A12C18F-F2A3-420E-B1C5-2FC7B9E9E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8792" y="3567963"/>
              <a:ext cx="427469" cy="42746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94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文本框 2">
            <a:extLst>
              <a:ext uri="{FF2B5EF4-FFF2-40B4-BE49-F238E27FC236}">
                <a16:creationId xmlns:a16="http://schemas.microsoft.com/office/drawing/2014/main" id="{50C8E003-FA46-4BD7-B8EC-F4D6F79E7EF2}"/>
              </a:ext>
            </a:extLst>
          </p:cNvPr>
          <p:cNvSpPr txBox="1">
            <a:spLocks/>
          </p:cNvSpPr>
          <p:nvPr/>
        </p:nvSpPr>
        <p:spPr>
          <a:xfrm>
            <a:off x="938474" y="4600492"/>
            <a:ext cx="3015719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</a:t>
            </a:r>
          </a:p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5" name="文本框 2">
            <a:extLst>
              <a:ext uri="{FF2B5EF4-FFF2-40B4-BE49-F238E27FC236}">
                <a16:creationId xmlns:a16="http://schemas.microsoft.com/office/drawing/2014/main" id="{EC805D1A-C2F8-4326-8019-5D9ECFFB13C3}"/>
              </a:ext>
            </a:extLst>
          </p:cNvPr>
          <p:cNvSpPr txBox="1">
            <a:spLocks/>
          </p:cNvSpPr>
          <p:nvPr/>
        </p:nvSpPr>
        <p:spPr>
          <a:xfrm>
            <a:off x="2885777" y="1242652"/>
            <a:ext cx="3015719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Add title</a:t>
            </a:r>
          </a:p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6" name="文本框 2">
            <a:extLst>
              <a:ext uri="{FF2B5EF4-FFF2-40B4-BE49-F238E27FC236}">
                <a16:creationId xmlns:a16="http://schemas.microsoft.com/office/drawing/2014/main" id="{93A9CCA6-EB81-485C-A195-8041DF670738}"/>
              </a:ext>
            </a:extLst>
          </p:cNvPr>
          <p:cNvSpPr txBox="1">
            <a:spLocks/>
          </p:cNvSpPr>
          <p:nvPr/>
        </p:nvSpPr>
        <p:spPr>
          <a:xfrm>
            <a:off x="4588141" y="4600492"/>
            <a:ext cx="3015719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</a:t>
            </a:r>
          </a:p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7" name="文本框 2">
            <a:extLst>
              <a:ext uri="{FF2B5EF4-FFF2-40B4-BE49-F238E27FC236}">
                <a16:creationId xmlns:a16="http://schemas.microsoft.com/office/drawing/2014/main" id="{29CDD733-A4A6-4E98-B4BF-8838394EA571}"/>
              </a:ext>
            </a:extLst>
          </p:cNvPr>
          <p:cNvSpPr txBox="1">
            <a:spLocks/>
          </p:cNvSpPr>
          <p:nvPr/>
        </p:nvSpPr>
        <p:spPr>
          <a:xfrm>
            <a:off x="6568190" y="1242652"/>
            <a:ext cx="3015719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</a:t>
            </a:r>
          </a:p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8" name="文本框 2">
            <a:extLst>
              <a:ext uri="{FF2B5EF4-FFF2-40B4-BE49-F238E27FC236}">
                <a16:creationId xmlns:a16="http://schemas.microsoft.com/office/drawing/2014/main" id="{143600AB-CCB1-48BA-B499-F5BBA941CF83}"/>
              </a:ext>
            </a:extLst>
          </p:cNvPr>
          <p:cNvSpPr txBox="1">
            <a:spLocks/>
          </p:cNvSpPr>
          <p:nvPr/>
        </p:nvSpPr>
        <p:spPr>
          <a:xfrm>
            <a:off x="8237807" y="4600492"/>
            <a:ext cx="3015719" cy="12003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Add title</a:t>
            </a:r>
          </a:p>
          <a:p>
            <a:pPr marL="0" lvl="0" indent="0" algn="ctr" defTabSz="91440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275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25" name="六边形 24">
            <a:extLst>
              <a:ext uri="{FF2B5EF4-FFF2-40B4-BE49-F238E27FC236}">
                <a16:creationId xmlns:a16="http://schemas.microsoft.com/office/drawing/2014/main" id="{29793ADF-5D3A-4A72-A646-99DC8CED51F3}"/>
              </a:ext>
            </a:extLst>
          </p:cNvPr>
          <p:cNvSpPr/>
          <p:nvPr/>
        </p:nvSpPr>
        <p:spPr>
          <a:xfrm rot="5400000">
            <a:off x="475327" y="1986219"/>
            <a:ext cx="3466211" cy="2988113"/>
          </a:xfrm>
          <a:prstGeom prst="hexagon">
            <a:avLst/>
          </a:prstGeom>
          <a:solidFill>
            <a:srgbClr val="0947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EC97361-33F0-45FA-B8FE-4D9314D3A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400" y="1886298"/>
            <a:ext cx="2798666" cy="3187953"/>
          </a:xfrm>
          <a:custGeom>
            <a:avLst/>
            <a:gdLst>
              <a:gd name="connsiteX0" fmla="*/ 1494056 w 2988111"/>
              <a:gd name="connsiteY0" fmla="*/ 0 h 3466211"/>
              <a:gd name="connsiteX1" fmla="*/ 0 w 2988111"/>
              <a:gd name="connsiteY1" fmla="*/ 747028 h 3466211"/>
              <a:gd name="connsiteX2" fmla="*/ 0 w 2988111"/>
              <a:gd name="connsiteY2" fmla="*/ 2719183 h 3466211"/>
              <a:gd name="connsiteX3" fmla="*/ 1494056 w 2988111"/>
              <a:gd name="connsiteY3" fmla="*/ 3466211 h 3466211"/>
              <a:gd name="connsiteX4" fmla="*/ 2988111 w 2988111"/>
              <a:gd name="connsiteY4" fmla="*/ 2719183 h 3466211"/>
              <a:gd name="connsiteX5" fmla="*/ 2988111 w 2988111"/>
              <a:gd name="connsiteY5" fmla="*/ 747028 h 346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111" h="3466211">
                <a:moveTo>
                  <a:pt x="1494056" y="0"/>
                </a:moveTo>
                <a:lnTo>
                  <a:pt x="0" y="747028"/>
                </a:lnTo>
                <a:lnTo>
                  <a:pt x="0" y="2719183"/>
                </a:lnTo>
                <a:lnTo>
                  <a:pt x="1494056" y="3466211"/>
                </a:lnTo>
                <a:lnTo>
                  <a:pt x="2988111" y="2719183"/>
                </a:lnTo>
                <a:lnTo>
                  <a:pt x="2988111" y="747028"/>
                </a:lnTo>
                <a:close/>
              </a:path>
            </a:pathLst>
          </a:cu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A35F379-5CF9-4DAD-9C81-1DE075F5417F}"/>
              </a:ext>
            </a:extLst>
          </p:cNvPr>
          <p:cNvGrpSpPr/>
          <p:nvPr/>
        </p:nvGrpSpPr>
        <p:grpSpPr>
          <a:xfrm>
            <a:off x="4913284" y="1716431"/>
            <a:ext cx="6755901" cy="850653"/>
            <a:chOff x="4913284" y="1716431"/>
            <a:chExt cx="6755901" cy="85065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0025C1C-CA02-4F87-855A-B6E3962FCBC9}"/>
                </a:ext>
              </a:extLst>
            </p:cNvPr>
            <p:cNvGrpSpPr/>
            <p:nvPr/>
          </p:nvGrpSpPr>
          <p:grpSpPr>
            <a:xfrm>
              <a:off x="4913284" y="1828785"/>
              <a:ext cx="738107" cy="738299"/>
              <a:chOff x="4534974" y="2492893"/>
              <a:chExt cx="756000" cy="756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5FE78F5-3D55-4790-9D21-F975539887AE}"/>
                  </a:ext>
                </a:extLst>
              </p:cNvPr>
              <p:cNvSpPr/>
              <p:nvPr/>
            </p:nvSpPr>
            <p:spPr>
              <a:xfrm>
                <a:off x="4534974" y="2492893"/>
                <a:ext cx="756000" cy="756000"/>
              </a:xfrm>
              <a:prstGeom prst="ellipse">
                <a:avLst/>
              </a:prstGeom>
              <a:solidFill>
                <a:srgbClr val="09477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759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C7DA937-4CBA-437D-B684-F291E6CFAD18}"/>
                  </a:ext>
                </a:extLst>
              </p:cNvPr>
              <p:cNvGrpSpPr/>
              <p:nvPr/>
            </p:nvGrpSpPr>
            <p:grpSpPr>
              <a:xfrm>
                <a:off x="4687974" y="2629656"/>
                <a:ext cx="450000" cy="434596"/>
                <a:chOff x="5512720" y="2152017"/>
                <a:chExt cx="583915" cy="496874"/>
              </a:xfrm>
            </p:grpSpPr>
            <p:sp>
              <p:nvSpPr>
                <p:cNvPr id="32" name="Freeform 159">
                  <a:extLst>
                    <a:ext uri="{FF2B5EF4-FFF2-40B4-BE49-F238E27FC236}">
                      <a16:creationId xmlns:a16="http://schemas.microsoft.com/office/drawing/2014/main" id="{984F9348-27E9-4EEB-94D9-B24CB23CE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4376" y="2246314"/>
                  <a:ext cx="460603" cy="402577"/>
                </a:xfrm>
                <a:custGeom>
                  <a:avLst/>
                  <a:gdLst>
                    <a:gd name="T0" fmla="*/ 29 w 54"/>
                    <a:gd name="T1" fmla="*/ 1 h 47"/>
                    <a:gd name="T2" fmla="*/ 24 w 54"/>
                    <a:gd name="T3" fmla="*/ 1 h 47"/>
                    <a:gd name="T4" fmla="*/ 2 w 54"/>
                    <a:gd name="T5" fmla="*/ 15 h 47"/>
                    <a:gd name="T6" fmla="*/ 0 w 54"/>
                    <a:gd name="T7" fmla="*/ 20 h 47"/>
                    <a:gd name="T8" fmla="*/ 0 w 54"/>
                    <a:gd name="T9" fmla="*/ 44 h 47"/>
                    <a:gd name="T10" fmla="*/ 3 w 54"/>
                    <a:gd name="T11" fmla="*/ 47 h 47"/>
                    <a:gd name="T12" fmla="*/ 13 w 54"/>
                    <a:gd name="T13" fmla="*/ 47 h 47"/>
                    <a:gd name="T14" fmla="*/ 16 w 54"/>
                    <a:gd name="T15" fmla="*/ 44 h 47"/>
                    <a:gd name="T16" fmla="*/ 16 w 54"/>
                    <a:gd name="T17" fmla="*/ 27 h 47"/>
                    <a:gd name="T18" fmla="*/ 19 w 54"/>
                    <a:gd name="T19" fmla="*/ 24 h 47"/>
                    <a:gd name="T20" fmla="*/ 35 w 54"/>
                    <a:gd name="T21" fmla="*/ 24 h 47"/>
                    <a:gd name="T22" fmla="*/ 38 w 54"/>
                    <a:gd name="T23" fmla="*/ 27 h 47"/>
                    <a:gd name="T24" fmla="*/ 38 w 54"/>
                    <a:gd name="T25" fmla="*/ 44 h 47"/>
                    <a:gd name="T26" fmla="*/ 41 w 54"/>
                    <a:gd name="T27" fmla="*/ 47 h 47"/>
                    <a:gd name="T28" fmla="*/ 51 w 54"/>
                    <a:gd name="T29" fmla="*/ 47 h 47"/>
                    <a:gd name="T30" fmla="*/ 54 w 54"/>
                    <a:gd name="T31" fmla="*/ 44 h 47"/>
                    <a:gd name="T32" fmla="*/ 54 w 54"/>
                    <a:gd name="T33" fmla="*/ 20 h 47"/>
                    <a:gd name="T34" fmla="*/ 52 w 54"/>
                    <a:gd name="T35" fmla="*/ 16 h 47"/>
                    <a:gd name="T36" fmla="*/ 29 w 54"/>
                    <a:gd name="T37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4" h="47">
                      <a:moveTo>
                        <a:pt x="29" y="1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0" y="18"/>
                        <a:pt x="0" y="2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4" y="47"/>
                        <a:pt x="16" y="46"/>
                        <a:pt x="16" y="44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7" y="24"/>
                        <a:pt x="1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7" y="24"/>
                        <a:pt x="38" y="26"/>
                        <a:pt x="38" y="27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6"/>
                        <a:pt x="39" y="47"/>
                        <a:pt x="41" y="4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7"/>
                        <a:pt x="54" y="46"/>
                        <a:pt x="54" y="44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7"/>
                        <a:pt x="52" y="16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9065" tIns="59532" rIns="119065" bIns="59532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243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60">
                  <a:extLst>
                    <a:ext uri="{FF2B5EF4-FFF2-40B4-BE49-F238E27FC236}">
                      <a16:creationId xmlns:a16="http://schemas.microsoft.com/office/drawing/2014/main" id="{1E6B77DB-6BFE-42C9-84EC-BEE742CB3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2720" y="2152017"/>
                  <a:ext cx="583915" cy="224863"/>
                </a:xfrm>
                <a:custGeom>
                  <a:avLst/>
                  <a:gdLst>
                    <a:gd name="T0" fmla="*/ 64 w 68"/>
                    <a:gd name="T1" fmla="*/ 20 h 26"/>
                    <a:gd name="T2" fmla="*/ 61 w 68"/>
                    <a:gd name="T3" fmla="*/ 15 h 26"/>
                    <a:gd name="T4" fmla="*/ 61 w 68"/>
                    <a:gd name="T5" fmla="*/ 10 h 26"/>
                    <a:gd name="T6" fmla="*/ 58 w 68"/>
                    <a:gd name="T7" fmla="*/ 7 h 26"/>
                    <a:gd name="T8" fmla="*/ 57 w 68"/>
                    <a:gd name="T9" fmla="*/ 7 h 26"/>
                    <a:gd name="T10" fmla="*/ 54 w 68"/>
                    <a:gd name="T11" fmla="*/ 10 h 26"/>
                    <a:gd name="T12" fmla="*/ 54 w 68"/>
                    <a:gd name="T13" fmla="*/ 10 h 26"/>
                    <a:gd name="T14" fmla="*/ 52 w 68"/>
                    <a:gd name="T15" fmla="*/ 12 h 26"/>
                    <a:gd name="T16" fmla="*/ 36 w 68"/>
                    <a:gd name="T17" fmla="*/ 1 h 26"/>
                    <a:gd name="T18" fmla="*/ 33 w 68"/>
                    <a:gd name="T19" fmla="*/ 0 h 26"/>
                    <a:gd name="T20" fmla="*/ 30 w 68"/>
                    <a:gd name="T21" fmla="*/ 1 h 26"/>
                    <a:gd name="T22" fmla="*/ 2 w 68"/>
                    <a:gd name="T23" fmla="*/ 20 h 26"/>
                    <a:gd name="T24" fmla="*/ 1 w 68"/>
                    <a:gd name="T25" fmla="*/ 24 h 26"/>
                    <a:gd name="T26" fmla="*/ 5 w 68"/>
                    <a:gd name="T27" fmla="*/ 24 h 26"/>
                    <a:gd name="T28" fmla="*/ 31 w 68"/>
                    <a:gd name="T29" fmla="*/ 7 h 26"/>
                    <a:gd name="T30" fmla="*/ 36 w 68"/>
                    <a:gd name="T31" fmla="*/ 7 h 26"/>
                    <a:gd name="T32" fmla="*/ 63 w 68"/>
                    <a:gd name="T33" fmla="*/ 25 h 26"/>
                    <a:gd name="T34" fmla="*/ 67 w 68"/>
                    <a:gd name="T35" fmla="*/ 25 h 26"/>
                    <a:gd name="T36" fmla="*/ 66 w 68"/>
                    <a:gd name="T37" fmla="*/ 21 h 26"/>
                    <a:gd name="T38" fmla="*/ 64 w 68"/>
                    <a:gd name="T3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" h="26">
                      <a:moveTo>
                        <a:pt x="64" y="20"/>
                      </a:moveTo>
                      <a:cubicBezTo>
                        <a:pt x="62" y="19"/>
                        <a:pt x="61" y="17"/>
                        <a:pt x="61" y="15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8"/>
                        <a:pt x="60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4" y="8"/>
                        <a:pt x="54" y="1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2"/>
                        <a:pt x="53" y="13"/>
                        <a:pt x="52" y="12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5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0" y="1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2" y="25"/>
                        <a:pt x="3" y="25"/>
                        <a:pt x="5" y="2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2" y="6"/>
                        <a:pt x="34" y="6"/>
                        <a:pt x="36" y="7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6"/>
                        <a:pt x="66" y="26"/>
                        <a:pt x="67" y="25"/>
                      </a:cubicBezTo>
                      <a:cubicBezTo>
                        <a:pt x="68" y="24"/>
                        <a:pt x="67" y="22"/>
                        <a:pt x="66" y="21"/>
                      </a:cubicBez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9065" tIns="59532" rIns="119065" bIns="59532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243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9" name="文本框 2">
              <a:extLst>
                <a:ext uri="{FF2B5EF4-FFF2-40B4-BE49-F238E27FC236}">
                  <a16:creationId xmlns:a16="http://schemas.microsoft.com/office/drawing/2014/main" id="{F8166262-859B-4A67-9FE5-CBEBD36832B0}"/>
                </a:ext>
              </a:extLst>
            </p:cNvPr>
            <p:cNvSpPr txBox="1">
              <a:spLocks/>
            </p:cNvSpPr>
            <p:nvPr/>
          </p:nvSpPr>
          <p:spPr>
            <a:xfrm>
              <a:off x="5894775" y="1716431"/>
              <a:ext cx="5774410" cy="67424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5086B9-6FCA-4891-BBB3-7C90E46F9D4A}"/>
              </a:ext>
            </a:extLst>
          </p:cNvPr>
          <p:cNvGrpSpPr/>
          <p:nvPr/>
        </p:nvGrpSpPr>
        <p:grpSpPr>
          <a:xfrm>
            <a:off x="4913284" y="3180760"/>
            <a:ext cx="6755901" cy="826541"/>
            <a:chOff x="4913284" y="2887505"/>
            <a:chExt cx="6755901" cy="82654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6FF64BF-6847-4B27-9F95-4BD73ED1B34A}"/>
                </a:ext>
              </a:extLst>
            </p:cNvPr>
            <p:cNvGrpSpPr/>
            <p:nvPr/>
          </p:nvGrpSpPr>
          <p:grpSpPr>
            <a:xfrm>
              <a:off x="4913284" y="2975747"/>
              <a:ext cx="738107" cy="738299"/>
              <a:chOff x="4534974" y="3430619"/>
              <a:chExt cx="756000" cy="756000"/>
            </a:xfrm>
            <a:solidFill>
              <a:srgbClr val="2377D3"/>
            </a:solidFill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3CE44C9-E8D7-4CBD-B772-AA5EA9E444D8}"/>
                  </a:ext>
                </a:extLst>
              </p:cNvPr>
              <p:cNvSpPr/>
              <p:nvPr/>
            </p:nvSpPr>
            <p:spPr>
              <a:xfrm>
                <a:off x="4534974" y="3430619"/>
                <a:ext cx="756000" cy="756000"/>
              </a:xfrm>
              <a:prstGeom prst="ellipse">
                <a:avLst/>
              </a:prstGeom>
              <a:solidFill>
                <a:srgbClr val="E14A1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759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Group 92">
                <a:extLst>
                  <a:ext uri="{FF2B5EF4-FFF2-40B4-BE49-F238E27FC236}">
                    <a16:creationId xmlns:a16="http://schemas.microsoft.com/office/drawing/2014/main" id="{23369248-C8A3-436E-B3B1-EE6C93C4E0A5}"/>
                  </a:ext>
                </a:extLst>
              </p:cNvPr>
              <p:cNvGrpSpPr/>
              <p:nvPr/>
            </p:nvGrpSpPr>
            <p:grpSpPr>
              <a:xfrm>
                <a:off x="4688410" y="3660828"/>
                <a:ext cx="474528" cy="295582"/>
                <a:chOff x="5172076" y="1938338"/>
                <a:chExt cx="471488" cy="293688"/>
              </a:xfrm>
              <a:grpFill/>
            </p:grpSpPr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3FA1D1ED-572A-4383-9A48-FA9616B0D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9065" tIns="59532" rIns="119065" bIns="59532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473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Rectangle 9">
                  <a:extLst>
                    <a:ext uri="{FF2B5EF4-FFF2-40B4-BE49-F238E27FC236}">
                      <a16:creationId xmlns:a16="http://schemas.microsoft.com/office/drawing/2014/main" id="{74CE2A39-19D8-4601-AEB8-EDFBF2548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19065" tIns="59532" rIns="119065" bIns="59532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473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E3CD13EA-69ED-41E2-B948-BC53ED71E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19065" tIns="59532" rIns="119065" bIns="59532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473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6" name="文本框 2">
              <a:extLst>
                <a:ext uri="{FF2B5EF4-FFF2-40B4-BE49-F238E27FC236}">
                  <a16:creationId xmlns:a16="http://schemas.microsoft.com/office/drawing/2014/main" id="{235DD303-301A-40FA-A1DB-B725A9A49E37}"/>
                </a:ext>
              </a:extLst>
            </p:cNvPr>
            <p:cNvSpPr txBox="1">
              <a:spLocks/>
            </p:cNvSpPr>
            <p:nvPr/>
          </p:nvSpPr>
          <p:spPr>
            <a:xfrm>
              <a:off x="5894775" y="2887505"/>
              <a:ext cx="5774410" cy="67424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</a:p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0257B7C-051D-483D-88F6-3E4B623D7A0E}"/>
              </a:ext>
            </a:extLst>
          </p:cNvPr>
          <p:cNvGrpSpPr/>
          <p:nvPr/>
        </p:nvGrpSpPr>
        <p:grpSpPr>
          <a:xfrm>
            <a:off x="4913284" y="4620977"/>
            <a:ext cx="6755901" cy="738299"/>
            <a:chOff x="4913284" y="4043464"/>
            <a:chExt cx="6755901" cy="738299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8BC63E7-FD33-493B-9CF4-1D244A96BE18}"/>
                </a:ext>
              </a:extLst>
            </p:cNvPr>
            <p:cNvGrpSpPr/>
            <p:nvPr/>
          </p:nvGrpSpPr>
          <p:grpSpPr>
            <a:xfrm>
              <a:off x="4913284" y="4043464"/>
              <a:ext cx="738107" cy="738299"/>
              <a:chOff x="4534974" y="4368345"/>
              <a:chExt cx="756000" cy="756000"/>
            </a:xfrm>
            <a:solidFill>
              <a:srgbClr val="2377D3"/>
            </a:solidFill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BAE347EB-10C9-46F3-91CF-E95C49CBC318}"/>
                  </a:ext>
                </a:extLst>
              </p:cNvPr>
              <p:cNvSpPr/>
              <p:nvPr/>
            </p:nvSpPr>
            <p:spPr>
              <a:xfrm>
                <a:off x="4534974" y="4368345"/>
                <a:ext cx="756000" cy="756000"/>
              </a:xfrm>
              <a:prstGeom prst="ellipse">
                <a:avLst/>
              </a:prstGeom>
              <a:solidFill>
                <a:srgbClr val="09477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759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77">
                <a:extLst>
                  <a:ext uri="{FF2B5EF4-FFF2-40B4-BE49-F238E27FC236}">
                    <a16:creationId xmlns:a16="http://schemas.microsoft.com/office/drawing/2014/main" id="{1F2C26AB-3836-49E3-AF5A-C87221D76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5418" y="4490152"/>
                <a:ext cx="383972" cy="455826"/>
              </a:xfrm>
              <a:custGeom>
                <a:avLst/>
                <a:gdLst>
                  <a:gd name="T0" fmla="*/ 62 w 72"/>
                  <a:gd name="T1" fmla="*/ 33 h 86"/>
                  <a:gd name="T2" fmla="*/ 57 w 72"/>
                  <a:gd name="T3" fmla="*/ 33 h 86"/>
                  <a:gd name="T4" fmla="*/ 57 w 72"/>
                  <a:gd name="T5" fmla="*/ 19 h 86"/>
                  <a:gd name="T6" fmla="*/ 38 w 72"/>
                  <a:gd name="T7" fmla="*/ 0 h 86"/>
                  <a:gd name="T8" fmla="*/ 34 w 72"/>
                  <a:gd name="T9" fmla="*/ 0 h 86"/>
                  <a:gd name="T10" fmla="*/ 15 w 72"/>
                  <a:gd name="T11" fmla="*/ 19 h 86"/>
                  <a:gd name="T12" fmla="*/ 15 w 72"/>
                  <a:gd name="T13" fmla="*/ 33 h 86"/>
                  <a:gd name="T14" fmla="*/ 10 w 72"/>
                  <a:gd name="T15" fmla="*/ 33 h 86"/>
                  <a:gd name="T16" fmla="*/ 0 w 72"/>
                  <a:gd name="T17" fmla="*/ 43 h 86"/>
                  <a:gd name="T18" fmla="*/ 0 w 72"/>
                  <a:gd name="T19" fmla="*/ 76 h 86"/>
                  <a:gd name="T20" fmla="*/ 10 w 72"/>
                  <a:gd name="T21" fmla="*/ 86 h 86"/>
                  <a:gd name="T22" fmla="*/ 62 w 72"/>
                  <a:gd name="T23" fmla="*/ 86 h 86"/>
                  <a:gd name="T24" fmla="*/ 72 w 72"/>
                  <a:gd name="T25" fmla="*/ 76 h 86"/>
                  <a:gd name="T26" fmla="*/ 72 w 72"/>
                  <a:gd name="T27" fmla="*/ 43 h 86"/>
                  <a:gd name="T28" fmla="*/ 62 w 72"/>
                  <a:gd name="T29" fmla="*/ 33 h 86"/>
                  <a:gd name="T30" fmla="*/ 42 w 72"/>
                  <a:gd name="T31" fmla="*/ 78 h 86"/>
                  <a:gd name="T32" fmla="*/ 31 w 72"/>
                  <a:gd name="T33" fmla="*/ 78 h 86"/>
                  <a:gd name="T34" fmla="*/ 32 w 72"/>
                  <a:gd name="T35" fmla="*/ 64 h 86"/>
                  <a:gd name="T36" fmla="*/ 29 w 72"/>
                  <a:gd name="T37" fmla="*/ 58 h 86"/>
                  <a:gd name="T38" fmla="*/ 36 w 72"/>
                  <a:gd name="T39" fmla="*/ 51 h 86"/>
                  <a:gd name="T40" fmla="*/ 43 w 72"/>
                  <a:gd name="T41" fmla="*/ 58 h 86"/>
                  <a:gd name="T42" fmla="*/ 40 w 72"/>
                  <a:gd name="T43" fmla="*/ 64 h 86"/>
                  <a:gd name="T44" fmla="*/ 42 w 72"/>
                  <a:gd name="T45" fmla="*/ 78 h 86"/>
                  <a:gd name="T46" fmla="*/ 50 w 72"/>
                  <a:gd name="T47" fmla="*/ 33 h 86"/>
                  <a:gd name="T48" fmla="*/ 22 w 72"/>
                  <a:gd name="T49" fmla="*/ 33 h 86"/>
                  <a:gd name="T50" fmla="*/ 22 w 72"/>
                  <a:gd name="T51" fmla="*/ 19 h 86"/>
                  <a:gd name="T52" fmla="*/ 34 w 72"/>
                  <a:gd name="T53" fmla="*/ 7 h 86"/>
                  <a:gd name="T54" fmla="*/ 38 w 72"/>
                  <a:gd name="T55" fmla="*/ 7 h 86"/>
                  <a:gd name="T56" fmla="*/ 50 w 72"/>
                  <a:gd name="T57" fmla="*/ 19 h 86"/>
                  <a:gd name="T58" fmla="*/ 50 w 72"/>
                  <a:gd name="T59" fmla="*/ 3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86">
                    <a:moveTo>
                      <a:pt x="62" y="33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9"/>
                      <a:pt x="4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0" y="37"/>
                      <a:pt x="0" y="4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8" y="86"/>
                      <a:pt x="72" y="81"/>
                      <a:pt x="72" y="76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7"/>
                      <a:pt x="68" y="33"/>
                      <a:pt x="62" y="33"/>
                    </a:cubicBezTo>
                    <a:close/>
                    <a:moveTo>
                      <a:pt x="42" y="7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3"/>
                      <a:pt x="29" y="60"/>
                      <a:pt x="29" y="58"/>
                    </a:cubicBezTo>
                    <a:cubicBezTo>
                      <a:pt x="29" y="54"/>
                      <a:pt x="32" y="51"/>
                      <a:pt x="36" y="51"/>
                    </a:cubicBezTo>
                    <a:cubicBezTo>
                      <a:pt x="40" y="51"/>
                      <a:pt x="43" y="54"/>
                      <a:pt x="43" y="58"/>
                    </a:cubicBezTo>
                    <a:cubicBezTo>
                      <a:pt x="43" y="60"/>
                      <a:pt x="42" y="63"/>
                      <a:pt x="40" y="64"/>
                    </a:cubicBezTo>
                    <a:lnTo>
                      <a:pt x="42" y="78"/>
                    </a:lnTo>
                    <a:close/>
                    <a:moveTo>
                      <a:pt x="50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8" y="7"/>
                      <a:pt x="34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5" y="7"/>
                      <a:pt x="50" y="13"/>
                      <a:pt x="50" y="19"/>
                    </a:cubicBezTo>
                    <a:lnTo>
                      <a:pt x="50" y="3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19065" tIns="59532" rIns="119065" bIns="595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3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2">
              <a:extLst>
                <a:ext uri="{FF2B5EF4-FFF2-40B4-BE49-F238E27FC236}">
                  <a16:creationId xmlns:a16="http://schemas.microsoft.com/office/drawing/2014/main" id="{33ADA35A-F97B-4C84-B0BA-55ADAAB61248}"/>
                </a:ext>
              </a:extLst>
            </p:cNvPr>
            <p:cNvSpPr txBox="1">
              <a:spLocks/>
            </p:cNvSpPr>
            <p:nvPr/>
          </p:nvSpPr>
          <p:spPr>
            <a:xfrm>
              <a:off x="5894775" y="4058579"/>
              <a:ext cx="5774410" cy="67424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</a:t>
              </a:r>
            </a:p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1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8D1AA0-AC81-4E68-B37D-2ACD916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6"/>
            <a:ext cx="12191998" cy="68543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1580194-ADF8-47C4-B49B-E97F4575119B}"/>
              </a:ext>
            </a:extLst>
          </p:cNvPr>
          <p:cNvSpPr/>
          <p:nvPr/>
        </p:nvSpPr>
        <p:spPr>
          <a:xfrm>
            <a:off x="0" y="1066800"/>
            <a:ext cx="12192000" cy="48527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FB2DE79D-EFD1-45AB-87E5-A8A0AC67D9B4}"/>
              </a:ext>
            </a:extLst>
          </p:cNvPr>
          <p:cNvSpPr/>
          <p:nvPr/>
        </p:nvSpPr>
        <p:spPr>
          <a:xfrm flipH="1">
            <a:off x="10058399" y="3054984"/>
            <a:ext cx="2133599" cy="2864554"/>
          </a:xfrm>
          <a:prstGeom prst="rtTriangle">
            <a:avLst/>
          </a:prstGeom>
          <a:solidFill>
            <a:srgbClr val="09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68CAC9-9155-4F34-B93D-95321BB84242}"/>
              </a:ext>
            </a:extLst>
          </p:cNvPr>
          <p:cNvGrpSpPr/>
          <p:nvPr/>
        </p:nvGrpSpPr>
        <p:grpSpPr>
          <a:xfrm>
            <a:off x="866269" y="1060784"/>
            <a:ext cx="2229348" cy="3238500"/>
            <a:chOff x="304797" y="1028700"/>
            <a:chExt cx="2229348" cy="32385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A39110-05DB-4768-952B-955613F92067}"/>
                </a:ext>
              </a:extLst>
            </p:cNvPr>
            <p:cNvGrpSpPr/>
            <p:nvPr/>
          </p:nvGrpSpPr>
          <p:grpSpPr>
            <a:xfrm>
              <a:off x="304797" y="1028700"/>
              <a:ext cx="2229348" cy="3238500"/>
              <a:chOff x="449176" y="1028700"/>
              <a:chExt cx="1652340" cy="2400300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B29946F-952A-4DF7-A113-DBCCAFA900EF}"/>
                  </a:ext>
                </a:extLst>
              </p:cNvPr>
              <p:cNvSpPr/>
              <p:nvPr/>
            </p:nvSpPr>
            <p:spPr>
              <a:xfrm flipV="1">
                <a:off x="449176" y="1028700"/>
                <a:ext cx="1652340" cy="2400300"/>
              </a:xfrm>
              <a:custGeom>
                <a:avLst/>
                <a:gdLst>
                  <a:gd name="connsiteX0" fmla="*/ 0 w 1652340"/>
                  <a:gd name="connsiteY0" fmla="*/ 2400300 h 2400300"/>
                  <a:gd name="connsiteX1" fmla="*/ 1652340 w 1652340"/>
                  <a:gd name="connsiteY1" fmla="*/ 2400300 h 2400300"/>
                  <a:gd name="connsiteX2" fmla="*/ 1652340 w 1652340"/>
                  <a:gd name="connsiteY2" fmla="*/ 826170 h 2400300"/>
                  <a:gd name="connsiteX3" fmla="*/ 826170 w 1652340"/>
                  <a:gd name="connsiteY3" fmla="*/ 0 h 2400300"/>
                  <a:gd name="connsiteX4" fmla="*/ 0 w 1652340"/>
                  <a:gd name="connsiteY4" fmla="*/ 82617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340" h="2400300">
                    <a:moveTo>
                      <a:pt x="0" y="2400300"/>
                    </a:moveTo>
                    <a:lnTo>
                      <a:pt x="1652340" y="2400300"/>
                    </a:lnTo>
                    <a:lnTo>
                      <a:pt x="1652340" y="826170"/>
                    </a:lnTo>
                    <a:cubicBezTo>
                      <a:pt x="1652340" y="369889"/>
                      <a:pt x="1282451" y="0"/>
                      <a:pt x="826170" y="0"/>
                    </a:cubicBezTo>
                    <a:cubicBezTo>
                      <a:pt x="369889" y="0"/>
                      <a:pt x="0" y="369889"/>
                      <a:pt x="0" y="826170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EF59EF7-AE65-4F45-886B-583E3CAC50CF}"/>
                  </a:ext>
                </a:extLst>
              </p:cNvPr>
              <p:cNvSpPr/>
              <p:nvPr/>
            </p:nvSpPr>
            <p:spPr>
              <a:xfrm>
                <a:off x="689809" y="1989221"/>
                <a:ext cx="1171074" cy="1171074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3681BD-1F6C-486C-9E51-B86C417E9742}"/>
                </a:ext>
              </a:extLst>
            </p:cNvPr>
            <p:cNvSpPr/>
            <p:nvPr/>
          </p:nvSpPr>
          <p:spPr>
            <a:xfrm>
              <a:off x="830207" y="2606859"/>
              <a:ext cx="117852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DE51134D-DC00-479B-91DD-0C279F143B02}"/>
              </a:ext>
            </a:extLst>
          </p:cNvPr>
          <p:cNvSpPr txBox="1"/>
          <p:nvPr/>
        </p:nvSpPr>
        <p:spPr>
          <a:xfrm>
            <a:off x="3949965" y="2598003"/>
            <a:ext cx="4292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30AD878E-D9BA-4A75-8502-6B1F55B98CDE}"/>
              </a:ext>
            </a:extLst>
          </p:cNvPr>
          <p:cNvSpPr txBox="1"/>
          <p:nvPr/>
        </p:nvSpPr>
        <p:spPr>
          <a:xfrm>
            <a:off x="3416968" y="3381015"/>
            <a:ext cx="535806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91783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98B8F54-2EB2-45A0-B179-86625C6569A2}"/>
              </a:ext>
            </a:extLst>
          </p:cNvPr>
          <p:cNvGrpSpPr/>
          <p:nvPr/>
        </p:nvGrpSpPr>
        <p:grpSpPr>
          <a:xfrm>
            <a:off x="4657342" y="1162539"/>
            <a:ext cx="7126669" cy="4673600"/>
            <a:chOff x="4657342" y="1162539"/>
            <a:chExt cx="7126669" cy="46736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14E6D9D-B6E9-4A6A-8D8A-459C4242DB0B}"/>
                </a:ext>
              </a:extLst>
            </p:cNvPr>
            <p:cNvSpPr/>
            <p:nvPr/>
          </p:nvSpPr>
          <p:spPr>
            <a:xfrm>
              <a:off x="4657342" y="1162539"/>
              <a:ext cx="7126669" cy="4673600"/>
            </a:xfrm>
            <a:prstGeom prst="roundRect">
              <a:avLst>
                <a:gd name="adj" fmla="val 2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l" rotWithShape="0">
                <a:sysClr val="windowText" lastClr="000000">
                  <a:alpha val="15000"/>
                </a:sys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897BD1C-E011-4E6D-85D6-678B244D1FC1}"/>
                </a:ext>
              </a:extLst>
            </p:cNvPr>
            <p:cNvGrpSpPr/>
            <p:nvPr/>
          </p:nvGrpSpPr>
          <p:grpSpPr>
            <a:xfrm>
              <a:off x="5471886" y="1551941"/>
              <a:ext cx="2438400" cy="3281338"/>
              <a:chOff x="5021943" y="1464856"/>
              <a:chExt cx="2438400" cy="3281338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E1AC91-797F-42FD-A8BB-C2B129C1ED89}"/>
                  </a:ext>
                </a:extLst>
              </p:cNvPr>
              <p:cNvSpPr/>
              <p:nvPr/>
            </p:nvSpPr>
            <p:spPr>
              <a:xfrm>
                <a:off x="5021943" y="3127674"/>
                <a:ext cx="2438400" cy="1618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270FA23E-F3E1-4D13-ABAB-0FF4963BA5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42644" y="1464856"/>
                <a:ext cx="1396999" cy="1395528"/>
              </a:xfrm>
              <a:prstGeom prst="ellipse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27A02DE-FE4A-462C-A15A-989CAE9E1051}"/>
                </a:ext>
              </a:extLst>
            </p:cNvPr>
            <p:cNvGrpSpPr/>
            <p:nvPr/>
          </p:nvGrpSpPr>
          <p:grpSpPr>
            <a:xfrm>
              <a:off x="8476343" y="1551206"/>
              <a:ext cx="2438400" cy="3282073"/>
              <a:chOff x="5021943" y="1464121"/>
              <a:chExt cx="2438400" cy="328207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1EA5168-A0C5-4ED0-85ED-5264C546FF95}"/>
                  </a:ext>
                </a:extLst>
              </p:cNvPr>
              <p:cNvSpPr/>
              <p:nvPr/>
            </p:nvSpPr>
            <p:spPr>
              <a:xfrm>
                <a:off x="5021943" y="3127674"/>
                <a:ext cx="2438400" cy="1618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C47FD5EB-D259-43D0-BF6A-C91FB32AD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42644" y="1464121"/>
                <a:ext cx="1396999" cy="1396999"/>
              </a:xfrm>
              <a:prstGeom prst="ellipse">
                <a:avLst/>
              </a:prstGeom>
            </p:spPr>
          </p:pic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C4AAFA-6032-4665-82D5-82D4C7597A5A}"/>
              </a:ext>
            </a:extLst>
          </p:cNvPr>
          <p:cNvGrpSpPr/>
          <p:nvPr/>
        </p:nvGrpSpPr>
        <p:grpSpPr>
          <a:xfrm>
            <a:off x="224584" y="0"/>
            <a:ext cx="3412815" cy="850232"/>
            <a:chOff x="224584" y="0"/>
            <a:chExt cx="3412815" cy="8502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514183-470C-4A35-B931-876F7495FF0F}"/>
                </a:ext>
              </a:extLst>
            </p:cNvPr>
            <p:cNvGrpSpPr/>
            <p:nvPr/>
          </p:nvGrpSpPr>
          <p:grpSpPr>
            <a:xfrm>
              <a:off x="224584" y="0"/>
              <a:ext cx="773025" cy="850232"/>
              <a:chOff x="224584" y="0"/>
              <a:chExt cx="773025" cy="85023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003AB976-E486-496F-B73D-F2EE2D9E610D}"/>
                  </a:ext>
                </a:extLst>
              </p:cNvPr>
              <p:cNvSpPr/>
              <p:nvPr/>
            </p:nvSpPr>
            <p:spPr>
              <a:xfrm flipV="1">
                <a:off x="224584" y="0"/>
                <a:ext cx="773025" cy="850232"/>
              </a:xfrm>
              <a:custGeom>
                <a:avLst/>
                <a:gdLst>
                  <a:gd name="connsiteX0" fmla="*/ 0 w 773025"/>
                  <a:gd name="connsiteY0" fmla="*/ 850232 h 850232"/>
                  <a:gd name="connsiteX1" fmla="*/ 773025 w 773025"/>
                  <a:gd name="connsiteY1" fmla="*/ 850232 h 850232"/>
                  <a:gd name="connsiteX2" fmla="*/ 773025 w 773025"/>
                  <a:gd name="connsiteY2" fmla="*/ 386512 h 850232"/>
                  <a:gd name="connsiteX3" fmla="*/ 386513 w 773025"/>
                  <a:gd name="connsiteY3" fmla="*/ 0 h 850232"/>
                  <a:gd name="connsiteX4" fmla="*/ 0 w 773025"/>
                  <a:gd name="connsiteY4" fmla="*/ 386512 h 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25" h="850232">
                    <a:moveTo>
                      <a:pt x="0" y="850232"/>
                    </a:moveTo>
                    <a:lnTo>
                      <a:pt x="773025" y="850232"/>
                    </a:lnTo>
                    <a:lnTo>
                      <a:pt x="773025" y="386512"/>
                    </a:lnTo>
                    <a:cubicBezTo>
                      <a:pt x="773025" y="173047"/>
                      <a:pt x="599977" y="0"/>
                      <a:pt x="386513" y="0"/>
                    </a:cubicBezTo>
                    <a:cubicBezTo>
                      <a:pt x="173048" y="0"/>
                      <a:pt x="0" y="173047"/>
                      <a:pt x="0" y="386512"/>
                    </a:cubicBezTo>
                    <a:close/>
                  </a:path>
                </a:pathLst>
              </a:custGeom>
              <a:solidFill>
                <a:srgbClr val="0947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26E31E8-4D13-4FF3-B82F-6F3979D7234E}"/>
                  </a:ext>
                </a:extLst>
              </p:cNvPr>
              <p:cNvSpPr/>
              <p:nvPr/>
            </p:nvSpPr>
            <p:spPr>
              <a:xfrm>
                <a:off x="337161" y="176651"/>
                <a:ext cx="547871" cy="547871"/>
              </a:xfrm>
              <a:prstGeom prst="ellipse">
                <a:avLst/>
              </a:prstGeom>
              <a:solidFill>
                <a:srgbClr val="E14A1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026205-1399-4A0C-967D-AB880CBD3388}"/>
                </a:ext>
              </a:extLst>
            </p:cNvPr>
            <p:cNvSpPr/>
            <p:nvPr/>
          </p:nvSpPr>
          <p:spPr>
            <a:xfrm>
              <a:off x="1057847" y="177403"/>
              <a:ext cx="2579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FE8C2E39-140D-4334-A142-4DE0AAB83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949" y="1088570"/>
            <a:ext cx="3603172" cy="4804229"/>
          </a:xfrm>
          <a:prstGeom prst="roundRect">
            <a:avLst>
              <a:gd name="adj" fmla="val 5791"/>
            </a:avLst>
          </a:prstGeom>
        </p:spPr>
      </p:pic>
    </p:spTree>
    <p:extLst>
      <p:ext uri="{BB962C8B-B14F-4D97-AF65-F5344CB8AC3E}">
        <p14:creationId xmlns:p14="http://schemas.microsoft.com/office/powerpoint/2010/main" val="43873308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i4a5dx1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1207</Words>
  <Application>Microsoft Office PowerPoint</Application>
  <PresentationFormat>宽屏</PresentationFormat>
  <Paragraphs>231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方正正黑简体</vt:lpstr>
      <vt:lpstr>思源宋体 CN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153</cp:revision>
  <dcterms:created xsi:type="dcterms:W3CDTF">2021-04-29T16:48:18Z</dcterms:created>
  <dcterms:modified xsi:type="dcterms:W3CDTF">2022-08-10T14:36:19Z</dcterms:modified>
</cp:coreProperties>
</file>