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4"/>
  </p:notesMasterIdLst>
  <p:sldIdLst>
    <p:sldId id="261" r:id="rId3"/>
    <p:sldId id="264" r:id="rId4"/>
    <p:sldId id="265" r:id="rId5"/>
    <p:sldId id="259" r:id="rId6"/>
    <p:sldId id="271" r:id="rId7"/>
    <p:sldId id="272" r:id="rId8"/>
    <p:sldId id="273" r:id="rId9"/>
    <p:sldId id="274" r:id="rId10"/>
    <p:sldId id="275" r:id="rId11"/>
    <p:sldId id="276" r:id="rId12"/>
    <p:sldId id="285" r:id="rId13"/>
    <p:sldId id="277" r:id="rId14"/>
    <p:sldId id="278" r:id="rId15"/>
    <p:sldId id="280" r:id="rId16"/>
    <p:sldId id="281" r:id="rId17"/>
    <p:sldId id="279" r:id="rId18"/>
    <p:sldId id="286" r:id="rId19"/>
    <p:sldId id="282" r:id="rId20"/>
    <p:sldId id="283" r:id="rId21"/>
    <p:sldId id="284" r:id="rId22"/>
    <p:sldId id="287" r:id="rId23"/>
    <p:sldId id="289" r:id="rId24"/>
    <p:sldId id="290" r:id="rId25"/>
    <p:sldId id="288" r:id="rId26"/>
    <p:sldId id="291" r:id="rId27"/>
    <p:sldId id="292" r:id="rId28"/>
    <p:sldId id="293" r:id="rId29"/>
    <p:sldId id="294" r:id="rId30"/>
    <p:sldId id="295" r:id="rId31"/>
    <p:sldId id="296" r:id="rId32"/>
    <p:sldId id="1774"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BA4"/>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92678" autoAdjust="0"/>
  </p:normalViewPr>
  <p:slideViewPr>
    <p:cSldViewPr>
      <p:cViewPr varScale="1">
        <p:scale>
          <a:sx n="72" d="100"/>
          <a:sy n="72" d="100"/>
        </p:scale>
        <p:origin x="582" y="5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1B7E3-B27A-43BA-AB07-7C038E2173A3}" type="doc">
      <dgm:prSet loTypeId="urn:microsoft.com/office/officeart/2005/8/layout/vList6" loCatId="list" qsTypeId="urn:microsoft.com/office/officeart/2005/8/quickstyle/simple2" qsCatId="simple" csTypeId="urn:microsoft.com/office/officeart/2005/8/colors/accent0_3" csCatId="mainScheme" phldr="1"/>
      <dgm:spPr/>
      <dgm:t>
        <a:bodyPr/>
        <a:lstStyle/>
        <a:p>
          <a:endParaRPr lang="zh-CN" altLang="en-US"/>
        </a:p>
      </dgm:t>
    </dgm:pt>
    <dgm:pt modelId="{DF6AA133-467F-4CD6-9167-BBEDA5D98DB1}">
      <dgm:prSet phldrT="[文本]"/>
      <dgm:spPr>
        <a:solidFill>
          <a:srgbClr val="385D8A"/>
        </a:solidFill>
      </dgm:spPr>
      <dgm:t>
        <a:bodyPr/>
        <a:lstStyle/>
        <a:p>
          <a:r>
            <a:rPr lang="en-US" altLang="zh-CN" dirty="0">
              <a:latin typeface="+mn-lt"/>
              <a:ea typeface="+mn-ea"/>
              <a:cs typeface="+mn-ea"/>
              <a:sym typeface="+mn-lt"/>
            </a:rPr>
            <a:t>Add title text</a:t>
          </a:r>
          <a:endParaRPr lang="zh-CN" altLang="en-US" dirty="0">
            <a:latin typeface="+mn-lt"/>
            <a:ea typeface="+mn-ea"/>
            <a:cs typeface="+mn-ea"/>
            <a:sym typeface="+mn-lt"/>
          </a:endParaRPr>
        </a:p>
      </dgm:t>
    </dgm:pt>
    <dgm:pt modelId="{2F2DEC1B-893A-4CF8-BBB7-98F80CFC3886}" type="parTrans" cxnId="{D22DFEEA-5D44-4CF5-8B6B-28E9CB2DC9AB}">
      <dgm:prSet/>
      <dgm:spPr/>
      <dgm:t>
        <a:bodyPr/>
        <a:lstStyle/>
        <a:p>
          <a:endParaRPr lang="zh-CN" altLang="en-US"/>
        </a:p>
      </dgm:t>
    </dgm:pt>
    <dgm:pt modelId="{F73DE8FD-64A1-4B34-8F96-09C889E68522}" type="sibTrans" cxnId="{D22DFEEA-5D44-4CF5-8B6B-28E9CB2DC9AB}">
      <dgm:prSet/>
      <dgm:spPr/>
      <dgm:t>
        <a:bodyPr/>
        <a:lstStyle/>
        <a:p>
          <a:endParaRPr lang="zh-CN" altLang="en-US"/>
        </a:p>
      </dgm:t>
    </dgm:pt>
    <dgm:pt modelId="{B478686F-27B7-43CE-81BB-D7C5687B4473}">
      <dgm:prSet phldrT="[文本]"/>
      <dgm:spPr/>
      <dgm:t>
        <a:bodyPr anchor="ctr"/>
        <a:lstStyle/>
        <a:p>
          <a:r>
            <a:rPr lang="en-US" altLang="zh-CN" b="1" u="none" dirty="0">
              <a:latin typeface="+mn-lt"/>
              <a:ea typeface="+mn-ea"/>
              <a:cs typeface="+mn-ea"/>
              <a:sym typeface="+mn-lt"/>
            </a:rPr>
            <a:t>Click here to add content, content to match the title. </a:t>
          </a:r>
          <a:endParaRPr lang="zh-CN" altLang="en-US" u="none" dirty="0">
            <a:latin typeface="+mn-lt"/>
            <a:ea typeface="+mn-ea"/>
            <a:cs typeface="+mn-ea"/>
            <a:sym typeface="+mn-lt"/>
          </a:endParaRPr>
        </a:p>
      </dgm:t>
    </dgm:pt>
    <dgm:pt modelId="{16128B82-BBB0-40DC-8AA5-6C64D69ABDB5}" type="parTrans" cxnId="{4AFFA7FC-836F-4DC5-9CE2-F40C1F867648}">
      <dgm:prSet/>
      <dgm:spPr/>
      <dgm:t>
        <a:bodyPr/>
        <a:lstStyle/>
        <a:p>
          <a:endParaRPr lang="zh-CN" altLang="en-US"/>
        </a:p>
      </dgm:t>
    </dgm:pt>
    <dgm:pt modelId="{98CE7734-B5D6-4DC6-A0F2-BB40296070B5}" type="sibTrans" cxnId="{4AFFA7FC-836F-4DC5-9CE2-F40C1F867648}">
      <dgm:prSet/>
      <dgm:spPr/>
      <dgm:t>
        <a:bodyPr/>
        <a:lstStyle/>
        <a:p>
          <a:endParaRPr lang="zh-CN" altLang="en-US"/>
        </a:p>
      </dgm:t>
    </dgm:pt>
    <dgm:pt modelId="{C4C29CA7-A43F-4B1F-A7A6-1728F431CB9F}">
      <dgm:prSet phldrT="[文本]"/>
      <dgm:spPr>
        <a:solidFill>
          <a:srgbClr val="385D8A"/>
        </a:solidFill>
      </dgm:spPr>
      <dgm:t>
        <a:bodyPr/>
        <a:lstStyle/>
        <a:p>
          <a:r>
            <a:rPr lang="en-US" altLang="zh-CN" dirty="0">
              <a:latin typeface="+mn-lt"/>
              <a:ea typeface="+mn-ea"/>
              <a:cs typeface="+mn-ea"/>
              <a:sym typeface="+mn-lt"/>
            </a:rPr>
            <a:t>Add title text</a:t>
          </a:r>
          <a:endParaRPr lang="zh-CN" altLang="en-US" dirty="0">
            <a:latin typeface="+mn-lt"/>
            <a:ea typeface="+mn-ea"/>
            <a:cs typeface="+mn-ea"/>
            <a:sym typeface="+mn-lt"/>
          </a:endParaRPr>
        </a:p>
      </dgm:t>
    </dgm:pt>
    <dgm:pt modelId="{2EB607A6-D902-4C63-9E5E-D499DCB43C93}" type="parTrans" cxnId="{C6864E38-8C2A-440C-B9B8-B6C952C0B360}">
      <dgm:prSet/>
      <dgm:spPr/>
      <dgm:t>
        <a:bodyPr/>
        <a:lstStyle/>
        <a:p>
          <a:endParaRPr lang="zh-CN" altLang="en-US"/>
        </a:p>
      </dgm:t>
    </dgm:pt>
    <dgm:pt modelId="{EE2ABF06-1BBD-49A8-8193-6E0C1260492E}" type="sibTrans" cxnId="{C6864E38-8C2A-440C-B9B8-B6C952C0B360}">
      <dgm:prSet/>
      <dgm:spPr/>
      <dgm:t>
        <a:bodyPr/>
        <a:lstStyle/>
        <a:p>
          <a:endParaRPr lang="zh-CN" altLang="en-US"/>
        </a:p>
      </dgm:t>
    </dgm:pt>
    <dgm:pt modelId="{6205C6D0-87DB-46C1-AD94-0F75C9C1DE91}">
      <dgm:prSet phldrT="[文本]"/>
      <dgm:spPr/>
      <dgm:t>
        <a:bodyPr anchor="ctr"/>
        <a:lstStyle/>
        <a:p>
          <a:r>
            <a:rPr lang="en-US" altLang="zh-CN" b="1" u="none" dirty="0">
              <a:latin typeface="+mn-lt"/>
              <a:ea typeface="+mn-ea"/>
              <a:cs typeface="+mn-ea"/>
              <a:sym typeface="+mn-lt"/>
            </a:rPr>
            <a:t>Click here to add text content, such as keywords, some brief introductions, etc.</a:t>
          </a:r>
          <a:endParaRPr lang="zh-CN" altLang="en-US" u="none" dirty="0">
            <a:latin typeface="+mn-lt"/>
            <a:ea typeface="+mn-ea"/>
            <a:cs typeface="+mn-ea"/>
            <a:sym typeface="+mn-lt"/>
          </a:endParaRPr>
        </a:p>
      </dgm:t>
    </dgm:pt>
    <dgm:pt modelId="{05862A5E-FB29-48FC-81EB-C9B21247F42A}" type="parTrans" cxnId="{7FB706CB-C5D2-42F8-9DA9-B3D11F99AF98}">
      <dgm:prSet/>
      <dgm:spPr/>
      <dgm:t>
        <a:bodyPr/>
        <a:lstStyle/>
        <a:p>
          <a:endParaRPr lang="zh-CN" altLang="en-US"/>
        </a:p>
      </dgm:t>
    </dgm:pt>
    <dgm:pt modelId="{A6DCF10D-5DBD-48A4-A6F1-503905F802E2}" type="sibTrans" cxnId="{7FB706CB-C5D2-42F8-9DA9-B3D11F99AF98}">
      <dgm:prSet/>
      <dgm:spPr/>
      <dgm:t>
        <a:bodyPr/>
        <a:lstStyle/>
        <a:p>
          <a:endParaRPr lang="zh-CN" altLang="en-US"/>
        </a:p>
      </dgm:t>
    </dgm:pt>
    <dgm:pt modelId="{5AEC898D-96C0-474F-AD46-BAAC8CF0BB35}">
      <dgm:prSet phldrT="[文本]"/>
      <dgm:spPr>
        <a:solidFill>
          <a:srgbClr val="385D8A"/>
        </a:solidFill>
      </dgm:spPr>
      <dgm:t>
        <a:bodyPr/>
        <a:lstStyle/>
        <a:p>
          <a:r>
            <a:rPr lang="en-US" altLang="zh-CN" dirty="0">
              <a:latin typeface="+mn-lt"/>
              <a:ea typeface="+mn-ea"/>
              <a:cs typeface="+mn-ea"/>
              <a:sym typeface="+mn-lt"/>
            </a:rPr>
            <a:t>Add title text</a:t>
          </a:r>
          <a:endParaRPr lang="zh-CN" altLang="en-US" dirty="0">
            <a:latin typeface="+mn-lt"/>
            <a:ea typeface="+mn-ea"/>
            <a:cs typeface="+mn-ea"/>
            <a:sym typeface="+mn-lt"/>
          </a:endParaRPr>
        </a:p>
      </dgm:t>
    </dgm:pt>
    <dgm:pt modelId="{17FFB28B-1F07-4DC9-9A2C-30477612E068}" type="parTrans" cxnId="{95D76962-CD0D-472C-9BE6-7F23842FED59}">
      <dgm:prSet/>
      <dgm:spPr/>
      <dgm:t>
        <a:bodyPr/>
        <a:lstStyle/>
        <a:p>
          <a:endParaRPr lang="zh-CN" altLang="en-US"/>
        </a:p>
      </dgm:t>
    </dgm:pt>
    <dgm:pt modelId="{D25795C3-3320-4E8D-AEC1-15C45ABD6524}" type="sibTrans" cxnId="{95D76962-CD0D-472C-9BE6-7F23842FED59}">
      <dgm:prSet/>
      <dgm:spPr/>
      <dgm:t>
        <a:bodyPr/>
        <a:lstStyle/>
        <a:p>
          <a:endParaRPr lang="zh-CN" altLang="en-US"/>
        </a:p>
      </dgm:t>
    </dgm:pt>
    <dgm:pt modelId="{36FBB229-6752-47BB-99B5-8C476F7DE82B}">
      <dgm:prSet/>
      <dgm:spPr/>
      <dgm:t>
        <a:bodyPr anchor="ctr"/>
        <a:lstStyle/>
        <a:p>
          <a:r>
            <a:rPr lang="en-US" altLang="zh-CN" b="1" u="none" dirty="0">
              <a:latin typeface="+mn-lt"/>
              <a:ea typeface="+mn-ea"/>
              <a:cs typeface="+mn-ea"/>
              <a:sym typeface="+mn-lt"/>
            </a:rPr>
            <a:t>Click here to add text content, such as keywords, some brief introductions, etc.</a:t>
          </a:r>
          <a:endParaRPr lang="zh-CN" altLang="en-US" u="none" dirty="0">
            <a:latin typeface="+mn-lt"/>
            <a:ea typeface="+mn-ea"/>
            <a:cs typeface="+mn-ea"/>
            <a:sym typeface="+mn-lt"/>
          </a:endParaRPr>
        </a:p>
      </dgm:t>
    </dgm:pt>
    <dgm:pt modelId="{46FD0618-97D7-47D4-A4C7-5869E97EBD6E}" type="parTrans" cxnId="{A27282CD-B273-40C8-B40F-EE8AC537B091}">
      <dgm:prSet/>
      <dgm:spPr/>
      <dgm:t>
        <a:bodyPr/>
        <a:lstStyle/>
        <a:p>
          <a:endParaRPr lang="zh-CN" altLang="en-US"/>
        </a:p>
      </dgm:t>
    </dgm:pt>
    <dgm:pt modelId="{34735C9E-0037-4D51-8748-2226805C5CD0}" type="sibTrans" cxnId="{A27282CD-B273-40C8-B40F-EE8AC537B091}">
      <dgm:prSet/>
      <dgm:spPr/>
      <dgm:t>
        <a:bodyPr/>
        <a:lstStyle/>
        <a:p>
          <a:endParaRPr lang="zh-CN" altLang="en-US"/>
        </a:p>
      </dgm:t>
    </dgm:pt>
    <dgm:pt modelId="{BF64EEF5-AD90-4DE3-95C0-9FBF9A47CAC6}">
      <dgm:prSet/>
      <dgm:spPr>
        <a:solidFill>
          <a:srgbClr val="385D8A"/>
        </a:solidFill>
      </dgm:spPr>
      <dgm:t>
        <a:bodyPr/>
        <a:lstStyle/>
        <a:p>
          <a:r>
            <a:rPr lang="en-US" altLang="zh-CN" dirty="0">
              <a:latin typeface="+mn-lt"/>
              <a:ea typeface="+mn-ea"/>
              <a:cs typeface="+mn-ea"/>
              <a:sym typeface="+mn-lt"/>
            </a:rPr>
            <a:t>Add title text</a:t>
          </a:r>
          <a:endParaRPr lang="zh-CN" altLang="en-US" dirty="0">
            <a:latin typeface="+mn-lt"/>
            <a:ea typeface="+mn-ea"/>
            <a:cs typeface="+mn-ea"/>
            <a:sym typeface="+mn-lt"/>
          </a:endParaRPr>
        </a:p>
      </dgm:t>
    </dgm:pt>
    <dgm:pt modelId="{292979B3-25D3-4595-BDB2-BB60E4565091}" type="parTrans" cxnId="{B792B551-BA6D-4E98-94A9-A7251D2946C9}">
      <dgm:prSet/>
      <dgm:spPr/>
      <dgm:t>
        <a:bodyPr/>
        <a:lstStyle/>
        <a:p>
          <a:endParaRPr lang="zh-CN" altLang="en-US"/>
        </a:p>
      </dgm:t>
    </dgm:pt>
    <dgm:pt modelId="{D0987BD7-8874-4501-AAD1-2DF735F259B2}" type="sibTrans" cxnId="{B792B551-BA6D-4E98-94A9-A7251D2946C9}">
      <dgm:prSet/>
      <dgm:spPr/>
      <dgm:t>
        <a:bodyPr/>
        <a:lstStyle/>
        <a:p>
          <a:endParaRPr lang="zh-CN" altLang="en-US"/>
        </a:p>
      </dgm:t>
    </dgm:pt>
    <dgm:pt modelId="{BE95A65B-F30A-4230-B561-EA6036EA5E2C}">
      <dgm:prSet/>
      <dgm:spPr/>
      <dgm:t>
        <a:bodyPr anchor="ctr"/>
        <a:lstStyle/>
        <a:p>
          <a:r>
            <a:rPr lang="en-US" altLang="zh-CN" u="none" dirty="0">
              <a:latin typeface="+mn-lt"/>
              <a:ea typeface="+mn-ea"/>
              <a:cs typeface="+mn-ea"/>
              <a:sym typeface="+mn-lt"/>
            </a:rPr>
            <a:t>Click here to add text content, such as keywords, some brief introductions, etc.</a:t>
          </a:r>
          <a:endParaRPr lang="zh-CN" altLang="en-US" u="none" dirty="0">
            <a:latin typeface="+mn-lt"/>
            <a:ea typeface="+mn-ea"/>
            <a:cs typeface="+mn-ea"/>
            <a:sym typeface="+mn-lt"/>
          </a:endParaRPr>
        </a:p>
      </dgm:t>
    </dgm:pt>
    <dgm:pt modelId="{B98603D9-13F0-4F3D-8717-7D612A8CFE34}" type="parTrans" cxnId="{5DC2921D-5BA5-4308-8F89-AEA985B4D3BC}">
      <dgm:prSet/>
      <dgm:spPr/>
      <dgm:t>
        <a:bodyPr/>
        <a:lstStyle/>
        <a:p>
          <a:endParaRPr lang="zh-CN" altLang="en-US"/>
        </a:p>
      </dgm:t>
    </dgm:pt>
    <dgm:pt modelId="{0838A346-6DC7-47BD-80FE-78B7A18FF8DD}" type="sibTrans" cxnId="{5DC2921D-5BA5-4308-8F89-AEA985B4D3BC}">
      <dgm:prSet/>
      <dgm:spPr/>
      <dgm:t>
        <a:bodyPr/>
        <a:lstStyle/>
        <a:p>
          <a:endParaRPr lang="zh-CN" altLang="en-US"/>
        </a:p>
      </dgm:t>
    </dgm:pt>
    <dgm:pt modelId="{F506A8E9-4F58-4528-A832-A2857DACC44A}" type="pres">
      <dgm:prSet presAssocID="{6751B7E3-B27A-43BA-AB07-7C038E2173A3}" presName="Name0" presStyleCnt="0">
        <dgm:presLayoutVars>
          <dgm:dir/>
          <dgm:animLvl val="lvl"/>
          <dgm:resizeHandles/>
        </dgm:presLayoutVars>
      </dgm:prSet>
      <dgm:spPr/>
    </dgm:pt>
    <dgm:pt modelId="{4C0F9174-3FE7-4CCC-94E2-8CDFA983D613}" type="pres">
      <dgm:prSet presAssocID="{DF6AA133-467F-4CD6-9167-BBEDA5D98DB1}" presName="linNode" presStyleCnt="0"/>
      <dgm:spPr/>
    </dgm:pt>
    <dgm:pt modelId="{5C8FB966-6E5C-4704-BB8F-818FBA628093}" type="pres">
      <dgm:prSet presAssocID="{DF6AA133-467F-4CD6-9167-BBEDA5D98DB1}" presName="parentShp" presStyleLbl="node1" presStyleIdx="0" presStyleCnt="4" custScaleX="58854">
        <dgm:presLayoutVars>
          <dgm:bulletEnabled val="1"/>
        </dgm:presLayoutVars>
      </dgm:prSet>
      <dgm:spPr/>
    </dgm:pt>
    <dgm:pt modelId="{AC2F9A41-61D8-4894-A859-AE2DD497F439}" type="pres">
      <dgm:prSet presAssocID="{DF6AA133-467F-4CD6-9167-BBEDA5D98DB1}" presName="childShp" presStyleLbl="bgAccFollowNode1" presStyleIdx="0" presStyleCnt="4" custScaleX="122802">
        <dgm:presLayoutVars>
          <dgm:bulletEnabled val="1"/>
        </dgm:presLayoutVars>
      </dgm:prSet>
      <dgm:spPr/>
    </dgm:pt>
    <dgm:pt modelId="{91101C3A-C617-40CB-A518-5DFC10345E6B}" type="pres">
      <dgm:prSet presAssocID="{F73DE8FD-64A1-4B34-8F96-09C889E68522}" presName="spacing" presStyleCnt="0"/>
      <dgm:spPr/>
    </dgm:pt>
    <dgm:pt modelId="{B734EFEC-C64C-4267-8E7A-BFB33C8486AA}" type="pres">
      <dgm:prSet presAssocID="{C4C29CA7-A43F-4B1F-A7A6-1728F431CB9F}" presName="linNode" presStyleCnt="0"/>
      <dgm:spPr/>
    </dgm:pt>
    <dgm:pt modelId="{6EF2F18C-6B89-409C-A771-2F3E61F063B7}" type="pres">
      <dgm:prSet presAssocID="{C4C29CA7-A43F-4B1F-A7A6-1728F431CB9F}" presName="parentShp" presStyleLbl="node1" presStyleIdx="1" presStyleCnt="4" custScaleX="58853">
        <dgm:presLayoutVars>
          <dgm:bulletEnabled val="1"/>
        </dgm:presLayoutVars>
      </dgm:prSet>
      <dgm:spPr/>
    </dgm:pt>
    <dgm:pt modelId="{8E26F9E2-5A43-45DB-9A54-10B1321F132F}" type="pres">
      <dgm:prSet presAssocID="{C4C29CA7-A43F-4B1F-A7A6-1728F431CB9F}" presName="childShp" presStyleLbl="bgAccFollowNode1" presStyleIdx="1" presStyleCnt="4" custScaleX="122803">
        <dgm:presLayoutVars>
          <dgm:bulletEnabled val="1"/>
        </dgm:presLayoutVars>
      </dgm:prSet>
      <dgm:spPr/>
    </dgm:pt>
    <dgm:pt modelId="{0353B729-C50E-4FE1-A971-621AA70BC6BA}" type="pres">
      <dgm:prSet presAssocID="{EE2ABF06-1BBD-49A8-8193-6E0C1260492E}" presName="spacing" presStyleCnt="0"/>
      <dgm:spPr/>
    </dgm:pt>
    <dgm:pt modelId="{1AFDA04D-15C2-4E1A-A0FB-C88DCAF560CC}" type="pres">
      <dgm:prSet presAssocID="{5AEC898D-96C0-474F-AD46-BAAC8CF0BB35}" presName="linNode" presStyleCnt="0"/>
      <dgm:spPr/>
    </dgm:pt>
    <dgm:pt modelId="{3DDE3272-B9E4-48A3-BDBB-67A2A5E6961B}" type="pres">
      <dgm:prSet presAssocID="{5AEC898D-96C0-474F-AD46-BAAC8CF0BB35}" presName="parentShp" presStyleLbl="node1" presStyleIdx="2" presStyleCnt="4" custScaleX="58853">
        <dgm:presLayoutVars>
          <dgm:bulletEnabled val="1"/>
        </dgm:presLayoutVars>
      </dgm:prSet>
      <dgm:spPr/>
    </dgm:pt>
    <dgm:pt modelId="{11ABA132-8C5D-42D6-B5B2-E698B1DAF2C8}" type="pres">
      <dgm:prSet presAssocID="{5AEC898D-96C0-474F-AD46-BAAC8CF0BB35}" presName="childShp" presStyleLbl="bgAccFollowNode1" presStyleIdx="2" presStyleCnt="4" custScaleX="119909">
        <dgm:presLayoutVars>
          <dgm:bulletEnabled val="1"/>
        </dgm:presLayoutVars>
      </dgm:prSet>
      <dgm:spPr/>
    </dgm:pt>
    <dgm:pt modelId="{B00EE497-75D1-4FF4-A54D-E4AD0A3FF058}" type="pres">
      <dgm:prSet presAssocID="{D25795C3-3320-4E8D-AEC1-15C45ABD6524}" presName="spacing" presStyleCnt="0"/>
      <dgm:spPr/>
    </dgm:pt>
    <dgm:pt modelId="{5D422FA9-B731-42B4-8F25-26FCF800EA0A}" type="pres">
      <dgm:prSet presAssocID="{BF64EEF5-AD90-4DE3-95C0-9FBF9A47CAC6}" presName="linNode" presStyleCnt="0"/>
      <dgm:spPr/>
    </dgm:pt>
    <dgm:pt modelId="{919A1E5B-2129-480E-B200-7F80133F46AC}" type="pres">
      <dgm:prSet presAssocID="{BF64EEF5-AD90-4DE3-95C0-9FBF9A47CAC6}" presName="parentShp" presStyleLbl="node1" presStyleIdx="3" presStyleCnt="4" custScaleX="58853" custLinFactNeighborX="-1447" custLinFactNeighborY="462">
        <dgm:presLayoutVars>
          <dgm:bulletEnabled val="1"/>
        </dgm:presLayoutVars>
      </dgm:prSet>
      <dgm:spPr/>
    </dgm:pt>
    <dgm:pt modelId="{648E94B5-F7B5-40BA-B810-54EB92B27BBB}" type="pres">
      <dgm:prSet presAssocID="{BF64EEF5-AD90-4DE3-95C0-9FBF9A47CAC6}" presName="childShp" presStyleLbl="bgAccFollowNode1" presStyleIdx="3" presStyleCnt="4" custScaleX="117016">
        <dgm:presLayoutVars>
          <dgm:bulletEnabled val="1"/>
        </dgm:presLayoutVars>
      </dgm:prSet>
      <dgm:spPr/>
    </dgm:pt>
  </dgm:ptLst>
  <dgm:cxnLst>
    <dgm:cxn modelId="{CC85D109-1AAA-4B1E-80CC-211D017AC4BF}" type="presOf" srcId="{BE95A65B-F30A-4230-B561-EA6036EA5E2C}" destId="{648E94B5-F7B5-40BA-B810-54EB92B27BBB}" srcOrd="0" destOrd="0" presId="urn:microsoft.com/office/officeart/2005/8/layout/vList6"/>
    <dgm:cxn modelId="{5DC2921D-5BA5-4308-8F89-AEA985B4D3BC}" srcId="{BF64EEF5-AD90-4DE3-95C0-9FBF9A47CAC6}" destId="{BE95A65B-F30A-4230-B561-EA6036EA5E2C}" srcOrd="0" destOrd="0" parTransId="{B98603D9-13F0-4F3D-8717-7D612A8CFE34}" sibTransId="{0838A346-6DC7-47BD-80FE-78B7A18FF8DD}"/>
    <dgm:cxn modelId="{8C3A7521-00D1-479E-ACF8-D61F37CE26D1}" type="presOf" srcId="{BF64EEF5-AD90-4DE3-95C0-9FBF9A47CAC6}" destId="{919A1E5B-2129-480E-B200-7F80133F46AC}" srcOrd="0" destOrd="0" presId="urn:microsoft.com/office/officeart/2005/8/layout/vList6"/>
    <dgm:cxn modelId="{7BE69A33-D075-4F0C-A294-42E16B4EDADF}" type="presOf" srcId="{5AEC898D-96C0-474F-AD46-BAAC8CF0BB35}" destId="{3DDE3272-B9E4-48A3-BDBB-67A2A5E6961B}" srcOrd="0" destOrd="0" presId="urn:microsoft.com/office/officeart/2005/8/layout/vList6"/>
    <dgm:cxn modelId="{C6864E38-8C2A-440C-B9B8-B6C952C0B360}" srcId="{6751B7E3-B27A-43BA-AB07-7C038E2173A3}" destId="{C4C29CA7-A43F-4B1F-A7A6-1728F431CB9F}" srcOrd="1" destOrd="0" parTransId="{2EB607A6-D902-4C63-9E5E-D499DCB43C93}" sibTransId="{EE2ABF06-1BBD-49A8-8193-6E0C1260492E}"/>
    <dgm:cxn modelId="{95D76962-CD0D-472C-9BE6-7F23842FED59}" srcId="{6751B7E3-B27A-43BA-AB07-7C038E2173A3}" destId="{5AEC898D-96C0-474F-AD46-BAAC8CF0BB35}" srcOrd="2" destOrd="0" parTransId="{17FFB28B-1F07-4DC9-9A2C-30477612E068}" sibTransId="{D25795C3-3320-4E8D-AEC1-15C45ABD6524}"/>
    <dgm:cxn modelId="{B792B551-BA6D-4E98-94A9-A7251D2946C9}" srcId="{6751B7E3-B27A-43BA-AB07-7C038E2173A3}" destId="{BF64EEF5-AD90-4DE3-95C0-9FBF9A47CAC6}" srcOrd="3" destOrd="0" parTransId="{292979B3-25D3-4595-BDB2-BB60E4565091}" sibTransId="{D0987BD7-8874-4501-AAD1-2DF735F259B2}"/>
    <dgm:cxn modelId="{F345F6A6-33E6-45A9-9213-59EE85FA168D}" type="presOf" srcId="{C4C29CA7-A43F-4B1F-A7A6-1728F431CB9F}" destId="{6EF2F18C-6B89-409C-A771-2F3E61F063B7}" srcOrd="0" destOrd="0" presId="urn:microsoft.com/office/officeart/2005/8/layout/vList6"/>
    <dgm:cxn modelId="{D0743CAF-691B-4DDF-99BE-3A5C075C866C}" type="presOf" srcId="{B478686F-27B7-43CE-81BB-D7C5687B4473}" destId="{AC2F9A41-61D8-4894-A859-AE2DD497F439}" srcOrd="0" destOrd="0" presId="urn:microsoft.com/office/officeart/2005/8/layout/vList6"/>
    <dgm:cxn modelId="{839BE0C7-24E0-4BFF-87DD-942366793203}" type="presOf" srcId="{DF6AA133-467F-4CD6-9167-BBEDA5D98DB1}" destId="{5C8FB966-6E5C-4704-BB8F-818FBA628093}" srcOrd="0" destOrd="0" presId="urn:microsoft.com/office/officeart/2005/8/layout/vList6"/>
    <dgm:cxn modelId="{7FB706CB-C5D2-42F8-9DA9-B3D11F99AF98}" srcId="{C4C29CA7-A43F-4B1F-A7A6-1728F431CB9F}" destId="{6205C6D0-87DB-46C1-AD94-0F75C9C1DE91}" srcOrd="0" destOrd="0" parTransId="{05862A5E-FB29-48FC-81EB-C9B21247F42A}" sibTransId="{A6DCF10D-5DBD-48A4-A6F1-503905F802E2}"/>
    <dgm:cxn modelId="{A27282CD-B273-40C8-B40F-EE8AC537B091}" srcId="{5AEC898D-96C0-474F-AD46-BAAC8CF0BB35}" destId="{36FBB229-6752-47BB-99B5-8C476F7DE82B}" srcOrd="0" destOrd="0" parTransId="{46FD0618-97D7-47D4-A4C7-5869E97EBD6E}" sibTransId="{34735C9E-0037-4D51-8748-2226805C5CD0}"/>
    <dgm:cxn modelId="{DADC7ACF-A72C-403A-BD6A-8F7AB82C0206}" type="presOf" srcId="{6205C6D0-87DB-46C1-AD94-0F75C9C1DE91}" destId="{8E26F9E2-5A43-45DB-9A54-10B1321F132F}" srcOrd="0" destOrd="0" presId="urn:microsoft.com/office/officeart/2005/8/layout/vList6"/>
    <dgm:cxn modelId="{F2ED44DC-E9A7-47F2-A4C8-F232F5E2564F}" type="presOf" srcId="{6751B7E3-B27A-43BA-AB07-7C038E2173A3}" destId="{F506A8E9-4F58-4528-A832-A2857DACC44A}" srcOrd="0" destOrd="0" presId="urn:microsoft.com/office/officeart/2005/8/layout/vList6"/>
    <dgm:cxn modelId="{1FC3B5E0-3DFF-4F0F-85BE-F51BEE32382B}" type="presOf" srcId="{36FBB229-6752-47BB-99B5-8C476F7DE82B}" destId="{11ABA132-8C5D-42D6-B5B2-E698B1DAF2C8}" srcOrd="0" destOrd="0" presId="urn:microsoft.com/office/officeart/2005/8/layout/vList6"/>
    <dgm:cxn modelId="{D22DFEEA-5D44-4CF5-8B6B-28E9CB2DC9AB}" srcId="{6751B7E3-B27A-43BA-AB07-7C038E2173A3}" destId="{DF6AA133-467F-4CD6-9167-BBEDA5D98DB1}" srcOrd="0" destOrd="0" parTransId="{2F2DEC1B-893A-4CF8-BBB7-98F80CFC3886}" sibTransId="{F73DE8FD-64A1-4B34-8F96-09C889E68522}"/>
    <dgm:cxn modelId="{4AFFA7FC-836F-4DC5-9CE2-F40C1F867648}" srcId="{DF6AA133-467F-4CD6-9167-BBEDA5D98DB1}" destId="{B478686F-27B7-43CE-81BB-D7C5687B4473}" srcOrd="0" destOrd="0" parTransId="{16128B82-BBB0-40DC-8AA5-6C64D69ABDB5}" sibTransId="{98CE7734-B5D6-4DC6-A0F2-BB40296070B5}"/>
    <dgm:cxn modelId="{6B95D1A6-A915-426F-B1FE-05C5B5DEEE39}" type="presParOf" srcId="{F506A8E9-4F58-4528-A832-A2857DACC44A}" destId="{4C0F9174-3FE7-4CCC-94E2-8CDFA983D613}" srcOrd="0" destOrd="0" presId="urn:microsoft.com/office/officeart/2005/8/layout/vList6"/>
    <dgm:cxn modelId="{F38B7E3D-C986-4DD7-AD48-5996FEFEA8D1}" type="presParOf" srcId="{4C0F9174-3FE7-4CCC-94E2-8CDFA983D613}" destId="{5C8FB966-6E5C-4704-BB8F-818FBA628093}" srcOrd="0" destOrd="0" presId="urn:microsoft.com/office/officeart/2005/8/layout/vList6"/>
    <dgm:cxn modelId="{FA0F3283-5354-4F03-89CE-C289CA6E3E6B}" type="presParOf" srcId="{4C0F9174-3FE7-4CCC-94E2-8CDFA983D613}" destId="{AC2F9A41-61D8-4894-A859-AE2DD497F439}" srcOrd="1" destOrd="0" presId="urn:microsoft.com/office/officeart/2005/8/layout/vList6"/>
    <dgm:cxn modelId="{3899B0D0-C309-4709-BA43-4FA79ABAD887}" type="presParOf" srcId="{F506A8E9-4F58-4528-A832-A2857DACC44A}" destId="{91101C3A-C617-40CB-A518-5DFC10345E6B}" srcOrd="1" destOrd="0" presId="urn:microsoft.com/office/officeart/2005/8/layout/vList6"/>
    <dgm:cxn modelId="{FFC88A33-6462-4F5B-B569-71CA382F5D1B}" type="presParOf" srcId="{F506A8E9-4F58-4528-A832-A2857DACC44A}" destId="{B734EFEC-C64C-4267-8E7A-BFB33C8486AA}" srcOrd="2" destOrd="0" presId="urn:microsoft.com/office/officeart/2005/8/layout/vList6"/>
    <dgm:cxn modelId="{75A82DE9-155E-4AD8-BC1A-14CC49CB0B83}" type="presParOf" srcId="{B734EFEC-C64C-4267-8E7A-BFB33C8486AA}" destId="{6EF2F18C-6B89-409C-A771-2F3E61F063B7}" srcOrd="0" destOrd="0" presId="urn:microsoft.com/office/officeart/2005/8/layout/vList6"/>
    <dgm:cxn modelId="{B04B1A3D-A61F-440F-B7F3-45C11EFB60D2}" type="presParOf" srcId="{B734EFEC-C64C-4267-8E7A-BFB33C8486AA}" destId="{8E26F9E2-5A43-45DB-9A54-10B1321F132F}" srcOrd="1" destOrd="0" presId="urn:microsoft.com/office/officeart/2005/8/layout/vList6"/>
    <dgm:cxn modelId="{D64DD2C0-F4BF-4948-A82A-6EBF015B0C8E}" type="presParOf" srcId="{F506A8E9-4F58-4528-A832-A2857DACC44A}" destId="{0353B729-C50E-4FE1-A971-621AA70BC6BA}" srcOrd="3" destOrd="0" presId="urn:microsoft.com/office/officeart/2005/8/layout/vList6"/>
    <dgm:cxn modelId="{652AED6B-3123-4D53-AE1A-B787641221E1}" type="presParOf" srcId="{F506A8E9-4F58-4528-A832-A2857DACC44A}" destId="{1AFDA04D-15C2-4E1A-A0FB-C88DCAF560CC}" srcOrd="4" destOrd="0" presId="urn:microsoft.com/office/officeart/2005/8/layout/vList6"/>
    <dgm:cxn modelId="{E6FC8F81-085A-4A1A-8EA8-ADA946878D7B}" type="presParOf" srcId="{1AFDA04D-15C2-4E1A-A0FB-C88DCAF560CC}" destId="{3DDE3272-B9E4-48A3-BDBB-67A2A5E6961B}" srcOrd="0" destOrd="0" presId="urn:microsoft.com/office/officeart/2005/8/layout/vList6"/>
    <dgm:cxn modelId="{C82D78D6-B6FB-420F-B3BF-53DACC3F24AA}" type="presParOf" srcId="{1AFDA04D-15C2-4E1A-A0FB-C88DCAF560CC}" destId="{11ABA132-8C5D-42D6-B5B2-E698B1DAF2C8}" srcOrd="1" destOrd="0" presId="urn:microsoft.com/office/officeart/2005/8/layout/vList6"/>
    <dgm:cxn modelId="{321CA3B7-C118-4EA2-B29A-6D7C15A3B87E}" type="presParOf" srcId="{F506A8E9-4F58-4528-A832-A2857DACC44A}" destId="{B00EE497-75D1-4FF4-A54D-E4AD0A3FF058}" srcOrd="5" destOrd="0" presId="urn:microsoft.com/office/officeart/2005/8/layout/vList6"/>
    <dgm:cxn modelId="{1B9C6CF1-A52F-453C-BDB3-E708380915FC}" type="presParOf" srcId="{F506A8E9-4F58-4528-A832-A2857DACC44A}" destId="{5D422FA9-B731-42B4-8F25-26FCF800EA0A}" srcOrd="6" destOrd="0" presId="urn:microsoft.com/office/officeart/2005/8/layout/vList6"/>
    <dgm:cxn modelId="{2D28D1D5-2BEB-410E-A394-B420BFE890B8}" type="presParOf" srcId="{5D422FA9-B731-42B4-8F25-26FCF800EA0A}" destId="{919A1E5B-2129-480E-B200-7F80133F46AC}" srcOrd="0" destOrd="0" presId="urn:microsoft.com/office/officeart/2005/8/layout/vList6"/>
    <dgm:cxn modelId="{D9F3B2D1-2B89-4946-B46D-E162A9E02387}" type="presParOf" srcId="{5D422FA9-B731-42B4-8F25-26FCF800EA0A}" destId="{648E94B5-F7B5-40BA-B810-54EB92B27BB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F9A41-61D8-4894-A859-AE2DD497F439}">
      <dsp:nvSpPr>
        <dsp:cNvPr id="0" name=""/>
        <dsp:cNvSpPr/>
      </dsp:nvSpPr>
      <dsp:spPr>
        <a:xfrm>
          <a:off x="2051655" y="1266"/>
          <a:ext cx="6063668" cy="100507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altLang="zh-CN" sz="1700" b="1" u="none" kern="1200" dirty="0">
              <a:latin typeface="+mn-lt"/>
              <a:ea typeface="+mn-ea"/>
              <a:cs typeface="+mn-ea"/>
              <a:sym typeface="+mn-lt"/>
            </a:rPr>
            <a:t>Click here to add content, content to match the title. </a:t>
          </a:r>
          <a:endParaRPr lang="zh-CN" altLang="en-US" sz="1700" u="none" kern="1200" dirty="0">
            <a:latin typeface="+mn-lt"/>
            <a:ea typeface="+mn-ea"/>
            <a:cs typeface="+mn-ea"/>
            <a:sym typeface="+mn-lt"/>
          </a:endParaRPr>
        </a:p>
      </dsp:txBody>
      <dsp:txXfrm>
        <a:off x="2051655" y="126900"/>
        <a:ext cx="5686766" cy="753805"/>
      </dsp:txXfrm>
    </dsp:sp>
    <dsp:sp modelId="{5C8FB966-6E5C-4704-BB8F-818FBA628093}">
      <dsp:nvSpPr>
        <dsp:cNvPr id="0" name=""/>
        <dsp:cNvSpPr/>
      </dsp:nvSpPr>
      <dsp:spPr>
        <a:xfrm>
          <a:off x="114276" y="1266"/>
          <a:ext cx="1937379" cy="1005073"/>
        </a:xfrm>
        <a:prstGeom prst="roundRect">
          <a:avLst/>
        </a:prstGeom>
        <a:solidFill>
          <a:srgbClr val="385D8A"/>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latin typeface="+mn-lt"/>
              <a:ea typeface="+mn-ea"/>
              <a:cs typeface="+mn-ea"/>
              <a:sym typeface="+mn-lt"/>
            </a:rPr>
            <a:t>Add title text</a:t>
          </a:r>
          <a:endParaRPr lang="zh-CN" altLang="en-US" sz="2100" kern="1200" dirty="0">
            <a:latin typeface="+mn-lt"/>
            <a:ea typeface="+mn-ea"/>
            <a:cs typeface="+mn-ea"/>
            <a:sym typeface="+mn-lt"/>
          </a:endParaRPr>
        </a:p>
      </dsp:txBody>
      <dsp:txXfrm>
        <a:off x="163340" y="50330"/>
        <a:ext cx="1839251" cy="906945"/>
      </dsp:txXfrm>
    </dsp:sp>
    <dsp:sp modelId="{8E26F9E2-5A43-45DB-9A54-10B1321F132F}">
      <dsp:nvSpPr>
        <dsp:cNvPr id="0" name=""/>
        <dsp:cNvSpPr/>
      </dsp:nvSpPr>
      <dsp:spPr>
        <a:xfrm>
          <a:off x="2051614" y="1106847"/>
          <a:ext cx="6063717" cy="100507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altLang="zh-CN" sz="1700" b="1" u="none" kern="1200" dirty="0">
              <a:latin typeface="+mn-lt"/>
              <a:ea typeface="+mn-ea"/>
              <a:cs typeface="+mn-ea"/>
              <a:sym typeface="+mn-lt"/>
            </a:rPr>
            <a:t>Click here to add text content, such as keywords, some brief introductions, etc.</a:t>
          </a:r>
          <a:endParaRPr lang="zh-CN" altLang="en-US" sz="1700" u="none" kern="1200" dirty="0">
            <a:latin typeface="+mn-lt"/>
            <a:ea typeface="+mn-ea"/>
            <a:cs typeface="+mn-ea"/>
            <a:sym typeface="+mn-lt"/>
          </a:endParaRPr>
        </a:p>
      </dsp:txBody>
      <dsp:txXfrm>
        <a:off x="2051614" y="1232481"/>
        <a:ext cx="5686815" cy="753805"/>
      </dsp:txXfrm>
    </dsp:sp>
    <dsp:sp modelId="{6EF2F18C-6B89-409C-A771-2F3E61F063B7}">
      <dsp:nvSpPr>
        <dsp:cNvPr id="0" name=""/>
        <dsp:cNvSpPr/>
      </dsp:nvSpPr>
      <dsp:spPr>
        <a:xfrm>
          <a:off x="114267" y="1106847"/>
          <a:ext cx="1937346" cy="1005073"/>
        </a:xfrm>
        <a:prstGeom prst="roundRect">
          <a:avLst/>
        </a:prstGeom>
        <a:solidFill>
          <a:srgbClr val="385D8A"/>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latin typeface="+mn-lt"/>
              <a:ea typeface="+mn-ea"/>
              <a:cs typeface="+mn-ea"/>
              <a:sym typeface="+mn-lt"/>
            </a:rPr>
            <a:t>Add title text</a:t>
          </a:r>
          <a:endParaRPr lang="zh-CN" altLang="en-US" sz="2100" kern="1200" dirty="0">
            <a:latin typeface="+mn-lt"/>
            <a:ea typeface="+mn-ea"/>
            <a:cs typeface="+mn-ea"/>
            <a:sym typeface="+mn-lt"/>
          </a:endParaRPr>
        </a:p>
      </dsp:txBody>
      <dsp:txXfrm>
        <a:off x="163331" y="1155911"/>
        <a:ext cx="1839218" cy="906945"/>
      </dsp:txXfrm>
    </dsp:sp>
    <dsp:sp modelId="{11ABA132-8C5D-42D6-B5B2-E698B1DAF2C8}">
      <dsp:nvSpPr>
        <dsp:cNvPr id="0" name=""/>
        <dsp:cNvSpPr/>
      </dsp:nvSpPr>
      <dsp:spPr>
        <a:xfrm>
          <a:off x="2123063" y="2212428"/>
          <a:ext cx="5920818" cy="100507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altLang="zh-CN" sz="1700" b="1" u="none" kern="1200" dirty="0">
              <a:latin typeface="+mn-lt"/>
              <a:ea typeface="+mn-ea"/>
              <a:cs typeface="+mn-ea"/>
              <a:sym typeface="+mn-lt"/>
            </a:rPr>
            <a:t>Click here to add text content, such as keywords, some brief introductions, etc.</a:t>
          </a:r>
          <a:endParaRPr lang="zh-CN" altLang="en-US" sz="1700" u="none" kern="1200" dirty="0">
            <a:latin typeface="+mn-lt"/>
            <a:ea typeface="+mn-ea"/>
            <a:cs typeface="+mn-ea"/>
            <a:sym typeface="+mn-lt"/>
          </a:endParaRPr>
        </a:p>
      </dsp:txBody>
      <dsp:txXfrm>
        <a:off x="2123063" y="2338062"/>
        <a:ext cx="5543916" cy="753805"/>
      </dsp:txXfrm>
    </dsp:sp>
    <dsp:sp modelId="{3DDE3272-B9E4-48A3-BDBB-67A2A5E6961B}">
      <dsp:nvSpPr>
        <dsp:cNvPr id="0" name=""/>
        <dsp:cNvSpPr/>
      </dsp:nvSpPr>
      <dsp:spPr>
        <a:xfrm>
          <a:off x="185717" y="2212428"/>
          <a:ext cx="1937346" cy="1005073"/>
        </a:xfrm>
        <a:prstGeom prst="roundRect">
          <a:avLst/>
        </a:prstGeom>
        <a:solidFill>
          <a:srgbClr val="385D8A"/>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latin typeface="+mn-lt"/>
              <a:ea typeface="+mn-ea"/>
              <a:cs typeface="+mn-ea"/>
              <a:sym typeface="+mn-lt"/>
            </a:rPr>
            <a:t>Add title text</a:t>
          </a:r>
          <a:endParaRPr lang="zh-CN" altLang="en-US" sz="2100" kern="1200" dirty="0">
            <a:latin typeface="+mn-lt"/>
            <a:ea typeface="+mn-ea"/>
            <a:cs typeface="+mn-ea"/>
            <a:sym typeface="+mn-lt"/>
          </a:endParaRPr>
        </a:p>
      </dsp:txBody>
      <dsp:txXfrm>
        <a:off x="234781" y="2261492"/>
        <a:ext cx="1839218" cy="906945"/>
      </dsp:txXfrm>
    </dsp:sp>
    <dsp:sp modelId="{648E94B5-F7B5-40BA-B810-54EB92B27BBB}">
      <dsp:nvSpPr>
        <dsp:cNvPr id="0" name=""/>
        <dsp:cNvSpPr/>
      </dsp:nvSpPr>
      <dsp:spPr>
        <a:xfrm>
          <a:off x="2194488" y="3318009"/>
          <a:ext cx="5777969" cy="100507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altLang="zh-CN" sz="1700" u="none" kern="1200" dirty="0">
              <a:latin typeface="+mn-lt"/>
              <a:ea typeface="+mn-ea"/>
              <a:cs typeface="+mn-ea"/>
              <a:sym typeface="+mn-lt"/>
            </a:rPr>
            <a:t>Click here to add text content, such as keywords, some brief introductions, etc.</a:t>
          </a:r>
          <a:endParaRPr lang="zh-CN" altLang="en-US" sz="1700" u="none" kern="1200" dirty="0">
            <a:latin typeface="+mn-lt"/>
            <a:ea typeface="+mn-ea"/>
            <a:cs typeface="+mn-ea"/>
            <a:sym typeface="+mn-lt"/>
          </a:endParaRPr>
        </a:p>
      </dsp:txBody>
      <dsp:txXfrm>
        <a:off x="2194488" y="3443643"/>
        <a:ext cx="5401067" cy="753805"/>
      </dsp:txXfrm>
    </dsp:sp>
    <dsp:sp modelId="{919A1E5B-2129-480E-B200-7F80133F46AC}">
      <dsp:nvSpPr>
        <dsp:cNvPr id="0" name=""/>
        <dsp:cNvSpPr/>
      </dsp:nvSpPr>
      <dsp:spPr>
        <a:xfrm>
          <a:off x="185692" y="3319276"/>
          <a:ext cx="1937346" cy="1005073"/>
        </a:xfrm>
        <a:prstGeom prst="roundRect">
          <a:avLst/>
        </a:prstGeom>
        <a:solidFill>
          <a:srgbClr val="385D8A"/>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latin typeface="+mn-lt"/>
              <a:ea typeface="+mn-ea"/>
              <a:cs typeface="+mn-ea"/>
              <a:sym typeface="+mn-lt"/>
            </a:rPr>
            <a:t>Add title text</a:t>
          </a:r>
          <a:endParaRPr lang="zh-CN" altLang="en-US" sz="2100" kern="1200" dirty="0">
            <a:latin typeface="+mn-lt"/>
            <a:ea typeface="+mn-ea"/>
            <a:cs typeface="+mn-ea"/>
            <a:sym typeface="+mn-lt"/>
          </a:endParaRPr>
        </a:p>
      </dsp:txBody>
      <dsp:txXfrm>
        <a:off x="234756" y="3368340"/>
        <a:ext cx="1839218" cy="90694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64E31-394C-4155-8BDD-1C0644C70FF2}" type="datetimeFigureOut">
              <a:rPr lang="zh-CN" altLang="en-US" smtClean="0"/>
              <a:t>2022/8/11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B5190-B94A-487D-A4F2-1206236771C7}" type="slidenum">
              <a:rPr lang="zh-CN" altLang="en-US" smtClean="0"/>
              <a:t>‹#›</a:t>
            </a:fld>
            <a:endParaRPr lang="zh-CN" altLang="en-US"/>
          </a:p>
        </p:txBody>
      </p:sp>
    </p:spTree>
    <p:extLst>
      <p:ext uri="{BB962C8B-B14F-4D97-AF65-F5344CB8AC3E}">
        <p14:creationId xmlns:p14="http://schemas.microsoft.com/office/powerpoint/2010/main" val="199173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a:t>
            </a:fld>
            <a:endParaRPr lang="zh-CN" altLang="en-US"/>
          </a:p>
        </p:txBody>
      </p:sp>
    </p:spTree>
    <p:extLst>
      <p:ext uri="{BB962C8B-B14F-4D97-AF65-F5344CB8AC3E}">
        <p14:creationId xmlns:p14="http://schemas.microsoft.com/office/powerpoint/2010/main" val="353766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10</a:t>
            </a:fld>
            <a:endParaRPr lang="zh-CN" altLang="en-US"/>
          </a:p>
        </p:txBody>
      </p:sp>
    </p:spTree>
    <p:extLst>
      <p:ext uri="{BB962C8B-B14F-4D97-AF65-F5344CB8AC3E}">
        <p14:creationId xmlns:p14="http://schemas.microsoft.com/office/powerpoint/2010/main" val="339414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11</a:t>
            </a:fld>
            <a:endParaRPr lang="zh-CN" altLang="en-US"/>
          </a:p>
        </p:txBody>
      </p:sp>
    </p:spTree>
    <p:extLst>
      <p:ext uri="{BB962C8B-B14F-4D97-AF65-F5344CB8AC3E}">
        <p14:creationId xmlns:p14="http://schemas.microsoft.com/office/powerpoint/2010/main" val="130324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12</a:t>
            </a:fld>
            <a:endParaRPr lang="zh-CN" altLang="en-US"/>
          </a:p>
        </p:txBody>
      </p:sp>
    </p:spTree>
    <p:extLst>
      <p:ext uri="{BB962C8B-B14F-4D97-AF65-F5344CB8AC3E}">
        <p14:creationId xmlns:p14="http://schemas.microsoft.com/office/powerpoint/2010/main" val="188542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13</a:t>
            </a:fld>
            <a:endParaRPr lang="zh-CN" altLang="en-US"/>
          </a:p>
        </p:txBody>
      </p:sp>
    </p:spTree>
    <p:extLst>
      <p:ext uri="{BB962C8B-B14F-4D97-AF65-F5344CB8AC3E}">
        <p14:creationId xmlns:p14="http://schemas.microsoft.com/office/powerpoint/2010/main" val="295694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14</a:t>
            </a:fld>
            <a:endParaRPr lang="zh-CN" altLang="en-US"/>
          </a:p>
        </p:txBody>
      </p:sp>
    </p:spTree>
    <p:extLst>
      <p:ext uri="{BB962C8B-B14F-4D97-AF65-F5344CB8AC3E}">
        <p14:creationId xmlns:p14="http://schemas.microsoft.com/office/powerpoint/2010/main" val="22182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15</a:t>
            </a:fld>
            <a:endParaRPr lang="zh-CN" altLang="en-US"/>
          </a:p>
        </p:txBody>
      </p:sp>
    </p:spTree>
    <p:extLst>
      <p:ext uri="{BB962C8B-B14F-4D97-AF65-F5344CB8AC3E}">
        <p14:creationId xmlns:p14="http://schemas.microsoft.com/office/powerpoint/2010/main" val="4242592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16</a:t>
            </a:fld>
            <a:endParaRPr lang="zh-CN" altLang="en-US"/>
          </a:p>
        </p:txBody>
      </p:sp>
    </p:spTree>
    <p:extLst>
      <p:ext uri="{BB962C8B-B14F-4D97-AF65-F5344CB8AC3E}">
        <p14:creationId xmlns:p14="http://schemas.microsoft.com/office/powerpoint/2010/main" val="324527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17</a:t>
            </a:fld>
            <a:endParaRPr lang="zh-CN" altLang="en-US"/>
          </a:p>
        </p:txBody>
      </p:sp>
    </p:spTree>
    <p:extLst>
      <p:ext uri="{BB962C8B-B14F-4D97-AF65-F5344CB8AC3E}">
        <p14:creationId xmlns:p14="http://schemas.microsoft.com/office/powerpoint/2010/main" val="1798439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18</a:t>
            </a:fld>
            <a:endParaRPr lang="zh-CN" altLang="en-US"/>
          </a:p>
        </p:txBody>
      </p:sp>
    </p:spTree>
    <p:extLst>
      <p:ext uri="{BB962C8B-B14F-4D97-AF65-F5344CB8AC3E}">
        <p14:creationId xmlns:p14="http://schemas.microsoft.com/office/powerpoint/2010/main" val="61188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19</a:t>
            </a:fld>
            <a:endParaRPr lang="zh-CN" altLang="en-US"/>
          </a:p>
        </p:txBody>
      </p:sp>
    </p:spTree>
    <p:extLst>
      <p:ext uri="{BB962C8B-B14F-4D97-AF65-F5344CB8AC3E}">
        <p14:creationId xmlns:p14="http://schemas.microsoft.com/office/powerpoint/2010/main" val="175894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a:t>
            </a:fld>
            <a:endParaRPr lang="zh-CN" altLang="en-US"/>
          </a:p>
        </p:txBody>
      </p:sp>
    </p:spTree>
    <p:extLst>
      <p:ext uri="{BB962C8B-B14F-4D97-AF65-F5344CB8AC3E}">
        <p14:creationId xmlns:p14="http://schemas.microsoft.com/office/powerpoint/2010/main" val="923723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20</a:t>
            </a:fld>
            <a:endParaRPr lang="zh-CN" altLang="en-US"/>
          </a:p>
        </p:txBody>
      </p:sp>
    </p:spTree>
    <p:extLst>
      <p:ext uri="{BB962C8B-B14F-4D97-AF65-F5344CB8AC3E}">
        <p14:creationId xmlns:p14="http://schemas.microsoft.com/office/powerpoint/2010/main" val="849527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21</a:t>
            </a:fld>
            <a:endParaRPr lang="zh-CN" altLang="en-US"/>
          </a:p>
        </p:txBody>
      </p:sp>
    </p:spTree>
    <p:extLst>
      <p:ext uri="{BB962C8B-B14F-4D97-AF65-F5344CB8AC3E}">
        <p14:creationId xmlns:p14="http://schemas.microsoft.com/office/powerpoint/2010/main" val="258437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22</a:t>
            </a:fld>
            <a:endParaRPr lang="zh-CN" altLang="en-US"/>
          </a:p>
        </p:txBody>
      </p:sp>
    </p:spTree>
    <p:extLst>
      <p:ext uri="{BB962C8B-B14F-4D97-AF65-F5344CB8AC3E}">
        <p14:creationId xmlns:p14="http://schemas.microsoft.com/office/powerpoint/2010/main" val="2239846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23</a:t>
            </a:fld>
            <a:endParaRPr lang="zh-CN" altLang="en-US"/>
          </a:p>
        </p:txBody>
      </p:sp>
    </p:spTree>
    <p:extLst>
      <p:ext uri="{BB962C8B-B14F-4D97-AF65-F5344CB8AC3E}">
        <p14:creationId xmlns:p14="http://schemas.microsoft.com/office/powerpoint/2010/main" val="2080955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24</a:t>
            </a:fld>
            <a:endParaRPr lang="zh-CN" altLang="en-US"/>
          </a:p>
        </p:txBody>
      </p:sp>
    </p:spTree>
    <p:extLst>
      <p:ext uri="{BB962C8B-B14F-4D97-AF65-F5344CB8AC3E}">
        <p14:creationId xmlns:p14="http://schemas.microsoft.com/office/powerpoint/2010/main" val="398091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25</a:t>
            </a:fld>
            <a:endParaRPr lang="zh-CN" altLang="en-US"/>
          </a:p>
        </p:txBody>
      </p:sp>
    </p:spTree>
    <p:extLst>
      <p:ext uri="{BB962C8B-B14F-4D97-AF65-F5344CB8AC3E}">
        <p14:creationId xmlns:p14="http://schemas.microsoft.com/office/powerpoint/2010/main" val="4006914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26</a:t>
            </a:fld>
            <a:endParaRPr lang="zh-CN" altLang="en-US"/>
          </a:p>
        </p:txBody>
      </p:sp>
    </p:spTree>
    <p:extLst>
      <p:ext uri="{BB962C8B-B14F-4D97-AF65-F5344CB8AC3E}">
        <p14:creationId xmlns:p14="http://schemas.microsoft.com/office/powerpoint/2010/main" val="1702081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27</a:t>
            </a:fld>
            <a:endParaRPr lang="zh-CN" altLang="en-US"/>
          </a:p>
        </p:txBody>
      </p:sp>
    </p:spTree>
    <p:extLst>
      <p:ext uri="{BB962C8B-B14F-4D97-AF65-F5344CB8AC3E}">
        <p14:creationId xmlns:p14="http://schemas.microsoft.com/office/powerpoint/2010/main" val="2649671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28</a:t>
            </a:fld>
            <a:endParaRPr lang="zh-CN" altLang="en-US"/>
          </a:p>
        </p:txBody>
      </p:sp>
    </p:spTree>
    <p:extLst>
      <p:ext uri="{BB962C8B-B14F-4D97-AF65-F5344CB8AC3E}">
        <p14:creationId xmlns:p14="http://schemas.microsoft.com/office/powerpoint/2010/main" val="24599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29</a:t>
            </a:fld>
            <a:endParaRPr lang="zh-CN" altLang="en-US"/>
          </a:p>
        </p:txBody>
      </p:sp>
    </p:spTree>
    <p:extLst>
      <p:ext uri="{BB962C8B-B14F-4D97-AF65-F5344CB8AC3E}">
        <p14:creationId xmlns:p14="http://schemas.microsoft.com/office/powerpoint/2010/main" val="26790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3</a:t>
            </a:fld>
            <a:endParaRPr lang="zh-CN" altLang="en-US"/>
          </a:p>
        </p:txBody>
      </p:sp>
    </p:spTree>
    <p:extLst>
      <p:ext uri="{BB962C8B-B14F-4D97-AF65-F5344CB8AC3E}">
        <p14:creationId xmlns:p14="http://schemas.microsoft.com/office/powerpoint/2010/main" val="561951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30</a:t>
            </a:fld>
            <a:endParaRPr lang="zh-CN" altLang="en-US"/>
          </a:p>
        </p:txBody>
      </p:sp>
    </p:spTree>
    <p:extLst>
      <p:ext uri="{BB962C8B-B14F-4D97-AF65-F5344CB8AC3E}">
        <p14:creationId xmlns:p14="http://schemas.microsoft.com/office/powerpoint/2010/main" val="26772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4</a:t>
            </a:fld>
            <a:endParaRPr lang="zh-CN" altLang="en-US"/>
          </a:p>
        </p:txBody>
      </p:sp>
    </p:spTree>
    <p:extLst>
      <p:ext uri="{BB962C8B-B14F-4D97-AF65-F5344CB8AC3E}">
        <p14:creationId xmlns:p14="http://schemas.microsoft.com/office/powerpoint/2010/main" val="422191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5</a:t>
            </a:fld>
            <a:endParaRPr lang="zh-CN" altLang="en-US"/>
          </a:p>
        </p:txBody>
      </p:sp>
    </p:spTree>
    <p:extLst>
      <p:ext uri="{BB962C8B-B14F-4D97-AF65-F5344CB8AC3E}">
        <p14:creationId xmlns:p14="http://schemas.microsoft.com/office/powerpoint/2010/main" val="49471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6</a:t>
            </a:fld>
            <a:endParaRPr lang="zh-CN" altLang="en-US"/>
          </a:p>
        </p:txBody>
      </p:sp>
    </p:spTree>
    <p:extLst>
      <p:ext uri="{BB962C8B-B14F-4D97-AF65-F5344CB8AC3E}">
        <p14:creationId xmlns:p14="http://schemas.microsoft.com/office/powerpoint/2010/main" val="131138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7</a:t>
            </a:fld>
            <a:endParaRPr lang="zh-CN" altLang="en-US"/>
          </a:p>
        </p:txBody>
      </p:sp>
    </p:spTree>
    <p:extLst>
      <p:ext uri="{BB962C8B-B14F-4D97-AF65-F5344CB8AC3E}">
        <p14:creationId xmlns:p14="http://schemas.microsoft.com/office/powerpoint/2010/main" val="124413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8</a:t>
            </a:fld>
            <a:endParaRPr lang="zh-CN" altLang="en-US"/>
          </a:p>
        </p:txBody>
      </p:sp>
    </p:spTree>
    <p:extLst>
      <p:ext uri="{BB962C8B-B14F-4D97-AF65-F5344CB8AC3E}">
        <p14:creationId xmlns:p14="http://schemas.microsoft.com/office/powerpoint/2010/main" val="4185350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9</a:t>
            </a:fld>
            <a:endParaRPr lang="zh-CN" altLang="en-US"/>
          </a:p>
        </p:txBody>
      </p:sp>
    </p:spTree>
    <p:extLst>
      <p:ext uri="{BB962C8B-B14F-4D97-AF65-F5344CB8AC3E}">
        <p14:creationId xmlns:p14="http://schemas.microsoft.com/office/powerpoint/2010/main" val="6843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3905A7-5CBB-4F19-AB32-D4330DA08A2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ABB831E-D4C6-4531-8257-C197953092A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D9921E7-190C-4250-BD11-8D8544689C40}"/>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2022/8/11</a:t>
            </a:fld>
            <a:endParaRPr lang="zh-CN" altLang="en-US"/>
          </a:p>
        </p:txBody>
      </p:sp>
      <p:sp>
        <p:nvSpPr>
          <p:cNvPr id="5" name="页脚占位符 4">
            <a:extLst>
              <a:ext uri="{FF2B5EF4-FFF2-40B4-BE49-F238E27FC236}">
                <a16:creationId xmlns:a16="http://schemas.microsoft.com/office/drawing/2014/main" id="{CBA849D7-4DE8-4B96-80E3-49B4B4B48BF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20DAAEA-BA51-46A9-9BB5-2F07A49AF56C}"/>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09993593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5EB40-84FF-4D88-8EEA-9B6BCBA708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6A12510-D1A3-4115-A0C2-CBFEE01A4B5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F83A623-B6E4-446A-AC4A-8D201A2B9D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21C244B-33EC-4FA4-A6B8-A9786144224A}"/>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2022/8/11</a:t>
            </a:fld>
            <a:endParaRPr lang="zh-CN" altLang="en-US"/>
          </a:p>
        </p:txBody>
      </p:sp>
      <p:sp>
        <p:nvSpPr>
          <p:cNvPr id="6" name="页脚占位符 5">
            <a:extLst>
              <a:ext uri="{FF2B5EF4-FFF2-40B4-BE49-F238E27FC236}">
                <a16:creationId xmlns:a16="http://schemas.microsoft.com/office/drawing/2014/main" id="{E1E16466-9D3C-41D0-A93A-463C593BD42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BD94E57-CD28-45EB-92F9-12D453923B64}"/>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31067132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08D167-7EA6-4E89-B2F8-8A56B269A1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9D22391-E8A0-49D3-A513-402584D7AD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6A1AAA-0180-47A4-ABD4-DB6C32A5CD88}"/>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2022/8/11</a:t>
            </a:fld>
            <a:endParaRPr lang="zh-CN" altLang="en-US"/>
          </a:p>
        </p:txBody>
      </p:sp>
      <p:sp>
        <p:nvSpPr>
          <p:cNvPr id="5" name="页脚占位符 4">
            <a:extLst>
              <a:ext uri="{FF2B5EF4-FFF2-40B4-BE49-F238E27FC236}">
                <a16:creationId xmlns:a16="http://schemas.microsoft.com/office/drawing/2014/main" id="{6973E80C-28AF-46AA-93A4-9191BF7CDE3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14BBFFC-4106-4BF2-B1DD-6FF8C972932C}"/>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92045845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5BC31B0-FB8E-4205-816F-9F99C6E63B1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2E0EE00-9EA1-4791-9C12-070B48EC656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8C1A34A-6791-4111-933B-A47CEEAC0596}"/>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2022/8/11</a:t>
            </a:fld>
            <a:endParaRPr lang="zh-CN" altLang="en-US"/>
          </a:p>
        </p:txBody>
      </p:sp>
      <p:sp>
        <p:nvSpPr>
          <p:cNvPr id="5" name="页脚占位符 4">
            <a:extLst>
              <a:ext uri="{FF2B5EF4-FFF2-40B4-BE49-F238E27FC236}">
                <a16:creationId xmlns:a16="http://schemas.microsoft.com/office/drawing/2014/main" id="{78B1B222-9B59-4DF0-84BB-62F53FA1DD0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E8CBE2F-4AFE-4A93-82CF-997C823D3661}"/>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81306044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41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38779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80903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88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F72E0D-5032-4E25-99AF-1EECA9D132D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6513D2A-9FB6-46B5-ABF2-50B1D9ECE23C}"/>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BD4DD9-272A-40CA-BF8F-33E04FB023D7}"/>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2022/8/11</a:t>
            </a:fld>
            <a:endParaRPr lang="zh-CN" altLang="en-US"/>
          </a:p>
        </p:txBody>
      </p:sp>
      <p:sp>
        <p:nvSpPr>
          <p:cNvPr id="5" name="页脚占位符 4">
            <a:extLst>
              <a:ext uri="{FF2B5EF4-FFF2-40B4-BE49-F238E27FC236}">
                <a16:creationId xmlns:a16="http://schemas.microsoft.com/office/drawing/2014/main" id="{7BA41B12-2266-4BDA-90AC-1ACF14D8DFA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21C0B83-B823-4600-BA98-D22282530C81}"/>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49703881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6A833-8BA9-4A6E-A617-19930048C2F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DFE079F-3F51-4B20-9407-F9DC57F03AB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2E3F5BF-61BB-43D6-8946-662BDBEDC487}"/>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2022/8/11</a:t>
            </a:fld>
            <a:endParaRPr lang="zh-CN" altLang="en-US"/>
          </a:p>
        </p:txBody>
      </p:sp>
      <p:sp>
        <p:nvSpPr>
          <p:cNvPr id="5" name="页脚占位符 4">
            <a:extLst>
              <a:ext uri="{FF2B5EF4-FFF2-40B4-BE49-F238E27FC236}">
                <a16:creationId xmlns:a16="http://schemas.microsoft.com/office/drawing/2014/main" id="{2FC44BA6-5604-46FD-B9EA-526DCA4D3F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D87F2EA-260F-4997-A8EC-E0B7BEDBADA7}"/>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4115859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01FA87-48C4-4790-AEEE-A04EAC58162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B722C3D-BB1C-4A3B-9E10-B055D0263DB5}"/>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48E3B2-855D-4517-9A44-2C51B347F49D}"/>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5981F8B6-7851-40D0-9E93-3CF048A52B7F}"/>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2022/8/11</a:t>
            </a:fld>
            <a:endParaRPr lang="zh-CN" altLang="en-US"/>
          </a:p>
        </p:txBody>
      </p:sp>
      <p:sp>
        <p:nvSpPr>
          <p:cNvPr id="6" name="页脚占位符 5">
            <a:extLst>
              <a:ext uri="{FF2B5EF4-FFF2-40B4-BE49-F238E27FC236}">
                <a16:creationId xmlns:a16="http://schemas.microsoft.com/office/drawing/2014/main" id="{0D40C695-5304-4C75-9F08-D6E903BC23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3A6B409-8410-4B35-AA6C-2DBC886FBDAB}"/>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96355673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D891DD-8675-4D87-844F-C88004A8AAC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8A9837-228A-445A-BD16-CA169140A96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71E0C50-09EA-4DA5-B897-97D8CAA0D67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5EEBDD8-A466-45EA-9C5E-4F6CBEBECE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3CC6F00-BF6B-4E28-A09E-B525B938DE85}"/>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8C7CE76-9A05-4775-AFCF-F1B20BBB753F}"/>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2022/8/11</a:t>
            </a:fld>
            <a:endParaRPr lang="zh-CN" altLang="en-US"/>
          </a:p>
        </p:txBody>
      </p:sp>
      <p:sp>
        <p:nvSpPr>
          <p:cNvPr id="8" name="页脚占位符 7">
            <a:extLst>
              <a:ext uri="{FF2B5EF4-FFF2-40B4-BE49-F238E27FC236}">
                <a16:creationId xmlns:a16="http://schemas.microsoft.com/office/drawing/2014/main" id="{E3A40ED4-7935-419A-A863-E0C30095402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42B28CC0-81CC-41B5-B7FE-C55CBB3C6049}"/>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3157319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D891DD-8675-4D87-844F-C88004A8AAC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8A9837-228A-445A-BD16-CA169140A96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71E0C50-09EA-4DA5-B897-97D8CAA0D67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5EEBDD8-A466-45EA-9C5E-4F6CBEBECE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3CC6F00-BF6B-4E28-A09E-B525B938DE85}"/>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8C7CE76-9A05-4775-AFCF-F1B20BBB753F}"/>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2022/8/11</a:t>
            </a:fld>
            <a:endParaRPr lang="zh-CN" altLang="en-US"/>
          </a:p>
        </p:txBody>
      </p:sp>
      <p:sp>
        <p:nvSpPr>
          <p:cNvPr id="8" name="页脚占位符 7">
            <a:extLst>
              <a:ext uri="{FF2B5EF4-FFF2-40B4-BE49-F238E27FC236}">
                <a16:creationId xmlns:a16="http://schemas.microsoft.com/office/drawing/2014/main" id="{E3A40ED4-7935-419A-A863-E0C30095402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42B28CC0-81CC-41B5-B7FE-C55CBB3C6049}"/>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
        <p:nvSpPr>
          <p:cNvPr id="11" name="TextBox 10"/>
          <p:cNvSpPr txBox="1"/>
          <p:nvPr userDrawn="1"/>
        </p:nvSpPr>
        <p:spPr>
          <a:xfrm>
            <a:off x="911424" y="671703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89148384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48F2F-BE0B-4BD4-8502-F570F22545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6E1F56F-F124-4E18-BCEF-89D26BF26EC3}"/>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2022/8/11</a:t>
            </a:fld>
            <a:endParaRPr lang="zh-CN" altLang="en-US"/>
          </a:p>
        </p:txBody>
      </p:sp>
      <p:sp>
        <p:nvSpPr>
          <p:cNvPr id="4" name="页脚占位符 3">
            <a:extLst>
              <a:ext uri="{FF2B5EF4-FFF2-40B4-BE49-F238E27FC236}">
                <a16:creationId xmlns:a16="http://schemas.microsoft.com/office/drawing/2014/main" id="{F728813D-B944-4D6A-8864-B7F35B2B0F2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269D983A-6429-41EB-AC0F-0F24EDEBE403}"/>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0456078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FC84087-4BE7-47A1-B508-FF91ECB5C4CE}"/>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2022/8/11</a:t>
            </a:fld>
            <a:endParaRPr lang="zh-CN" altLang="en-US"/>
          </a:p>
        </p:txBody>
      </p:sp>
      <p:sp>
        <p:nvSpPr>
          <p:cNvPr id="3" name="页脚占位符 2">
            <a:extLst>
              <a:ext uri="{FF2B5EF4-FFF2-40B4-BE49-F238E27FC236}">
                <a16:creationId xmlns:a16="http://schemas.microsoft.com/office/drawing/2014/main" id="{BAE6031D-60EE-4B1D-A8F7-3D1DDDDB30B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2F9E9F1-C657-488E-A6DE-180A70671A16}"/>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25027654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DEE948-999C-4C43-BCDC-CC08D05910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9C6E27-19DB-4B44-B629-07F154D60B8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EA45289-9FA3-49C2-868E-D87F1DC288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3EAD4E9-B45D-497E-A150-5D0A38E4CA05}"/>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2022/8/11</a:t>
            </a:fld>
            <a:endParaRPr lang="zh-CN" altLang="en-US"/>
          </a:p>
        </p:txBody>
      </p:sp>
      <p:sp>
        <p:nvSpPr>
          <p:cNvPr id="6" name="页脚占位符 5">
            <a:extLst>
              <a:ext uri="{FF2B5EF4-FFF2-40B4-BE49-F238E27FC236}">
                <a16:creationId xmlns:a16="http://schemas.microsoft.com/office/drawing/2014/main" id="{6CD290C8-1B03-4C06-A9F0-C9EFB675572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8150E50-42C0-4B5F-9CF7-32B23CAE066D}"/>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12041613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2E78DC7A-4A59-4885-AB80-D64DD8832771}"/>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A93DE9F9-AFC1-49E7-8D6F-4650C82C32BD}"/>
              </a:ext>
            </a:extLst>
          </p:cNvPr>
          <p:cNvSpPr/>
          <p:nvPr userDrawn="1"/>
        </p:nvSpPr>
        <p:spPr>
          <a:xfrm>
            <a:off x="263352" y="260648"/>
            <a:ext cx="11665296" cy="633670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67295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 id="2147483677" r:id="rId13"/>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7282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0.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freeppt7.co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pixabay.com/" TargetMode="External"/><Relationship Id="rId3" Type="http://schemas.openxmlformats.org/officeDocument/2006/relationships/hyperlink" Target="https://www.instagram.com/slidesfree/" TargetMode="External"/><Relationship Id="rId7" Type="http://schemas.openxmlformats.org/officeDocument/2006/relationships/hyperlink" Target="https://www.freeppt7.com/" TargetMode="External"/><Relationship Id="rId2" Type="http://schemas.openxmlformats.org/officeDocument/2006/relationships/hyperlink" Target="https://www.youtube.com/c/Slidesfree" TargetMode="External"/><Relationship Id="rId1" Type="http://schemas.openxmlformats.org/officeDocument/2006/relationships/slideLayout" Target="../slideLayouts/slideLayout13.xml"/><Relationship Id="rId6" Type="http://schemas.openxmlformats.org/officeDocument/2006/relationships/hyperlink" Target="https://twitter.com/freeppt7_com" TargetMode="External"/><Relationship Id="rId5" Type="http://schemas.openxmlformats.org/officeDocument/2006/relationships/hyperlink" Target="https://www.facebook.com/groups/best.PowerPoint.templates" TargetMode="External"/><Relationship Id="rId4" Type="http://schemas.openxmlformats.org/officeDocument/2006/relationships/hyperlink" Target="https://www.facebook.com/freeppt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0A51F79-E9B4-49C3-B9AE-AB29529D12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grpSp>
        <p:nvGrpSpPr>
          <p:cNvPr id="4" name="组合 3">
            <a:extLst>
              <a:ext uri="{FF2B5EF4-FFF2-40B4-BE49-F238E27FC236}">
                <a16:creationId xmlns:a16="http://schemas.microsoft.com/office/drawing/2014/main" id="{7984BDE0-2228-4114-BEF4-C793BA30FAE3}"/>
              </a:ext>
            </a:extLst>
          </p:cNvPr>
          <p:cNvGrpSpPr/>
          <p:nvPr/>
        </p:nvGrpSpPr>
        <p:grpSpPr>
          <a:xfrm>
            <a:off x="1055440" y="548680"/>
            <a:ext cx="4024195" cy="5832123"/>
            <a:chOff x="1559496" y="764704"/>
            <a:chExt cx="3849496" cy="5578937"/>
          </a:xfrm>
        </p:grpSpPr>
        <p:pic>
          <p:nvPicPr>
            <p:cNvPr id="5" name="图片 4">
              <a:extLst>
                <a:ext uri="{FF2B5EF4-FFF2-40B4-BE49-F238E27FC236}">
                  <a16:creationId xmlns:a16="http://schemas.microsoft.com/office/drawing/2014/main" id="{C3EE1289-56A5-4356-BDDF-8A0C8A739A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9496" y="764704"/>
              <a:ext cx="3849496" cy="5027851"/>
            </a:xfrm>
            <a:prstGeom prst="rect">
              <a:avLst/>
            </a:prstGeom>
          </p:spPr>
        </p:pic>
        <p:pic>
          <p:nvPicPr>
            <p:cNvPr id="6" name="图片 5">
              <a:extLst>
                <a:ext uri="{FF2B5EF4-FFF2-40B4-BE49-F238E27FC236}">
                  <a16:creationId xmlns:a16="http://schemas.microsoft.com/office/drawing/2014/main" id="{E73BDC87-593C-431B-8DE5-864075668C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1544" y="3573016"/>
              <a:ext cx="2839740" cy="2770625"/>
            </a:xfrm>
            <a:prstGeom prst="rect">
              <a:avLst/>
            </a:prstGeom>
          </p:spPr>
        </p:pic>
      </p:grpSp>
      <p:sp>
        <p:nvSpPr>
          <p:cNvPr id="8" name="矩形 7">
            <a:extLst>
              <a:ext uri="{FF2B5EF4-FFF2-40B4-BE49-F238E27FC236}">
                <a16:creationId xmlns:a16="http://schemas.microsoft.com/office/drawing/2014/main" id="{BAE7521F-38FF-4A38-B110-E6D1B2A540F4}"/>
              </a:ext>
            </a:extLst>
          </p:cNvPr>
          <p:cNvSpPr/>
          <p:nvPr/>
        </p:nvSpPr>
        <p:spPr>
          <a:xfrm>
            <a:off x="5231904" y="2345696"/>
            <a:ext cx="6408712" cy="830997"/>
          </a:xfrm>
          <a:prstGeom prst="rect">
            <a:avLst/>
          </a:prstGeom>
        </p:spPr>
        <p:txBody>
          <a:bodyPr wrap="square">
            <a:spAutoFit/>
          </a:bodyPr>
          <a:lstStyle/>
          <a:p>
            <a:pPr algn="dist"/>
            <a:r>
              <a:rPr lang="en-US" altLang="zh-CN" sz="4800" b="1" dirty="0">
                <a:solidFill>
                  <a:srgbClr val="385D8A"/>
                </a:solidFill>
                <a:cs typeface="+mn-ea"/>
                <a:sym typeface="+mn-lt"/>
              </a:rPr>
              <a:t>YOUR DEMO TITLE</a:t>
            </a:r>
            <a:endParaRPr lang="zh-CN" altLang="en-US" sz="4800" b="1" dirty="0">
              <a:solidFill>
                <a:srgbClr val="385D8A"/>
              </a:solidFill>
              <a:cs typeface="+mn-ea"/>
              <a:sym typeface="+mn-lt"/>
            </a:endParaRPr>
          </a:p>
        </p:txBody>
      </p:sp>
      <p:pic>
        <p:nvPicPr>
          <p:cNvPr id="10" name="图片 9">
            <a:extLst>
              <a:ext uri="{FF2B5EF4-FFF2-40B4-BE49-F238E27FC236}">
                <a16:creationId xmlns:a16="http://schemas.microsoft.com/office/drawing/2014/main" id="{C13BC9FF-5059-4C61-B9D9-D3527D26E6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sp>
        <p:nvSpPr>
          <p:cNvPr id="13" name="TextBox 12"/>
          <p:cNvSpPr txBox="1"/>
          <p:nvPr/>
        </p:nvSpPr>
        <p:spPr>
          <a:xfrm>
            <a:off x="6164233" y="4646878"/>
            <a:ext cx="4561505" cy="369332"/>
          </a:xfrm>
          <a:prstGeom prst="rect">
            <a:avLst/>
          </a:prstGeom>
          <a:noFill/>
        </p:spPr>
        <p:txBody>
          <a:bodyPr wrap="none" rtlCol="0">
            <a:spAutoFit/>
          </a:bodyPr>
          <a:lstStyle/>
          <a:p>
            <a:pPr algn="ctr"/>
            <a:r>
              <a:rPr lang="en-US" altLang="zh-CN" dirty="0">
                <a:solidFill>
                  <a:schemeClr val="bg1">
                    <a:lumMod val="50000"/>
                  </a:schemeClr>
                </a:solidFill>
                <a:cs typeface="+mn-ea"/>
                <a:sym typeface="+mn-lt"/>
              </a:rPr>
              <a:t>RERORT</a:t>
            </a:r>
            <a:r>
              <a:rPr lang="zh-CN" altLang="en-US" dirty="0">
                <a:solidFill>
                  <a:schemeClr val="bg1">
                    <a:lumMod val="50000"/>
                  </a:schemeClr>
                </a:solidFill>
                <a:cs typeface="+mn-ea"/>
                <a:sym typeface="+mn-lt"/>
              </a:rPr>
              <a:t>：</a:t>
            </a:r>
            <a:r>
              <a:rPr lang="en-US" altLang="zh-CN" dirty="0">
                <a:solidFill>
                  <a:schemeClr val="bg1">
                    <a:lumMod val="50000"/>
                  </a:schemeClr>
                </a:solidFill>
                <a:cs typeface="+mn-ea"/>
                <a:sym typeface="+mn-lt"/>
              </a:rPr>
              <a:t>FREEPPT7.COM   TIME</a:t>
            </a:r>
            <a:r>
              <a:rPr lang="zh-CN" altLang="en-US" dirty="0">
                <a:solidFill>
                  <a:schemeClr val="bg1">
                    <a:lumMod val="50000"/>
                  </a:schemeClr>
                </a:solidFill>
                <a:cs typeface="+mn-ea"/>
                <a:sym typeface="+mn-lt"/>
              </a:rPr>
              <a:t>：</a:t>
            </a:r>
            <a:r>
              <a:rPr lang="en-US" altLang="zh-CN" dirty="0">
                <a:solidFill>
                  <a:schemeClr val="bg1">
                    <a:lumMod val="50000"/>
                  </a:schemeClr>
                </a:solidFill>
                <a:cs typeface="+mn-ea"/>
                <a:sym typeface="+mn-lt"/>
              </a:rPr>
              <a:t>20XX</a:t>
            </a:r>
            <a:endParaRPr lang="zh-CN" altLang="en-US" dirty="0">
              <a:solidFill>
                <a:schemeClr val="bg1">
                  <a:lumMod val="50000"/>
                </a:schemeClr>
              </a:solidFill>
              <a:cs typeface="+mn-ea"/>
              <a:sym typeface="+mn-lt"/>
            </a:endParaRPr>
          </a:p>
        </p:txBody>
      </p:sp>
      <p:sp>
        <p:nvSpPr>
          <p:cNvPr id="2" name="TextBox 8">
            <a:extLst>
              <a:ext uri="{FF2B5EF4-FFF2-40B4-BE49-F238E27FC236}">
                <a16:creationId xmlns:a16="http://schemas.microsoft.com/office/drawing/2014/main" id="{59A32FE0-46C9-4358-2937-9ABF28C69D83}"/>
              </a:ext>
            </a:extLst>
          </p:cNvPr>
          <p:cNvSpPr txBox="1"/>
          <p:nvPr/>
        </p:nvSpPr>
        <p:spPr>
          <a:xfrm>
            <a:off x="5595140" y="3239172"/>
            <a:ext cx="5682239" cy="379656"/>
          </a:xfrm>
          <a:prstGeom prst="rect">
            <a:avLst/>
          </a:prstGeom>
          <a:noFill/>
        </p:spPr>
        <p:txBody>
          <a:bodyPr wrap="square" rtlCol="0" anchor="ctr">
            <a:spAutoFit/>
          </a:bodyPr>
          <a:lstStyle/>
          <a:p>
            <a:pPr algn="dist"/>
            <a:r>
              <a:rPr lang="en-US" altLang="ko-KR" sz="1865" dirty="0">
                <a:solidFill>
                  <a:srgbClr val="1D5BA4"/>
                </a:solidFill>
                <a:cs typeface="Arial" panose="020B0604020202020204" pitchFamily="34" charset="0"/>
              </a:rPr>
              <a:t>Insert the Subtitle of Your Presentation</a:t>
            </a:r>
            <a:endParaRPr lang="ko-KR" altLang="en-US" sz="1865" dirty="0">
              <a:solidFill>
                <a:srgbClr val="1D5BA4"/>
              </a:solidFill>
              <a:cs typeface="Arial" panose="020B0604020202020204" pitchFamily="34" charset="0"/>
            </a:endParaRPr>
          </a:p>
        </p:txBody>
      </p:sp>
      <p:pic>
        <p:nvPicPr>
          <p:cNvPr id="3" name="图片 2" descr="图片1">
            <a:extLst>
              <a:ext uri="{FF2B5EF4-FFF2-40B4-BE49-F238E27FC236}">
                <a16:creationId xmlns:a16="http://schemas.microsoft.com/office/drawing/2014/main" id="{7EC39E10-449B-355C-B4BF-6F2D8590FC71}"/>
              </a:ext>
            </a:extLst>
          </p:cNvPr>
          <p:cNvPicPr>
            <a:picLocks noChangeAspect="1"/>
          </p:cNvPicPr>
          <p:nvPr>
            <p:custDataLst>
              <p:tags r:id="rId1"/>
            </p:custDataLst>
          </p:nvPr>
        </p:nvPicPr>
        <p:blipFill>
          <a:blip r:embed="rId8">
            <a:duotone>
              <a:prstClr val="black"/>
              <a:schemeClr val="accent2">
                <a:tint val="45000"/>
                <a:satMod val="400000"/>
              </a:schemeClr>
            </a:duotone>
          </a:blip>
          <a:stretch>
            <a:fillRect/>
          </a:stretch>
        </p:blipFill>
        <p:spPr>
          <a:xfrm>
            <a:off x="10200456" y="462096"/>
            <a:ext cx="1280160" cy="426720"/>
          </a:xfrm>
          <a:prstGeom prst="rect">
            <a:avLst/>
          </a:prstGeom>
        </p:spPr>
      </p:pic>
      <p:sp>
        <p:nvSpPr>
          <p:cNvPr id="9" name="TextBox 3">
            <a:hlinkClick r:id="rId9"/>
            <a:extLst>
              <a:ext uri="{FF2B5EF4-FFF2-40B4-BE49-F238E27FC236}">
                <a16:creationId xmlns:a16="http://schemas.microsoft.com/office/drawing/2014/main" id="{14D43E75-4574-EB61-32E6-FE21BB1872CD}"/>
              </a:ext>
            </a:extLst>
          </p:cNvPr>
          <p:cNvSpPr txBox="1"/>
          <p:nvPr/>
        </p:nvSpPr>
        <p:spPr>
          <a:xfrm>
            <a:off x="335360" y="6349403"/>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9">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428841129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800"/>
                                        <p:tgtEl>
                                          <p:spTgt spid="4"/>
                                        </p:tgtEl>
                                      </p:cBhvr>
                                    </p:animEffect>
                                  </p:childTnLst>
                                </p:cTn>
                              </p:par>
                            </p:childTnLst>
                          </p:cTn>
                        </p:par>
                        <p:par>
                          <p:cTn id="8" fill="hold">
                            <p:stCondLst>
                              <p:cond delay="8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600"/>
                                        <p:tgtEl>
                                          <p:spTgt spid="8"/>
                                        </p:tgtEl>
                                      </p:cBhvr>
                                    </p:animEffect>
                                    <p:anim calcmode="lin" valueType="num">
                                      <p:cBhvr>
                                        <p:cTn id="12" dur="1600" fill="hold"/>
                                        <p:tgtEl>
                                          <p:spTgt spid="8"/>
                                        </p:tgtEl>
                                        <p:attrNameLst>
                                          <p:attrName>ppt_x</p:attrName>
                                        </p:attrNameLst>
                                      </p:cBhvr>
                                      <p:tavLst>
                                        <p:tav tm="0">
                                          <p:val>
                                            <p:strVal val="#ppt_x"/>
                                          </p:val>
                                        </p:tav>
                                        <p:tav tm="100000">
                                          <p:val>
                                            <p:strVal val="#ppt_x"/>
                                          </p:val>
                                        </p:tav>
                                      </p:tavLst>
                                    </p:anim>
                                    <p:anim calcmode="lin" valueType="num">
                                      <p:cBhvr>
                                        <p:cTn id="13" dur="16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400"/>
                            </p:stCondLst>
                            <p:childTnLst>
                              <p:par>
                                <p:cTn id="15" presetID="26" presetClass="emph" presetSubtype="0" fill="hold" grpId="1" nodeType="after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CD796F-F125-4D9C-82EE-650BBD23CA00}"/>
              </a:ext>
            </a:extLst>
          </p:cNvPr>
          <p:cNvSpPr/>
          <p:nvPr/>
        </p:nvSpPr>
        <p:spPr>
          <a:xfrm>
            <a:off x="1567652" y="735087"/>
            <a:ext cx="2711255" cy="461665"/>
          </a:xfrm>
          <a:prstGeom prst="rect">
            <a:avLst/>
          </a:prstGeom>
        </p:spPr>
        <p:txBody>
          <a:bodyPr wrap="none">
            <a:spAutoFit/>
          </a:bodyPr>
          <a:lstStyle/>
          <a:p>
            <a:pPr lvl="0" algn="ctr"/>
            <a:r>
              <a:rPr lang="en-US" altLang="zh-CN" sz="2400" b="1" dirty="0">
                <a:solidFill>
                  <a:srgbClr val="385D8A"/>
                </a:solidFill>
                <a:cs typeface="+mn-ea"/>
                <a:sym typeface="+mn-lt"/>
              </a:rPr>
              <a:t>01 Add title text</a:t>
            </a:r>
            <a:endParaRPr lang="zh-CN" altLang="en-US" sz="2400" b="1" dirty="0">
              <a:solidFill>
                <a:srgbClr val="385D8A"/>
              </a:solidFill>
              <a:cs typeface="+mn-ea"/>
              <a:sym typeface="+mn-lt"/>
            </a:endParaRPr>
          </a:p>
        </p:txBody>
      </p:sp>
      <p:sp>
        <p:nvSpPr>
          <p:cNvPr id="2" name="矩形 1">
            <a:extLst>
              <a:ext uri="{FF2B5EF4-FFF2-40B4-BE49-F238E27FC236}">
                <a16:creationId xmlns:a16="http://schemas.microsoft.com/office/drawing/2014/main" id="{274FF0BE-5BE3-479B-A15E-7949C3A88ABC}"/>
              </a:ext>
            </a:extLst>
          </p:cNvPr>
          <p:cNvSpPr/>
          <p:nvPr/>
        </p:nvSpPr>
        <p:spPr>
          <a:xfrm>
            <a:off x="758672" y="1916832"/>
            <a:ext cx="3451586" cy="461665"/>
          </a:xfrm>
          <a:prstGeom prst="rect">
            <a:avLst/>
          </a:prstGeom>
        </p:spPr>
        <p:txBody>
          <a:bodyPr wrap="none">
            <a:spAutoFit/>
          </a:bodyPr>
          <a:lstStyle/>
          <a:p>
            <a:r>
              <a:rPr lang="en-US" altLang="zh-CN" sz="2400" b="1" dirty="0">
                <a:solidFill>
                  <a:srgbClr val="385D8A"/>
                </a:solidFill>
                <a:cs typeface="+mn-ea"/>
                <a:sym typeface="+mn-lt"/>
              </a:rPr>
              <a:t>Fill in the description</a:t>
            </a:r>
            <a:endParaRPr lang="zh-CN" altLang="en-US" sz="2400" b="1" dirty="0">
              <a:solidFill>
                <a:srgbClr val="385D8A"/>
              </a:solidFill>
              <a:cs typeface="+mn-ea"/>
              <a:sym typeface="+mn-lt"/>
            </a:endParaRPr>
          </a:p>
        </p:txBody>
      </p:sp>
      <p:sp>
        <p:nvSpPr>
          <p:cNvPr id="6" name="矩形 5">
            <a:extLst>
              <a:ext uri="{FF2B5EF4-FFF2-40B4-BE49-F238E27FC236}">
                <a16:creationId xmlns:a16="http://schemas.microsoft.com/office/drawing/2014/main" id="{2DA26171-BB51-4EA7-8191-6888225ADC65}"/>
              </a:ext>
            </a:extLst>
          </p:cNvPr>
          <p:cNvSpPr/>
          <p:nvPr/>
        </p:nvSpPr>
        <p:spPr>
          <a:xfrm>
            <a:off x="695400" y="2996952"/>
            <a:ext cx="6096000" cy="2169825"/>
          </a:xfrm>
          <a:prstGeom prst="rect">
            <a:avLst/>
          </a:prstGeom>
        </p:spPr>
        <p:txBody>
          <a:bodyPr>
            <a:spAutoFit/>
          </a:bodyPr>
          <a:lstStyle/>
          <a:p>
            <a:pPr>
              <a:lnSpc>
                <a:spcPct val="150000"/>
              </a:lnSpc>
            </a:pPr>
            <a:r>
              <a:rPr lang="en-US" altLang="zh-CN" dirty="0">
                <a:solidFill>
                  <a:srgbClr val="385D8A"/>
                </a:solidFill>
                <a:cs typeface="+mn-ea"/>
                <a:sym typeface="+mn-lt"/>
              </a:rPr>
              <a:t>Click here to add text content, such as keywords, some brief introductions, etc.</a:t>
            </a:r>
            <a:endParaRPr lang="zh-CN" altLang="en-US" dirty="0">
              <a:solidFill>
                <a:srgbClr val="385D8A"/>
              </a:solidFill>
              <a:cs typeface="+mn-ea"/>
              <a:sym typeface="+mn-lt"/>
            </a:endParaRPr>
          </a:p>
          <a:p>
            <a:pPr>
              <a:lnSpc>
                <a:spcPct val="150000"/>
              </a:lnSpc>
            </a:pPr>
            <a:endParaRPr lang="en-US" altLang="zh-CN" dirty="0">
              <a:solidFill>
                <a:srgbClr val="385D8A"/>
              </a:solidFill>
              <a:cs typeface="+mn-ea"/>
              <a:sym typeface="+mn-lt"/>
            </a:endParaRPr>
          </a:p>
          <a:p>
            <a:pPr>
              <a:lnSpc>
                <a:spcPct val="150000"/>
              </a:lnSpc>
            </a:pPr>
            <a:r>
              <a:rPr lang="en-US" altLang="zh-CN" dirty="0">
                <a:solidFill>
                  <a:srgbClr val="385D8A"/>
                </a:solidFill>
                <a:cs typeface="+mn-ea"/>
                <a:sym typeface="+mn-lt"/>
              </a:rPr>
              <a:t>Click here to add text content, such as keywords, some brief introductions, etc.</a:t>
            </a:r>
            <a:endParaRPr lang="zh-CN" altLang="en-US" dirty="0">
              <a:solidFill>
                <a:srgbClr val="385D8A"/>
              </a:solidFill>
              <a:cs typeface="+mn-ea"/>
              <a:sym typeface="+mn-lt"/>
            </a:endParaRPr>
          </a:p>
        </p:txBody>
      </p:sp>
      <p:grpSp>
        <p:nvGrpSpPr>
          <p:cNvPr id="7" name="组合 6">
            <a:extLst>
              <a:ext uri="{FF2B5EF4-FFF2-40B4-BE49-F238E27FC236}">
                <a16:creationId xmlns:a16="http://schemas.microsoft.com/office/drawing/2014/main" id="{C299375B-CAFC-42AE-B7F6-E882FD89BF74}"/>
              </a:ext>
            </a:extLst>
          </p:cNvPr>
          <p:cNvGrpSpPr/>
          <p:nvPr/>
        </p:nvGrpSpPr>
        <p:grpSpPr>
          <a:xfrm>
            <a:off x="707232" y="662608"/>
            <a:ext cx="492224" cy="492224"/>
            <a:chOff x="1965186" y="1419622"/>
            <a:chExt cx="302558" cy="314067"/>
          </a:xfrm>
          <a:solidFill>
            <a:srgbClr val="385D8A"/>
          </a:solidFill>
        </p:grpSpPr>
        <p:sp>
          <p:nvSpPr>
            <p:cNvPr id="8" name="矩形 7">
              <a:extLst>
                <a:ext uri="{FF2B5EF4-FFF2-40B4-BE49-F238E27FC236}">
                  <a16:creationId xmlns:a16="http://schemas.microsoft.com/office/drawing/2014/main" id="{8C291E54-36BD-447C-B86A-BC04C3F8A00B}"/>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FC5E67EF-18D3-460D-BB9A-C085FA56F8A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0" name="图片 9">
            <a:extLst>
              <a:ext uri="{FF2B5EF4-FFF2-40B4-BE49-F238E27FC236}">
                <a16:creationId xmlns:a16="http://schemas.microsoft.com/office/drawing/2014/main" id="{E301F965-6ABF-44A0-BEB7-7770CBCF19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7928" y="908720"/>
            <a:ext cx="6150484" cy="5055369"/>
          </a:xfrm>
          <a:prstGeom prst="rect">
            <a:avLst/>
          </a:prstGeom>
        </p:spPr>
      </p:pic>
    </p:spTree>
    <p:extLst>
      <p:ext uri="{BB962C8B-B14F-4D97-AF65-F5344CB8AC3E}">
        <p14:creationId xmlns:p14="http://schemas.microsoft.com/office/powerpoint/2010/main" val="108342950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350"/>
                            </p:stCondLst>
                            <p:childTnLst>
                              <p:par>
                                <p:cTn id="29" presetID="16" presetClass="entr" presetSubtype="2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id="{4FAEE40E-12B6-4E8D-9CBF-43EF77917C48}"/>
              </a:ext>
            </a:extLst>
          </p:cNvPr>
          <p:cNvSpPr txBox="1">
            <a:spLocks noChangeArrowheads="1"/>
          </p:cNvSpPr>
          <p:nvPr/>
        </p:nvSpPr>
        <p:spPr bwMode="auto">
          <a:xfrm>
            <a:off x="3143672" y="1822450"/>
            <a:ext cx="2287806"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fontAlgn="base">
              <a:spcBef>
                <a:spcPct val="0"/>
              </a:spcBef>
              <a:spcAft>
                <a:spcPct val="0"/>
              </a:spcAft>
              <a:buFont typeface="Arial" panose="020B0604020202020204" pitchFamily="34" charset="0"/>
              <a:buNone/>
              <a:defRPr sz="19900">
                <a:solidFill>
                  <a:srgbClr val="385D8A"/>
                </a:solidFill>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02</a:t>
            </a:r>
            <a:endParaRPr lang="zh-CN" altLang="en-US" dirty="0">
              <a:sym typeface="+mn-lt"/>
            </a:endParaRPr>
          </a:p>
        </p:txBody>
      </p:sp>
      <p:sp>
        <p:nvSpPr>
          <p:cNvPr id="122" name="等腰三角形 37">
            <a:extLst>
              <a:ext uri="{FF2B5EF4-FFF2-40B4-BE49-F238E27FC236}">
                <a16:creationId xmlns:a16="http://schemas.microsoft.com/office/drawing/2014/main"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id="{D302B20B-D2BA-4527-B4A1-462E6AA1CCA1}"/>
              </a:ext>
            </a:extLst>
          </p:cNvPr>
          <p:cNvSpPr txBox="1">
            <a:spLocks noChangeArrowheads="1"/>
          </p:cNvSpPr>
          <p:nvPr/>
        </p:nvSpPr>
        <p:spPr bwMode="auto">
          <a:xfrm>
            <a:off x="5429181" y="2864149"/>
            <a:ext cx="2077813"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TWO</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id="{3FAAA3C7-187C-400A-A009-C4154AA26302}"/>
              </a:ext>
            </a:extLst>
          </p:cNvPr>
          <p:cNvSpPr txBox="1">
            <a:spLocks noChangeArrowheads="1"/>
          </p:cNvSpPr>
          <p:nvPr/>
        </p:nvSpPr>
        <p:spPr bwMode="auto">
          <a:xfrm>
            <a:off x="5429181" y="3573016"/>
            <a:ext cx="32619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600" b="1">
                <a:solidFill>
                  <a:srgbClr val="385D8A"/>
                </a:solidFill>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Add title text</a:t>
            </a:r>
            <a:endParaRPr lang="zh-CN" altLang="en-US" dirty="0">
              <a:sym typeface="+mn-lt"/>
            </a:endParaRPr>
          </a:p>
        </p:txBody>
      </p:sp>
    </p:spTree>
    <p:extLst>
      <p:ext uri="{BB962C8B-B14F-4D97-AF65-F5344CB8AC3E}">
        <p14:creationId xmlns:p14="http://schemas.microsoft.com/office/powerpoint/2010/main" val="349477389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down)">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arn(inVertical)">
                                      <p:cBhvr>
                                        <p:cTn id="2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8B2EDCD-BBAF-4E19-82FD-9772ABC3CD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51230" y="2636912"/>
            <a:ext cx="7401154" cy="3960579"/>
          </a:xfrm>
          <a:prstGeom prst="rect">
            <a:avLst/>
          </a:prstGeom>
        </p:spPr>
      </p:pic>
      <p:sp>
        <p:nvSpPr>
          <p:cNvPr id="4" name="矩形 3">
            <a:extLst>
              <a:ext uri="{FF2B5EF4-FFF2-40B4-BE49-F238E27FC236}">
                <a16:creationId xmlns:a16="http://schemas.microsoft.com/office/drawing/2014/main" id="{30CD796F-F125-4D9C-82EE-650BBD23CA00}"/>
              </a:ext>
            </a:extLst>
          </p:cNvPr>
          <p:cNvSpPr/>
          <p:nvPr/>
        </p:nvSpPr>
        <p:spPr>
          <a:xfrm>
            <a:off x="1270994" y="692696"/>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Add title text</a:t>
            </a:r>
            <a:endParaRPr lang="zh-CN" altLang="en-US" sz="2400" b="1" dirty="0">
              <a:solidFill>
                <a:srgbClr val="385D8A"/>
              </a:solidFill>
              <a:cs typeface="+mn-ea"/>
              <a:sym typeface="+mn-lt"/>
            </a:endParaRPr>
          </a:p>
        </p:txBody>
      </p:sp>
      <p:sp>
        <p:nvSpPr>
          <p:cNvPr id="3" name="矩形 2">
            <a:extLst>
              <a:ext uri="{FF2B5EF4-FFF2-40B4-BE49-F238E27FC236}">
                <a16:creationId xmlns:a16="http://schemas.microsoft.com/office/drawing/2014/main" id="{F0ABC54D-F438-430E-9656-DD9B055A629C}"/>
              </a:ext>
            </a:extLst>
          </p:cNvPr>
          <p:cNvSpPr/>
          <p:nvPr/>
        </p:nvSpPr>
        <p:spPr>
          <a:xfrm>
            <a:off x="758672" y="1455167"/>
            <a:ext cx="6165149" cy="461665"/>
          </a:xfrm>
          <a:prstGeom prst="rect">
            <a:avLst/>
          </a:prstGeom>
        </p:spPr>
        <p:txBody>
          <a:bodyPr wrap="none">
            <a:spAutoFit/>
          </a:bodyPr>
          <a:lstStyle/>
          <a:p>
            <a:r>
              <a:rPr lang="en-US" altLang="zh-CN" sz="2400" b="1" dirty="0">
                <a:solidFill>
                  <a:srgbClr val="385D8A"/>
                </a:solidFill>
                <a:cs typeface="+mn-ea"/>
                <a:sym typeface="+mn-lt"/>
              </a:rPr>
              <a:t>Add title text——Fill in the description</a:t>
            </a:r>
            <a:endParaRPr lang="zh-CN" altLang="en-US" sz="2400" b="1" dirty="0">
              <a:solidFill>
                <a:srgbClr val="385D8A"/>
              </a:solidFill>
              <a:cs typeface="+mn-ea"/>
              <a:sym typeface="+mn-lt"/>
            </a:endParaRPr>
          </a:p>
        </p:txBody>
      </p:sp>
      <p:sp>
        <p:nvSpPr>
          <p:cNvPr id="5" name="矩形 4">
            <a:extLst>
              <a:ext uri="{FF2B5EF4-FFF2-40B4-BE49-F238E27FC236}">
                <a16:creationId xmlns:a16="http://schemas.microsoft.com/office/drawing/2014/main" id="{A9012207-E255-4313-8237-1D9515D97415}"/>
              </a:ext>
            </a:extLst>
          </p:cNvPr>
          <p:cNvSpPr/>
          <p:nvPr/>
        </p:nvSpPr>
        <p:spPr>
          <a:xfrm>
            <a:off x="2618538" y="2201923"/>
            <a:ext cx="4329216" cy="369332"/>
          </a:xfrm>
          <a:prstGeom prst="rect">
            <a:avLst/>
          </a:prstGeom>
        </p:spPr>
        <p:txBody>
          <a:bodyPr wrap="square">
            <a:spAutoFit/>
          </a:bodyPr>
          <a:lstStyle/>
          <a:p>
            <a:r>
              <a:rPr lang="en-US" altLang="zh-CN" dirty="0">
                <a:solidFill>
                  <a:srgbClr val="385D8A"/>
                </a:solidFill>
                <a:cs typeface="+mn-ea"/>
                <a:sym typeface="+mn-lt"/>
              </a:rPr>
              <a:t>Fill in the description</a:t>
            </a:r>
            <a:endParaRPr lang="zh-CN" altLang="en-US" dirty="0">
              <a:solidFill>
                <a:srgbClr val="385D8A"/>
              </a:solidFill>
              <a:cs typeface="+mn-ea"/>
              <a:sym typeface="+mn-lt"/>
            </a:endParaRPr>
          </a:p>
        </p:txBody>
      </p:sp>
      <p:sp>
        <p:nvSpPr>
          <p:cNvPr id="6" name="矩形 5">
            <a:extLst>
              <a:ext uri="{FF2B5EF4-FFF2-40B4-BE49-F238E27FC236}">
                <a16:creationId xmlns:a16="http://schemas.microsoft.com/office/drawing/2014/main" id="{647EEE68-E21C-4919-ADD0-A57DBBBEEE77}"/>
              </a:ext>
            </a:extLst>
          </p:cNvPr>
          <p:cNvSpPr/>
          <p:nvPr/>
        </p:nvSpPr>
        <p:spPr>
          <a:xfrm>
            <a:off x="9120336" y="3690571"/>
            <a:ext cx="6096000" cy="369332"/>
          </a:xfrm>
          <a:prstGeom prst="rect">
            <a:avLst/>
          </a:prstGeom>
        </p:spPr>
        <p:txBody>
          <a:bodyPr>
            <a:spAutoFit/>
          </a:bodyPr>
          <a:lstStyle/>
          <a:p>
            <a:r>
              <a:rPr lang="en-US" altLang="zh-CN" dirty="0">
                <a:solidFill>
                  <a:srgbClr val="385D8A"/>
                </a:solidFill>
                <a:cs typeface="+mn-ea"/>
                <a:sym typeface="+mn-lt"/>
              </a:rPr>
              <a:t>Fill in the description</a:t>
            </a:r>
            <a:endParaRPr lang="zh-CN" altLang="en-US" dirty="0">
              <a:solidFill>
                <a:srgbClr val="385D8A"/>
              </a:solidFill>
              <a:cs typeface="+mn-ea"/>
              <a:sym typeface="+mn-lt"/>
            </a:endParaRPr>
          </a:p>
        </p:txBody>
      </p:sp>
      <p:sp>
        <p:nvSpPr>
          <p:cNvPr id="7" name="矩形 6">
            <a:extLst>
              <a:ext uri="{FF2B5EF4-FFF2-40B4-BE49-F238E27FC236}">
                <a16:creationId xmlns:a16="http://schemas.microsoft.com/office/drawing/2014/main" id="{32AEE638-94B9-454D-9FC5-4540F0FD0829}"/>
              </a:ext>
            </a:extLst>
          </p:cNvPr>
          <p:cNvSpPr/>
          <p:nvPr/>
        </p:nvSpPr>
        <p:spPr>
          <a:xfrm>
            <a:off x="7230207" y="2219501"/>
            <a:ext cx="2497800" cy="369332"/>
          </a:xfrm>
          <a:prstGeom prst="rect">
            <a:avLst/>
          </a:prstGeom>
        </p:spPr>
        <p:txBody>
          <a:bodyPr wrap="none">
            <a:spAutoFit/>
          </a:bodyPr>
          <a:lstStyle/>
          <a:p>
            <a:r>
              <a:rPr lang="en-US" altLang="zh-CN" dirty="0">
                <a:solidFill>
                  <a:srgbClr val="385D8A"/>
                </a:solidFill>
                <a:cs typeface="+mn-ea"/>
                <a:sym typeface="+mn-lt"/>
              </a:rPr>
              <a:t>Fill in the description</a:t>
            </a:r>
            <a:endParaRPr lang="zh-CN" altLang="en-US" dirty="0">
              <a:solidFill>
                <a:srgbClr val="385D8A"/>
              </a:solidFill>
              <a:cs typeface="+mn-ea"/>
              <a:sym typeface="+mn-lt"/>
            </a:endParaRPr>
          </a:p>
        </p:txBody>
      </p:sp>
      <p:sp>
        <p:nvSpPr>
          <p:cNvPr id="9" name="矩形 8">
            <a:extLst>
              <a:ext uri="{FF2B5EF4-FFF2-40B4-BE49-F238E27FC236}">
                <a16:creationId xmlns:a16="http://schemas.microsoft.com/office/drawing/2014/main" id="{34779725-9E3A-4A82-A556-FEF2B875B917}"/>
              </a:ext>
            </a:extLst>
          </p:cNvPr>
          <p:cNvSpPr/>
          <p:nvPr/>
        </p:nvSpPr>
        <p:spPr>
          <a:xfrm>
            <a:off x="1061071" y="3690571"/>
            <a:ext cx="2497800" cy="369332"/>
          </a:xfrm>
          <a:prstGeom prst="rect">
            <a:avLst/>
          </a:prstGeom>
        </p:spPr>
        <p:txBody>
          <a:bodyPr wrap="none">
            <a:spAutoFit/>
          </a:bodyPr>
          <a:lstStyle/>
          <a:p>
            <a:r>
              <a:rPr lang="en-US" altLang="zh-CN" dirty="0">
                <a:solidFill>
                  <a:srgbClr val="385D8A"/>
                </a:solidFill>
                <a:cs typeface="+mn-ea"/>
                <a:sym typeface="+mn-lt"/>
              </a:rPr>
              <a:t>Fill in the description</a:t>
            </a:r>
            <a:endParaRPr lang="zh-CN" altLang="en-US" dirty="0">
              <a:solidFill>
                <a:srgbClr val="385D8A"/>
              </a:solidFill>
              <a:cs typeface="+mn-ea"/>
              <a:sym typeface="+mn-lt"/>
            </a:endParaRPr>
          </a:p>
        </p:txBody>
      </p:sp>
      <p:sp>
        <p:nvSpPr>
          <p:cNvPr id="35" name="Arc 43">
            <a:extLst>
              <a:ext uri="{FF2B5EF4-FFF2-40B4-BE49-F238E27FC236}">
                <a16:creationId xmlns:a16="http://schemas.microsoft.com/office/drawing/2014/main" id="{045DE1AF-9311-4F43-BB4E-CA6B190FE55C}"/>
              </a:ext>
            </a:extLst>
          </p:cNvPr>
          <p:cNvSpPr/>
          <p:nvPr/>
        </p:nvSpPr>
        <p:spPr>
          <a:xfrm>
            <a:off x="3165090" y="3608623"/>
            <a:ext cx="5739222" cy="6139117"/>
          </a:xfrm>
          <a:prstGeom prst="arc">
            <a:avLst>
              <a:gd name="adj1" fmla="val 10901081"/>
              <a:gd name="adj2" fmla="val 21475887"/>
            </a:avLst>
          </a:prstGeom>
          <a:ln w="57150" cap="rnd">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600">
              <a:solidFill>
                <a:schemeClr val="bg1">
                  <a:lumMod val="65000"/>
                </a:schemeClr>
              </a:solidFill>
              <a:cs typeface="+mn-ea"/>
              <a:sym typeface="+mn-lt"/>
            </a:endParaRPr>
          </a:p>
        </p:txBody>
      </p:sp>
      <p:grpSp>
        <p:nvGrpSpPr>
          <p:cNvPr id="10" name="组合 9">
            <a:extLst>
              <a:ext uri="{FF2B5EF4-FFF2-40B4-BE49-F238E27FC236}">
                <a16:creationId xmlns:a16="http://schemas.microsoft.com/office/drawing/2014/main" id="{56397D7D-E078-4BA8-8E11-FDAAA21C0719}"/>
              </a:ext>
            </a:extLst>
          </p:cNvPr>
          <p:cNvGrpSpPr/>
          <p:nvPr/>
        </p:nvGrpSpPr>
        <p:grpSpPr>
          <a:xfrm>
            <a:off x="3397181" y="2655060"/>
            <a:ext cx="1486149" cy="1462749"/>
            <a:chOff x="3064060" y="2816146"/>
            <a:chExt cx="1486149" cy="1462749"/>
          </a:xfrm>
          <a:solidFill>
            <a:srgbClr val="385D8A"/>
          </a:solidFill>
        </p:grpSpPr>
        <p:sp>
          <p:nvSpPr>
            <p:cNvPr id="26" name="Oval 11">
              <a:extLst>
                <a:ext uri="{FF2B5EF4-FFF2-40B4-BE49-F238E27FC236}">
                  <a16:creationId xmlns:a16="http://schemas.microsoft.com/office/drawing/2014/main" id="{FC773906-1C25-42D6-A5F8-6CD5313A04EE}"/>
                </a:ext>
              </a:extLst>
            </p:cNvPr>
            <p:cNvSpPr/>
            <p:nvPr/>
          </p:nvSpPr>
          <p:spPr>
            <a:xfrm>
              <a:off x="4228758" y="3957444"/>
              <a:ext cx="321451" cy="321451"/>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28" name="Teardrop 13">
              <a:extLst>
                <a:ext uri="{FF2B5EF4-FFF2-40B4-BE49-F238E27FC236}">
                  <a16:creationId xmlns:a16="http://schemas.microsoft.com/office/drawing/2014/main" id="{A09115C5-4552-4850-A4B3-D1980880EF36}"/>
                </a:ext>
              </a:extLst>
            </p:cNvPr>
            <p:cNvSpPr/>
            <p:nvPr/>
          </p:nvSpPr>
          <p:spPr>
            <a:xfrm rot="5400000">
              <a:off x="3064060" y="2816146"/>
              <a:ext cx="1145170" cy="1145170"/>
            </a:xfrm>
            <a:prstGeom prst="teardrop">
              <a:avLst/>
            </a:prstGeom>
            <a:grpFill/>
            <a:ln w="28575"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32" name="Freeform 145">
              <a:extLst>
                <a:ext uri="{FF2B5EF4-FFF2-40B4-BE49-F238E27FC236}">
                  <a16:creationId xmlns:a16="http://schemas.microsoft.com/office/drawing/2014/main" id="{6DFD24F4-DD4A-4907-B6BE-85E057300425}"/>
                </a:ext>
              </a:extLst>
            </p:cNvPr>
            <p:cNvSpPr>
              <a:spLocks/>
            </p:cNvSpPr>
            <p:nvPr/>
          </p:nvSpPr>
          <p:spPr bwMode="auto">
            <a:xfrm>
              <a:off x="3406625" y="3189938"/>
              <a:ext cx="461064" cy="397586"/>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grpSp>
      <p:grpSp>
        <p:nvGrpSpPr>
          <p:cNvPr id="36" name="组合 35">
            <a:extLst>
              <a:ext uri="{FF2B5EF4-FFF2-40B4-BE49-F238E27FC236}">
                <a16:creationId xmlns:a16="http://schemas.microsoft.com/office/drawing/2014/main" id="{C91F63E4-7428-48C9-8D25-EE3E58856FA3}"/>
              </a:ext>
            </a:extLst>
          </p:cNvPr>
          <p:cNvGrpSpPr/>
          <p:nvPr/>
        </p:nvGrpSpPr>
        <p:grpSpPr>
          <a:xfrm>
            <a:off x="1965082" y="4194627"/>
            <a:ext cx="1466622" cy="1466621"/>
            <a:chOff x="2374280" y="4503611"/>
            <a:chExt cx="1466622" cy="1466621"/>
          </a:xfrm>
          <a:solidFill>
            <a:srgbClr val="385D8A"/>
          </a:solidFill>
        </p:grpSpPr>
        <p:sp>
          <p:nvSpPr>
            <p:cNvPr id="23" name="Oval 7">
              <a:extLst>
                <a:ext uri="{FF2B5EF4-FFF2-40B4-BE49-F238E27FC236}">
                  <a16:creationId xmlns:a16="http://schemas.microsoft.com/office/drawing/2014/main" id="{538623FC-70C2-4521-8F82-574024679280}"/>
                </a:ext>
              </a:extLst>
            </p:cNvPr>
            <p:cNvSpPr/>
            <p:nvPr/>
          </p:nvSpPr>
          <p:spPr>
            <a:xfrm>
              <a:off x="3519451" y="5648781"/>
              <a:ext cx="321451" cy="321451"/>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27" name="Teardrop 12">
              <a:extLst>
                <a:ext uri="{FF2B5EF4-FFF2-40B4-BE49-F238E27FC236}">
                  <a16:creationId xmlns:a16="http://schemas.microsoft.com/office/drawing/2014/main" id="{FAA39DCE-50E5-4037-8B9A-07CB6A3AA563}"/>
                </a:ext>
              </a:extLst>
            </p:cNvPr>
            <p:cNvSpPr/>
            <p:nvPr/>
          </p:nvSpPr>
          <p:spPr>
            <a:xfrm rot="5400000">
              <a:off x="2374280" y="4503611"/>
              <a:ext cx="1145170" cy="1145170"/>
            </a:xfrm>
            <a:prstGeom prst="teardrop">
              <a:avLst/>
            </a:prstGeom>
            <a:grpFill/>
            <a:ln w="28575"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sp>
          <p:nvSpPr>
            <p:cNvPr id="33" name="Freeform 146">
              <a:extLst>
                <a:ext uri="{FF2B5EF4-FFF2-40B4-BE49-F238E27FC236}">
                  <a16:creationId xmlns:a16="http://schemas.microsoft.com/office/drawing/2014/main" id="{CC973C37-92BD-41FD-883D-598BE8D2FEBA}"/>
                </a:ext>
              </a:extLst>
            </p:cNvPr>
            <p:cNvSpPr>
              <a:spLocks noEditPoints="1"/>
            </p:cNvSpPr>
            <p:nvPr/>
          </p:nvSpPr>
          <p:spPr bwMode="auto">
            <a:xfrm>
              <a:off x="2732274" y="4919815"/>
              <a:ext cx="461064" cy="504500"/>
            </a:xfrm>
            <a:custGeom>
              <a:avLst/>
              <a:gdLst/>
              <a:ahLst/>
              <a:cxnLst>
                <a:cxn ang="0">
                  <a:pos x="49" y="42"/>
                </a:cxn>
                <a:cxn ang="0">
                  <a:pos x="33" y="58"/>
                </a:cxn>
                <a:cxn ang="0">
                  <a:pos x="33" y="46"/>
                </a:cxn>
                <a:cxn ang="0">
                  <a:pos x="31" y="45"/>
                </a:cxn>
                <a:cxn ang="0">
                  <a:pos x="31" y="58"/>
                </a:cxn>
                <a:cxn ang="0">
                  <a:pos x="14" y="42"/>
                </a:cxn>
                <a:cxn ang="0">
                  <a:pos x="1" y="33"/>
                </a:cxn>
                <a:cxn ang="0">
                  <a:pos x="3" y="31"/>
                </a:cxn>
                <a:cxn ang="0">
                  <a:pos x="4" y="31"/>
                </a:cxn>
                <a:cxn ang="0">
                  <a:pos x="4" y="7"/>
                </a:cxn>
                <a:cxn ang="0">
                  <a:pos x="9" y="0"/>
                </a:cxn>
                <a:cxn ang="0">
                  <a:pos x="54" y="0"/>
                </a:cxn>
                <a:cxn ang="0">
                  <a:pos x="60" y="7"/>
                </a:cxn>
                <a:cxn ang="0">
                  <a:pos x="60" y="31"/>
                </a:cxn>
                <a:cxn ang="0">
                  <a:pos x="61" y="31"/>
                </a:cxn>
                <a:cxn ang="0">
                  <a:pos x="63" y="33"/>
                </a:cxn>
                <a:cxn ang="0">
                  <a:pos x="49" y="42"/>
                </a:cxn>
                <a:cxn ang="0">
                  <a:pos x="57" y="9"/>
                </a:cxn>
                <a:cxn ang="0">
                  <a:pos x="52" y="4"/>
                </a:cxn>
                <a:cxn ang="0">
                  <a:pos x="12" y="4"/>
                </a:cxn>
                <a:cxn ang="0">
                  <a:pos x="7" y="9"/>
                </a:cxn>
                <a:cxn ang="0">
                  <a:pos x="7" y="33"/>
                </a:cxn>
                <a:cxn ang="0">
                  <a:pos x="27" y="37"/>
                </a:cxn>
                <a:cxn ang="0">
                  <a:pos x="30" y="38"/>
                </a:cxn>
                <a:cxn ang="0">
                  <a:pos x="30" y="38"/>
                </a:cxn>
                <a:cxn ang="0">
                  <a:pos x="33" y="40"/>
                </a:cxn>
                <a:cxn ang="0">
                  <a:pos x="37" y="37"/>
                </a:cxn>
                <a:cxn ang="0">
                  <a:pos x="57" y="33"/>
                </a:cxn>
                <a:cxn ang="0">
                  <a:pos x="57" y="9"/>
                </a:cxn>
                <a:cxn ang="0">
                  <a:pos x="23" y="34"/>
                </a:cxn>
                <a:cxn ang="0">
                  <a:pos x="16" y="27"/>
                </a:cxn>
                <a:cxn ang="0">
                  <a:pos x="23" y="20"/>
                </a:cxn>
                <a:cxn ang="0">
                  <a:pos x="31" y="27"/>
                </a:cxn>
                <a:cxn ang="0">
                  <a:pos x="23" y="34"/>
                </a:cxn>
                <a:cxn ang="0">
                  <a:pos x="41" y="34"/>
                </a:cxn>
                <a:cxn ang="0">
                  <a:pos x="33" y="27"/>
                </a:cxn>
                <a:cxn ang="0">
                  <a:pos x="41" y="20"/>
                </a:cxn>
                <a:cxn ang="0">
                  <a:pos x="49" y="27"/>
                </a:cxn>
                <a:cxn ang="0">
                  <a:pos x="41" y="34"/>
                </a:cxn>
              </a:cxnLst>
              <a:rect l="0" t="0" r="r" b="b"/>
              <a:pathLst>
                <a:path w="64" h="70">
                  <a:moveTo>
                    <a:pt x="49" y="42"/>
                  </a:moveTo>
                  <a:cubicBezTo>
                    <a:pt x="56" y="66"/>
                    <a:pt x="32" y="70"/>
                    <a:pt x="33" y="58"/>
                  </a:cubicBezTo>
                  <a:cubicBezTo>
                    <a:pt x="33" y="58"/>
                    <a:pt x="33" y="51"/>
                    <a:pt x="33" y="46"/>
                  </a:cubicBezTo>
                  <a:cubicBezTo>
                    <a:pt x="32" y="46"/>
                    <a:pt x="32" y="46"/>
                    <a:pt x="31" y="45"/>
                  </a:cubicBezTo>
                  <a:cubicBezTo>
                    <a:pt x="31" y="51"/>
                    <a:pt x="31" y="58"/>
                    <a:pt x="31" y="58"/>
                  </a:cubicBezTo>
                  <a:cubicBezTo>
                    <a:pt x="31" y="70"/>
                    <a:pt x="7" y="66"/>
                    <a:pt x="14" y="42"/>
                  </a:cubicBezTo>
                  <a:cubicBezTo>
                    <a:pt x="7" y="39"/>
                    <a:pt x="3" y="36"/>
                    <a:pt x="1" y="33"/>
                  </a:cubicBezTo>
                  <a:cubicBezTo>
                    <a:pt x="0" y="31"/>
                    <a:pt x="1" y="29"/>
                    <a:pt x="3" y="31"/>
                  </a:cubicBezTo>
                  <a:cubicBezTo>
                    <a:pt x="3" y="31"/>
                    <a:pt x="3" y="31"/>
                    <a:pt x="4" y="31"/>
                  </a:cubicBezTo>
                  <a:cubicBezTo>
                    <a:pt x="4" y="7"/>
                    <a:pt x="4" y="7"/>
                    <a:pt x="4" y="7"/>
                  </a:cubicBezTo>
                  <a:cubicBezTo>
                    <a:pt x="4" y="3"/>
                    <a:pt x="6" y="0"/>
                    <a:pt x="9" y="0"/>
                  </a:cubicBezTo>
                  <a:cubicBezTo>
                    <a:pt x="54" y="0"/>
                    <a:pt x="54" y="0"/>
                    <a:pt x="54" y="0"/>
                  </a:cubicBezTo>
                  <a:cubicBezTo>
                    <a:pt x="57" y="0"/>
                    <a:pt x="60" y="3"/>
                    <a:pt x="60" y="7"/>
                  </a:cubicBezTo>
                  <a:cubicBezTo>
                    <a:pt x="60" y="31"/>
                    <a:pt x="60" y="31"/>
                    <a:pt x="60" y="31"/>
                  </a:cubicBezTo>
                  <a:cubicBezTo>
                    <a:pt x="60" y="31"/>
                    <a:pt x="60" y="31"/>
                    <a:pt x="61" y="31"/>
                  </a:cubicBezTo>
                  <a:cubicBezTo>
                    <a:pt x="63" y="29"/>
                    <a:pt x="64" y="31"/>
                    <a:pt x="63" y="33"/>
                  </a:cubicBezTo>
                  <a:cubicBezTo>
                    <a:pt x="60" y="36"/>
                    <a:pt x="56" y="39"/>
                    <a:pt x="49" y="42"/>
                  </a:cubicBezTo>
                  <a:close/>
                  <a:moveTo>
                    <a:pt x="57" y="9"/>
                  </a:moveTo>
                  <a:cubicBezTo>
                    <a:pt x="57" y="5"/>
                    <a:pt x="56" y="4"/>
                    <a:pt x="52" y="4"/>
                  </a:cubicBezTo>
                  <a:cubicBezTo>
                    <a:pt x="12" y="4"/>
                    <a:pt x="12" y="4"/>
                    <a:pt x="12" y="4"/>
                  </a:cubicBezTo>
                  <a:cubicBezTo>
                    <a:pt x="8" y="4"/>
                    <a:pt x="7" y="5"/>
                    <a:pt x="7" y="9"/>
                  </a:cubicBezTo>
                  <a:cubicBezTo>
                    <a:pt x="7" y="33"/>
                    <a:pt x="7" y="33"/>
                    <a:pt x="7" y="33"/>
                  </a:cubicBezTo>
                  <a:cubicBezTo>
                    <a:pt x="15" y="38"/>
                    <a:pt x="23" y="37"/>
                    <a:pt x="27" y="37"/>
                  </a:cubicBezTo>
                  <a:cubicBezTo>
                    <a:pt x="28" y="37"/>
                    <a:pt x="29" y="37"/>
                    <a:pt x="30" y="38"/>
                  </a:cubicBezTo>
                  <a:cubicBezTo>
                    <a:pt x="30" y="38"/>
                    <a:pt x="30" y="38"/>
                    <a:pt x="30" y="38"/>
                  </a:cubicBezTo>
                  <a:cubicBezTo>
                    <a:pt x="31" y="39"/>
                    <a:pt x="32" y="39"/>
                    <a:pt x="33" y="40"/>
                  </a:cubicBezTo>
                  <a:cubicBezTo>
                    <a:pt x="33" y="38"/>
                    <a:pt x="34" y="37"/>
                    <a:pt x="37" y="37"/>
                  </a:cubicBezTo>
                  <a:cubicBezTo>
                    <a:pt x="41" y="37"/>
                    <a:pt x="48" y="38"/>
                    <a:pt x="57" y="33"/>
                  </a:cubicBezTo>
                  <a:lnTo>
                    <a:pt x="57" y="9"/>
                  </a:lnTo>
                  <a:close/>
                  <a:moveTo>
                    <a:pt x="23" y="34"/>
                  </a:moveTo>
                  <a:cubicBezTo>
                    <a:pt x="19" y="34"/>
                    <a:pt x="16" y="31"/>
                    <a:pt x="16" y="27"/>
                  </a:cubicBezTo>
                  <a:cubicBezTo>
                    <a:pt x="16" y="23"/>
                    <a:pt x="19" y="20"/>
                    <a:pt x="23" y="20"/>
                  </a:cubicBezTo>
                  <a:cubicBezTo>
                    <a:pt x="27" y="20"/>
                    <a:pt x="31" y="23"/>
                    <a:pt x="31" y="27"/>
                  </a:cubicBezTo>
                  <a:cubicBezTo>
                    <a:pt x="31" y="31"/>
                    <a:pt x="27" y="34"/>
                    <a:pt x="23" y="34"/>
                  </a:cubicBezTo>
                  <a:close/>
                  <a:moveTo>
                    <a:pt x="41" y="34"/>
                  </a:moveTo>
                  <a:cubicBezTo>
                    <a:pt x="37" y="34"/>
                    <a:pt x="33" y="31"/>
                    <a:pt x="33" y="27"/>
                  </a:cubicBezTo>
                  <a:cubicBezTo>
                    <a:pt x="33" y="23"/>
                    <a:pt x="37" y="20"/>
                    <a:pt x="41" y="20"/>
                  </a:cubicBezTo>
                  <a:cubicBezTo>
                    <a:pt x="45" y="20"/>
                    <a:pt x="49" y="23"/>
                    <a:pt x="49" y="27"/>
                  </a:cubicBezTo>
                  <a:cubicBezTo>
                    <a:pt x="49" y="31"/>
                    <a:pt x="45" y="34"/>
                    <a:pt x="41" y="34"/>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grpSp>
      <p:grpSp>
        <p:nvGrpSpPr>
          <p:cNvPr id="37" name="组合 36">
            <a:extLst>
              <a:ext uri="{FF2B5EF4-FFF2-40B4-BE49-F238E27FC236}">
                <a16:creationId xmlns:a16="http://schemas.microsoft.com/office/drawing/2014/main" id="{A70AE43E-264F-44DE-9278-182612D9AA49}"/>
              </a:ext>
            </a:extLst>
          </p:cNvPr>
          <p:cNvGrpSpPr/>
          <p:nvPr/>
        </p:nvGrpSpPr>
        <p:grpSpPr>
          <a:xfrm>
            <a:off x="7320136" y="2655060"/>
            <a:ext cx="1503454" cy="1462748"/>
            <a:chOff x="7731799" y="2816147"/>
            <a:chExt cx="1503454" cy="1462748"/>
          </a:xfrm>
          <a:solidFill>
            <a:srgbClr val="385D8A"/>
          </a:solidFill>
        </p:grpSpPr>
        <p:sp>
          <p:nvSpPr>
            <p:cNvPr id="25" name="Oval 10">
              <a:extLst>
                <a:ext uri="{FF2B5EF4-FFF2-40B4-BE49-F238E27FC236}">
                  <a16:creationId xmlns:a16="http://schemas.microsoft.com/office/drawing/2014/main" id="{C0145CDF-D767-48B7-AC6A-A9241CBE3373}"/>
                </a:ext>
              </a:extLst>
            </p:cNvPr>
            <p:cNvSpPr/>
            <p:nvPr/>
          </p:nvSpPr>
          <p:spPr>
            <a:xfrm>
              <a:off x="7731799" y="3957444"/>
              <a:ext cx="321451" cy="321451"/>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29" name="Teardrop 14">
              <a:extLst>
                <a:ext uri="{FF2B5EF4-FFF2-40B4-BE49-F238E27FC236}">
                  <a16:creationId xmlns:a16="http://schemas.microsoft.com/office/drawing/2014/main" id="{43196129-1A54-4966-875D-58257819AADB}"/>
                </a:ext>
              </a:extLst>
            </p:cNvPr>
            <p:cNvSpPr/>
            <p:nvPr/>
          </p:nvSpPr>
          <p:spPr>
            <a:xfrm rot="16200000" flipH="1">
              <a:off x="8090083" y="2816147"/>
              <a:ext cx="1145170" cy="1145170"/>
            </a:xfrm>
            <a:prstGeom prst="teardrop">
              <a:avLst/>
            </a:prstGeom>
            <a:grpFill/>
            <a:ln w="28575"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sp>
          <p:nvSpPr>
            <p:cNvPr id="34" name="Freeform 175">
              <a:extLst>
                <a:ext uri="{FF2B5EF4-FFF2-40B4-BE49-F238E27FC236}">
                  <a16:creationId xmlns:a16="http://schemas.microsoft.com/office/drawing/2014/main" id="{E608C7FC-35CF-4B32-B07B-93B2EFC5D5F7}"/>
                </a:ext>
              </a:extLst>
            </p:cNvPr>
            <p:cNvSpPr>
              <a:spLocks noEditPoints="1"/>
            </p:cNvSpPr>
            <p:nvPr/>
          </p:nvSpPr>
          <p:spPr bwMode="auto">
            <a:xfrm>
              <a:off x="8461762" y="3178245"/>
              <a:ext cx="417633" cy="420973"/>
            </a:xfrm>
            <a:custGeom>
              <a:avLst/>
              <a:gdLst/>
              <a:ahLst/>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grpSp>
      <p:grpSp>
        <p:nvGrpSpPr>
          <p:cNvPr id="39" name="组合 38">
            <a:extLst>
              <a:ext uri="{FF2B5EF4-FFF2-40B4-BE49-F238E27FC236}">
                <a16:creationId xmlns:a16="http://schemas.microsoft.com/office/drawing/2014/main" id="{DCF3D7AD-6B30-47EA-BC9B-B5D17467EF1A}"/>
              </a:ext>
            </a:extLst>
          </p:cNvPr>
          <p:cNvGrpSpPr/>
          <p:nvPr/>
        </p:nvGrpSpPr>
        <p:grpSpPr>
          <a:xfrm>
            <a:off x="8616916" y="4194627"/>
            <a:ext cx="1560376" cy="1466621"/>
            <a:chOff x="8434974" y="4503611"/>
            <a:chExt cx="1560376" cy="1466621"/>
          </a:xfrm>
          <a:solidFill>
            <a:srgbClr val="385D8A"/>
          </a:solidFill>
        </p:grpSpPr>
        <p:sp>
          <p:nvSpPr>
            <p:cNvPr id="30" name="Teardrop 15">
              <a:extLst>
                <a:ext uri="{FF2B5EF4-FFF2-40B4-BE49-F238E27FC236}">
                  <a16:creationId xmlns:a16="http://schemas.microsoft.com/office/drawing/2014/main" id="{D4D5881B-68F3-4689-8CED-0ABD2393459F}"/>
                </a:ext>
              </a:extLst>
            </p:cNvPr>
            <p:cNvSpPr/>
            <p:nvPr/>
          </p:nvSpPr>
          <p:spPr>
            <a:xfrm rot="16200000" flipH="1">
              <a:off x="8850180" y="4503611"/>
              <a:ext cx="1145170" cy="1145170"/>
            </a:xfrm>
            <a:prstGeom prst="teardrop">
              <a:avLst/>
            </a:prstGeom>
            <a:grpFill/>
            <a:ln w="28575"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grpSp>
          <p:nvGrpSpPr>
            <p:cNvPr id="38" name="组合 37">
              <a:extLst>
                <a:ext uri="{FF2B5EF4-FFF2-40B4-BE49-F238E27FC236}">
                  <a16:creationId xmlns:a16="http://schemas.microsoft.com/office/drawing/2014/main" id="{4E840B5C-E159-4572-94DD-F75771EB46AB}"/>
                </a:ext>
              </a:extLst>
            </p:cNvPr>
            <p:cNvGrpSpPr/>
            <p:nvPr/>
          </p:nvGrpSpPr>
          <p:grpSpPr>
            <a:xfrm>
              <a:off x="8434974" y="4958238"/>
              <a:ext cx="1177731" cy="1011994"/>
              <a:chOff x="8434974" y="4958238"/>
              <a:chExt cx="1177731" cy="1011994"/>
            </a:xfrm>
            <a:grpFill/>
          </p:grpSpPr>
          <p:sp>
            <p:nvSpPr>
              <p:cNvPr id="24" name="Oval 8">
                <a:extLst>
                  <a:ext uri="{FF2B5EF4-FFF2-40B4-BE49-F238E27FC236}">
                    <a16:creationId xmlns:a16="http://schemas.microsoft.com/office/drawing/2014/main" id="{4D0C024B-6408-4A52-B666-39F01F36ECF0}"/>
                  </a:ext>
                </a:extLst>
              </p:cNvPr>
              <p:cNvSpPr/>
              <p:nvPr/>
            </p:nvSpPr>
            <p:spPr>
              <a:xfrm>
                <a:off x="8434974" y="5648781"/>
                <a:ext cx="321451" cy="321451"/>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31" name="Freeform 137">
                <a:extLst>
                  <a:ext uri="{FF2B5EF4-FFF2-40B4-BE49-F238E27FC236}">
                    <a16:creationId xmlns:a16="http://schemas.microsoft.com/office/drawing/2014/main" id="{FDD2C119-88C6-4279-B898-8677E8EAE20C}"/>
                  </a:ext>
                </a:extLst>
              </p:cNvPr>
              <p:cNvSpPr>
                <a:spLocks noEditPoints="1"/>
              </p:cNvSpPr>
              <p:nvPr/>
            </p:nvSpPr>
            <p:spPr bwMode="auto">
              <a:xfrm>
                <a:off x="9195072" y="4958238"/>
                <a:ext cx="417633" cy="427655"/>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grpSp>
      </p:grpSp>
      <p:grpSp>
        <p:nvGrpSpPr>
          <p:cNvPr id="40" name="组合 39">
            <a:extLst>
              <a:ext uri="{FF2B5EF4-FFF2-40B4-BE49-F238E27FC236}">
                <a16:creationId xmlns:a16="http://schemas.microsoft.com/office/drawing/2014/main" id="{BF0CDF2E-0E7B-48E8-BB4E-88E24B76824A}"/>
              </a:ext>
            </a:extLst>
          </p:cNvPr>
          <p:cNvGrpSpPr/>
          <p:nvPr/>
        </p:nvGrpSpPr>
        <p:grpSpPr>
          <a:xfrm>
            <a:off x="707232" y="662608"/>
            <a:ext cx="492224" cy="492224"/>
            <a:chOff x="1965186" y="1419622"/>
            <a:chExt cx="302558" cy="314067"/>
          </a:xfrm>
          <a:solidFill>
            <a:srgbClr val="385D8A"/>
          </a:solidFill>
        </p:grpSpPr>
        <p:sp>
          <p:nvSpPr>
            <p:cNvPr id="41" name="矩形 40">
              <a:extLst>
                <a:ext uri="{FF2B5EF4-FFF2-40B4-BE49-F238E27FC236}">
                  <a16:creationId xmlns:a16="http://schemas.microsoft.com/office/drawing/2014/main" id="{84761319-FF77-4B3C-AE46-99634FD96D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a:extLst>
                <a:ext uri="{FF2B5EF4-FFF2-40B4-BE49-F238E27FC236}">
                  <a16:creationId xmlns:a16="http://schemas.microsoft.com/office/drawing/2014/main" id="{7DAD8EF8-A586-4519-8FC8-279E9F5A6DED}"/>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41155963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350" fill="hold"/>
                                        <p:tgtEl>
                                          <p:spTgt spid="40"/>
                                        </p:tgtEl>
                                        <p:attrNameLst>
                                          <p:attrName>ppt_w</p:attrName>
                                        </p:attrNameLst>
                                      </p:cBhvr>
                                      <p:tavLst>
                                        <p:tav tm="0">
                                          <p:val>
                                            <p:fltVal val="0"/>
                                          </p:val>
                                        </p:tav>
                                        <p:tav tm="100000">
                                          <p:val>
                                            <p:strVal val="#ppt_w"/>
                                          </p:val>
                                        </p:tav>
                                      </p:tavLst>
                                    </p:anim>
                                    <p:anim calcmode="lin" valueType="num">
                                      <p:cBhvr>
                                        <p:cTn id="8" dur="350" fill="hold"/>
                                        <p:tgtEl>
                                          <p:spTgt spid="40"/>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53" presetClass="entr" presetSubtype="16"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285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3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850"/>
                            </p:stCondLst>
                            <p:childTnLst>
                              <p:par>
                                <p:cTn id="41" presetID="53" presetClass="entr" presetSubtype="16"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435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4850"/>
                            </p:stCondLst>
                            <p:childTnLst>
                              <p:par>
                                <p:cTn id="53" presetID="53" presetClass="entr" presetSubtype="16"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par>
                          <p:cTn id="58" fill="hold">
                            <p:stCondLst>
                              <p:cond delay="5350"/>
                            </p:stCondLst>
                            <p:childTnLst>
                              <p:par>
                                <p:cTn id="59" presetID="53" presetClass="entr" presetSubtype="16"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par>
                          <p:cTn id="64" fill="hold">
                            <p:stCondLst>
                              <p:cond delay="585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350"/>
                            </p:stCondLst>
                            <p:childTnLst>
                              <p:par>
                                <p:cTn id="71" presetID="53" presetClass="entr" presetSubtype="16"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childTnLst>
                                </p:cTn>
                              </p:par>
                            </p:childTnLst>
                          </p:cTn>
                        </p:par>
                        <p:par>
                          <p:cTn id="76" fill="hold">
                            <p:stCondLst>
                              <p:cond delay="6850"/>
                            </p:stCondLst>
                            <p:childTnLst>
                              <p:par>
                                <p:cTn id="77" presetID="53" presetClass="entr" presetSubtype="16"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07DA6B3-3185-4660-945D-CBA9F3A0D9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4593" y="585905"/>
            <a:ext cx="6084425" cy="5292588"/>
          </a:xfrm>
          <a:prstGeom prst="rect">
            <a:avLst/>
          </a:prstGeom>
        </p:spPr>
      </p:pic>
      <p:sp>
        <p:nvSpPr>
          <p:cNvPr id="4" name="矩形 3">
            <a:extLst>
              <a:ext uri="{FF2B5EF4-FFF2-40B4-BE49-F238E27FC236}">
                <a16:creationId xmlns:a16="http://schemas.microsoft.com/office/drawing/2014/main" id="{30CD796F-F125-4D9C-82EE-650BBD23CA00}"/>
              </a:ext>
            </a:extLst>
          </p:cNvPr>
          <p:cNvSpPr/>
          <p:nvPr/>
        </p:nvSpPr>
        <p:spPr>
          <a:xfrm>
            <a:off x="1270994" y="735087"/>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Add title text</a:t>
            </a:r>
            <a:endParaRPr lang="zh-CN" altLang="en-US" sz="2400" b="1" dirty="0">
              <a:solidFill>
                <a:srgbClr val="385D8A"/>
              </a:solidFill>
              <a:cs typeface="+mn-ea"/>
              <a:sym typeface="+mn-lt"/>
            </a:endParaRPr>
          </a:p>
        </p:txBody>
      </p:sp>
      <p:sp>
        <p:nvSpPr>
          <p:cNvPr id="3" name="矩形 2">
            <a:extLst>
              <a:ext uri="{FF2B5EF4-FFF2-40B4-BE49-F238E27FC236}">
                <a16:creationId xmlns:a16="http://schemas.microsoft.com/office/drawing/2014/main" id="{F0ABC54D-F438-430E-9656-DD9B055A629C}"/>
              </a:ext>
            </a:extLst>
          </p:cNvPr>
          <p:cNvSpPr/>
          <p:nvPr/>
        </p:nvSpPr>
        <p:spPr>
          <a:xfrm>
            <a:off x="1122324" y="1844824"/>
            <a:ext cx="5160131" cy="400110"/>
          </a:xfrm>
          <a:prstGeom prst="rect">
            <a:avLst/>
          </a:prstGeom>
        </p:spPr>
        <p:txBody>
          <a:bodyPr wrap="none">
            <a:spAutoFit/>
          </a:bodyPr>
          <a:lstStyle/>
          <a:p>
            <a:r>
              <a:rPr lang="en-US" altLang="zh-CN" sz="2000" b="1" dirty="0">
                <a:solidFill>
                  <a:srgbClr val="385D8A"/>
                </a:solidFill>
                <a:cs typeface="+mn-ea"/>
                <a:sym typeface="+mn-lt"/>
              </a:rPr>
              <a:t>Add title text——Fill in the description</a:t>
            </a:r>
            <a:endParaRPr lang="zh-CN" altLang="en-US" sz="2000" b="1" dirty="0">
              <a:solidFill>
                <a:srgbClr val="385D8A"/>
              </a:solidFill>
              <a:cs typeface="+mn-ea"/>
              <a:sym typeface="+mn-lt"/>
            </a:endParaRPr>
          </a:p>
        </p:txBody>
      </p:sp>
      <p:sp>
        <p:nvSpPr>
          <p:cNvPr id="5" name="矩形 4">
            <a:extLst>
              <a:ext uri="{FF2B5EF4-FFF2-40B4-BE49-F238E27FC236}">
                <a16:creationId xmlns:a16="http://schemas.microsoft.com/office/drawing/2014/main" id="{A9012207-E255-4313-8237-1D9515D97415}"/>
              </a:ext>
            </a:extLst>
          </p:cNvPr>
          <p:cNvSpPr/>
          <p:nvPr/>
        </p:nvSpPr>
        <p:spPr>
          <a:xfrm>
            <a:off x="1220211" y="2880133"/>
            <a:ext cx="1689378" cy="646331"/>
          </a:xfrm>
          <a:prstGeom prst="rect">
            <a:avLst/>
          </a:prstGeom>
        </p:spPr>
        <p:txBody>
          <a:bodyPr wrap="square">
            <a:spAutoFit/>
          </a:bodyPr>
          <a:lstStyle/>
          <a:p>
            <a:pPr algn="ctr"/>
            <a:r>
              <a:rPr lang="en-US" altLang="zh-CN" dirty="0">
                <a:solidFill>
                  <a:srgbClr val="385D8A"/>
                </a:solidFill>
                <a:cs typeface="+mn-ea"/>
                <a:sym typeface="+mn-lt"/>
              </a:rPr>
              <a:t>Fill in the description</a:t>
            </a:r>
            <a:endParaRPr lang="zh-CN" altLang="en-US" dirty="0">
              <a:solidFill>
                <a:srgbClr val="385D8A"/>
              </a:solidFill>
              <a:cs typeface="+mn-ea"/>
              <a:sym typeface="+mn-lt"/>
            </a:endParaRPr>
          </a:p>
        </p:txBody>
      </p:sp>
      <p:sp>
        <p:nvSpPr>
          <p:cNvPr id="6" name="矩形 5">
            <a:extLst>
              <a:ext uri="{FF2B5EF4-FFF2-40B4-BE49-F238E27FC236}">
                <a16:creationId xmlns:a16="http://schemas.microsoft.com/office/drawing/2014/main" id="{647EEE68-E21C-4919-ADD0-A57DBBBEEE77}"/>
              </a:ext>
            </a:extLst>
          </p:cNvPr>
          <p:cNvSpPr/>
          <p:nvPr/>
        </p:nvSpPr>
        <p:spPr>
          <a:xfrm>
            <a:off x="2911618" y="2852936"/>
            <a:ext cx="1538299" cy="646331"/>
          </a:xfrm>
          <a:prstGeom prst="rect">
            <a:avLst/>
          </a:prstGeom>
        </p:spPr>
        <p:txBody>
          <a:bodyPr wrap="square">
            <a:spAutoFit/>
          </a:bodyPr>
          <a:lstStyle/>
          <a:p>
            <a:pPr algn="ctr"/>
            <a:r>
              <a:rPr lang="en-US" altLang="zh-CN" dirty="0">
                <a:solidFill>
                  <a:srgbClr val="385D8A"/>
                </a:solidFill>
                <a:cs typeface="+mn-ea"/>
                <a:sym typeface="+mn-lt"/>
              </a:rPr>
              <a:t>Fill in the description</a:t>
            </a:r>
          </a:p>
        </p:txBody>
      </p:sp>
      <p:sp>
        <p:nvSpPr>
          <p:cNvPr id="7" name="矩形 6">
            <a:extLst>
              <a:ext uri="{FF2B5EF4-FFF2-40B4-BE49-F238E27FC236}">
                <a16:creationId xmlns:a16="http://schemas.microsoft.com/office/drawing/2014/main" id="{32AEE638-94B9-454D-9FC5-4540F0FD0829}"/>
              </a:ext>
            </a:extLst>
          </p:cNvPr>
          <p:cNvSpPr/>
          <p:nvPr/>
        </p:nvSpPr>
        <p:spPr>
          <a:xfrm>
            <a:off x="4147040" y="2852936"/>
            <a:ext cx="1913327" cy="646331"/>
          </a:xfrm>
          <a:prstGeom prst="rect">
            <a:avLst/>
          </a:prstGeom>
        </p:spPr>
        <p:txBody>
          <a:bodyPr wrap="square">
            <a:spAutoFit/>
          </a:bodyPr>
          <a:lstStyle/>
          <a:p>
            <a:pPr algn="ctr"/>
            <a:r>
              <a:rPr lang="en-US" altLang="zh-CN" dirty="0">
                <a:solidFill>
                  <a:srgbClr val="385D8A"/>
                </a:solidFill>
                <a:cs typeface="+mn-ea"/>
                <a:sym typeface="+mn-lt"/>
              </a:rPr>
              <a:t>Fill in the description</a:t>
            </a:r>
            <a:endParaRPr lang="zh-CN" altLang="en-US" dirty="0">
              <a:solidFill>
                <a:srgbClr val="385D8A"/>
              </a:solidFill>
              <a:cs typeface="+mn-ea"/>
              <a:sym typeface="+mn-lt"/>
            </a:endParaRPr>
          </a:p>
        </p:txBody>
      </p:sp>
      <p:grpSp>
        <p:nvGrpSpPr>
          <p:cNvPr id="23" name="Group 4">
            <a:extLst>
              <a:ext uri="{FF2B5EF4-FFF2-40B4-BE49-F238E27FC236}">
                <a16:creationId xmlns:a16="http://schemas.microsoft.com/office/drawing/2014/main" id="{20BD297B-0B15-473C-B9D9-7B96C948A7B6}"/>
              </a:ext>
            </a:extLst>
          </p:cNvPr>
          <p:cNvGrpSpPr>
            <a:grpSpLocks noChangeAspect="1"/>
          </p:cNvGrpSpPr>
          <p:nvPr/>
        </p:nvGrpSpPr>
        <p:grpSpPr bwMode="auto">
          <a:xfrm>
            <a:off x="1166482" y="5491860"/>
            <a:ext cx="1953262" cy="1105492"/>
            <a:chOff x="2814" y="1405"/>
            <a:chExt cx="2052" cy="1510"/>
          </a:xfrm>
          <a:solidFill>
            <a:srgbClr val="385D8A"/>
          </a:solidFill>
        </p:grpSpPr>
        <p:sp>
          <p:nvSpPr>
            <p:cNvPr id="24" name="Freeform 5">
              <a:extLst>
                <a:ext uri="{FF2B5EF4-FFF2-40B4-BE49-F238E27FC236}">
                  <a16:creationId xmlns:a16="http://schemas.microsoft.com/office/drawing/2014/main" id="{731FCD27-E055-4ADE-8C7E-F4CA702DDEA4}"/>
                </a:ext>
              </a:extLst>
            </p:cNvPr>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w="9525">
              <a:solidFill>
                <a:srgbClr val="385D8A"/>
              </a:solidFill>
              <a:round/>
              <a:headEnd/>
              <a:tailEnd/>
            </a:ln>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sp>
          <p:nvSpPr>
            <p:cNvPr id="25" name="Freeform 6">
              <a:extLst>
                <a:ext uri="{FF2B5EF4-FFF2-40B4-BE49-F238E27FC236}">
                  <a16:creationId xmlns:a16="http://schemas.microsoft.com/office/drawing/2014/main" id="{952E278A-4231-4A63-A443-2C667384F6C9}"/>
                </a:ext>
              </a:extLst>
            </p:cNvPr>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grpFill/>
            <a:ln w="9525">
              <a:solidFill>
                <a:srgbClr val="385D8A"/>
              </a:solidFill>
              <a:round/>
              <a:headEnd/>
              <a:tailEnd/>
            </a:ln>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grpSp>
      <p:grpSp>
        <p:nvGrpSpPr>
          <p:cNvPr id="26" name="Group 4">
            <a:extLst>
              <a:ext uri="{FF2B5EF4-FFF2-40B4-BE49-F238E27FC236}">
                <a16:creationId xmlns:a16="http://schemas.microsoft.com/office/drawing/2014/main" id="{7F78F831-3E13-446A-8D89-7EB001B3B94A}"/>
              </a:ext>
            </a:extLst>
          </p:cNvPr>
          <p:cNvGrpSpPr>
            <a:grpSpLocks noChangeAspect="1"/>
          </p:cNvGrpSpPr>
          <p:nvPr/>
        </p:nvGrpSpPr>
        <p:grpSpPr bwMode="auto">
          <a:xfrm>
            <a:off x="2618606" y="5159635"/>
            <a:ext cx="1953262" cy="1437717"/>
            <a:chOff x="2814" y="1405"/>
            <a:chExt cx="2052" cy="1510"/>
          </a:xfrm>
          <a:solidFill>
            <a:schemeClr val="tx1">
              <a:lumMod val="50000"/>
              <a:lumOff val="50000"/>
            </a:schemeClr>
          </a:solidFill>
        </p:grpSpPr>
        <p:sp>
          <p:nvSpPr>
            <p:cNvPr id="27" name="Freeform 5">
              <a:extLst>
                <a:ext uri="{FF2B5EF4-FFF2-40B4-BE49-F238E27FC236}">
                  <a16:creationId xmlns:a16="http://schemas.microsoft.com/office/drawing/2014/main" id="{F8EDA2FD-8E73-4955-AD30-98B514537AC2}"/>
                </a:ext>
              </a:extLst>
            </p:cNvPr>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sp>
          <p:nvSpPr>
            <p:cNvPr id="28" name="Freeform 6">
              <a:extLst>
                <a:ext uri="{FF2B5EF4-FFF2-40B4-BE49-F238E27FC236}">
                  <a16:creationId xmlns:a16="http://schemas.microsoft.com/office/drawing/2014/main" id="{F90B5E4C-CDB0-443C-A1D1-1407ABF854CF}"/>
                </a:ext>
              </a:extLst>
            </p:cNvPr>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grpSp>
      <p:grpSp>
        <p:nvGrpSpPr>
          <p:cNvPr id="29" name="Group 4">
            <a:extLst>
              <a:ext uri="{FF2B5EF4-FFF2-40B4-BE49-F238E27FC236}">
                <a16:creationId xmlns:a16="http://schemas.microsoft.com/office/drawing/2014/main" id="{973BD473-4426-4958-A7D2-5E3D70037C58}"/>
              </a:ext>
            </a:extLst>
          </p:cNvPr>
          <p:cNvGrpSpPr>
            <a:grpSpLocks noChangeAspect="1"/>
          </p:cNvGrpSpPr>
          <p:nvPr/>
        </p:nvGrpSpPr>
        <p:grpSpPr bwMode="auto">
          <a:xfrm>
            <a:off x="4070730" y="5604302"/>
            <a:ext cx="1953262" cy="993050"/>
            <a:chOff x="2814" y="1405"/>
            <a:chExt cx="2052" cy="1510"/>
          </a:xfrm>
          <a:solidFill>
            <a:srgbClr val="385D8A"/>
          </a:solidFill>
        </p:grpSpPr>
        <p:sp>
          <p:nvSpPr>
            <p:cNvPr id="30" name="Freeform 5">
              <a:extLst>
                <a:ext uri="{FF2B5EF4-FFF2-40B4-BE49-F238E27FC236}">
                  <a16:creationId xmlns:a16="http://schemas.microsoft.com/office/drawing/2014/main" id="{8E790C76-FB20-44C4-9EA8-F46753A7D53B}"/>
                </a:ext>
              </a:extLst>
            </p:cNvPr>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sp>
          <p:nvSpPr>
            <p:cNvPr id="31" name="Freeform 6">
              <a:extLst>
                <a:ext uri="{FF2B5EF4-FFF2-40B4-BE49-F238E27FC236}">
                  <a16:creationId xmlns:a16="http://schemas.microsoft.com/office/drawing/2014/main" id="{F0833C09-09F9-4F90-9FAC-B30A4F8D608F}"/>
                </a:ext>
              </a:extLst>
            </p:cNvPr>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grpSp>
      <p:cxnSp>
        <p:nvCxnSpPr>
          <p:cNvPr id="32" name="Straight Connector 125">
            <a:extLst>
              <a:ext uri="{FF2B5EF4-FFF2-40B4-BE49-F238E27FC236}">
                <a16:creationId xmlns:a16="http://schemas.microsoft.com/office/drawing/2014/main" id="{2F57CA41-1CC9-4BA8-BC73-9849BF3A2B59}"/>
              </a:ext>
            </a:extLst>
          </p:cNvPr>
          <p:cNvCxnSpPr>
            <a:endCxn id="25" idx="1"/>
          </p:cNvCxnSpPr>
          <p:nvPr/>
        </p:nvCxnSpPr>
        <p:spPr>
          <a:xfrm>
            <a:off x="2143112" y="3917134"/>
            <a:ext cx="0" cy="1574726"/>
          </a:xfrm>
          <a:prstGeom prst="line">
            <a:avLst/>
          </a:prstGeom>
          <a:noFill/>
          <a:ln w="12700" cap="flat" cmpd="sng" algn="ctr">
            <a:solidFill>
              <a:srgbClr val="385D8A"/>
            </a:solidFill>
            <a:prstDash val="solid"/>
            <a:miter lim="800000"/>
            <a:headEnd type="oval"/>
            <a:tailEnd type="none"/>
          </a:ln>
          <a:effectLst/>
        </p:spPr>
      </p:cxnSp>
      <p:cxnSp>
        <p:nvCxnSpPr>
          <p:cNvPr id="33" name="Straight Connector 126">
            <a:extLst>
              <a:ext uri="{FF2B5EF4-FFF2-40B4-BE49-F238E27FC236}">
                <a16:creationId xmlns:a16="http://schemas.microsoft.com/office/drawing/2014/main" id="{BD9FDB8A-A5D2-4CCB-9AC1-392387EF16AB}"/>
              </a:ext>
            </a:extLst>
          </p:cNvPr>
          <p:cNvCxnSpPr/>
          <p:nvPr/>
        </p:nvCxnSpPr>
        <p:spPr>
          <a:xfrm flipH="1">
            <a:off x="3593484" y="3917133"/>
            <a:ext cx="1752" cy="1242502"/>
          </a:xfrm>
          <a:prstGeom prst="line">
            <a:avLst/>
          </a:prstGeom>
          <a:noFill/>
          <a:ln w="12700" cap="flat" cmpd="sng" algn="ctr">
            <a:solidFill>
              <a:srgbClr val="385D8A"/>
            </a:solidFill>
            <a:prstDash val="solid"/>
            <a:miter lim="800000"/>
            <a:headEnd type="oval"/>
            <a:tailEnd type="none"/>
          </a:ln>
          <a:effectLst/>
        </p:spPr>
      </p:cxnSp>
      <p:cxnSp>
        <p:nvCxnSpPr>
          <p:cNvPr id="34" name="Straight Connector 129">
            <a:extLst>
              <a:ext uri="{FF2B5EF4-FFF2-40B4-BE49-F238E27FC236}">
                <a16:creationId xmlns:a16="http://schemas.microsoft.com/office/drawing/2014/main" id="{4B87256E-3B86-4DF6-860E-E8FE859C5F49}"/>
              </a:ext>
            </a:extLst>
          </p:cNvPr>
          <p:cNvCxnSpPr/>
          <p:nvPr/>
        </p:nvCxnSpPr>
        <p:spPr>
          <a:xfrm>
            <a:off x="5047360" y="3917134"/>
            <a:ext cx="0" cy="1687168"/>
          </a:xfrm>
          <a:prstGeom prst="line">
            <a:avLst/>
          </a:prstGeom>
          <a:noFill/>
          <a:ln w="12700" cap="flat" cmpd="sng" algn="ctr">
            <a:solidFill>
              <a:srgbClr val="385D8A"/>
            </a:solidFill>
            <a:prstDash val="solid"/>
            <a:miter lim="800000"/>
            <a:headEnd type="oval"/>
            <a:tailEnd type="none"/>
          </a:ln>
          <a:effectLst/>
        </p:spPr>
      </p:cxnSp>
      <p:grpSp>
        <p:nvGrpSpPr>
          <p:cNvPr id="20" name="组合 19">
            <a:extLst>
              <a:ext uri="{FF2B5EF4-FFF2-40B4-BE49-F238E27FC236}">
                <a16:creationId xmlns:a16="http://schemas.microsoft.com/office/drawing/2014/main" id="{D08E6509-B364-4449-A3B5-38DB7A9ED42C}"/>
              </a:ext>
            </a:extLst>
          </p:cNvPr>
          <p:cNvGrpSpPr/>
          <p:nvPr/>
        </p:nvGrpSpPr>
        <p:grpSpPr>
          <a:xfrm>
            <a:off x="707232" y="662608"/>
            <a:ext cx="492224" cy="492224"/>
            <a:chOff x="1965186" y="1419622"/>
            <a:chExt cx="302558" cy="314067"/>
          </a:xfrm>
          <a:solidFill>
            <a:srgbClr val="385D8A"/>
          </a:solidFill>
        </p:grpSpPr>
        <p:sp>
          <p:nvSpPr>
            <p:cNvPr id="21" name="矩形 20">
              <a:extLst>
                <a:ext uri="{FF2B5EF4-FFF2-40B4-BE49-F238E27FC236}">
                  <a16:creationId xmlns:a16="http://schemas.microsoft.com/office/drawing/2014/main" id="{E9EB2133-79D6-4F7A-AE1E-C80A605F390F}"/>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id="{AB31BD87-9187-440F-A406-9FCAEC1AEC45}"/>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2905722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350" fill="hold"/>
                                        <p:tgtEl>
                                          <p:spTgt spid="20"/>
                                        </p:tgtEl>
                                        <p:attrNameLst>
                                          <p:attrName>ppt_w</p:attrName>
                                        </p:attrNameLst>
                                      </p:cBhvr>
                                      <p:tavLst>
                                        <p:tav tm="0">
                                          <p:val>
                                            <p:fltVal val="0"/>
                                          </p:val>
                                        </p:tav>
                                        <p:tav tm="100000">
                                          <p:val>
                                            <p:strVal val="#ppt_w"/>
                                          </p:val>
                                        </p:tav>
                                      </p:tavLst>
                                    </p:anim>
                                    <p:anim calcmode="lin" valueType="num">
                                      <p:cBhvr>
                                        <p:cTn id="8" dur="35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3"/>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 presetClass="entr" presetSubtype="4"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childTnLst>
                          </p:cTn>
                        </p:par>
                        <p:par>
                          <p:cTn id="60" fill="hold">
                            <p:stCondLst>
                              <p:cond delay="1500"/>
                            </p:stCondLst>
                            <p:childTnLst>
                              <p:par>
                                <p:cTn id="61" presetID="22" presetClass="entr" presetSubtype="4"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CD796F-F125-4D9C-82EE-650BBD23CA00}"/>
              </a:ext>
            </a:extLst>
          </p:cNvPr>
          <p:cNvSpPr/>
          <p:nvPr/>
        </p:nvSpPr>
        <p:spPr>
          <a:xfrm>
            <a:off x="1270994" y="735087"/>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Add title text</a:t>
            </a:r>
            <a:endParaRPr lang="zh-CN" altLang="en-US" sz="2400" b="1" dirty="0">
              <a:solidFill>
                <a:srgbClr val="385D8A"/>
              </a:solidFill>
              <a:cs typeface="+mn-ea"/>
              <a:sym typeface="+mn-lt"/>
            </a:endParaRPr>
          </a:p>
        </p:txBody>
      </p:sp>
      <p:sp>
        <p:nvSpPr>
          <p:cNvPr id="3" name="矩形 2">
            <a:extLst>
              <a:ext uri="{FF2B5EF4-FFF2-40B4-BE49-F238E27FC236}">
                <a16:creationId xmlns:a16="http://schemas.microsoft.com/office/drawing/2014/main" id="{F0ABC54D-F438-430E-9656-DD9B055A629C}"/>
              </a:ext>
            </a:extLst>
          </p:cNvPr>
          <p:cNvSpPr/>
          <p:nvPr/>
        </p:nvSpPr>
        <p:spPr>
          <a:xfrm>
            <a:off x="758672" y="1844824"/>
            <a:ext cx="6165149" cy="461665"/>
          </a:xfrm>
          <a:prstGeom prst="rect">
            <a:avLst/>
          </a:prstGeom>
        </p:spPr>
        <p:txBody>
          <a:bodyPr wrap="none">
            <a:spAutoFit/>
          </a:bodyPr>
          <a:lstStyle/>
          <a:p>
            <a:r>
              <a:rPr lang="en-US" altLang="zh-CN" sz="2400" b="1" dirty="0">
                <a:solidFill>
                  <a:srgbClr val="385D8A"/>
                </a:solidFill>
                <a:cs typeface="+mn-ea"/>
                <a:sym typeface="+mn-lt"/>
              </a:rPr>
              <a:t>Add title text——Fill in the description</a:t>
            </a:r>
            <a:endParaRPr lang="zh-CN" altLang="en-US" sz="2400" b="1" dirty="0">
              <a:solidFill>
                <a:srgbClr val="385D8A"/>
              </a:solidFill>
              <a:cs typeface="+mn-ea"/>
              <a:sym typeface="+mn-lt"/>
            </a:endParaRPr>
          </a:p>
        </p:txBody>
      </p:sp>
      <p:sp>
        <p:nvSpPr>
          <p:cNvPr id="5" name="矩形 4">
            <a:extLst>
              <a:ext uri="{FF2B5EF4-FFF2-40B4-BE49-F238E27FC236}">
                <a16:creationId xmlns:a16="http://schemas.microsoft.com/office/drawing/2014/main" id="{A9012207-E255-4313-8237-1D9515D97415}"/>
              </a:ext>
            </a:extLst>
          </p:cNvPr>
          <p:cNvSpPr/>
          <p:nvPr/>
        </p:nvSpPr>
        <p:spPr>
          <a:xfrm>
            <a:off x="8823568" y="5086925"/>
            <a:ext cx="2312992" cy="923330"/>
          </a:xfrm>
          <a:prstGeom prst="rect">
            <a:avLst/>
          </a:prstGeom>
        </p:spPr>
        <p:txBody>
          <a:bodyPr wrap="square">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sp>
        <p:nvSpPr>
          <p:cNvPr id="6" name="矩形 5">
            <a:extLst>
              <a:ext uri="{FF2B5EF4-FFF2-40B4-BE49-F238E27FC236}">
                <a16:creationId xmlns:a16="http://schemas.microsoft.com/office/drawing/2014/main" id="{647EEE68-E21C-4919-ADD0-A57DBBBEEE77}"/>
              </a:ext>
            </a:extLst>
          </p:cNvPr>
          <p:cNvSpPr/>
          <p:nvPr/>
        </p:nvSpPr>
        <p:spPr>
          <a:xfrm>
            <a:off x="1703512" y="5086925"/>
            <a:ext cx="2550788" cy="923330"/>
          </a:xfrm>
          <a:prstGeom prst="rect">
            <a:avLst/>
          </a:prstGeom>
        </p:spPr>
        <p:txBody>
          <a:bodyPr wrap="square">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sp>
        <p:nvSpPr>
          <p:cNvPr id="7" name="矩形 6">
            <a:extLst>
              <a:ext uri="{FF2B5EF4-FFF2-40B4-BE49-F238E27FC236}">
                <a16:creationId xmlns:a16="http://schemas.microsoft.com/office/drawing/2014/main" id="{32AEE638-94B9-454D-9FC5-4540F0FD0829}"/>
              </a:ext>
            </a:extLst>
          </p:cNvPr>
          <p:cNvSpPr/>
          <p:nvPr/>
        </p:nvSpPr>
        <p:spPr>
          <a:xfrm>
            <a:off x="5374206" y="4809926"/>
            <a:ext cx="2161954" cy="923330"/>
          </a:xfrm>
          <a:prstGeom prst="rect">
            <a:avLst/>
          </a:prstGeom>
        </p:spPr>
        <p:txBody>
          <a:bodyPr wrap="square">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sp>
        <p:nvSpPr>
          <p:cNvPr id="11" name="Freeform 24">
            <a:extLst>
              <a:ext uri="{FF2B5EF4-FFF2-40B4-BE49-F238E27FC236}">
                <a16:creationId xmlns:a16="http://schemas.microsoft.com/office/drawing/2014/main" id="{5BE01769-A59C-4177-9D8B-3D778908619C}"/>
              </a:ext>
            </a:extLst>
          </p:cNvPr>
          <p:cNvSpPr>
            <a:spLocks/>
          </p:cNvSpPr>
          <p:nvPr/>
        </p:nvSpPr>
        <p:spPr bwMode="auto">
          <a:xfrm rot="5400000">
            <a:off x="2482916" y="2783418"/>
            <a:ext cx="1225638" cy="166266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385D8A"/>
          </a:solidFill>
          <a:ln w="19050" cap="flat" cmpd="sng">
            <a:noFill/>
            <a:prstDash val="solid"/>
            <a:round/>
            <a:headEnd type="none" w="med" len="med"/>
            <a:tailEnd type="none" w="med" len="med"/>
          </a:ln>
          <a:effectLst/>
        </p:spPr>
        <p:txBody>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da-DK" sz="800" b="0" i="0" u="none" strike="noStrike" kern="0" cap="none" spc="0" normalizeH="0" baseline="0" noProof="0" dirty="0">
              <a:ln>
                <a:noFill/>
              </a:ln>
              <a:solidFill>
                <a:prstClr val="black">
                  <a:lumMod val="95000"/>
                  <a:lumOff val="5000"/>
                </a:prstClr>
              </a:solidFill>
              <a:effectLst/>
              <a:uLnTx/>
              <a:uFillTx/>
              <a:cs typeface="+mn-ea"/>
              <a:sym typeface="+mn-lt"/>
            </a:endParaRPr>
          </a:p>
        </p:txBody>
      </p:sp>
      <p:sp>
        <p:nvSpPr>
          <p:cNvPr id="12" name="Freeform 24">
            <a:extLst>
              <a:ext uri="{FF2B5EF4-FFF2-40B4-BE49-F238E27FC236}">
                <a16:creationId xmlns:a16="http://schemas.microsoft.com/office/drawing/2014/main" id="{3D567134-C705-43FC-9553-6FDB348A99BD}"/>
              </a:ext>
            </a:extLst>
          </p:cNvPr>
          <p:cNvSpPr>
            <a:spLocks/>
          </p:cNvSpPr>
          <p:nvPr/>
        </p:nvSpPr>
        <p:spPr bwMode="auto">
          <a:xfrm>
            <a:off x="5727622" y="2564904"/>
            <a:ext cx="1225638" cy="166266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385D8A"/>
          </a:solidFill>
          <a:ln w="19050" cap="flat" cmpd="sng">
            <a:noFill/>
            <a:prstDash val="solid"/>
            <a:round/>
            <a:headEnd type="none" w="med" len="med"/>
            <a:tailEnd type="none" w="med" len="med"/>
          </a:ln>
          <a:effectLst/>
        </p:spPr>
        <p:txBody>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da-DK" sz="800" b="0" i="0" u="none" strike="noStrike" kern="0" cap="none" spc="0" normalizeH="0" baseline="0" noProof="0">
              <a:ln>
                <a:noFill/>
              </a:ln>
              <a:solidFill>
                <a:prstClr val="black">
                  <a:lumMod val="95000"/>
                  <a:lumOff val="5000"/>
                </a:prstClr>
              </a:solidFill>
              <a:effectLst/>
              <a:uLnTx/>
              <a:uFillTx/>
              <a:cs typeface="+mn-ea"/>
              <a:sym typeface="+mn-lt"/>
            </a:endParaRPr>
          </a:p>
        </p:txBody>
      </p:sp>
      <p:sp>
        <p:nvSpPr>
          <p:cNvPr id="13" name="Freeform 24">
            <a:extLst>
              <a:ext uri="{FF2B5EF4-FFF2-40B4-BE49-F238E27FC236}">
                <a16:creationId xmlns:a16="http://schemas.microsoft.com/office/drawing/2014/main" id="{DA25FB35-5BD0-42DE-917F-938B7120C289}"/>
              </a:ext>
            </a:extLst>
          </p:cNvPr>
          <p:cNvSpPr>
            <a:spLocks/>
          </p:cNvSpPr>
          <p:nvPr/>
        </p:nvSpPr>
        <p:spPr bwMode="auto">
          <a:xfrm rot="5400000" flipV="1">
            <a:off x="8972328" y="2783420"/>
            <a:ext cx="1225637" cy="1662666"/>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385D8A"/>
          </a:solidFill>
          <a:ln w="19050" cap="flat" cmpd="sng">
            <a:noFill/>
            <a:prstDash val="solid"/>
            <a:round/>
            <a:headEnd type="none" w="med" len="med"/>
            <a:tailEnd type="none" w="med" len="med"/>
          </a:ln>
          <a:effectLst/>
        </p:spPr>
        <p:txBody>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da-DK" sz="800" b="0" i="0" u="none" strike="noStrike" kern="0" cap="none" spc="0" normalizeH="0" baseline="0" noProof="0">
              <a:ln>
                <a:noFill/>
              </a:ln>
              <a:solidFill>
                <a:prstClr val="black">
                  <a:lumMod val="95000"/>
                  <a:lumOff val="5000"/>
                </a:prstClr>
              </a:solidFill>
              <a:effectLst/>
              <a:uLnTx/>
              <a:uFillTx/>
              <a:cs typeface="+mn-ea"/>
              <a:sym typeface="+mn-lt"/>
            </a:endParaRPr>
          </a:p>
        </p:txBody>
      </p:sp>
      <p:sp>
        <p:nvSpPr>
          <p:cNvPr id="2" name="文本框 1">
            <a:extLst>
              <a:ext uri="{FF2B5EF4-FFF2-40B4-BE49-F238E27FC236}">
                <a16:creationId xmlns:a16="http://schemas.microsoft.com/office/drawing/2014/main" id="{B8C57C8E-B56A-46F9-AE70-4122110605E0}"/>
              </a:ext>
            </a:extLst>
          </p:cNvPr>
          <p:cNvSpPr txBox="1"/>
          <p:nvPr/>
        </p:nvSpPr>
        <p:spPr>
          <a:xfrm>
            <a:off x="2639616" y="3140968"/>
            <a:ext cx="792088" cy="523220"/>
          </a:xfrm>
          <a:prstGeom prst="rect">
            <a:avLst/>
          </a:prstGeom>
          <a:noFill/>
        </p:spPr>
        <p:txBody>
          <a:bodyPr wrap="square" rtlCol="0">
            <a:spAutoFit/>
          </a:bodyPr>
          <a:lstStyle/>
          <a:p>
            <a:r>
              <a:rPr lang="zh-CN" altLang="en-US" sz="2800" b="1" dirty="0">
                <a:solidFill>
                  <a:schemeClr val="bg1"/>
                </a:solidFill>
                <a:cs typeface="+mn-ea"/>
                <a:sym typeface="+mn-lt"/>
              </a:rPr>
              <a:t>①</a:t>
            </a:r>
          </a:p>
        </p:txBody>
      </p:sp>
      <p:sp>
        <p:nvSpPr>
          <p:cNvPr id="14" name="文本框 13">
            <a:extLst>
              <a:ext uri="{FF2B5EF4-FFF2-40B4-BE49-F238E27FC236}">
                <a16:creationId xmlns:a16="http://schemas.microsoft.com/office/drawing/2014/main" id="{CC2D3F5B-E1E5-4B30-B54D-652D6BD7B6E5}"/>
              </a:ext>
            </a:extLst>
          </p:cNvPr>
          <p:cNvSpPr txBox="1"/>
          <p:nvPr/>
        </p:nvSpPr>
        <p:spPr>
          <a:xfrm>
            <a:off x="5944397" y="3140968"/>
            <a:ext cx="792088" cy="523220"/>
          </a:xfrm>
          <a:prstGeom prst="rect">
            <a:avLst/>
          </a:prstGeom>
          <a:noFill/>
        </p:spPr>
        <p:txBody>
          <a:bodyPr wrap="square" rtlCol="0">
            <a:spAutoFit/>
          </a:bodyPr>
          <a:lstStyle/>
          <a:p>
            <a:r>
              <a:rPr lang="zh-CN" altLang="en-US" sz="2800" b="1" dirty="0">
                <a:solidFill>
                  <a:schemeClr val="bg1"/>
                </a:solidFill>
                <a:cs typeface="+mn-ea"/>
                <a:sym typeface="+mn-lt"/>
              </a:rPr>
              <a:t>②</a:t>
            </a:r>
          </a:p>
        </p:txBody>
      </p:sp>
      <p:sp>
        <p:nvSpPr>
          <p:cNvPr id="15" name="文本框 14">
            <a:extLst>
              <a:ext uri="{FF2B5EF4-FFF2-40B4-BE49-F238E27FC236}">
                <a16:creationId xmlns:a16="http://schemas.microsoft.com/office/drawing/2014/main" id="{457FE631-5636-4205-A30B-5D6C52D8D67C}"/>
              </a:ext>
            </a:extLst>
          </p:cNvPr>
          <p:cNvSpPr txBox="1"/>
          <p:nvPr/>
        </p:nvSpPr>
        <p:spPr>
          <a:xfrm>
            <a:off x="9531555" y="3134628"/>
            <a:ext cx="792088" cy="523220"/>
          </a:xfrm>
          <a:prstGeom prst="rect">
            <a:avLst/>
          </a:prstGeom>
          <a:noFill/>
        </p:spPr>
        <p:txBody>
          <a:bodyPr wrap="square" rtlCol="0">
            <a:spAutoFit/>
          </a:bodyPr>
          <a:lstStyle/>
          <a:p>
            <a:r>
              <a:rPr lang="zh-CN" altLang="en-US" sz="2800" b="1" dirty="0">
                <a:solidFill>
                  <a:schemeClr val="bg1"/>
                </a:solidFill>
                <a:cs typeface="+mn-ea"/>
                <a:sym typeface="+mn-lt"/>
              </a:rPr>
              <a:t>③</a:t>
            </a:r>
          </a:p>
        </p:txBody>
      </p:sp>
      <p:grpSp>
        <p:nvGrpSpPr>
          <p:cNvPr id="16" name="组合 15">
            <a:extLst>
              <a:ext uri="{FF2B5EF4-FFF2-40B4-BE49-F238E27FC236}">
                <a16:creationId xmlns:a16="http://schemas.microsoft.com/office/drawing/2014/main" id="{627B5357-75B8-4B26-8A32-E984959AD251}"/>
              </a:ext>
            </a:extLst>
          </p:cNvPr>
          <p:cNvGrpSpPr/>
          <p:nvPr/>
        </p:nvGrpSpPr>
        <p:grpSpPr>
          <a:xfrm>
            <a:off x="707232" y="662608"/>
            <a:ext cx="492224" cy="492224"/>
            <a:chOff x="1965186" y="1419622"/>
            <a:chExt cx="302558" cy="314067"/>
          </a:xfrm>
          <a:solidFill>
            <a:srgbClr val="385D8A"/>
          </a:solidFill>
        </p:grpSpPr>
        <p:sp>
          <p:nvSpPr>
            <p:cNvPr id="17" name="矩形 16">
              <a:extLst>
                <a:ext uri="{FF2B5EF4-FFF2-40B4-BE49-F238E27FC236}">
                  <a16:creationId xmlns:a16="http://schemas.microsoft.com/office/drawing/2014/main" id="{36B72A56-AAF2-4E64-BCB2-D584875A7B91}"/>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3E11D5BC-333A-48E2-95D2-86A8D1850F55}"/>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423348136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50" fill="hold"/>
                                        <p:tgtEl>
                                          <p:spTgt spid="16"/>
                                        </p:tgtEl>
                                        <p:attrNameLst>
                                          <p:attrName>ppt_w</p:attrName>
                                        </p:attrNameLst>
                                      </p:cBhvr>
                                      <p:tavLst>
                                        <p:tav tm="0">
                                          <p:val>
                                            <p:fltVal val="0"/>
                                          </p:val>
                                        </p:tav>
                                        <p:tav tm="100000">
                                          <p:val>
                                            <p:strVal val="#ppt_w"/>
                                          </p:val>
                                        </p:tav>
                                      </p:tavLst>
                                    </p:anim>
                                    <p:anim calcmode="lin" valueType="num">
                                      <p:cBhvr>
                                        <p:cTn id="8" dur="35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185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285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3350"/>
                            </p:stCondLst>
                            <p:childTnLst>
                              <p:par>
                                <p:cTn id="35" presetID="22" presetClass="entr" presetSubtype="4"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par>
                          <p:cTn id="38" fill="hold">
                            <p:stCondLst>
                              <p:cond delay="3850"/>
                            </p:stCondLst>
                            <p:childTnLst>
                              <p:par>
                                <p:cTn id="39" presetID="4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4850"/>
                            </p:stCondLst>
                            <p:childTnLst>
                              <p:par>
                                <p:cTn id="45" presetID="16" presetClass="entr" presetSubtype="2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par>
                          <p:cTn id="48" fill="hold">
                            <p:stCondLst>
                              <p:cond delay="5350"/>
                            </p:stCondLst>
                            <p:childTnLst>
                              <p:par>
                                <p:cTn id="49" presetID="16" presetClass="entr" presetSubtype="2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par>
                          <p:cTn id="56" fill="hold">
                            <p:stCondLst>
                              <p:cond delay="6350"/>
                            </p:stCondLst>
                            <p:childTnLst>
                              <p:par>
                                <p:cTn id="57" presetID="22" presetClass="entr" presetSubtype="4"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11" grpId="0" animBg="1"/>
      <p:bldP spid="12" grpId="0" animBg="1"/>
      <p:bldP spid="13" grpId="0" animBg="1"/>
      <p:bldP spid="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CD796F-F125-4D9C-82EE-650BBD23CA00}"/>
              </a:ext>
            </a:extLst>
          </p:cNvPr>
          <p:cNvSpPr/>
          <p:nvPr/>
        </p:nvSpPr>
        <p:spPr>
          <a:xfrm>
            <a:off x="1343002" y="735087"/>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Add title text</a:t>
            </a:r>
            <a:endParaRPr lang="zh-CN" altLang="en-US" sz="2400" b="1" dirty="0">
              <a:solidFill>
                <a:srgbClr val="385D8A"/>
              </a:solidFill>
              <a:cs typeface="+mn-ea"/>
              <a:sym typeface="+mn-lt"/>
            </a:endParaRPr>
          </a:p>
        </p:txBody>
      </p:sp>
      <p:sp>
        <p:nvSpPr>
          <p:cNvPr id="3" name="矩形 2">
            <a:extLst>
              <a:ext uri="{FF2B5EF4-FFF2-40B4-BE49-F238E27FC236}">
                <a16:creationId xmlns:a16="http://schemas.microsoft.com/office/drawing/2014/main" id="{F0ABC54D-F438-430E-9656-DD9B055A629C}"/>
              </a:ext>
            </a:extLst>
          </p:cNvPr>
          <p:cNvSpPr/>
          <p:nvPr/>
        </p:nvSpPr>
        <p:spPr>
          <a:xfrm>
            <a:off x="758672" y="1844824"/>
            <a:ext cx="6165149" cy="461665"/>
          </a:xfrm>
          <a:prstGeom prst="rect">
            <a:avLst/>
          </a:prstGeom>
        </p:spPr>
        <p:txBody>
          <a:bodyPr wrap="none">
            <a:spAutoFit/>
          </a:bodyPr>
          <a:lstStyle/>
          <a:p>
            <a:r>
              <a:rPr lang="en-US" altLang="zh-CN" sz="2400" b="1" dirty="0">
                <a:solidFill>
                  <a:srgbClr val="385D8A"/>
                </a:solidFill>
                <a:cs typeface="+mn-ea"/>
                <a:sym typeface="+mn-lt"/>
              </a:rPr>
              <a:t>Add title text——Fill in the description</a:t>
            </a:r>
            <a:endParaRPr lang="zh-CN" altLang="en-US" sz="2400" b="1" dirty="0">
              <a:solidFill>
                <a:srgbClr val="385D8A"/>
              </a:solidFill>
              <a:cs typeface="+mn-ea"/>
              <a:sym typeface="+mn-lt"/>
            </a:endParaRPr>
          </a:p>
        </p:txBody>
      </p:sp>
      <p:sp>
        <p:nvSpPr>
          <p:cNvPr id="5" name="矩形 4">
            <a:extLst>
              <a:ext uri="{FF2B5EF4-FFF2-40B4-BE49-F238E27FC236}">
                <a16:creationId xmlns:a16="http://schemas.microsoft.com/office/drawing/2014/main" id="{A9012207-E255-4313-8237-1D9515D97415}"/>
              </a:ext>
            </a:extLst>
          </p:cNvPr>
          <p:cNvSpPr/>
          <p:nvPr/>
        </p:nvSpPr>
        <p:spPr>
          <a:xfrm>
            <a:off x="732424" y="2813283"/>
            <a:ext cx="6096000" cy="369332"/>
          </a:xfrm>
          <a:prstGeom prst="rect">
            <a:avLst/>
          </a:prstGeom>
        </p:spPr>
        <p:txBody>
          <a:bodyPr wrap="square">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sp>
        <p:nvSpPr>
          <p:cNvPr id="6" name="矩形 5">
            <a:extLst>
              <a:ext uri="{FF2B5EF4-FFF2-40B4-BE49-F238E27FC236}">
                <a16:creationId xmlns:a16="http://schemas.microsoft.com/office/drawing/2014/main" id="{647EEE68-E21C-4919-ADD0-A57DBBBEEE77}"/>
              </a:ext>
            </a:extLst>
          </p:cNvPr>
          <p:cNvSpPr/>
          <p:nvPr/>
        </p:nvSpPr>
        <p:spPr>
          <a:xfrm>
            <a:off x="732424" y="3620551"/>
            <a:ext cx="6096000" cy="369332"/>
          </a:xfrm>
          <a:prstGeom prst="rect">
            <a:avLst/>
          </a:prstGeom>
        </p:spPr>
        <p:txBody>
          <a:bodyPr>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sp>
        <p:nvSpPr>
          <p:cNvPr id="7" name="矩形 6">
            <a:extLst>
              <a:ext uri="{FF2B5EF4-FFF2-40B4-BE49-F238E27FC236}">
                <a16:creationId xmlns:a16="http://schemas.microsoft.com/office/drawing/2014/main" id="{32AEE638-94B9-454D-9FC5-4540F0FD0829}"/>
              </a:ext>
            </a:extLst>
          </p:cNvPr>
          <p:cNvSpPr/>
          <p:nvPr/>
        </p:nvSpPr>
        <p:spPr>
          <a:xfrm>
            <a:off x="732424" y="4427820"/>
            <a:ext cx="6055056" cy="369332"/>
          </a:xfrm>
          <a:prstGeom prst="rect">
            <a:avLst/>
          </a:prstGeom>
        </p:spPr>
        <p:txBody>
          <a:bodyPr wrap="none">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pic>
        <p:nvPicPr>
          <p:cNvPr id="8" name="图片 7">
            <a:extLst>
              <a:ext uri="{FF2B5EF4-FFF2-40B4-BE49-F238E27FC236}">
                <a16:creationId xmlns:a16="http://schemas.microsoft.com/office/drawing/2014/main" id="{CE671481-F1F5-42D1-8920-9EB5DE921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944" y="188640"/>
            <a:ext cx="6984776" cy="6984776"/>
          </a:xfrm>
          <a:prstGeom prst="rect">
            <a:avLst/>
          </a:prstGeom>
        </p:spPr>
      </p:pic>
      <p:grpSp>
        <p:nvGrpSpPr>
          <p:cNvPr id="9" name="组合 8">
            <a:extLst>
              <a:ext uri="{FF2B5EF4-FFF2-40B4-BE49-F238E27FC236}">
                <a16:creationId xmlns:a16="http://schemas.microsoft.com/office/drawing/2014/main" id="{663DC679-9E5D-480A-B654-700163183B31}"/>
              </a:ext>
            </a:extLst>
          </p:cNvPr>
          <p:cNvGrpSpPr/>
          <p:nvPr/>
        </p:nvGrpSpPr>
        <p:grpSpPr>
          <a:xfrm>
            <a:off x="707232" y="662608"/>
            <a:ext cx="492224" cy="492224"/>
            <a:chOff x="1965186" y="1419622"/>
            <a:chExt cx="302558" cy="314067"/>
          </a:xfrm>
          <a:solidFill>
            <a:srgbClr val="385D8A"/>
          </a:solidFill>
        </p:grpSpPr>
        <p:sp>
          <p:nvSpPr>
            <p:cNvPr id="10" name="矩形 9">
              <a:extLst>
                <a:ext uri="{FF2B5EF4-FFF2-40B4-BE49-F238E27FC236}">
                  <a16:creationId xmlns:a16="http://schemas.microsoft.com/office/drawing/2014/main" id="{DC0B4C9F-02AD-40A3-AC64-608B47D85D43}"/>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E1C1C8CB-BE1B-4E09-96E8-DCB2A8FF20F5}"/>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44177464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50" fill="hold"/>
                                        <p:tgtEl>
                                          <p:spTgt spid="9"/>
                                        </p:tgtEl>
                                        <p:attrNameLst>
                                          <p:attrName>ppt_w</p:attrName>
                                        </p:attrNameLst>
                                      </p:cBhvr>
                                      <p:tavLst>
                                        <p:tav tm="0">
                                          <p:val>
                                            <p:fltVal val="0"/>
                                          </p:val>
                                        </p:tav>
                                        <p:tav tm="100000">
                                          <p:val>
                                            <p:strVal val="#ppt_w"/>
                                          </p:val>
                                        </p:tav>
                                      </p:tavLst>
                                    </p:anim>
                                    <p:anim calcmode="lin" valueType="num">
                                      <p:cBhvr>
                                        <p:cTn id="8" dur="3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16" presetClass="entr" presetSubtype="2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1850"/>
                            </p:stCondLst>
                            <p:childTnLst>
                              <p:par>
                                <p:cTn id="21" presetID="16" presetClass="entr" presetSubtype="2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3350"/>
                            </p:stCondLst>
                            <p:childTnLst>
                              <p:par>
                                <p:cTn id="33" presetID="2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CA39F91-B93D-4CDB-984E-CF51480DD7B0}"/>
              </a:ext>
            </a:extLst>
          </p:cNvPr>
          <p:cNvSpPr/>
          <p:nvPr/>
        </p:nvSpPr>
        <p:spPr>
          <a:xfrm>
            <a:off x="1198986" y="692696"/>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Add title text</a:t>
            </a:r>
            <a:endParaRPr lang="zh-CN" altLang="en-US" sz="2400" b="1" dirty="0">
              <a:solidFill>
                <a:srgbClr val="385D8A"/>
              </a:solidFill>
              <a:cs typeface="+mn-ea"/>
              <a:sym typeface="+mn-lt"/>
            </a:endParaRPr>
          </a:p>
        </p:txBody>
      </p:sp>
      <p:graphicFrame>
        <p:nvGraphicFramePr>
          <p:cNvPr id="7" name="内容占位符 3">
            <a:extLst>
              <a:ext uri="{FF2B5EF4-FFF2-40B4-BE49-F238E27FC236}">
                <a16:creationId xmlns:a16="http://schemas.microsoft.com/office/drawing/2014/main" id="{CB497BC6-77AF-46A1-9C92-45BEB705ED2A}"/>
              </a:ext>
            </a:extLst>
          </p:cNvPr>
          <p:cNvGraphicFramePr>
            <a:graphicFrameLocks noGrp="1"/>
          </p:cNvGraphicFramePr>
          <p:nvPr>
            <p:ph idx="1"/>
            <p:extLst>
              <p:ext uri="{D42A27DB-BD31-4B8C-83A1-F6EECF244321}">
                <p14:modId xmlns:p14="http://schemas.microsoft.com/office/powerpoint/2010/main" val="498264923"/>
              </p:ext>
            </p:extLst>
          </p:nvPr>
        </p:nvGraphicFramePr>
        <p:xfrm>
          <a:off x="1981200" y="1798563"/>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a:extLst>
              <a:ext uri="{FF2B5EF4-FFF2-40B4-BE49-F238E27FC236}">
                <a16:creationId xmlns:a16="http://schemas.microsoft.com/office/drawing/2014/main" id="{08DEDCBF-C307-474B-987C-898E1B84716E}"/>
              </a:ext>
            </a:extLst>
          </p:cNvPr>
          <p:cNvSpPr/>
          <p:nvPr/>
        </p:nvSpPr>
        <p:spPr>
          <a:xfrm>
            <a:off x="4003119" y="1196752"/>
            <a:ext cx="3444597" cy="461665"/>
          </a:xfrm>
          <a:prstGeom prst="rect">
            <a:avLst/>
          </a:prstGeom>
        </p:spPr>
        <p:txBody>
          <a:bodyPr wrap="none">
            <a:spAutoFit/>
          </a:bodyPr>
          <a:lstStyle/>
          <a:p>
            <a:r>
              <a:rPr lang="en-US" altLang="zh-CN" sz="2400" b="1" dirty="0">
                <a:solidFill>
                  <a:srgbClr val="385D8A"/>
                </a:solidFill>
                <a:cs typeface="+mn-ea"/>
                <a:sym typeface="+mn-lt"/>
              </a:rPr>
              <a:t>Fill in the description</a:t>
            </a:r>
            <a:endParaRPr lang="zh-CN" altLang="en-US" sz="2400" b="1" dirty="0">
              <a:solidFill>
                <a:srgbClr val="385D8A"/>
              </a:solidFill>
              <a:cs typeface="+mn-ea"/>
              <a:sym typeface="+mn-lt"/>
            </a:endParaRPr>
          </a:p>
        </p:txBody>
      </p:sp>
      <p:grpSp>
        <p:nvGrpSpPr>
          <p:cNvPr id="5" name="组合 4">
            <a:extLst>
              <a:ext uri="{FF2B5EF4-FFF2-40B4-BE49-F238E27FC236}">
                <a16:creationId xmlns:a16="http://schemas.microsoft.com/office/drawing/2014/main" id="{B776714D-E130-4A8D-9768-08F589E4CD91}"/>
              </a:ext>
            </a:extLst>
          </p:cNvPr>
          <p:cNvGrpSpPr/>
          <p:nvPr/>
        </p:nvGrpSpPr>
        <p:grpSpPr>
          <a:xfrm>
            <a:off x="707232" y="662608"/>
            <a:ext cx="492224" cy="492224"/>
            <a:chOff x="1965186" y="1419622"/>
            <a:chExt cx="302558" cy="314067"/>
          </a:xfrm>
          <a:solidFill>
            <a:srgbClr val="385D8A"/>
          </a:solidFill>
        </p:grpSpPr>
        <p:sp>
          <p:nvSpPr>
            <p:cNvPr id="6" name="矩形 5">
              <a:extLst>
                <a:ext uri="{FF2B5EF4-FFF2-40B4-BE49-F238E27FC236}">
                  <a16:creationId xmlns:a16="http://schemas.microsoft.com/office/drawing/2014/main" id="{C39B56C5-0EF0-4CC1-AA9C-03FDF1F1C147}"/>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28C1CE7D-54B7-4FD0-A226-95B09F81BA9B}"/>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76166288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50" fill="hold"/>
                                        <p:tgtEl>
                                          <p:spTgt spid="5"/>
                                        </p:tgtEl>
                                        <p:attrNameLst>
                                          <p:attrName>ppt_w</p:attrName>
                                        </p:attrNameLst>
                                      </p:cBhvr>
                                      <p:tavLst>
                                        <p:tav tm="0">
                                          <p:val>
                                            <p:fltVal val="0"/>
                                          </p:val>
                                        </p:tav>
                                        <p:tav tm="100000">
                                          <p:val>
                                            <p:strVal val="#ppt_w"/>
                                          </p:val>
                                        </p:tav>
                                      </p:tavLst>
                                    </p:anim>
                                    <p:anim calcmode="lin" valueType="num">
                                      <p:cBhvr>
                                        <p:cTn id="8" dur="3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1850"/>
                            </p:stCondLst>
                            <p:childTnLst>
                              <p:par>
                                <p:cTn id="21" presetID="50" presetClass="entr" presetSubtype="0" decel="100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3"/>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id="{4FAEE40E-12B6-4E8D-9CBF-43EF77917C48}"/>
              </a:ext>
            </a:extLst>
          </p:cNvPr>
          <p:cNvSpPr txBox="1">
            <a:spLocks noChangeArrowheads="1"/>
          </p:cNvSpPr>
          <p:nvPr/>
        </p:nvSpPr>
        <p:spPr bwMode="auto">
          <a:xfrm>
            <a:off x="3143672" y="1822450"/>
            <a:ext cx="2369559"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fontAlgn="base">
              <a:spcBef>
                <a:spcPct val="0"/>
              </a:spcBef>
              <a:spcAft>
                <a:spcPct val="0"/>
              </a:spcAft>
              <a:buFont typeface="Arial" panose="020B0604020202020204" pitchFamily="34" charset="0"/>
              <a:buNone/>
              <a:defRPr sz="19900">
                <a:solidFill>
                  <a:srgbClr val="385D8A"/>
                </a:solidFill>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03</a:t>
            </a:r>
            <a:endParaRPr lang="zh-CN" altLang="en-US" dirty="0">
              <a:sym typeface="+mn-lt"/>
            </a:endParaRPr>
          </a:p>
        </p:txBody>
      </p:sp>
      <p:sp>
        <p:nvSpPr>
          <p:cNvPr id="122" name="等腰三角形 37">
            <a:extLst>
              <a:ext uri="{FF2B5EF4-FFF2-40B4-BE49-F238E27FC236}">
                <a16:creationId xmlns:a16="http://schemas.microsoft.com/office/drawing/2014/main"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id="{D302B20B-D2BA-4527-B4A1-462E6AA1CCA1}"/>
              </a:ext>
            </a:extLst>
          </p:cNvPr>
          <p:cNvSpPr txBox="1">
            <a:spLocks noChangeArrowheads="1"/>
          </p:cNvSpPr>
          <p:nvPr/>
        </p:nvSpPr>
        <p:spPr bwMode="auto">
          <a:xfrm>
            <a:off x="5429181" y="2864149"/>
            <a:ext cx="2313454"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THREE</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id="{3FAAA3C7-187C-400A-A009-C4154AA26302}"/>
              </a:ext>
            </a:extLst>
          </p:cNvPr>
          <p:cNvSpPr txBox="1">
            <a:spLocks noChangeArrowheads="1"/>
          </p:cNvSpPr>
          <p:nvPr/>
        </p:nvSpPr>
        <p:spPr bwMode="auto">
          <a:xfrm>
            <a:off x="5429181" y="3573016"/>
            <a:ext cx="32619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600" b="1">
                <a:solidFill>
                  <a:srgbClr val="385D8A"/>
                </a:solidFill>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Add title text</a:t>
            </a:r>
            <a:endParaRPr lang="zh-CN" altLang="en-US" dirty="0">
              <a:sym typeface="+mn-lt"/>
            </a:endParaRPr>
          </a:p>
        </p:txBody>
      </p:sp>
    </p:spTree>
    <p:extLst>
      <p:ext uri="{BB962C8B-B14F-4D97-AF65-F5344CB8AC3E}">
        <p14:creationId xmlns:p14="http://schemas.microsoft.com/office/powerpoint/2010/main" val="143823247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down)">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arn(inVertical)">
                                      <p:cBhvr>
                                        <p:cTn id="2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CA39F91-B93D-4CDB-984E-CF51480DD7B0}"/>
              </a:ext>
            </a:extLst>
          </p:cNvPr>
          <p:cNvSpPr/>
          <p:nvPr/>
        </p:nvSpPr>
        <p:spPr>
          <a:xfrm>
            <a:off x="1588045" y="735087"/>
            <a:ext cx="2711255" cy="461665"/>
          </a:xfrm>
          <a:prstGeom prst="rect">
            <a:avLst/>
          </a:prstGeom>
        </p:spPr>
        <p:txBody>
          <a:bodyPr wrap="none">
            <a:spAutoFit/>
          </a:bodyPr>
          <a:lstStyle/>
          <a:p>
            <a:pPr lvl="0" algn="ctr"/>
            <a:r>
              <a:rPr lang="en-US" altLang="zh-CN" sz="2400" b="1" dirty="0">
                <a:solidFill>
                  <a:srgbClr val="385D8A"/>
                </a:solidFill>
                <a:cs typeface="+mn-ea"/>
                <a:sym typeface="+mn-lt"/>
              </a:rPr>
              <a:t>03 Add title text</a:t>
            </a:r>
            <a:endParaRPr lang="zh-CN" altLang="en-US" sz="2400" b="1" dirty="0">
              <a:solidFill>
                <a:srgbClr val="385D8A"/>
              </a:solidFill>
              <a:cs typeface="+mn-ea"/>
              <a:sym typeface="+mn-lt"/>
            </a:endParaRPr>
          </a:p>
        </p:txBody>
      </p:sp>
      <p:sp>
        <p:nvSpPr>
          <p:cNvPr id="5" name="矩形 4">
            <a:extLst>
              <a:ext uri="{FF2B5EF4-FFF2-40B4-BE49-F238E27FC236}">
                <a16:creationId xmlns:a16="http://schemas.microsoft.com/office/drawing/2014/main" id="{4EA389F7-4D0C-4DBF-9F5D-7869F96B1707}"/>
              </a:ext>
            </a:extLst>
          </p:cNvPr>
          <p:cNvSpPr/>
          <p:nvPr/>
        </p:nvSpPr>
        <p:spPr>
          <a:xfrm>
            <a:off x="695400" y="2669160"/>
            <a:ext cx="2309773" cy="2120902"/>
          </a:xfrm>
          <a:prstGeom prst="rect">
            <a:avLst/>
          </a:prstGeom>
        </p:spPr>
        <p:txBody>
          <a:bodyPr wrap="square">
            <a:spAutoFit/>
          </a:bodyPr>
          <a:lstStyle/>
          <a:p>
            <a:pPr>
              <a:lnSpc>
                <a:spcPct val="150000"/>
              </a:lnSpc>
            </a:pPr>
            <a:r>
              <a:rPr lang="en-US" altLang="zh-CN" dirty="0">
                <a:solidFill>
                  <a:srgbClr val="385D8A"/>
                </a:solidFill>
                <a:cs typeface="+mn-ea"/>
                <a:sym typeface="+mn-lt"/>
              </a:rPr>
              <a:t>Click here to add text content, such as keywords, some brief introductions, etc.</a:t>
            </a:r>
            <a:endParaRPr lang="zh-CN" altLang="en-US" dirty="0">
              <a:solidFill>
                <a:srgbClr val="385D8A"/>
              </a:solidFill>
              <a:cs typeface="+mn-ea"/>
              <a:sym typeface="+mn-lt"/>
            </a:endParaRPr>
          </a:p>
        </p:txBody>
      </p:sp>
      <p:pic>
        <p:nvPicPr>
          <p:cNvPr id="3" name="图片 2">
            <a:extLst>
              <a:ext uri="{FF2B5EF4-FFF2-40B4-BE49-F238E27FC236}">
                <a16:creationId xmlns:a16="http://schemas.microsoft.com/office/drawing/2014/main" id="{222A5660-E874-448D-A2B7-151DD81C6B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6773" y="1340768"/>
            <a:ext cx="8535851" cy="5242108"/>
          </a:xfrm>
          <a:prstGeom prst="rect">
            <a:avLst/>
          </a:prstGeom>
        </p:spPr>
      </p:pic>
      <p:grpSp>
        <p:nvGrpSpPr>
          <p:cNvPr id="6" name="组合 5">
            <a:extLst>
              <a:ext uri="{FF2B5EF4-FFF2-40B4-BE49-F238E27FC236}">
                <a16:creationId xmlns:a16="http://schemas.microsoft.com/office/drawing/2014/main" id="{45BC090B-7081-4F13-9590-CA13B75B7956}"/>
              </a:ext>
            </a:extLst>
          </p:cNvPr>
          <p:cNvGrpSpPr/>
          <p:nvPr/>
        </p:nvGrpSpPr>
        <p:grpSpPr>
          <a:xfrm>
            <a:off x="707232" y="662608"/>
            <a:ext cx="492224" cy="492224"/>
            <a:chOff x="1965186" y="1419622"/>
            <a:chExt cx="302558" cy="314067"/>
          </a:xfrm>
          <a:solidFill>
            <a:srgbClr val="385D8A"/>
          </a:solidFill>
        </p:grpSpPr>
        <p:sp>
          <p:nvSpPr>
            <p:cNvPr id="7" name="矩形 6">
              <a:extLst>
                <a:ext uri="{FF2B5EF4-FFF2-40B4-BE49-F238E27FC236}">
                  <a16:creationId xmlns:a16="http://schemas.microsoft.com/office/drawing/2014/main" id="{33B4240F-A55A-4283-B20A-76FB3ACAB4CC}"/>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2F25F102-0224-431C-B6D3-2941653FFFAE}"/>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40411372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50" fill="hold"/>
                                        <p:tgtEl>
                                          <p:spTgt spid="6"/>
                                        </p:tgtEl>
                                        <p:attrNameLst>
                                          <p:attrName>ppt_w</p:attrName>
                                        </p:attrNameLst>
                                      </p:cBhvr>
                                      <p:tavLst>
                                        <p:tav tm="0">
                                          <p:val>
                                            <p:fltVal val="0"/>
                                          </p:val>
                                        </p:tav>
                                        <p:tav tm="100000">
                                          <p:val>
                                            <p:strVal val="#ppt_w"/>
                                          </p:val>
                                        </p:tav>
                                      </p:tavLst>
                                    </p:anim>
                                    <p:anim calcmode="lin" valueType="num">
                                      <p:cBhvr>
                                        <p:cTn id="8" dur="35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6"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p:stCondLst>
                              <p:cond delay="335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CA39F91-B93D-4CDB-984E-CF51480DD7B0}"/>
              </a:ext>
            </a:extLst>
          </p:cNvPr>
          <p:cNvSpPr/>
          <p:nvPr/>
        </p:nvSpPr>
        <p:spPr>
          <a:xfrm>
            <a:off x="1628004" y="692696"/>
            <a:ext cx="2711255" cy="461665"/>
          </a:xfrm>
          <a:prstGeom prst="rect">
            <a:avLst/>
          </a:prstGeom>
        </p:spPr>
        <p:txBody>
          <a:bodyPr wrap="none">
            <a:spAutoFit/>
          </a:bodyPr>
          <a:lstStyle/>
          <a:p>
            <a:pPr lvl="0" algn="ctr"/>
            <a:r>
              <a:rPr lang="en-US" altLang="zh-CN" sz="2400" b="1" dirty="0">
                <a:solidFill>
                  <a:srgbClr val="385D8A"/>
                </a:solidFill>
                <a:cs typeface="+mn-ea"/>
                <a:sym typeface="+mn-lt"/>
              </a:rPr>
              <a:t>03 Add title text</a:t>
            </a:r>
            <a:endParaRPr lang="zh-CN" altLang="en-US" sz="2400" b="1" dirty="0">
              <a:solidFill>
                <a:srgbClr val="385D8A"/>
              </a:solidFill>
              <a:cs typeface="+mn-ea"/>
              <a:sym typeface="+mn-lt"/>
            </a:endParaRPr>
          </a:p>
        </p:txBody>
      </p:sp>
      <p:grpSp>
        <p:nvGrpSpPr>
          <p:cNvPr id="8" name="组合 7">
            <a:extLst>
              <a:ext uri="{FF2B5EF4-FFF2-40B4-BE49-F238E27FC236}">
                <a16:creationId xmlns:a16="http://schemas.microsoft.com/office/drawing/2014/main" id="{61C81A2A-344C-4BD7-B0A0-26434364BFF7}"/>
              </a:ext>
            </a:extLst>
          </p:cNvPr>
          <p:cNvGrpSpPr/>
          <p:nvPr/>
        </p:nvGrpSpPr>
        <p:grpSpPr>
          <a:xfrm>
            <a:off x="707232" y="662608"/>
            <a:ext cx="492224" cy="492224"/>
            <a:chOff x="1965186" y="1419622"/>
            <a:chExt cx="302558" cy="314067"/>
          </a:xfrm>
          <a:solidFill>
            <a:srgbClr val="385D8A"/>
          </a:solidFill>
        </p:grpSpPr>
        <p:sp>
          <p:nvSpPr>
            <p:cNvPr id="9" name="矩形 8">
              <a:extLst>
                <a:ext uri="{FF2B5EF4-FFF2-40B4-BE49-F238E27FC236}">
                  <a16:creationId xmlns:a16="http://schemas.microsoft.com/office/drawing/2014/main" id="{090B1F3E-6050-4F72-9A13-B92978B1912B}"/>
                </a:ext>
              </a:extLst>
            </p:cNvPr>
            <p:cNvSpPr/>
            <p:nvPr userDrawn="1"/>
          </p:nvSpPr>
          <p:spPr>
            <a:xfrm>
              <a:off x="1965186" y="1419622"/>
              <a:ext cx="252000" cy="252000"/>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矩形 9">
              <a:extLst>
                <a:ext uri="{FF2B5EF4-FFF2-40B4-BE49-F238E27FC236}">
                  <a16:creationId xmlns:a16="http://schemas.microsoft.com/office/drawing/2014/main" id="{9963E805-B435-4D51-B3C1-F2F2E7E7FD94}"/>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a:extLst>
              <a:ext uri="{FF2B5EF4-FFF2-40B4-BE49-F238E27FC236}">
                <a16:creationId xmlns:a16="http://schemas.microsoft.com/office/drawing/2014/main" id="{5BE8AF3B-5F64-4D8C-96B1-E50D3941CBAD}"/>
              </a:ext>
            </a:extLst>
          </p:cNvPr>
          <p:cNvGrpSpPr/>
          <p:nvPr/>
        </p:nvGrpSpPr>
        <p:grpSpPr>
          <a:xfrm>
            <a:off x="1415480" y="1580884"/>
            <a:ext cx="4320480" cy="4398331"/>
            <a:chOff x="839089" y="1120765"/>
            <a:chExt cx="4688114" cy="4772591"/>
          </a:xfrm>
        </p:grpSpPr>
        <p:grpSp>
          <p:nvGrpSpPr>
            <p:cNvPr id="15" name="组合 14">
              <a:extLst>
                <a:ext uri="{FF2B5EF4-FFF2-40B4-BE49-F238E27FC236}">
                  <a16:creationId xmlns:a16="http://schemas.microsoft.com/office/drawing/2014/main" id="{55CF8BD9-988C-4C91-9350-03567EFE6A13}"/>
                </a:ext>
              </a:extLst>
            </p:cNvPr>
            <p:cNvGrpSpPr/>
            <p:nvPr/>
          </p:nvGrpSpPr>
          <p:grpSpPr>
            <a:xfrm rot="21302113">
              <a:off x="2291711" y="1120765"/>
              <a:ext cx="1527028" cy="1414352"/>
              <a:chOff x="3097786" y="1265701"/>
              <a:chExt cx="1787765" cy="1655851"/>
            </a:xfrm>
          </p:grpSpPr>
          <p:cxnSp>
            <p:nvCxnSpPr>
              <p:cNvPr id="17" name="直接连接符 16">
                <a:extLst>
                  <a:ext uri="{FF2B5EF4-FFF2-40B4-BE49-F238E27FC236}">
                    <a16:creationId xmlns:a16="http://schemas.microsoft.com/office/drawing/2014/main" id="{2C3BAF14-686A-4626-AB70-2FAFB0E8176F}"/>
                  </a:ext>
                </a:extLst>
              </p:cNvPr>
              <p:cNvCxnSpPr>
                <a:endCxn id="19" idx="3"/>
              </p:cNvCxnSpPr>
              <p:nvPr/>
            </p:nvCxnSpPr>
            <p:spPr>
              <a:xfrm rot="297887" flipV="1">
                <a:off x="3097786" y="2143316"/>
                <a:ext cx="836783" cy="686904"/>
              </a:xfrm>
              <a:prstGeom prst="line">
                <a:avLst/>
              </a:prstGeom>
              <a:noFill/>
              <a:ln w="9525" cap="flat">
                <a:gradFill>
                  <a:gsLst>
                    <a:gs pos="100000">
                      <a:srgbClr val="3A3A3A"/>
                    </a:gs>
                    <a:gs pos="29000">
                      <a:srgbClr val="3A3A3A"/>
                    </a:gs>
                  </a:gsLst>
                  <a:lin ang="5400000" scaled="1"/>
                </a:gradFill>
                <a:prstDash val="solid"/>
                <a:miter lim="400000"/>
              </a:ln>
              <a:effectLst/>
            </p:spPr>
            <p:style>
              <a:lnRef idx="0">
                <a:scrgbClr r="0" g="0" b="0"/>
              </a:lnRef>
              <a:fillRef idx="0">
                <a:scrgbClr r="0" g="0" b="0"/>
              </a:fillRef>
              <a:effectRef idx="0">
                <a:scrgbClr r="0" g="0" b="0"/>
              </a:effectRef>
              <a:fontRef idx="none"/>
            </p:style>
          </p:cxnSp>
          <p:cxnSp>
            <p:nvCxnSpPr>
              <p:cNvPr id="18" name="直接连接符 17">
                <a:extLst>
                  <a:ext uri="{FF2B5EF4-FFF2-40B4-BE49-F238E27FC236}">
                    <a16:creationId xmlns:a16="http://schemas.microsoft.com/office/drawing/2014/main" id="{1DE36BF1-5308-41B4-9B12-E5DABAF82D91}"/>
                  </a:ext>
                </a:extLst>
              </p:cNvPr>
              <p:cNvCxnSpPr>
                <a:stCxn id="19" idx="5"/>
              </p:cNvCxnSpPr>
              <p:nvPr/>
            </p:nvCxnSpPr>
            <p:spPr>
              <a:xfrm rot="297887">
                <a:off x="4136028" y="2211915"/>
                <a:ext cx="749523" cy="709637"/>
              </a:xfrm>
              <a:prstGeom prst="line">
                <a:avLst/>
              </a:prstGeom>
              <a:noFill/>
              <a:ln w="9525" cap="flat">
                <a:gradFill>
                  <a:gsLst>
                    <a:gs pos="100000">
                      <a:srgbClr val="3A3A3A"/>
                    </a:gs>
                    <a:gs pos="29000">
                      <a:srgbClr val="3A3A3A"/>
                    </a:gs>
                  </a:gsLst>
                  <a:lin ang="5400000" scaled="1"/>
                </a:gradFill>
                <a:prstDash val="solid"/>
                <a:miter lim="400000"/>
              </a:ln>
              <a:effectLst/>
            </p:spPr>
            <p:style>
              <a:lnRef idx="0">
                <a:scrgbClr r="0" g="0" b="0"/>
              </a:lnRef>
              <a:fillRef idx="0">
                <a:scrgbClr r="0" g="0" b="0"/>
              </a:fillRef>
              <a:effectRef idx="0">
                <a:scrgbClr r="0" g="0" b="0"/>
              </a:effectRef>
              <a:fontRef idx="none"/>
            </p:style>
          </p:cxnSp>
          <p:sp>
            <p:nvSpPr>
              <p:cNvPr id="19" name="椭圆 18">
                <a:extLst>
                  <a:ext uri="{FF2B5EF4-FFF2-40B4-BE49-F238E27FC236}">
                    <a16:creationId xmlns:a16="http://schemas.microsoft.com/office/drawing/2014/main" id="{16EEA874-E804-4139-87FC-86039B7F2FBC}"/>
                  </a:ext>
                </a:extLst>
              </p:cNvPr>
              <p:cNvSpPr/>
              <p:nvPr/>
            </p:nvSpPr>
            <p:spPr>
              <a:xfrm>
                <a:off x="3920179" y="1265701"/>
                <a:ext cx="290507" cy="1072122"/>
              </a:xfrm>
              <a:prstGeom prst="ellipse">
                <a:avLst/>
              </a:prstGeom>
              <a:solidFill>
                <a:srgbClr val="414455"/>
              </a:solidFill>
              <a:scene3d>
                <a:camera prst="orthographicFront"/>
                <a:lightRig rig="threePt" dir="t"/>
              </a:scene3d>
              <a:sp3d>
                <a:bevelT w="152400" h="50800" prst="softRound"/>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CN" altLang="en-US" sz="3300" dirty="0">
                  <a:cs typeface="+mn-ea"/>
                  <a:sym typeface="+mn-lt"/>
                </a:endParaRPr>
              </a:p>
            </p:txBody>
          </p:sp>
        </p:grpSp>
        <p:sp>
          <p:nvSpPr>
            <p:cNvPr id="16" name="矩形 15">
              <a:extLst>
                <a:ext uri="{FF2B5EF4-FFF2-40B4-BE49-F238E27FC236}">
                  <a16:creationId xmlns:a16="http://schemas.microsoft.com/office/drawing/2014/main" id="{1E3CA461-169E-4287-B02A-4E4A0A8A346B}"/>
                </a:ext>
              </a:extLst>
            </p:cNvPr>
            <p:cNvSpPr/>
            <p:nvPr/>
          </p:nvSpPr>
          <p:spPr>
            <a:xfrm>
              <a:off x="839089" y="2464244"/>
              <a:ext cx="4688114" cy="3429112"/>
            </a:xfrm>
            <a:prstGeom prst="rect">
              <a:avLst/>
            </a:prstGeom>
            <a:solidFill>
              <a:srgbClr val="41445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a:extLst>
              <a:ext uri="{FF2B5EF4-FFF2-40B4-BE49-F238E27FC236}">
                <a16:creationId xmlns:a16="http://schemas.microsoft.com/office/drawing/2014/main" id="{6B62E4FF-957A-4588-8E42-EE0B700D5924}"/>
              </a:ext>
            </a:extLst>
          </p:cNvPr>
          <p:cNvGrpSpPr/>
          <p:nvPr/>
        </p:nvGrpSpPr>
        <p:grpSpPr>
          <a:xfrm>
            <a:off x="7032104" y="1765296"/>
            <a:ext cx="3635482" cy="3823944"/>
            <a:chOff x="6502470" y="1353305"/>
            <a:chExt cx="3467440" cy="3647191"/>
          </a:xfrm>
          <a:solidFill>
            <a:srgbClr val="385D8A"/>
          </a:solidFill>
        </p:grpSpPr>
        <p:grpSp>
          <p:nvGrpSpPr>
            <p:cNvPr id="21" name="组合 20">
              <a:extLst>
                <a:ext uri="{FF2B5EF4-FFF2-40B4-BE49-F238E27FC236}">
                  <a16:creationId xmlns:a16="http://schemas.microsoft.com/office/drawing/2014/main" id="{DE80AE1F-405C-49BE-84AB-652174F36C95}"/>
                </a:ext>
              </a:extLst>
            </p:cNvPr>
            <p:cNvGrpSpPr/>
            <p:nvPr/>
          </p:nvGrpSpPr>
          <p:grpSpPr>
            <a:xfrm rot="21302113">
              <a:off x="7516993" y="1353305"/>
              <a:ext cx="1248430" cy="1184477"/>
              <a:chOff x="3096554" y="1225427"/>
              <a:chExt cx="1787761" cy="1696180"/>
            </a:xfrm>
            <a:grpFill/>
          </p:grpSpPr>
          <p:cxnSp>
            <p:nvCxnSpPr>
              <p:cNvPr id="23" name="直接连接符 22">
                <a:extLst>
                  <a:ext uri="{FF2B5EF4-FFF2-40B4-BE49-F238E27FC236}">
                    <a16:creationId xmlns:a16="http://schemas.microsoft.com/office/drawing/2014/main" id="{00D365DD-45EB-4475-888A-53A66E971B94}"/>
                  </a:ext>
                </a:extLst>
              </p:cNvPr>
              <p:cNvCxnSpPr>
                <a:endCxn id="25" idx="3"/>
              </p:cNvCxnSpPr>
              <p:nvPr/>
            </p:nvCxnSpPr>
            <p:spPr>
              <a:xfrm rot="297887" flipV="1">
                <a:off x="3096554" y="2171745"/>
                <a:ext cx="839248" cy="658527"/>
              </a:xfrm>
              <a:prstGeom prst="line">
                <a:avLst/>
              </a:prstGeom>
              <a:grpFill/>
              <a:ln w="9525" cap="flat">
                <a:noFill/>
                <a:prstDash val="solid"/>
                <a:miter lim="400000"/>
              </a:ln>
              <a:effectLst/>
            </p:spPr>
            <p:style>
              <a:lnRef idx="0">
                <a:scrgbClr r="0" g="0" b="0"/>
              </a:lnRef>
              <a:fillRef idx="0">
                <a:scrgbClr r="0" g="0" b="0"/>
              </a:fillRef>
              <a:effectRef idx="0">
                <a:scrgbClr r="0" g="0" b="0"/>
              </a:effectRef>
              <a:fontRef idx="none"/>
            </p:style>
          </p:cxnSp>
          <p:cxnSp>
            <p:nvCxnSpPr>
              <p:cNvPr id="24" name="直接连接符 23">
                <a:extLst>
                  <a:ext uri="{FF2B5EF4-FFF2-40B4-BE49-F238E27FC236}">
                    <a16:creationId xmlns:a16="http://schemas.microsoft.com/office/drawing/2014/main" id="{90439E4F-B7F5-44FD-8DDC-AA69222FD540}"/>
                  </a:ext>
                </a:extLst>
              </p:cNvPr>
              <p:cNvCxnSpPr>
                <a:stCxn id="25" idx="5"/>
              </p:cNvCxnSpPr>
              <p:nvPr/>
            </p:nvCxnSpPr>
            <p:spPr>
              <a:xfrm rot="297887">
                <a:off x="4137264" y="2240343"/>
                <a:ext cx="747051" cy="681264"/>
              </a:xfrm>
              <a:prstGeom prst="line">
                <a:avLst/>
              </a:prstGeom>
              <a:grpFill/>
              <a:ln w="9525" cap="flat">
                <a:noFill/>
                <a:prstDash val="solid"/>
                <a:miter lim="400000"/>
              </a:ln>
              <a:effectLst/>
            </p:spPr>
            <p:style>
              <a:lnRef idx="0">
                <a:scrgbClr r="0" g="0" b="0"/>
              </a:lnRef>
              <a:fillRef idx="0">
                <a:scrgbClr r="0" g="0" b="0"/>
              </a:fillRef>
              <a:effectRef idx="0">
                <a:scrgbClr r="0" g="0" b="0"/>
              </a:effectRef>
              <a:fontRef idx="none"/>
            </p:style>
          </p:cxnSp>
          <p:sp>
            <p:nvSpPr>
              <p:cNvPr id="25" name="椭圆 24">
                <a:extLst>
                  <a:ext uri="{FF2B5EF4-FFF2-40B4-BE49-F238E27FC236}">
                    <a16:creationId xmlns:a16="http://schemas.microsoft.com/office/drawing/2014/main" id="{6B6145C3-A7AC-4272-A1B0-10EBCEA20208}"/>
                  </a:ext>
                </a:extLst>
              </p:cNvPr>
              <p:cNvSpPr/>
              <p:nvPr/>
            </p:nvSpPr>
            <p:spPr>
              <a:xfrm>
                <a:off x="3920180" y="1225427"/>
                <a:ext cx="290508" cy="1152674"/>
              </a:xfrm>
              <a:prstGeom prst="ellipse">
                <a:avLst/>
              </a:prstGeom>
              <a:solidFill>
                <a:srgbClr val="385D8A"/>
              </a:solidFill>
              <a:ln>
                <a:noFill/>
              </a:ln>
              <a:scene3d>
                <a:camera prst="orthographicFront"/>
                <a:lightRig rig="threePt" dir="t"/>
              </a:scene3d>
              <a:sp3d>
                <a:bevelT w="152400" h="50800" prst="softRound"/>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CN" altLang="en-US" sz="3300" dirty="0">
                  <a:cs typeface="+mn-ea"/>
                  <a:sym typeface="+mn-lt"/>
                </a:endParaRPr>
              </a:p>
            </p:txBody>
          </p:sp>
        </p:grpSp>
        <p:sp>
          <p:nvSpPr>
            <p:cNvPr id="22" name="矩形 21">
              <a:extLst>
                <a:ext uri="{FF2B5EF4-FFF2-40B4-BE49-F238E27FC236}">
                  <a16:creationId xmlns:a16="http://schemas.microsoft.com/office/drawing/2014/main" id="{D47F3FA7-9F92-430F-BB38-3B008349EACE}"/>
                </a:ext>
              </a:extLst>
            </p:cNvPr>
            <p:cNvSpPr/>
            <p:nvPr/>
          </p:nvSpPr>
          <p:spPr>
            <a:xfrm>
              <a:off x="6502470" y="2464244"/>
              <a:ext cx="3467440" cy="2536252"/>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矩形 1">
            <a:extLst>
              <a:ext uri="{FF2B5EF4-FFF2-40B4-BE49-F238E27FC236}">
                <a16:creationId xmlns:a16="http://schemas.microsoft.com/office/drawing/2014/main" id="{551BFB87-E1F6-43B2-9F5E-A196AAD7A192}"/>
              </a:ext>
            </a:extLst>
          </p:cNvPr>
          <p:cNvSpPr/>
          <p:nvPr/>
        </p:nvSpPr>
        <p:spPr>
          <a:xfrm>
            <a:off x="1667623" y="3243747"/>
            <a:ext cx="3853993" cy="2308324"/>
          </a:xfrm>
          <a:prstGeom prst="rect">
            <a:avLst/>
          </a:prstGeom>
        </p:spPr>
        <p:txBody>
          <a:bodyPr wrap="square">
            <a:spAutoFit/>
          </a:bodyPr>
          <a:lstStyle/>
          <a:p>
            <a:r>
              <a:rPr lang="en-US" altLang="zh-CN" dirty="0">
                <a:solidFill>
                  <a:schemeClr val="bg1"/>
                </a:solidFill>
                <a:cs typeface="+mn-ea"/>
                <a:sym typeface="+mn-lt"/>
              </a:rPr>
              <a:t>Click here to add content, content to match the title.</a:t>
            </a:r>
          </a:p>
          <a:p>
            <a:r>
              <a:rPr lang="en-US" altLang="zh-CN" dirty="0">
                <a:solidFill>
                  <a:schemeClr val="bg1"/>
                </a:solidFill>
                <a:cs typeface="+mn-ea"/>
                <a:sym typeface="+mn-lt"/>
              </a:rPr>
              <a:t> </a:t>
            </a:r>
            <a:endParaRPr lang="zh-CN" altLang="en-US" dirty="0">
              <a:solidFill>
                <a:schemeClr val="bg1"/>
              </a:solidFill>
              <a:cs typeface="+mn-ea"/>
              <a:sym typeface="+mn-lt"/>
            </a:endParaRPr>
          </a:p>
          <a:p>
            <a:r>
              <a:rPr lang="en-US" altLang="zh-CN" dirty="0">
                <a:solidFill>
                  <a:schemeClr val="bg1"/>
                </a:solidFill>
                <a:cs typeface="+mn-ea"/>
                <a:sym typeface="+mn-lt"/>
              </a:rPr>
              <a:t>Click here to add content, content to match the title.</a:t>
            </a:r>
          </a:p>
          <a:p>
            <a:r>
              <a:rPr lang="en-US" altLang="zh-CN" dirty="0">
                <a:solidFill>
                  <a:schemeClr val="bg1"/>
                </a:solidFill>
                <a:cs typeface="+mn-ea"/>
                <a:sym typeface="+mn-lt"/>
              </a:rPr>
              <a:t> </a:t>
            </a:r>
            <a:endParaRPr lang="zh-CN" altLang="en-US" dirty="0">
              <a:solidFill>
                <a:schemeClr val="bg1"/>
              </a:solidFill>
              <a:cs typeface="+mn-ea"/>
              <a:sym typeface="+mn-lt"/>
            </a:endParaRPr>
          </a:p>
          <a:p>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
        <p:nvSpPr>
          <p:cNvPr id="3" name="矩形 2">
            <a:extLst>
              <a:ext uri="{FF2B5EF4-FFF2-40B4-BE49-F238E27FC236}">
                <a16:creationId xmlns:a16="http://schemas.microsoft.com/office/drawing/2014/main" id="{E8CD2870-81C2-4942-A0D3-43289BB5583F}"/>
              </a:ext>
            </a:extLst>
          </p:cNvPr>
          <p:cNvSpPr/>
          <p:nvPr/>
        </p:nvSpPr>
        <p:spPr>
          <a:xfrm>
            <a:off x="7375877" y="3306945"/>
            <a:ext cx="3045776" cy="1477328"/>
          </a:xfrm>
          <a:prstGeom prst="rect">
            <a:avLst/>
          </a:prstGeom>
        </p:spPr>
        <p:txBody>
          <a:bodyPr wrap="square">
            <a:spAutoFit/>
          </a:bodyPr>
          <a:lstStyle/>
          <a:p>
            <a:r>
              <a:rPr lang="en-US" altLang="zh-CN" dirty="0">
                <a:solidFill>
                  <a:schemeClr val="bg1"/>
                </a:solidFill>
                <a:cs typeface="+mn-ea"/>
                <a:sym typeface="+mn-lt"/>
              </a:rPr>
              <a:t>Click here to add content, content to match the title.</a:t>
            </a:r>
          </a:p>
          <a:p>
            <a:r>
              <a:rPr lang="en-US" altLang="zh-CN" dirty="0">
                <a:solidFill>
                  <a:schemeClr val="bg1"/>
                </a:solidFill>
                <a:cs typeface="+mn-ea"/>
                <a:sym typeface="+mn-lt"/>
              </a:rPr>
              <a:t> </a:t>
            </a:r>
            <a:endParaRPr lang="zh-CN" altLang="en-US" dirty="0">
              <a:solidFill>
                <a:schemeClr val="bg1"/>
              </a:solidFill>
              <a:cs typeface="+mn-ea"/>
              <a:sym typeface="+mn-lt"/>
            </a:endParaRPr>
          </a:p>
          <a:p>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cxnSp>
        <p:nvCxnSpPr>
          <p:cNvPr id="26" name="直接连接符 25">
            <a:extLst>
              <a:ext uri="{FF2B5EF4-FFF2-40B4-BE49-F238E27FC236}">
                <a16:creationId xmlns:a16="http://schemas.microsoft.com/office/drawing/2014/main" id="{33AFECDB-30BF-429E-B8D5-351819905850}"/>
              </a:ext>
            </a:extLst>
          </p:cNvPr>
          <p:cNvCxnSpPr/>
          <p:nvPr/>
        </p:nvCxnSpPr>
        <p:spPr>
          <a:xfrm flipV="1">
            <a:off x="8073070" y="2507743"/>
            <a:ext cx="664600" cy="472705"/>
          </a:xfrm>
          <a:prstGeom prst="line">
            <a:avLst/>
          </a:prstGeom>
          <a:noFill/>
          <a:ln w="9525" cap="flat">
            <a:solidFill>
              <a:srgbClr val="385D8A"/>
            </a:solidFill>
            <a:prstDash val="solid"/>
            <a:miter lim="400000"/>
          </a:ln>
          <a:effectLst/>
        </p:spPr>
        <p:style>
          <a:lnRef idx="0">
            <a:scrgbClr r="0" g="0" b="0"/>
          </a:lnRef>
          <a:fillRef idx="0">
            <a:scrgbClr r="0" g="0" b="0"/>
          </a:fillRef>
          <a:effectRef idx="0">
            <a:scrgbClr r="0" g="0" b="0"/>
          </a:effectRef>
          <a:fontRef idx="none"/>
        </p:style>
      </p:cxnSp>
      <p:cxnSp>
        <p:nvCxnSpPr>
          <p:cNvPr id="27" name="直接连接符 26">
            <a:extLst>
              <a:ext uri="{FF2B5EF4-FFF2-40B4-BE49-F238E27FC236}">
                <a16:creationId xmlns:a16="http://schemas.microsoft.com/office/drawing/2014/main" id="{237C1C4F-4648-4742-9450-F5F66F4650E1}"/>
              </a:ext>
            </a:extLst>
          </p:cNvPr>
          <p:cNvCxnSpPr/>
          <p:nvPr/>
        </p:nvCxnSpPr>
        <p:spPr>
          <a:xfrm>
            <a:off x="8898765" y="2493749"/>
            <a:ext cx="584096" cy="490600"/>
          </a:xfrm>
          <a:prstGeom prst="line">
            <a:avLst/>
          </a:prstGeom>
          <a:noFill/>
          <a:ln w="9525" cap="flat">
            <a:solidFill>
              <a:srgbClr val="385D8A"/>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94207260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50" fill="hold"/>
                                        <p:tgtEl>
                                          <p:spTgt spid="8"/>
                                        </p:tgtEl>
                                        <p:attrNameLst>
                                          <p:attrName>ppt_w</p:attrName>
                                        </p:attrNameLst>
                                      </p:cBhvr>
                                      <p:tavLst>
                                        <p:tav tm="0">
                                          <p:val>
                                            <p:fltVal val="0"/>
                                          </p:val>
                                        </p:tav>
                                        <p:tav tm="100000">
                                          <p:val>
                                            <p:strVal val="#ppt_w"/>
                                          </p:val>
                                        </p:tav>
                                      </p:tavLst>
                                    </p:anim>
                                    <p:anim calcmode="lin" valueType="num">
                                      <p:cBhvr>
                                        <p:cTn id="8" dur="3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85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85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350"/>
                            </p:stCondLst>
                            <p:childTnLst>
                              <p:par>
                                <p:cTn id="35" presetID="16" presetClass="entr" presetSubtype="21"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 name="图片 64">
            <a:extLst>
              <a:ext uri="{FF2B5EF4-FFF2-40B4-BE49-F238E27FC236}">
                <a16:creationId xmlns:a16="http://schemas.microsoft.com/office/drawing/2014/main" id="{8347714A-6BFC-4563-B970-ACB19604FE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66" name="图片 65">
            <a:extLst>
              <a:ext uri="{FF2B5EF4-FFF2-40B4-BE49-F238E27FC236}">
                <a16:creationId xmlns:a16="http://schemas.microsoft.com/office/drawing/2014/main" id="{24FC89E8-1C5E-4239-AF1E-7ED723BAFC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39" name="AutoShape 291">
            <a:extLst>
              <a:ext uri="{FF2B5EF4-FFF2-40B4-BE49-F238E27FC236}">
                <a16:creationId xmlns:a16="http://schemas.microsoft.com/office/drawing/2014/main" id="{2C0C0186-8D6C-4A37-8EAE-E09787184FAB}"/>
              </a:ext>
            </a:extLst>
          </p:cNvPr>
          <p:cNvSpPr>
            <a:spLocks noChangeArrowheads="1"/>
          </p:cNvSpPr>
          <p:nvPr/>
        </p:nvSpPr>
        <p:spPr bwMode="auto">
          <a:xfrm flipV="1">
            <a:off x="7752183" y="2780928"/>
            <a:ext cx="5328593" cy="1295000"/>
          </a:xfrm>
          <a:prstGeom prst="parallelogram">
            <a:avLst>
              <a:gd name="adj" fmla="val 55130"/>
            </a:avLst>
          </a:prstGeom>
          <a:solidFill>
            <a:srgbClr val="385D8A"/>
          </a:solidFill>
          <a:ln>
            <a:noFill/>
          </a:ln>
          <a:effectLst/>
        </p:spPr>
        <p:txBody>
          <a:bodyPr wrap="none" anchor="ctr"/>
          <a:lstStyle/>
          <a:p>
            <a:endParaRPr lang="zh-CN" altLang="en-US">
              <a:cs typeface="+mn-ea"/>
              <a:sym typeface="+mn-lt"/>
            </a:endParaRPr>
          </a:p>
        </p:txBody>
      </p:sp>
      <p:sp>
        <p:nvSpPr>
          <p:cNvPr id="40" name="AutoShape 292">
            <a:extLst>
              <a:ext uri="{FF2B5EF4-FFF2-40B4-BE49-F238E27FC236}">
                <a16:creationId xmlns:a16="http://schemas.microsoft.com/office/drawing/2014/main" id="{D3E0E386-ADF9-4237-AED4-08584207232D}"/>
              </a:ext>
            </a:extLst>
          </p:cNvPr>
          <p:cNvSpPr>
            <a:spLocks noChangeArrowheads="1"/>
          </p:cNvSpPr>
          <p:nvPr/>
        </p:nvSpPr>
        <p:spPr bwMode="auto">
          <a:xfrm flipV="1">
            <a:off x="-1176808" y="2780928"/>
            <a:ext cx="5728592" cy="1295000"/>
          </a:xfrm>
          <a:prstGeom prst="parallelogram">
            <a:avLst>
              <a:gd name="adj" fmla="val 55130"/>
            </a:avLst>
          </a:prstGeom>
          <a:solidFill>
            <a:srgbClr val="385D8A"/>
          </a:solidFill>
          <a:ln>
            <a:noFill/>
          </a:ln>
          <a:effectLst/>
        </p:spPr>
        <p:txBody>
          <a:bodyPr wrap="none" anchor="ctr"/>
          <a:lstStyle/>
          <a:p>
            <a:endParaRPr lang="zh-CN" altLang="en-US">
              <a:cs typeface="+mn-ea"/>
              <a:sym typeface="+mn-lt"/>
            </a:endParaRPr>
          </a:p>
        </p:txBody>
      </p:sp>
      <p:sp>
        <p:nvSpPr>
          <p:cNvPr id="41" name="WordArt 293">
            <a:extLst>
              <a:ext uri="{FF2B5EF4-FFF2-40B4-BE49-F238E27FC236}">
                <a16:creationId xmlns:a16="http://schemas.microsoft.com/office/drawing/2014/main" id="{CCE16DD3-CEEA-410A-9159-C7A9BB7BF42D}"/>
              </a:ext>
            </a:extLst>
          </p:cNvPr>
          <p:cNvSpPr>
            <a:spLocks noChangeArrowheads="1" noChangeShapeType="1" noTextEdit="1"/>
          </p:cNvSpPr>
          <p:nvPr/>
        </p:nvSpPr>
        <p:spPr bwMode="auto">
          <a:xfrm>
            <a:off x="429754" y="3192422"/>
            <a:ext cx="3045832" cy="44576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3600" b="1" kern="10" dirty="0">
                <a:blipFill dpi="0" rotWithShape="1">
                  <a:blip r:embed="rId5"/>
                  <a:srcRect/>
                  <a:tile tx="0" ty="0" sx="100000" sy="100000" flip="none" algn="tl"/>
                </a:blipFill>
                <a:effectLst>
                  <a:outerShdw dist="35921" dir="2700000" algn="ctr" rotWithShape="0">
                    <a:srgbClr val="000000">
                      <a:alpha val="80000"/>
                    </a:srgbClr>
                  </a:outerShdw>
                </a:effectLst>
                <a:cs typeface="+mn-ea"/>
                <a:sym typeface="+mn-lt"/>
              </a:rPr>
              <a:t>CONTENTS</a:t>
            </a:r>
          </a:p>
        </p:txBody>
      </p:sp>
      <p:sp>
        <p:nvSpPr>
          <p:cNvPr id="55" name="WordArt 20">
            <a:extLst>
              <a:ext uri="{FF2B5EF4-FFF2-40B4-BE49-F238E27FC236}">
                <a16:creationId xmlns:a16="http://schemas.microsoft.com/office/drawing/2014/main" id="{3EE5631C-6005-46EB-9532-7C57DAA6137B}"/>
              </a:ext>
            </a:extLst>
          </p:cNvPr>
          <p:cNvSpPr>
            <a:spLocks noChangeArrowheads="1" noChangeShapeType="1" noTextEdit="1"/>
          </p:cNvSpPr>
          <p:nvPr/>
        </p:nvSpPr>
        <p:spPr bwMode="auto">
          <a:xfrm>
            <a:off x="3935343" y="1556792"/>
            <a:ext cx="2286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dirty="0">
                <a:solidFill>
                  <a:srgbClr val="385D8A"/>
                </a:solidFill>
                <a:cs typeface="+mn-ea"/>
                <a:sym typeface="+mn-lt"/>
              </a:rPr>
              <a:t>1</a:t>
            </a:r>
            <a:endParaRPr lang="zh-CN" altLang="en-US" sz="3600" kern="10" dirty="0">
              <a:solidFill>
                <a:srgbClr val="385D8A"/>
              </a:solidFill>
              <a:cs typeface="+mn-ea"/>
              <a:sym typeface="+mn-lt"/>
            </a:endParaRPr>
          </a:p>
        </p:txBody>
      </p:sp>
      <p:sp>
        <p:nvSpPr>
          <p:cNvPr id="56" name="Rectangle 22">
            <a:extLst>
              <a:ext uri="{FF2B5EF4-FFF2-40B4-BE49-F238E27FC236}">
                <a16:creationId xmlns:a16="http://schemas.microsoft.com/office/drawing/2014/main" id="{BF4FE0B3-C54D-4DA6-ACB5-4683E92339EE}"/>
              </a:ext>
            </a:extLst>
          </p:cNvPr>
          <p:cNvSpPr>
            <a:spLocks noChangeArrowheads="1"/>
          </p:cNvSpPr>
          <p:nvPr/>
        </p:nvSpPr>
        <p:spPr bwMode="auto">
          <a:xfrm>
            <a:off x="4392543" y="1619244"/>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1D5BA4"/>
                </a:solidFill>
                <a:cs typeface="+mn-ea"/>
                <a:sym typeface="+mn-lt"/>
              </a:rPr>
              <a:t>Add title text</a:t>
            </a:r>
            <a:endParaRPr lang="zh-CN" altLang="en-US" sz="2400" b="1" dirty="0">
              <a:solidFill>
                <a:srgbClr val="1D5BA4"/>
              </a:solidFill>
              <a:cs typeface="+mn-ea"/>
              <a:sym typeface="+mn-lt"/>
            </a:endParaRPr>
          </a:p>
        </p:txBody>
      </p:sp>
      <p:sp>
        <p:nvSpPr>
          <p:cNvPr id="57" name="WordArt 20">
            <a:extLst>
              <a:ext uri="{FF2B5EF4-FFF2-40B4-BE49-F238E27FC236}">
                <a16:creationId xmlns:a16="http://schemas.microsoft.com/office/drawing/2014/main" id="{C4D50E06-CD28-4604-A402-47013A506115}"/>
              </a:ext>
            </a:extLst>
          </p:cNvPr>
          <p:cNvSpPr>
            <a:spLocks noChangeArrowheads="1" noChangeShapeType="1" noTextEdit="1"/>
          </p:cNvSpPr>
          <p:nvPr/>
        </p:nvSpPr>
        <p:spPr bwMode="auto">
          <a:xfrm>
            <a:off x="4240143" y="2348880"/>
            <a:ext cx="3048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a:solidFill>
                  <a:srgbClr val="385D8A"/>
                </a:solidFill>
                <a:cs typeface="+mn-ea"/>
                <a:sym typeface="+mn-lt"/>
              </a:rPr>
              <a:t>2</a:t>
            </a:r>
            <a:endParaRPr lang="zh-CN" altLang="en-US" sz="3600" kern="10">
              <a:solidFill>
                <a:srgbClr val="385D8A"/>
              </a:solidFill>
              <a:cs typeface="+mn-ea"/>
              <a:sym typeface="+mn-lt"/>
            </a:endParaRPr>
          </a:p>
        </p:txBody>
      </p:sp>
      <p:sp>
        <p:nvSpPr>
          <p:cNvPr id="58" name="Rectangle 22">
            <a:extLst>
              <a:ext uri="{FF2B5EF4-FFF2-40B4-BE49-F238E27FC236}">
                <a16:creationId xmlns:a16="http://schemas.microsoft.com/office/drawing/2014/main" id="{5684B0D4-5C2A-4444-8FB9-6F8AF2093B50}"/>
              </a:ext>
            </a:extLst>
          </p:cNvPr>
          <p:cNvSpPr>
            <a:spLocks noChangeArrowheads="1"/>
          </p:cNvSpPr>
          <p:nvPr/>
        </p:nvSpPr>
        <p:spPr bwMode="auto">
          <a:xfrm>
            <a:off x="4697343" y="2411332"/>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1D5BA4"/>
                </a:solidFill>
                <a:cs typeface="+mn-ea"/>
                <a:sym typeface="+mn-lt"/>
              </a:rPr>
              <a:t>Add title text</a:t>
            </a:r>
            <a:endParaRPr lang="zh-CN" altLang="en-US" sz="2400" b="1" dirty="0">
              <a:solidFill>
                <a:srgbClr val="1D5BA4"/>
              </a:solidFill>
              <a:cs typeface="+mn-ea"/>
              <a:sym typeface="+mn-lt"/>
            </a:endParaRPr>
          </a:p>
        </p:txBody>
      </p:sp>
      <p:sp>
        <p:nvSpPr>
          <p:cNvPr id="59" name="WordArt 20">
            <a:extLst>
              <a:ext uri="{FF2B5EF4-FFF2-40B4-BE49-F238E27FC236}">
                <a16:creationId xmlns:a16="http://schemas.microsoft.com/office/drawing/2014/main" id="{69563A1D-A9B6-4A59-A3EE-F5BC3AD44A31}"/>
              </a:ext>
            </a:extLst>
          </p:cNvPr>
          <p:cNvSpPr>
            <a:spLocks noChangeArrowheads="1" noChangeShapeType="1" noTextEdit="1"/>
          </p:cNvSpPr>
          <p:nvPr/>
        </p:nvSpPr>
        <p:spPr bwMode="auto">
          <a:xfrm>
            <a:off x="4621143" y="3212976"/>
            <a:ext cx="3048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a:solidFill>
                  <a:srgbClr val="385D8A"/>
                </a:solidFill>
                <a:cs typeface="+mn-ea"/>
                <a:sym typeface="+mn-lt"/>
              </a:rPr>
              <a:t>3</a:t>
            </a:r>
            <a:endParaRPr lang="zh-CN" altLang="en-US" sz="3600" kern="10">
              <a:solidFill>
                <a:srgbClr val="385D8A"/>
              </a:solidFill>
              <a:cs typeface="+mn-ea"/>
              <a:sym typeface="+mn-lt"/>
            </a:endParaRPr>
          </a:p>
        </p:txBody>
      </p:sp>
      <p:sp>
        <p:nvSpPr>
          <p:cNvPr id="60" name="Rectangle 22">
            <a:extLst>
              <a:ext uri="{FF2B5EF4-FFF2-40B4-BE49-F238E27FC236}">
                <a16:creationId xmlns:a16="http://schemas.microsoft.com/office/drawing/2014/main" id="{717408AC-9C3A-47D3-A1ED-6D5C8D4A4AB3}"/>
              </a:ext>
            </a:extLst>
          </p:cNvPr>
          <p:cNvSpPr>
            <a:spLocks noChangeArrowheads="1"/>
          </p:cNvSpPr>
          <p:nvPr/>
        </p:nvSpPr>
        <p:spPr bwMode="auto">
          <a:xfrm>
            <a:off x="5078343" y="3275426"/>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1D5BA4"/>
                </a:solidFill>
                <a:cs typeface="+mn-ea"/>
                <a:sym typeface="+mn-lt"/>
              </a:rPr>
              <a:t>Add title text</a:t>
            </a:r>
            <a:endParaRPr lang="zh-CN" altLang="en-US" sz="2400" b="1" dirty="0">
              <a:solidFill>
                <a:srgbClr val="1D5BA4"/>
              </a:solidFill>
              <a:cs typeface="+mn-ea"/>
              <a:sym typeface="+mn-lt"/>
            </a:endParaRPr>
          </a:p>
        </p:txBody>
      </p:sp>
      <p:sp>
        <p:nvSpPr>
          <p:cNvPr id="61" name="WordArt 20">
            <a:extLst>
              <a:ext uri="{FF2B5EF4-FFF2-40B4-BE49-F238E27FC236}">
                <a16:creationId xmlns:a16="http://schemas.microsoft.com/office/drawing/2014/main" id="{364C3917-76BC-4752-9ED6-742A60EE4FA5}"/>
              </a:ext>
            </a:extLst>
          </p:cNvPr>
          <p:cNvSpPr>
            <a:spLocks noChangeArrowheads="1" noChangeShapeType="1" noTextEdit="1"/>
          </p:cNvSpPr>
          <p:nvPr/>
        </p:nvSpPr>
        <p:spPr bwMode="auto">
          <a:xfrm>
            <a:off x="5002143" y="4035620"/>
            <a:ext cx="3048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a:solidFill>
                  <a:srgbClr val="385D8A"/>
                </a:solidFill>
                <a:cs typeface="+mn-ea"/>
                <a:sym typeface="+mn-lt"/>
              </a:rPr>
              <a:t>4</a:t>
            </a:r>
            <a:endParaRPr lang="zh-CN" altLang="en-US" sz="3600" kern="10">
              <a:solidFill>
                <a:srgbClr val="385D8A"/>
              </a:solidFill>
              <a:cs typeface="+mn-ea"/>
              <a:sym typeface="+mn-lt"/>
            </a:endParaRPr>
          </a:p>
        </p:txBody>
      </p:sp>
      <p:sp>
        <p:nvSpPr>
          <p:cNvPr id="62" name="Rectangle 22">
            <a:extLst>
              <a:ext uri="{FF2B5EF4-FFF2-40B4-BE49-F238E27FC236}">
                <a16:creationId xmlns:a16="http://schemas.microsoft.com/office/drawing/2014/main" id="{505A2D56-6D55-414E-BA77-FC24C0CB1566}"/>
              </a:ext>
            </a:extLst>
          </p:cNvPr>
          <p:cNvSpPr>
            <a:spLocks noChangeArrowheads="1"/>
          </p:cNvSpPr>
          <p:nvPr/>
        </p:nvSpPr>
        <p:spPr bwMode="auto">
          <a:xfrm>
            <a:off x="5535543" y="4098070"/>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1D5BA4"/>
                </a:solidFill>
                <a:cs typeface="+mn-ea"/>
                <a:sym typeface="+mn-lt"/>
              </a:rPr>
              <a:t>Add title text</a:t>
            </a:r>
            <a:endParaRPr lang="zh-CN" altLang="en-US" sz="2400" b="1" dirty="0">
              <a:solidFill>
                <a:srgbClr val="1D5BA4"/>
              </a:solidFill>
              <a:cs typeface="+mn-ea"/>
              <a:sym typeface="+mn-lt"/>
            </a:endParaRPr>
          </a:p>
        </p:txBody>
      </p:sp>
      <p:sp>
        <p:nvSpPr>
          <p:cNvPr id="63" name="WordArt 20">
            <a:extLst>
              <a:ext uri="{FF2B5EF4-FFF2-40B4-BE49-F238E27FC236}">
                <a16:creationId xmlns:a16="http://schemas.microsoft.com/office/drawing/2014/main" id="{AB7F969B-5950-49E3-92D6-571B64A3B939}"/>
              </a:ext>
            </a:extLst>
          </p:cNvPr>
          <p:cNvSpPr>
            <a:spLocks noChangeArrowheads="1" noChangeShapeType="1" noTextEdit="1"/>
          </p:cNvSpPr>
          <p:nvPr/>
        </p:nvSpPr>
        <p:spPr bwMode="auto">
          <a:xfrm>
            <a:off x="5345043" y="4797418"/>
            <a:ext cx="3048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dirty="0">
                <a:solidFill>
                  <a:srgbClr val="385D8A"/>
                </a:solidFill>
                <a:cs typeface="+mn-ea"/>
                <a:sym typeface="+mn-lt"/>
              </a:rPr>
              <a:t>5</a:t>
            </a:r>
            <a:endParaRPr lang="zh-CN" altLang="en-US" sz="3600" kern="10" dirty="0">
              <a:solidFill>
                <a:srgbClr val="385D8A"/>
              </a:solidFill>
              <a:cs typeface="+mn-ea"/>
              <a:sym typeface="+mn-lt"/>
            </a:endParaRPr>
          </a:p>
        </p:txBody>
      </p:sp>
      <p:sp>
        <p:nvSpPr>
          <p:cNvPr id="64" name="Rectangle 22">
            <a:extLst>
              <a:ext uri="{FF2B5EF4-FFF2-40B4-BE49-F238E27FC236}">
                <a16:creationId xmlns:a16="http://schemas.microsoft.com/office/drawing/2014/main" id="{280F80BF-256A-4F77-9BE5-C7C76527EB07}"/>
              </a:ext>
            </a:extLst>
          </p:cNvPr>
          <p:cNvSpPr>
            <a:spLocks noChangeArrowheads="1"/>
          </p:cNvSpPr>
          <p:nvPr/>
        </p:nvSpPr>
        <p:spPr bwMode="auto">
          <a:xfrm>
            <a:off x="5878442" y="4859868"/>
            <a:ext cx="410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a:solidFill>
                  <a:srgbClr val="1D5BA4"/>
                </a:solidFill>
                <a:cs typeface="+mn-ea"/>
                <a:sym typeface="+mn-lt"/>
              </a:rPr>
              <a:t>Add title text</a:t>
            </a:r>
            <a:endParaRPr lang="zh-CN" altLang="en-US" sz="2400" b="1" dirty="0">
              <a:solidFill>
                <a:srgbClr val="1D5BA4"/>
              </a:solidFill>
              <a:cs typeface="+mn-ea"/>
              <a:sym typeface="+mn-lt"/>
            </a:endParaRPr>
          </a:p>
        </p:txBody>
      </p:sp>
    </p:spTree>
    <p:extLst>
      <p:ext uri="{BB962C8B-B14F-4D97-AF65-F5344CB8AC3E}">
        <p14:creationId xmlns:p14="http://schemas.microsoft.com/office/powerpoint/2010/main" val="187784221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from="(-#ppt_w/2)" to="(#ppt_x)" calcmode="lin" valueType="num">
                                      <p:cBhvr>
                                        <p:cTn id="16" dur="600" fill="hold">
                                          <p:stCondLst>
                                            <p:cond delay="0"/>
                                          </p:stCondLst>
                                        </p:cTn>
                                        <p:tgtEl>
                                          <p:spTgt spid="41"/>
                                        </p:tgtEl>
                                        <p:attrNameLst>
                                          <p:attrName>ppt_x</p:attrName>
                                        </p:attrNameLst>
                                      </p:cBhvr>
                                    </p:anim>
                                    <p:anim from="0" to="-1.0" calcmode="lin" valueType="num">
                                      <p:cBhvr>
                                        <p:cTn id="17" dur="200" decel="50000" autoRev="1" fill="hold">
                                          <p:stCondLst>
                                            <p:cond delay="600"/>
                                          </p:stCondLst>
                                        </p:cTn>
                                        <p:tgtEl>
                                          <p:spTgt spid="41"/>
                                        </p:tgtEl>
                                        <p:attrNameLst>
                                          <p:attrName>xshear</p:attrName>
                                        </p:attrNameLst>
                                      </p:cBhvr>
                                    </p:anim>
                                    <p:animScale>
                                      <p:cBhvr>
                                        <p:cTn id="18" dur="200" decel="100000" autoRev="1" fill="hold">
                                          <p:stCondLst>
                                            <p:cond delay="600"/>
                                          </p:stCondLst>
                                        </p:cTn>
                                        <p:tgtEl>
                                          <p:spTgt spid="41"/>
                                        </p:tgtEl>
                                      </p:cBhvr>
                                      <p:from x="100000" y="100000"/>
                                      <p:to x="80000" y="100000"/>
                                    </p:animScale>
                                    <p:anim by="(#ppt_h/3+#ppt_w*0.1)" calcmode="lin" valueType="num">
                                      <p:cBhvr additive="sum">
                                        <p:cTn id="19" dur="200" decel="100000" autoRev="1" fill="hold">
                                          <p:stCondLst>
                                            <p:cond delay="600"/>
                                          </p:stCondLst>
                                        </p:cTn>
                                        <p:tgtEl>
                                          <p:spTgt spid="41"/>
                                        </p:tgtEl>
                                        <p:attrNameLst>
                                          <p:attrName>ppt_x</p:attrName>
                                        </p:attrNameLst>
                                      </p:cBhvr>
                                    </p:anim>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 calcmode="lin" valueType="num">
                                      <p:cBhvr>
                                        <p:cTn id="25" dur="500" fill="hold"/>
                                        <p:tgtEl>
                                          <p:spTgt spid="55"/>
                                        </p:tgtEl>
                                        <p:attrNameLst>
                                          <p:attrName>style.rotation</p:attrName>
                                        </p:attrNameLst>
                                      </p:cBhvr>
                                      <p:tavLst>
                                        <p:tav tm="0">
                                          <p:val>
                                            <p:fltVal val="360"/>
                                          </p:val>
                                        </p:tav>
                                        <p:tav tm="100000">
                                          <p:val>
                                            <p:fltVal val="0"/>
                                          </p:val>
                                        </p:tav>
                                      </p:tavLst>
                                    </p:anim>
                                    <p:animEffect transition="in" filter="fade">
                                      <p:cBhvr>
                                        <p:cTn id="26" dur="500"/>
                                        <p:tgtEl>
                                          <p:spTgt spid="55"/>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1000"/>
                                        <p:tgtEl>
                                          <p:spTgt spid="56"/>
                                        </p:tgtEl>
                                      </p:cBhvr>
                                    </p:animEffect>
                                    <p:anim calcmode="lin" valueType="num">
                                      <p:cBhvr>
                                        <p:cTn id="30" dur="1000" fill="hold"/>
                                        <p:tgtEl>
                                          <p:spTgt spid="56"/>
                                        </p:tgtEl>
                                        <p:attrNameLst>
                                          <p:attrName>ppt_x</p:attrName>
                                        </p:attrNameLst>
                                      </p:cBhvr>
                                      <p:tavLst>
                                        <p:tav tm="0">
                                          <p:val>
                                            <p:strVal val="#ppt_x"/>
                                          </p:val>
                                        </p:tav>
                                        <p:tav tm="100000">
                                          <p:val>
                                            <p:strVal val="#ppt_x"/>
                                          </p:val>
                                        </p:tav>
                                      </p:tavLst>
                                    </p:anim>
                                    <p:anim calcmode="lin" valueType="num">
                                      <p:cBhvr>
                                        <p:cTn id="31" dur="1000" fill="hold"/>
                                        <p:tgtEl>
                                          <p:spTgt spid="56"/>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9" presetClass="entr" presetSubtype="0" decel="10000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 calcmode="lin" valueType="num">
                                      <p:cBhvr>
                                        <p:cTn id="37" dur="500" fill="hold"/>
                                        <p:tgtEl>
                                          <p:spTgt spid="57"/>
                                        </p:tgtEl>
                                        <p:attrNameLst>
                                          <p:attrName>style.rotation</p:attrName>
                                        </p:attrNameLst>
                                      </p:cBhvr>
                                      <p:tavLst>
                                        <p:tav tm="0">
                                          <p:val>
                                            <p:fltVal val="360"/>
                                          </p:val>
                                        </p:tav>
                                        <p:tav tm="100000">
                                          <p:val>
                                            <p:fltVal val="0"/>
                                          </p:val>
                                        </p:tav>
                                      </p:tavLst>
                                    </p:anim>
                                    <p:animEffect transition="in" filter="fade">
                                      <p:cBhvr>
                                        <p:cTn id="38" dur="500"/>
                                        <p:tgtEl>
                                          <p:spTgt spid="57"/>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ppt_x</p:attrName>
                                        </p:attrNameLst>
                                      </p:cBhvr>
                                      <p:tavLst>
                                        <p:tav tm="0">
                                          <p:val>
                                            <p:strVal val="#ppt_x"/>
                                          </p:val>
                                        </p:tav>
                                        <p:tav tm="100000">
                                          <p:val>
                                            <p:strVal val="#ppt_x"/>
                                          </p:val>
                                        </p:tav>
                                      </p:tavLst>
                                    </p:anim>
                                    <p:anim calcmode="lin" valueType="num">
                                      <p:cBhvr>
                                        <p:cTn id="43" dur="1000" fill="hold"/>
                                        <p:tgtEl>
                                          <p:spTgt spid="5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9" presetClass="entr" presetSubtype="0" decel="100000"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 calcmode="lin" valueType="num">
                                      <p:cBhvr>
                                        <p:cTn id="49" dur="500" fill="hold"/>
                                        <p:tgtEl>
                                          <p:spTgt spid="59"/>
                                        </p:tgtEl>
                                        <p:attrNameLst>
                                          <p:attrName>style.rotation</p:attrName>
                                        </p:attrNameLst>
                                      </p:cBhvr>
                                      <p:tavLst>
                                        <p:tav tm="0">
                                          <p:val>
                                            <p:fltVal val="360"/>
                                          </p:val>
                                        </p:tav>
                                        <p:tav tm="100000">
                                          <p:val>
                                            <p:fltVal val="0"/>
                                          </p:val>
                                        </p:tav>
                                      </p:tavLst>
                                    </p:anim>
                                    <p:animEffect transition="in" filter="fade">
                                      <p:cBhvr>
                                        <p:cTn id="50" dur="500"/>
                                        <p:tgtEl>
                                          <p:spTgt spid="59"/>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1000"/>
                                        <p:tgtEl>
                                          <p:spTgt spid="60"/>
                                        </p:tgtEl>
                                      </p:cBhvr>
                                    </p:animEffect>
                                    <p:anim calcmode="lin" valueType="num">
                                      <p:cBhvr>
                                        <p:cTn id="54" dur="1000" fill="hold"/>
                                        <p:tgtEl>
                                          <p:spTgt spid="60"/>
                                        </p:tgtEl>
                                        <p:attrNameLst>
                                          <p:attrName>ppt_x</p:attrName>
                                        </p:attrNameLst>
                                      </p:cBhvr>
                                      <p:tavLst>
                                        <p:tav tm="0">
                                          <p:val>
                                            <p:strVal val="#ppt_x"/>
                                          </p:val>
                                        </p:tav>
                                        <p:tav tm="100000">
                                          <p:val>
                                            <p:strVal val="#ppt_x"/>
                                          </p:val>
                                        </p:tav>
                                      </p:tavLst>
                                    </p:anim>
                                    <p:anim calcmode="lin" valueType="num">
                                      <p:cBhvr>
                                        <p:cTn id="55" dur="1000" fill="hold"/>
                                        <p:tgtEl>
                                          <p:spTgt spid="60"/>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9" presetClass="entr" presetSubtype="0" decel="100000" fill="hold" grpId="0" nodeType="after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p:cTn id="59" dur="500" fill="hold"/>
                                        <p:tgtEl>
                                          <p:spTgt spid="61"/>
                                        </p:tgtEl>
                                        <p:attrNameLst>
                                          <p:attrName>ppt_w</p:attrName>
                                        </p:attrNameLst>
                                      </p:cBhvr>
                                      <p:tavLst>
                                        <p:tav tm="0">
                                          <p:val>
                                            <p:fltVal val="0"/>
                                          </p:val>
                                        </p:tav>
                                        <p:tav tm="100000">
                                          <p:val>
                                            <p:strVal val="#ppt_w"/>
                                          </p:val>
                                        </p:tav>
                                      </p:tavLst>
                                    </p:anim>
                                    <p:anim calcmode="lin" valueType="num">
                                      <p:cBhvr>
                                        <p:cTn id="60" dur="500" fill="hold"/>
                                        <p:tgtEl>
                                          <p:spTgt spid="61"/>
                                        </p:tgtEl>
                                        <p:attrNameLst>
                                          <p:attrName>ppt_h</p:attrName>
                                        </p:attrNameLst>
                                      </p:cBhvr>
                                      <p:tavLst>
                                        <p:tav tm="0">
                                          <p:val>
                                            <p:fltVal val="0"/>
                                          </p:val>
                                        </p:tav>
                                        <p:tav tm="100000">
                                          <p:val>
                                            <p:strVal val="#ppt_h"/>
                                          </p:val>
                                        </p:tav>
                                      </p:tavLst>
                                    </p:anim>
                                    <p:anim calcmode="lin" valueType="num">
                                      <p:cBhvr>
                                        <p:cTn id="61" dur="500" fill="hold"/>
                                        <p:tgtEl>
                                          <p:spTgt spid="61"/>
                                        </p:tgtEl>
                                        <p:attrNameLst>
                                          <p:attrName>style.rotation</p:attrName>
                                        </p:attrNameLst>
                                      </p:cBhvr>
                                      <p:tavLst>
                                        <p:tav tm="0">
                                          <p:val>
                                            <p:fltVal val="360"/>
                                          </p:val>
                                        </p:tav>
                                        <p:tav tm="100000">
                                          <p:val>
                                            <p:fltVal val="0"/>
                                          </p:val>
                                        </p:tav>
                                      </p:tavLst>
                                    </p:anim>
                                    <p:animEffect transition="in" filter="fade">
                                      <p:cBhvr>
                                        <p:cTn id="62" dur="500"/>
                                        <p:tgtEl>
                                          <p:spTgt spid="61"/>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9" presetClass="entr" presetSubtype="0" decel="10000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 calcmode="lin" valueType="num">
                                      <p:cBhvr>
                                        <p:cTn id="73" dur="500" fill="hold"/>
                                        <p:tgtEl>
                                          <p:spTgt spid="63"/>
                                        </p:tgtEl>
                                        <p:attrNameLst>
                                          <p:attrName>style.rotation</p:attrName>
                                        </p:attrNameLst>
                                      </p:cBhvr>
                                      <p:tavLst>
                                        <p:tav tm="0">
                                          <p:val>
                                            <p:fltVal val="360"/>
                                          </p:val>
                                        </p:tav>
                                        <p:tav tm="100000">
                                          <p:val>
                                            <p:fltVal val="0"/>
                                          </p:val>
                                        </p:tav>
                                      </p:tavLst>
                                    </p:anim>
                                    <p:animEffect transition="in" filter="fade">
                                      <p:cBhvr>
                                        <p:cTn id="74" dur="500"/>
                                        <p:tgtEl>
                                          <p:spTgt spid="63"/>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5" grpId="0"/>
      <p:bldP spid="56" grpId="0"/>
      <p:bldP spid="57" grpId="0"/>
      <p:bldP spid="58" grpId="0"/>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CA39F91-B93D-4CDB-984E-CF51480DD7B0}"/>
              </a:ext>
            </a:extLst>
          </p:cNvPr>
          <p:cNvSpPr/>
          <p:nvPr/>
        </p:nvSpPr>
        <p:spPr>
          <a:xfrm>
            <a:off x="1525909" y="735087"/>
            <a:ext cx="2711255" cy="461665"/>
          </a:xfrm>
          <a:prstGeom prst="rect">
            <a:avLst/>
          </a:prstGeom>
        </p:spPr>
        <p:txBody>
          <a:bodyPr wrap="none">
            <a:spAutoFit/>
          </a:bodyPr>
          <a:lstStyle/>
          <a:p>
            <a:pPr lvl="0" algn="ctr"/>
            <a:r>
              <a:rPr lang="en-US" altLang="zh-CN" sz="2400" b="1" dirty="0">
                <a:solidFill>
                  <a:srgbClr val="385D8A"/>
                </a:solidFill>
                <a:cs typeface="+mn-ea"/>
                <a:sym typeface="+mn-lt"/>
              </a:rPr>
              <a:t>03 Add title text</a:t>
            </a:r>
            <a:endParaRPr lang="zh-CN" altLang="en-US" sz="2400" b="1" dirty="0">
              <a:solidFill>
                <a:srgbClr val="385D8A"/>
              </a:solidFill>
              <a:cs typeface="+mn-ea"/>
              <a:sym typeface="+mn-lt"/>
            </a:endParaRPr>
          </a:p>
        </p:txBody>
      </p:sp>
      <p:sp>
        <p:nvSpPr>
          <p:cNvPr id="3" name="矩形 2">
            <a:extLst>
              <a:ext uri="{FF2B5EF4-FFF2-40B4-BE49-F238E27FC236}">
                <a16:creationId xmlns:a16="http://schemas.microsoft.com/office/drawing/2014/main" id="{E8CD2870-81C2-4942-A0D3-43289BB5583F}"/>
              </a:ext>
            </a:extLst>
          </p:cNvPr>
          <p:cNvSpPr/>
          <p:nvPr/>
        </p:nvSpPr>
        <p:spPr>
          <a:xfrm>
            <a:off x="933999" y="2996952"/>
            <a:ext cx="4729953" cy="2536400"/>
          </a:xfrm>
          <a:prstGeom prst="rect">
            <a:avLst/>
          </a:prstGeom>
        </p:spPr>
        <p:txBody>
          <a:bodyPr wrap="square">
            <a:spAutoFit/>
          </a:bodyPr>
          <a:lstStyle/>
          <a:p>
            <a:pPr>
              <a:lnSpc>
                <a:spcPct val="150000"/>
              </a:lnSpc>
            </a:pPr>
            <a:r>
              <a:rPr lang="en-US" altLang="zh-CN" dirty="0">
                <a:solidFill>
                  <a:srgbClr val="385D8A"/>
                </a:solidFill>
                <a:cs typeface="+mn-ea"/>
                <a:sym typeface="+mn-lt"/>
              </a:rPr>
              <a:t>Click here to add text content, such as keywords, some brief introductions, etc.</a:t>
            </a:r>
          </a:p>
          <a:p>
            <a:pPr>
              <a:lnSpc>
                <a:spcPct val="150000"/>
              </a:lnSpc>
            </a:pPr>
            <a:endParaRPr lang="en-US" altLang="zh-CN" dirty="0">
              <a:solidFill>
                <a:srgbClr val="385D8A"/>
              </a:solidFill>
              <a:cs typeface="+mn-ea"/>
              <a:sym typeface="+mn-lt"/>
            </a:endParaRPr>
          </a:p>
          <a:p>
            <a:pPr>
              <a:lnSpc>
                <a:spcPct val="150000"/>
              </a:lnSpc>
            </a:pPr>
            <a:r>
              <a:rPr lang="en-US" altLang="zh-CN" dirty="0">
                <a:solidFill>
                  <a:srgbClr val="385D8A"/>
                </a:solidFill>
                <a:cs typeface="+mn-ea"/>
                <a:sym typeface="+mn-lt"/>
              </a:rPr>
              <a:t>Click here to add text content, such as keywords, some brief introductions, etc.</a:t>
            </a:r>
            <a:endParaRPr lang="zh-CN" altLang="en-US" dirty="0">
              <a:solidFill>
                <a:srgbClr val="385D8A"/>
              </a:solidFill>
              <a:cs typeface="+mn-ea"/>
              <a:sym typeface="+mn-lt"/>
            </a:endParaRPr>
          </a:p>
          <a:p>
            <a:pPr>
              <a:lnSpc>
                <a:spcPct val="150000"/>
              </a:lnSpc>
            </a:pPr>
            <a:endParaRPr lang="zh-CN" altLang="en-US" dirty="0">
              <a:solidFill>
                <a:srgbClr val="385D8A"/>
              </a:solidFill>
              <a:cs typeface="+mn-ea"/>
              <a:sym typeface="+mn-lt"/>
            </a:endParaRPr>
          </a:p>
        </p:txBody>
      </p:sp>
      <p:grpSp>
        <p:nvGrpSpPr>
          <p:cNvPr id="5" name="组合 4">
            <a:extLst>
              <a:ext uri="{FF2B5EF4-FFF2-40B4-BE49-F238E27FC236}">
                <a16:creationId xmlns:a16="http://schemas.microsoft.com/office/drawing/2014/main" id="{F6F090DC-3D75-48C4-8A6F-E98B18E544A7}"/>
              </a:ext>
            </a:extLst>
          </p:cNvPr>
          <p:cNvGrpSpPr/>
          <p:nvPr/>
        </p:nvGrpSpPr>
        <p:grpSpPr>
          <a:xfrm>
            <a:off x="707232" y="662608"/>
            <a:ext cx="492224" cy="492224"/>
            <a:chOff x="1965186" y="1419622"/>
            <a:chExt cx="302558" cy="314067"/>
          </a:xfrm>
          <a:solidFill>
            <a:srgbClr val="385D8A"/>
          </a:solidFill>
        </p:grpSpPr>
        <p:sp>
          <p:nvSpPr>
            <p:cNvPr id="6" name="矩形 5">
              <a:extLst>
                <a:ext uri="{FF2B5EF4-FFF2-40B4-BE49-F238E27FC236}">
                  <a16:creationId xmlns:a16="http://schemas.microsoft.com/office/drawing/2014/main" id="{0B8D137C-0533-4DD9-9BB6-C4DD97070DEF}"/>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B8C2679D-9CD7-4A39-8623-4ACB0B6AB5C5}"/>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8" name="图片 7">
            <a:extLst>
              <a:ext uri="{FF2B5EF4-FFF2-40B4-BE49-F238E27FC236}">
                <a16:creationId xmlns:a16="http://schemas.microsoft.com/office/drawing/2014/main" id="{C0CD6CB9-C37C-4F16-8FBB-370B29D3AC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5390" y="1398350"/>
            <a:ext cx="4162611" cy="4061299"/>
          </a:xfrm>
          <a:prstGeom prst="rect">
            <a:avLst/>
          </a:prstGeom>
        </p:spPr>
      </p:pic>
      <p:sp>
        <p:nvSpPr>
          <p:cNvPr id="9" name="Freeform 4">
            <a:extLst>
              <a:ext uri="{FF2B5EF4-FFF2-40B4-BE49-F238E27FC236}">
                <a16:creationId xmlns:a16="http://schemas.microsoft.com/office/drawing/2014/main" id="{4433AF72-4BA6-48DE-991B-CBB96A06973E}"/>
              </a:ext>
            </a:extLst>
          </p:cNvPr>
          <p:cNvSpPr>
            <a:spLocks/>
          </p:cNvSpPr>
          <p:nvPr/>
        </p:nvSpPr>
        <p:spPr bwMode="gray">
          <a:xfrm rot="19800000" flipH="1" flipV="1">
            <a:off x="5908321" y="1812500"/>
            <a:ext cx="1364831" cy="1649200"/>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385D8A"/>
          </a:solidFill>
          <a:ln>
            <a:noFill/>
          </a:ln>
          <a:effectLst>
            <a:outerShdw dist="107763" dir="2700000" algn="ctr" rotWithShape="0">
              <a:schemeClr val="bg2">
                <a:alpha val="50000"/>
              </a:schemeClr>
            </a:outerShdw>
          </a:effectLst>
        </p:spPr>
        <p:txBody>
          <a:bodyPr lIns="45720" tIns="44450" rIns="45720" bIns="44450" anchor="ctr" anchorCtr="1"/>
          <a:lstStyle/>
          <a:p>
            <a:endParaRPr lang="zh-CN" altLang="en-US">
              <a:cs typeface="+mn-ea"/>
              <a:sym typeface="+mn-lt"/>
            </a:endParaRPr>
          </a:p>
        </p:txBody>
      </p:sp>
      <p:sp>
        <p:nvSpPr>
          <p:cNvPr id="10" name="Oval 5">
            <a:extLst>
              <a:ext uri="{FF2B5EF4-FFF2-40B4-BE49-F238E27FC236}">
                <a16:creationId xmlns:a16="http://schemas.microsoft.com/office/drawing/2014/main" id="{E844F8D0-7A6C-4E32-A878-5AECBF46981D}"/>
              </a:ext>
            </a:extLst>
          </p:cNvPr>
          <p:cNvSpPr>
            <a:spLocks noChangeArrowheads="1"/>
          </p:cNvSpPr>
          <p:nvPr/>
        </p:nvSpPr>
        <p:spPr bwMode="gray">
          <a:xfrm>
            <a:off x="5532824" y="2757050"/>
            <a:ext cx="1183595" cy="1183595"/>
          </a:xfrm>
          <a:prstGeom prst="ellipse">
            <a:avLst/>
          </a:prstGeom>
          <a:solidFill>
            <a:srgbClr val="385D8A"/>
          </a:solidFill>
          <a:ln>
            <a:noFill/>
          </a:ln>
          <a:effectLst>
            <a:outerShdw dist="107763" dir="2700000" algn="ctr" rotWithShape="0">
              <a:schemeClr val="bg2">
                <a:alpha val="50000"/>
              </a:schemeClr>
            </a:outerShdw>
          </a:effectLst>
        </p:spPr>
        <p:txBody>
          <a:bodyPr lIns="45720" tIns="44450" rIns="45720" bIns="44450" anchor="ctr" anchorCtr="1"/>
          <a:lstStyle/>
          <a:p>
            <a:r>
              <a:rPr lang="en-US" altLang="zh-CN" sz="2000" b="1" dirty="0">
                <a:solidFill>
                  <a:schemeClr val="bg1"/>
                </a:solidFill>
                <a:cs typeface="+mn-ea"/>
                <a:sym typeface="+mn-lt"/>
              </a:rPr>
              <a:t>TEXT</a:t>
            </a:r>
            <a:endParaRPr lang="zh-CN" altLang="en-US" sz="2000" b="1" dirty="0">
              <a:solidFill>
                <a:schemeClr val="bg1"/>
              </a:solidFill>
              <a:cs typeface="+mn-ea"/>
              <a:sym typeface="+mn-lt"/>
            </a:endParaRPr>
          </a:p>
        </p:txBody>
      </p:sp>
      <p:grpSp>
        <p:nvGrpSpPr>
          <p:cNvPr id="11" name="组合 10">
            <a:extLst>
              <a:ext uri="{FF2B5EF4-FFF2-40B4-BE49-F238E27FC236}">
                <a16:creationId xmlns:a16="http://schemas.microsoft.com/office/drawing/2014/main" id="{B3FE9582-2D92-4AAB-BDE7-650A1E4DAEDD}"/>
              </a:ext>
            </a:extLst>
          </p:cNvPr>
          <p:cNvGrpSpPr/>
          <p:nvPr/>
        </p:nvGrpSpPr>
        <p:grpSpPr>
          <a:xfrm>
            <a:off x="2868721" y="2295385"/>
            <a:ext cx="3299884" cy="461665"/>
            <a:chOff x="469900" y="1057571"/>
            <a:chExt cx="3299884" cy="461665"/>
          </a:xfrm>
        </p:grpSpPr>
        <p:sp>
          <p:nvSpPr>
            <p:cNvPr id="12" name="TextBox 6">
              <a:extLst>
                <a:ext uri="{FF2B5EF4-FFF2-40B4-BE49-F238E27FC236}">
                  <a16:creationId xmlns:a16="http://schemas.microsoft.com/office/drawing/2014/main" id="{8A3DB205-C81B-4C91-BE18-52804C223F04}"/>
                </a:ext>
              </a:extLst>
            </p:cNvPr>
            <p:cNvSpPr txBox="1"/>
            <p:nvPr/>
          </p:nvSpPr>
          <p:spPr>
            <a:xfrm>
              <a:off x="553419" y="1057571"/>
              <a:ext cx="184731" cy="369332"/>
            </a:xfrm>
            <a:prstGeom prst="rect">
              <a:avLst/>
            </a:prstGeom>
            <a:noFill/>
            <a:ln>
              <a:noFill/>
            </a:ln>
          </p:spPr>
          <p:txBody>
            <a:bodyPr wrap="none" rtlCol="0">
              <a:spAutoFit/>
            </a:bodyPr>
            <a:lstStyle/>
            <a:p>
              <a:endParaRPr lang="zh-CN" altLang="en-US" dirty="0">
                <a:solidFill>
                  <a:schemeClr val="tx1">
                    <a:lumMod val="85000"/>
                    <a:lumOff val="15000"/>
                  </a:schemeClr>
                </a:solidFill>
                <a:cs typeface="+mn-ea"/>
                <a:sym typeface="+mn-lt"/>
              </a:endParaRPr>
            </a:p>
          </p:txBody>
        </p:sp>
        <p:cxnSp>
          <p:nvCxnSpPr>
            <p:cNvPr id="13" name="直接连接符 12">
              <a:extLst>
                <a:ext uri="{FF2B5EF4-FFF2-40B4-BE49-F238E27FC236}">
                  <a16:creationId xmlns:a16="http://schemas.microsoft.com/office/drawing/2014/main" id="{1B8B0090-B8CF-4CC6-AB0B-964D5105F938}"/>
                </a:ext>
              </a:extLst>
            </p:cNvPr>
            <p:cNvCxnSpPr/>
            <p:nvPr/>
          </p:nvCxnSpPr>
          <p:spPr>
            <a:xfrm>
              <a:off x="469900" y="1519236"/>
              <a:ext cx="3299884" cy="0"/>
            </a:xfrm>
            <a:prstGeom prst="line">
              <a:avLst/>
            </a:prstGeom>
            <a:noFill/>
            <a:ln>
              <a:solidFill>
                <a:srgbClr val="385D8A"/>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4" name="Freeform 4">
            <a:extLst>
              <a:ext uri="{FF2B5EF4-FFF2-40B4-BE49-F238E27FC236}">
                <a16:creationId xmlns:a16="http://schemas.microsoft.com/office/drawing/2014/main" id="{3B4F8C1B-621E-4CDA-834F-C51453BC44AC}"/>
              </a:ext>
            </a:extLst>
          </p:cNvPr>
          <p:cNvSpPr>
            <a:spLocks/>
          </p:cNvSpPr>
          <p:nvPr/>
        </p:nvSpPr>
        <p:spPr bwMode="gray">
          <a:xfrm rot="6268124" flipH="1" flipV="1">
            <a:off x="5697254" y="3715278"/>
            <a:ext cx="1364831" cy="1649200"/>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385D8A"/>
          </a:solidFill>
          <a:ln>
            <a:noFill/>
          </a:ln>
          <a:effectLst>
            <a:outerShdw dist="107763" dir="2700000" algn="ctr" rotWithShape="0">
              <a:schemeClr val="bg2">
                <a:alpha val="50000"/>
              </a:schemeClr>
            </a:outerShdw>
          </a:effectLst>
        </p:spPr>
        <p:txBody>
          <a:bodyPr lIns="45720" tIns="44450" rIns="45720" bIns="44450" anchor="ctr" anchorCtr="1"/>
          <a:lstStyle/>
          <a:p>
            <a:endParaRPr lang="zh-CN" altLang="en-US">
              <a:cs typeface="+mn-ea"/>
              <a:sym typeface="+mn-lt"/>
            </a:endParaRPr>
          </a:p>
        </p:txBody>
      </p:sp>
    </p:spTree>
    <p:extLst>
      <p:ext uri="{BB962C8B-B14F-4D97-AF65-F5344CB8AC3E}">
        <p14:creationId xmlns:p14="http://schemas.microsoft.com/office/powerpoint/2010/main" val="84827706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50" fill="hold"/>
                                        <p:tgtEl>
                                          <p:spTgt spid="5"/>
                                        </p:tgtEl>
                                        <p:attrNameLst>
                                          <p:attrName>ppt_w</p:attrName>
                                        </p:attrNameLst>
                                      </p:cBhvr>
                                      <p:tavLst>
                                        <p:tav tm="0">
                                          <p:val>
                                            <p:fltVal val="0"/>
                                          </p:val>
                                        </p:tav>
                                        <p:tav tm="100000">
                                          <p:val>
                                            <p:strVal val="#ppt_w"/>
                                          </p:val>
                                        </p:tav>
                                      </p:tavLst>
                                    </p:anim>
                                    <p:anim calcmode="lin" valueType="num">
                                      <p:cBhvr>
                                        <p:cTn id="8" dur="35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par>
                          <p:cTn id="27" fill="hold">
                            <p:stCondLst>
                              <p:cond delay="1500"/>
                            </p:stCondLst>
                            <p:childTnLst>
                              <p:par>
                                <p:cTn id="28" presetID="22" presetClass="entr" presetSubtype="2"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500"/>
                                        <p:tgtEl>
                                          <p:spTgt spid="14"/>
                                        </p:tgtEl>
                                      </p:cBhvr>
                                    </p:animEffect>
                                  </p:childTnLst>
                                </p:cTn>
                              </p:par>
                            </p:childTnLst>
                          </p:cTn>
                        </p:par>
                        <p:par>
                          <p:cTn id="31" fill="hold">
                            <p:stCondLst>
                              <p:cond delay="2000"/>
                            </p:stCondLst>
                            <p:childTnLst>
                              <p:par>
                                <p:cTn id="32" presetID="34"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 from="(-#ppt_w/2)" to="(#ppt_x)" calcmode="lin" valueType="num">
                                      <p:cBhvr>
                                        <p:cTn id="34" dur="600" fill="hold">
                                          <p:stCondLst>
                                            <p:cond delay="0"/>
                                          </p:stCondLst>
                                        </p:cTn>
                                        <p:tgtEl>
                                          <p:spTgt spid="4"/>
                                        </p:tgtEl>
                                        <p:attrNameLst>
                                          <p:attrName>ppt_x</p:attrName>
                                        </p:attrNameLst>
                                      </p:cBhvr>
                                    </p:anim>
                                    <p:anim from="0" to="-1.0" calcmode="lin" valueType="num">
                                      <p:cBhvr>
                                        <p:cTn id="35" dur="200" decel="50000" autoRev="1" fill="hold">
                                          <p:stCondLst>
                                            <p:cond delay="600"/>
                                          </p:stCondLst>
                                        </p:cTn>
                                        <p:tgtEl>
                                          <p:spTgt spid="4"/>
                                        </p:tgtEl>
                                        <p:attrNameLst>
                                          <p:attrName>xshear</p:attrName>
                                        </p:attrNameLst>
                                      </p:cBhvr>
                                    </p:anim>
                                    <p:animScale>
                                      <p:cBhvr>
                                        <p:cTn id="36" dur="200" decel="100000" autoRev="1" fill="hold">
                                          <p:stCondLst>
                                            <p:cond delay="600"/>
                                          </p:stCondLst>
                                        </p:cTn>
                                        <p:tgtEl>
                                          <p:spTgt spid="4"/>
                                        </p:tgtEl>
                                      </p:cBhvr>
                                      <p:from x="100000" y="100000"/>
                                      <p:to x="80000" y="100000"/>
                                    </p:animScale>
                                    <p:anim by="(#ppt_h/3+#ppt_w*0.1)" calcmode="lin" valueType="num">
                                      <p:cBhvr additive="sum">
                                        <p:cTn id="37" dur="200" decel="100000" autoRev="1" fill="hold">
                                          <p:stCondLst>
                                            <p:cond delay="600"/>
                                          </p:stCondLst>
                                        </p:cTn>
                                        <p:tgtEl>
                                          <p:spTgt spid="4"/>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00"/>
                                        <p:tgtEl>
                                          <p:spTgt spid="3">
                                            <p:txEl>
                                              <p:pRg st="0" end="0"/>
                                            </p:txEl>
                                          </p:spTgt>
                                        </p:tgtEl>
                                      </p:cBhvr>
                                    </p:animEffect>
                                    <p:anim calcmode="lin" valueType="num">
                                      <p:cBhvr>
                                        <p:cTn id="4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id="{4FAEE40E-12B6-4E8D-9CBF-43EF77917C48}"/>
              </a:ext>
            </a:extLst>
          </p:cNvPr>
          <p:cNvSpPr txBox="1">
            <a:spLocks noChangeArrowheads="1"/>
          </p:cNvSpPr>
          <p:nvPr/>
        </p:nvSpPr>
        <p:spPr bwMode="auto">
          <a:xfrm>
            <a:off x="3143672" y="1822450"/>
            <a:ext cx="2268570"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fontAlgn="base">
              <a:spcBef>
                <a:spcPct val="0"/>
              </a:spcBef>
              <a:spcAft>
                <a:spcPct val="0"/>
              </a:spcAft>
              <a:buFont typeface="Arial" panose="020B0604020202020204" pitchFamily="34" charset="0"/>
              <a:buNone/>
              <a:defRPr sz="19900">
                <a:solidFill>
                  <a:srgbClr val="385D8A"/>
                </a:solidFill>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04</a:t>
            </a:r>
            <a:endParaRPr lang="zh-CN" altLang="en-US" dirty="0">
              <a:sym typeface="+mn-lt"/>
            </a:endParaRPr>
          </a:p>
        </p:txBody>
      </p:sp>
      <p:sp>
        <p:nvSpPr>
          <p:cNvPr id="122" name="等腰三角形 37">
            <a:extLst>
              <a:ext uri="{FF2B5EF4-FFF2-40B4-BE49-F238E27FC236}">
                <a16:creationId xmlns:a16="http://schemas.microsoft.com/office/drawing/2014/main"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id="{D302B20B-D2BA-4527-B4A1-462E6AA1CCA1}"/>
              </a:ext>
            </a:extLst>
          </p:cNvPr>
          <p:cNvSpPr txBox="1">
            <a:spLocks noChangeArrowheads="1"/>
          </p:cNvSpPr>
          <p:nvPr/>
        </p:nvSpPr>
        <p:spPr bwMode="auto">
          <a:xfrm>
            <a:off x="5429181" y="2864149"/>
            <a:ext cx="2258952"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FOUR</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id="{3FAAA3C7-187C-400A-A009-C4154AA26302}"/>
              </a:ext>
            </a:extLst>
          </p:cNvPr>
          <p:cNvSpPr txBox="1">
            <a:spLocks noChangeArrowheads="1"/>
          </p:cNvSpPr>
          <p:nvPr/>
        </p:nvSpPr>
        <p:spPr bwMode="auto">
          <a:xfrm>
            <a:off x="5429181" y="3573016"/>
            <a:ext cx="32619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600" b="1">
                <a:solidFill>
                  <a:srgbClr val="385D8A"/>
                </a:solidFill>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Add title text</a:t>
            </a:r>
            <a:endParaRPr lang="zh-CN" altLang="en-US" dirty="0">
              <a:sym typeface="+mn-lt"/>
            </a:endParaRPr>
          </a:p>
        </p:txBody>
      </p:sp>
    </p:spTree>
    <p:extLst>
      <p:ext uri="{BB962C8B-B14F-4D97-AF65-F5344CB8AC3E}">
        <p14:creationId xmlns:p14="http://schemas.microsoft.com/office/powerpoint/2010/main" val="20266369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down)">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arn(inVertical)">
                                      <p:cBhvr>
                                        <p:cTn id="2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602B9C4-D544-4AF5-8A80-51A00DC179B4}"/>
              </a:ext>
            </a:extLst>
          </p:cNvPr>
          <p:cNvSpPr/>
          <p:nvPr/>
        </p:nvSpPr>
        <p:spPr>
          <a:xfrm>
            <a:off x="1344096" y="735087"/>
            <a:ext cx="3074881" cy="461665"/>
          </a:xfrm>
          <a:prstGeom prst="rect">
            <a:avLst/>
          </a:prstGeom>
        </p:spPr>
        <p:txBody>
          <a:bodyPr wrap="square">
            <a:spAutoFit/>
          </a:bodyPr>
          <a:lstStyle/>
          <a:p>
            <a:pPr lvl="0" algn="ctr"/>
            <a:r>
              <a:rPr lang="en-US" altLang="zh-CN" sz="2400" b="1" dirty="0">
                <a:solidFill>
                  <a:srgbClr val="385D8A"/>
                </a:solidFill>
                <a:cs typeface="+mn-ea"/>
                <a:sym typeface="+mn-lt"/>
              </a:rPr>
              <a:t>04 Add title text</a:t>
            </a:r>
            <a:endParaRPr lang="zh-CN" altLang="en-US" sz="2400" b="1" dirty="0">
              <a:solidFill>
                <a:srgbClr val="385D8A"/>
              </a:solidFill>
              <a:cs typeface="+mn-ea"/>
              <a:sym typeface="+mn-lt"/>
            </a:endParaRPr>
          </a:p>
        </p:txBody>
      </p:sp>
      <p:grpSp>
        <p:nvGrpSpPr>
          <p:cNvPr id="4" name="组合 3">
            <a:extLst>
              <a:ext uri="{FF2B5EF4-FFF2-40B4-BE49-F238E27FC236}">
                <a16:creationId xmlns:a16="http://schemas.microsoft.com/office/drawing/2014/main" id="{0571DBFE-AC65-4595-902D-070B21652A84}"/>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22337F19-BD3B-48F3-B309-B06E19BFBDBC}"/>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997EE5C8-531C-44AA-BF42-C580DBDD419B}"/>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Freeform 7">
            <a:extLst>
              <a:ext uri="{FF2B5EF4-FFF2-40B4-BE49-F238E27FC236}">
                <a16:creationId xmlns:a16="http://schemas.microsoft.com/office/drawing/2014/main" id="{8502C00D-916C-48C3-9EE9-042BEAD1A833}"/>
              </a:ext>
            </a:extLst>
          </p:cNvPr>
          <p:cNvSpPr>
            <a:spLocks noEditPoints="1"/>
          </p:cNvSpPr>
          <p:nvPr/>
        </p:nvSpPr>
        <p:spPr bwMode="auto">
          <a:xfrm>
            <a:off x="8205911" y="4474939"/>
            <a:ext cx="1192212" cy="1192213"/>
          </a:xfrm>
          <a:custGeom>
            <a:avLst/>
            <a:gdLst>
              <a:gd name="T0" fmla="*/ 2147483647 w 1126"/>
              <a:gd name="T1" fmla="*/ 2147483647 h 1125"/>
              <a:gd name="T2" fmla="*/ 2147483647 w 1126"/>
              <a:gd name="T3" fmla="*/ 2147483647 h 1125"/>
              <a:gd name="T4" fmla="*/ 2147483647 w 1126"/>
              <a:gd name="T5" fmla="*/ 2147483647 h 1125"/>
              <a:gd name="T6" fmla="*/ 2147483647 w 1126"/>
              <a:gd name="T7" fmla="*/ 2147483647 h 1125"/>
              <a:gd name="T8" fmla="*/ 2147483647 w 1126"/>
              <a:gd name="T9" fmla="*/ 2147483647 h 1125"/>
              <a:gd name="T10" fmla="*/ 2147483647 w 1126"/>
              <a:gd name="T11" fmla="*/ 2147483647 h 1125"/>
              <a:gd name="T12" fmla="*/ 2147483647 w 1126"/>
              <a:gd name="T13" fmla="*/ 2147483647 h 1125"/>
              <a:gd name="T14" fmla="*/ 2147483647 w 1126"/>
              <a:gd name="T15" fmla="*/ 2147483647 h 1125"/>
              <a:gd name="T16" fmla="*/ 2147483647 w 1126"/>
              <a:gd name="T17" fmla="*/ 2147483647 h 1125"/>
              <a:gd name="T18" fmla="*/ 2147483647 w 1126"/>
              <a:gd name="T19" fmla="*/ 2147483647 h 1125"/>
              <a:gd name="T20" fmla="*/ 2147483647 w 1126"/>
              <a:gd name="T21" fmla="*/ 2147483647 h 1125"/>
              <a:gd name="T22" fmla="*/ 2147483647 w 1126"/>
              <a:gd name="T23" fmla="*/ 2147483647 h 1125"/>
              <a:gd name="T24" fmla="*/ 2147483647 w 1126"/>
              <a:gd name="T25" fmla="*/ 2147483647 h 1125"/>
              <a:gd name="T26" fmla="*/ 2147483647 w 1126"/>
              <a:gd name="T27" fmla="*/ 2147483647 h 1125"/>
              <a:gd name="T28" fmla="*/ 2147483647 w 1126"/>
              <a:gd name="T29" fmla="*/ 2147483647 h 1125"/>
              <a:gd name="T30" fmla="*/ 2147483647 w 1126"/>
              <a:gd name="T31" fmla="*/ 2147483647 h 1125"/>
              <a:gd name="T32" fmla="*/ 2147483647 w 1126"/>
              <a:gd name="T33" fmla="*/ 2147483647 h 1125"/>
              <a:gd name="T34" fmla="*/ 2147483647 w 1126"/>
              <a:gd name="T35" fmla="*/ 2147483647 h 1125"/>
              <a:gd name="T36" fmla="*/ 2147483647 w 1126"/>
              <a:gd name="T37" fmla="*/ 2147483647 h 1125"/>
              <a:gd name="T38" fmla="*/ 2147483647 w 1126"/>
              <a:gd name="T39" fmla="*/ 2147483647 h 1125"/>
              <a:gd name="T40" fmla="*/ 2147483647 w 1126"/>
              <a:gd name="T41" fmla="*/ 2147483647 h 1125"/>
              <a:gd name="T42" fmla="*/ 2147483647 w 1126"/>
              <a:gd name="T43" fmla="*/ 2147483647 h 1125"/>
              <a:gd name="T44" fmla="*/ 2147483647 w 1126"/>
              <a:gd name="T45" fmla="*/ 2147483647 h 1125"/>
              <a:gd name="T46" fmla="*/ 2147483647 w 1126"/>
              <a:gd name="T47" fmla="*/ 2147483647 h 1125"/>
              <a:gd name="T48" fmla="*/ 2147483647 w 1126"/>
              <a:gd name="T49" fmla="*/ 2147483647 h 1125"/>
              <a:gd name="T50" fmla="*/ 2147483647 w 1126"/>
              <a:gd name="T51" fmla="*/ 2147483647 h 1125"/>
              <a:gd name="T52" fmla="*/ 2147483647 w 1126"/>
              <a:gd name="T53" fmla="*/ 2147483647 h 1125"/>
              <a:gd name="T54" fmla="*/ 2147483647 w 1126"/>
              <a:gd name="T55" fmla="*/ 2147483647 h 1125"/>
              <a:gd name="T56" fmla="*/ 2147483647 w 1126"/>
              <a:gd name="T57" fmla="*/ 0 h 1125"/>
              <a:gd name="T58" fmla="*/ 2147483647 w 1126"/>
              <a:gd name="T59" fmla="*/ 2147483647 h 1125"/>
              <a:gd name="T60" fmla="*/ 2147483647 w 1126"/>
              <a:gd name="T61" fmla="*/ 2147483647 h 1125"/>
              <a:gd name="T62" fmla="*/ 2147483647 w 1126"/>
              <a:gd name="T63" fmla="*/ 2147483647 h 1125"/>
              <a:gd name="T64" fmla="*/ 2147483647 w 1126"/>
              <a:gd name="T65" fmla="*/ 2147483647 h 1125"/>
              <a:gd name="T66" fmla="*/ 2147483647 w 1126"/>
              <a:gd name="T67" fmla="*/ 2147483647 h 1125"/>
              <a:gd name="T68" fmla="*/ 2147483647 w 1126"/>
              <a:gd name="T69" fmla="*/ 2147483647 h 1125"/>
              <a:gd name="T70" fmla="*/ 2147483647 w 1126"/>
              <a:gd name="T71" fmla="*/ 2147483647 h 1125"/>
              <a:gd name="T72" fmla="*/ 2147483647 w 1126"/>
              <a:gd name="T73" fmla="*/ 2147483647 h 1125"/>
              <a:gd name="T74" fmla="*/ 2147483647 w 1126"/>
              <a:gd name="T75" fmla="*/ 2147483647 h 1125"/>
              <a:gd name="T76" fmla="*/ 2147483647 w 1126"/>
              <a:gd name="T77" fmla="*/ 2147483647 h 1125"/>
              <a:gd name="T78" fmla="*/ 2147483647 w 1126"/>
              <a:gd name="T79" fmla="*/ 2147483647 h 1125"/>
              <a:gd name="T80" fmla="*/ 2147483647 w 1126"/>
              <a:gd name="T81" fmla="*/ 2147483647 h 1125"/>
              <a:gd name="T82" fmla="*/ 2147483647 w 1126"/>
              <a:gd name="T83" fmla="*/ 2147483647 h 1125"/>
              <a:gd name="T84" fmla="*/ 2147483647 w 1126"/>
              <a:gd name="T85" fmla="*/ 2147483647 h 1125"/>
              <a:gd name="T86" fmla="*/ 2147483647 w 1126"/>
              <a:gd name="T87" fmla="*/ 2147483647 h 1125"/>
              <a:gd name="T88" fmla="*/ 2147483647 w 1126"/>
              <a:gd name="T89" fmla="*/ 2147483647 h 1125"/>
              <a:gd name="T90" fmla="*/ 2147483647 w 1126"/>
              <a:gd name="T91" fmla="*/ 2147483647 h 1125"/>
              <a:gd name="T92" fmla="*/ 2147483647 w 1126"/>
              <a:gd name="T93" fmla="*/ 2147483647 h 1125"/>
              <a:gd name="T94" fmla="*/ 2147483647 w 1126"/>
              <a:gd name="T95" fmla="*/ 2147483647 h 1125"/>
              <a:gd name="T96" fmla="*/ 2147483647 w 1126"/>
              <a:gd name="T97" fmla="*/ 2147483647 h 1125"/>
              <a:gd name="T98" fmla="*/ 0 w 1126"/>
              <a:gd name="T99" fmla="*/ 2147483647 h 1125"/>
              <a:gd name="T100" fmla="*/ 2147483647 w 1126"/>
              <a:gd name="T101" fmla="*/ 2147483647 h 1125"/>
              <a:gd name="T102" fmla="*/ 2147483647 w 1126"/>
              <a:gd name="T103" fmla="*/ 2147483647 h 1125"/>
              <a:gd name="T104" fmla="*/ 2147483647 w 1126"/>
              <a:gd name="T105" fmla="*/ 2147483647 h 1125"/>
              <a:gd name="T106" fmla="*/ 2147483647 w 1126"/>
              <a:gd name="T107" fmla="*/ 2147483647 h 1125"/>
              <a:gd name="T108" fmla="*/ 2147483647 w 1126"/>
              <a:gd name="T109" fmla="*/ 2147483647 h 1125"/>
              <a:gd name="T110" fmla="*/ 2147483647 w 1126"/>
              <a:gd name="T111" fmla="*/ 2147483647 h 1125"/>
              <a:gd name="T112" fmla="*/ 2147483647 w 1126"/>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6" h="1125">
                <a:moveTo>
                  <a:pt x="562" y="21"/>
                </a:moveTo>
                <a:lnTo>
                  <a:pt x="499" y="25"/>
                </a:lnTo>
                <a:lnTo>
                  <a:pt x="439" y="35"/>
                </a:lnTo>
                <a:lnTo>
                  <a:pt x="381" y="52"/>
                </a:lnTo>
                <a:lnTo>
                  <a:pt x="324" y="76"/>
                </a:lnTo>
                <a:lnTo>
                  <a:pt x="273" y="106"/>
                </a:lnTo>
                <a:lnTo>
                  <a:pt x="224" y="140"/>
                </a:lnTo>
                <a:lnTo>
                  <a:pt x="180" y="180"/>
                </a:lnTo>
                <a:lnTo>
                  <a:pt x="140" y="224"/>
                </a:lnTo>
                <a:lnTo>
                  <a:pt x="106" y="273"/>
                </a:lnTo>
                <a:lnTo>
                  <a:pt x="76" y="324"/>
                </a:lnTo>
                <a:lnTo>
                  <a:pt x="52" y="381"/>
                </a:lnTo>
                <a:lnTo>
                  <a:pt x="35" y="438"/>
                </a:lnTo>
                <a:lnTo>
                  <a:pt x="25" y="499"/>
                </a:lnTo>
                <a:lnTo>
                  <a:pt x="21" y="562"/>
                </a:lnTo>
                <a:lnTo>
                  <a:pt x="25" y="625"/>
                </a:lnTo>
                <a:lnTo>
                  <a:pt x="35" y="686"/>
                </a:lnTo>
                <a:lnTo>
                  <a:pt x="52" y="744"/>
                </a:lnTo>
                <a:lnTo>
                  <a:pt x="76" y="799"/>
                </a:lnTo>
                <a:lnTo>
                  <a:pt x="106" y="852"/>
                </a:lnTo>
                <a:lnTo>
                  <a:pt x="140" y="900"/>
                </a:lnTo>
                <a:lnTo>
                  <a:pt x="180" y="945"/>
                </a:lnTo>
                <a:lnTo>
                  <a:pt x="224" y="984"/>
                </a:lnTo>
                <a:lnTo>
                  <a:pt x="273" y="1019"/>
                </a:lnTo>
                <a:lnTo>
                  <a:pt x="324" y="1047"/>
                </a:lnTo>
                <a:lnTo>
                  <a:pt x="381" y="1071"/>
                </a:lnTo>
                <a:lnTo>
                  <a:pt x="439" y="1088"/>
                </a:lnTo>
                <a:lnTo>
                  <a:pt x="499" y="1100"/>
                </a:lnTo>
                <a:lnTo>
                  <a:pt x="562" y="1103"/>
                </a:lnTo>
                <a:lnTo>
                  <a:pt x="625" y="1100"/>
                </a:lnTo>
                <a:lnTo>
                  <a:pt x="687" y="1088"/>
                </a:lnTo>
                <a:lnTo>
                  <a:pt x="745" y="1071"/>
                </a:lnTo>
                <a:lnTo>
                  <a:pt x="800" y="1047"/>
                </a:lnTo>
                <a:lnTo>
                  <a:pt x="853" y="1019"/>
                </a:lnTo>
                <a:lnTo>
                  <a:pt x="901" y="984"/>
                </a:lnTo>
                <a:lnTo>
                  <a:pt x="946" y="945"/>
                </a:lnTo>
                <a:lnTo>
                  <a:pt x="985" y="900"/>
                </a:lnTo>
                <a:lnTo>
                  <a:pt x="1020" y="852"/>
                </a:lnTo>
                <a:lnTo>
                  <a:pt x="1050" y="799"/>
                </a:lnTo>
                <a:lnTo>
                  <a:pt x="1072" y="744"/>
                </a:lnTo>
                <a:lnTo>
                  <a:pt x="1091" y="686"/>
                </a:lnTo>
                <a:lnTo>
                  <a:pt x="1101" y="625"/>
                </a:lnTo>
                <a:lnTo>
                  <a:pt x="1104" y="562"/>
                </a:lnTo>
                <a:lnTo>
                  <a:pt x="1101" y="499"/>
                </a:lnTo>
                <a:lnTo>
                  <a:pt x="1091" y="438"/>
                </a:lnTo>
                <a:lnTo>
                  <a:pt x="1072" y="381"/>
                </a:lnTo>
                <a:lnTo>
                  <a:pt x="1050" y="324"/>
                </a:lnTo>
                <a:lnTo>
                  <a:pt x="1020" y="273"/>
                </a:lnTo>
                <a:lnTo>
                  <a:pt x="985" y="224"/>
                </a:lnTo>
                <a:lnTo>
                  <a:pt x="946" y="180"/>
                </a:lnTo>
                <a:lnTo>
                  <a:pt x="901" y="140"/>
                </a:lnTo>
                <a:lnTo>
                  <a:pt x="853" y="106"/>
                </a:lnTo>
                <a:lnTo>
                  <a:pt x="800" y="76"/>
                </a:lnTo>
                <a:lnTo>
                  <a:pt x="745" y="52"/>
                </a:lnTo>
                <a:lnTo>
                  <a:pt x="687" y="35"/>
                </a:lnTo>
                <a:lnTo>
                  <a:pt x="625" y="25"/>
                </a:lnTo>
                <a:lnTo>
                  <a:pt x="562" y="21"/>
                </a:lnTo>
                <a:close/>
                <a:moveTo>
                  <a:pt x="562" y="0"/>
                </a:moveTo>
                <a:lnTo>
                  <a:pt x="628" y="4"/>
                </a:lnTo>
                <a:lnTo>
                  <a:pt x="692" y="14"/>
                </a:lnTo>
                <a:lnTo>
                  <a:pt x="753" y="33"/>
                </a:lnTo>
                <a:lnTo>
                  <a:pt x="811" y="56"/>
                </a:lnTo>
                <a:lnTo>
                  <a:pt x="864" y="88"/>
                </a:lnTo>
                <a:lnTo>
                  <a:pt x="914" y="123"/>
                </a:lnTo>
                <a:lnTo>
                  <a:pt x="960" y="164"/>
                </a:lnTo>
                <a:lnTo>
                  <a:pt x="1002" y="210"/>
                </a:lnTo>
                <a:lnTo>
                  <a:pt x="1038" y="261"/>
                </a:lnTo>
                <a:lnTo>
                  <a:pt x="1068" y="315"/>
                </a:lnTo>
                <a:lnTo>
                  <a:pt x="1093" y="373"/>
                </a:lnTo>
                <a:lnTo>
                  <a:pt x="1112" y="433"/>
                </a:lnTo>
                <a:lnTo>
                  <a:pt x="1122" y="496"/>
                </a:lnTo>
                <a:lnTo>
                  <a:pt x="1126" y="562"/>
                </a:lnTo>
                <a:lnTo>
                  <a:pt x="1122" y="627"/>
                </a:lnTo>
                <a:lnTo>
                  <a:pt x="1112" y="692"/>
                </a:lnTo>
                <a:lnTo>
                  <a:pt x="1093" y="752"/>
                </a:lnTo>
                <a:lnTo>
                  <a:pt x="1068" y="810"/>
                </a:lnTo>
                <a:lnTo>
                  <a:pt x="1038" y="864"/>
                </a:lnTo>
                <a:lnTo>
                  <a:pt x="1002" y="914"/>
                </a:lnTo>
                <a:lnTo>
                  <a:pt x="960" y="960"/>
                </a:lnTo>
                <a:lnTo>
                  <a:pt x="914" y="1002"/>
                </a:lnTo>
                <a:lnTo>
                  <a:pt x="864" y="1037"/>
                </a:lnTo>
                <a:lnTo>
                  <a:pt x="811" y="1067"/>
                </a:lnTo>
                <a:lnTo>
                  <a:pt x="753" y="1092"/>
                </a:lnTo>
                <a:lnTo>
                  <a:pt x="692" y="1110"/>
                </a:lnTo>
                <a:lnTo>
                  <a:pt x="628" y="1121"/>
                </a:lnTo>
                <a:lnTo>
                  <a:pt x="562" y="1125"/>
                </a:lnTo>
                <a:lnTo>
                  <a:pt x="498" y="1121"/>
                </a:lnTo>
                <a:lnTo>
                  <a:pt x="433" y="1110"/>
                </a:lnTo>
                <a:lnTo>
                  <a:pt x="373" y="1092"/>
                </a:lnTo>
                <a:lnTo>
                  <a:pt x="315" y="1067"/>
                </a:lnTo>
                <a:lnTo>
                  <a:pt x="261" y="1037"/>
                </a:lnTo>
                <a:lnTo>
                  <a:pt x="211" y="1002"/>
                </a:lnTo>
                <a:lnTo>
                  <a:pt x="165" y="960"/>
                </a:lnTo>
                <a:lnTo>
                  <a:pt x="123" y="914"/>
                </a:lnTo>
                <a:lnTo>
                  <a:pt x="88" y="864"/>
                </a:lnTo>
                <a:lnTo>
                  <a:pt x="56" y="810"/>
                </a:lnTo>
                <a:lnTo>
                  <a:pt x="33" y="752"/>
                </a:lnTo>
                <a:lnTo>
                  <a:pt x="14" y="692"/>
                </a:lnTo>
                <a:lnTo>
                  <a:pt x="4" y="627"/>
                </a:lnTo>
                <a:lnTo>
                  <a:pt x="0" y="562"/>
                </a:lnTo>
                <a:lnTo>
                  <a:pt x="4" y="496"/>
                </a:lnTo>
                <a:lnTo>
                  <a:pt x="14" y="433"/>
                </a:lnTo>
                <a:lnTo>
                  <a:pt x="33" y="373"/>
                </a:lnTo>
                <a:lnTo>
                  <a:pt x="56" y="315"/>
                </a:lnTo>
                <a:lnTo>
                  <a:pt x="88" y="261"/>
                </a:lnTo>
                <a:lnTo>
                  <a:pt x="123" y="210"/>
                </a:lnTo>
                <a:lnTo>
                  <a:pt x="165" y="164"/>
                </a:lnTo>
                <a:lnTo>
                  <a:pt x="211" y="123"/>
                </a:lnTo>
                <a:lnTo>
                  <a:pt x="261" y="88"/>
                </a:lnTo>
                <a:lnTo>
                  <a:pt x="315" y="56"/>
                </a:lnTo>
                <a:lnTo>
                  <a:pt x="373" y="33"/>
                </a:lnTo>
                <a:lnTo>
                  <a:pt x="433" y="14"/>
                </a:lnTo>
                <a:lnTo>
                  <a:pt x="498" y="4"/>
                </a:lnTo>
                <a:lnTo>
                  <a:pt x="562"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8" name="Freeform 8">
            <a:extLst>
              <a:ext uri="{FF2B5EF4-FFF2-40B4-BE49-F238E27FC236}">
                <a16:creationId xmlns:a16="http://schemas.microsoft.com/office/drawing/2014/main" id="{B7E8176B-4FED-49E3-AED9-9EBF1E3FC538}"/>
              </a:ext>
            </a:extLst>
          </p:cNvPr>
          <p:cNvSpPr>
            <a:spLocks/>
          </p:cNvSpPr>
          <p:nvPr/>
        </p:nvSpPr>
        <p:spPr bwMode="auto">
          <a:xfrm>
            <a:off x="8369423" y="4638452"/>
            <a:ext cx="865188" cy="865187"/>
          </a:xfrm>
          <a:custGeom>
            <a:avLst/>
            <a:gdLst>
              <a:gd name="T0" fmla="*/ 2147483647 w 819"/>
              <a:gd name="T1" fmla="*/ 0 h 816"/>
              <a:gd name="T2" fmla="*/ 2147483647 w 819"/>
              <a:gd name="T3" fmla="*/ 2147483647 h 816"/>
              <a:gd name="T4" fmla="*/ 2147483647 w 819"/>
              <a:gd name="T5" fmla="*/ 2147483647 h 816"/>
              <a:gd name="T6" fmla="*/ 2147483647 w 819"/>
              <a:gd name="T7" fmla="*/ 2147483647 h 816"/>
              <a:gd name="T8" fmla="*/ 2147483647 w 819"/>
              <a:gd name="T9" fmla="*/ 2147483647 h 816"/>
              <a:gd name="T10" fmla="*/ 2147483647 w 819"/>
              <a:gd name="T11" fmla="*/ 2147483647 h 816"/>
              <a:gd name="T12" fmla="*/ 2147483647 w 819"/>
              <a:gd name="T13" fmla="*/ 2147483647 h 816"/>
              <a:gd name="T14" fmla="*/ 2147483647 w 819"/>
              <a:gd name="T15" fmla="*/ 2147483647 h 816"/>
              <a:gd name="T16" fmla="*/ 2147483647 w 819"/>
              <a:gd name="T17" fmla="*/ 2147483647 h 816"/>
              <a:gd name="T18" fmla="*/ 2147483647 w 819"/>
              <a:gd name="T19" fmla="*/ 2147483647 h 816"/>
              <a:gd name="T20" fmla="*/ 2147483647 w 819"/>
              <a:gd name="T21" fmla="*/ 2147483647 h 816"/>
              <a:gd name="T22" fmla="*/ 2147483647 w 819"/>
              <a:gd name="T23" fmla="*/ 2147483647 h 816"/>
              <a:gd name="T24" fmla="*/ 2147483647 w 819"/>
              <a:gd name="T25" fmla="*/ 2147483647 h 816"/>
              <a:gd name="T26" fmla="*/ 2147483647 w 819"/>
              <a:gd name="T27" fmla="*/ 2147483647 h 816"/>
              <a:gd name="T28" fmla="*/ 2147483647 w 819"/>
              <a:gd name="T29" fmla="*/ 2147483647 h 816"/>
              <a:gd name="T30" fmla="*/ 2147483647 w 819"/>
              <a:gd name="T31" fmla="*/ 2147483647 h 816"/>
              <a:gd name="T32" fmla="*/ 2147483647 w 819"/>
              <a:gd name="T33" fmla="*/ 2147483647 h 816"/>
              <a:gd name="T34" fmla="*/ 2147483647 w 819"/>
              <a:gd name="T35" fmla="*/ 2147483647 h 816"/>
              <a:gd name="T36" fmla="*/ 2147483647 w 819"/>
              <a:gd name="T37" fmla="*/ 2147483647 h 816"/>
              <a:gd name="T38" fmla="*/ 2147483647 w 819"/>
              <a:gd name="T39" fmla="*/ 2147483647 h 816"/>
              <a:gd name="T40" fmla="*/ 2147483647 w 819"/>
              <a:gd name="T41" fmla="*/ 2147483647 h 816"/>
              <a:gd name="T42" fmla="*/ 2147483647 w 819"/>
              <a:gd name="T43" fmla="*/ 2147483647 h 816"/>
              <a:gd name="T44" fmla="*/ 2147483647 w 819"/>
              <a:gd name="T45" fmla="*/ 2147483647 h 816"/>
              <a:gd name="T46" fmla="*/ 2147483647 w 819"/>
              <a:gd name="T47" fmla="*/ 2147483647 h 816"/>
              <a:gd name="T48" fmla="*/ 2147483647 w 819"/>
              <a:gd name="T49" fmla="*/ 2147483647 h 816"/>
              <a:gd name="T50" fmla="*/ 2147483647 w 819"/>
              <a:gd name="T51" fmla="*/ 2147483647 h 816"/>
              <a:gd name="T52" fmla="*/ 2147483647 w 819"/>
              <a:gd name="T53" fmla="*/ 2147483647 h 816"/>
              <a:gd name="T54" fmla="*/ 2147483647 w 819"/>
              <a:gd name="T55" fmla="*/ 2147483647 h 816"/>
              <a:gd name="T56" fmla="*/ 2147483647 w 819"/>
              <a:gd name="T57" fmla="*/ 2147483647 h 816"/>
              <a:gd name="T58" fmla="*/ 2147483647 w 819"/>
              <a:gd name="T59" fmla="*/ 2147483647 h 816"/>
              <a:gd name="T60" fmla="*/ 2147483647 w 819"/>
              <a:gd name="T61" fmla="*/ 2147483647 h 816"/>
              <a:gd name="T62" fmla="*/ 2147483647 w 819"/>
              <a:gd name="T63" fmla="*/ 2147483647 h 816"/>
              <a:gd name="T64" fmla="*/ 2147483647 w 819"/>
              <a:gd name="T65" fmla="*/ 2147483647 h 816"/>
              <a:gd name="T66" fmla="*/ 2147483647 w 819"/>
              <a:gd name="T67" fmla="*/ 2147483647 h 816"/>
              <a:gd name="T68" fmla="*/ 2147483647 w 819"/>
              <a:gd name="T69" fmla="*/ 2147483647 h 816"/>
              <a:gd name="T70" fmla="*/ 2147483647 w 819"/>
              <a:gd name="T71" fmla="*/ 2147483647 h 816"/>
              <a:gd name="T72" fmla="*/ 0 w 819"/>
              <a:gd name="T73" fmla="*/ 2147483647 h 816"/>
              <a:gd name="T74" fmla="*/ 2147483647 w 819"/>
              <a:gd name="T75" fmla="*/ 2147483647 h 816"/>
              <a:gd name="T76" fmla="*/ 2147483647 w 819"/>
              <a:gd name="T77" fmla="*/ 2147483647 h 816"/>
              <a:gd name="T78" fmla="*/ 2147483647 w 819"/>
              <a:gd name="T79" fmla="*/ 2147483647 h 816"/>
              <a:gd name="T80" fmla="*/ 2147483647 w 819"/>
              <a:gd name="T81" fmla="*/ 2147483647 h 816"/>
              <a:gd name="T82" fmla="*/ 2147483647 w 819"/>
              <a:gd name="T83" fmla="*/ 2147483647 h 816"/>
              <a:gd name="T84" fmla="*/ 2147483647 w 819"/>
              <a:gd name="T85" fmla="*/ 2147483647 h 816"/>
              <a:gd name="T86" fmla="*/ 2147483647 w 819"/>
              <a:gd name="T87" fmla="*/ 2147483647 h 816"/>
              <a:gd name="T88" fmla="*/ 2147483647 w 819"/>
              <a:gd name="T89" fmla="*/ 2147483647 h 816"/>
              <a:gd name="T90" fmla="*/ 2147483647 w 819"/>
              <a:gd name="T91" fmla="*/ 2147483647 h 816"/>
              <a:gd name="T92" fmla="*/ 2147483647 w 819"/>
              <a:gd name="T93" fmla="*/ 2147483647 h 816"/>
              <a:gd name="T94" fmla="*/ 2147483647 w 819"/>
              <a:gd name="T95" fmla="*/ 2147483647 h 816"/>
              <a:gd name="T96" fmla="*/ 2147483647 w 819"/>
              <a:gd name="T97" fmla="*/ 0 h 8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9" h="816">
                <a:moveTo>
                  <a:pt x="409" y="0"/>
                </a:moveTo>
                <a:lnTo>
                  <a:pt x="466" y="3"/>
                </a:lnTo>
                <a:lnTo>
                  <a:pt x="518" y="14"/>
                </a:lnTo>
                <a:lnTo>
                  <a:pt x="570" y="32"/>
                </a:lnTo>
                <a:lnTo>
                  <a:pt x="616" y="56"/>
                </a:lnTo>
                <a:lnTo>
                  <a:pt x="660" y="85"/>
                </a:lnTo>
                <a:lnTo>
                  <a:pt x="698" y="119"/>
                </a:lnTo>
                <a:lnTo>
                  <a:pt x="734" y="158"/>
                </a:lnTo>
                <a:lnTo>
                  <a:pt x="763" y="202"/>
                </a:lnTo>
                <a:lnTo>
                  <a:pt x="786" y="249"/>
                </a:lnTo>
                <a:lnTo>
                  <a:pt x="803" y="300"/>
                </a:lnTo>
                <a:lnTo>
                  <a:pt x="815" y="353"/>
                </a:lnTo>
                <a:lnTo>
                  <a:pt x="819" y="408"/>
                </a:lnTo>
                <a:lnTo>
                  <a:pt x="815" y="464"/>
                </a:lnTo>
                <a:lnTo>
                  <a:pt x="803" y="517"/>
                </a:lnTo>
                <a:lnTo>
                  <a:pt x="786" y="567"/>
                </a:lnTo>
                <a:lnTo>
                  <a:pt x="763" y="614"/>
                </a:lnTo>
                <a:lnTo>
                  <a:pt x="734" y="657"/>
                </a:lnTo>
                <a:lnTo>
                  <a:pt x="698" y="697"/>
                </a:lnTo>
                <a:lnTo>
                  <a:pt x="660" y="732"/>
                </a:lnTo>
                <a:lnTo>
                  <a:pt x="616" y="761"/>
                </a:lnTo>
                <a:lnTo>
                  <a:pt x="570" y="785"/>
                </a:lnTo>
                <a:lnTo>
                  <a:pt x="518" y="802"/>
                </a:lnTo>
                <a:lnTo>
                  <a:pt x="466" y="813"/>
                </a:lnTo>
                <a:lnTo>
                  <a:pt x="409" y="816"/>
                </a:lnTo>
                <a:lnTo>
                  <a:pt x="354" y="813"/>
                </a:lnTo>
                <a:lnTo>
                  <a:pt x="301" y="802"/>
                </a:lnTo>
                <a:lnTo>
                  <a:pt x="250" y="785"/>
                </a:lnTo>
                <a:lnTo>
                  <a:pt x="203" y="761"/>
                </a:lnTo>
                <a:lnTo>
                  <a:pt x="159" y="732"/>
                </a:lnTo>
                <a:lnTo>
                  <a:pt x="120" y="697"/>
                </a:lnTo>
                <a:lnTo>
                  <a:pt x="86" y="657"/>
                </a:lnTo>
                <a:lnTo>
                  <a:pt x="57" y="614"/>
                </a:lnTo>
                <a:lnTo>
                  <a:pt x="33" y="567"/>
                </a:lnTo>
                <a:lnTo>
                  <a:pt x="15" y="517"/>
                </a:lnTo>
                <a:lnTo>
                  <a:pt x="4" y="464"/>
                </a:lnTo>
                <a:lnTo>
                  <a:pt x="0" y="408"/>
                </a:lnTo>
                <a:lnTo>
                  <a:pt x="4" y="353"/>
                </a:lnTo>
                <a:lnTo>
                  <a:pt x="15" y="300"/>
                </a:lnTo>
                <a:lnTo>
                  <a:pt x="33" y="249"/>
                </a:lnTo>
                <a:lnTo>
                  <a:pt x="57" y="202"/>
                </a:lnTo>
                <a:lnTo>
                  <a:pt x="86" y="158"/>
                </a:lnTo>
                <a:lnTo>
                  <a:pt x="120" y="119"/>
                </a:lnTo>
                <a:lnTo>
                  <a:pt x="159" y="85"/>
                </a:lnTo>
                <a:lnTo>
                  <a:pt x="203" y="56"/>
                </a:lnTo>
                <a:lnTo>
                  <a:pt x="250" y="32"/>
                </a:lnTo>
                <a:lnTo>
                  <a:pt x="301" y="14"/>
                </a:lnTo>
                <a:lnTo>
                  <a:pt x="354" y="3"/>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9" name="Freeform 9">
            <a:extLst>
              <a:ext uri="{FF2B5EF4-FFF2-40B4-BE49-F238E27FC236}">
                <a16:creationId xmlns:a16="http://schemas.microsoft.com/office/drawing/2014/main" id="{733128AA-CA83-4A40-A01F-563D033C37C4}"/>
              </a:ext>
            </a:extLst>
          </p:cNvPr>
          <p:cNvSpPr>
            <a:spLocks noEditPoints="1"/>
          </p:cNvSpPr>
          <p:nvPr/>
        </p:nvSpPr>
        <p:spPr bwMode="auto">
          <a:xfrm>
            <a:off x="9702923" y="3662139"/>
            <a:ext cx="1190625" cy="1190625"/>
          </a:xfrm>
          <a:custGeom>
            <a:avLst/>
            <a:gdLst>
              <a:gd name="T0" fmla="*/ 2147483647 w 1127"/>
              <a:gd name="T1" fmla="*/ 2147483647 h 1125"/>
              <a:gd name="T2" fmla="*/ 2147483647 w 1127"/>
              <a:gd name="T3" fmla="*/ 2147483647 h 1125"/>
              <a:gd name="T4" fmla="*/ 2147483647 w 1127"/>
              <a:gd name="T5" fmla="*/ 2147483647 h 1125"/>
              <a:gd name="T6" fmla="*/ 2147483647 w 1127"/>
              <a:gd name="T7" fmla="*/ 2147483647 h 1125"/>
              <a:gd name="T8" fmla="*/ 2147483647 w 1127"/>
              <a:gd name="T9" fmla="*/ 2147483647 h 1125"/>
              <a:gd name="T10" fmla="*/ 2147483647 w 1127"/>
              <a:gd name="T11" fmla="*/ 2147483647 h 1125"/>
              <a:gd name="T12" fmla="*/ 2147483647 w 1127"/>
              <a:gd name="T13" fmla="*/ 2147483647 h 1125"/>
              <a:gd name="T14" fmla="*/ 2147483647 w 1127"/>
              <a:gd name="T15" fmla="*/ 2147483647 h 1125"/>
              <a:gd name="T16" fmla="*/ 2147483647 w 1127"/>
              <a:gd name="T17" fmla="*/ 2147483647 h 1125"/>
              <a:gd name="T18" fmla="*/ 2147483647 w 1127"/>
              <a:gd name="T19" fmla="*/ 2147483647 h 1125"/>
              <a:gd name="T20" fmla="*/ 2147483647 w 1127"/>
              <a:gd name="T21" fmla="*/ 2147483647 h 1125"/>
              <a:gd name="T22" fmla="*/ 2147483647 w 1127"/>
              <a:gd name="T23" fmla="*/ 2147483647 h 1125"/>
              <a:gd name="T24" fmla="*/ 2147483647 w 1127"/>
              <a:gd name="T25" fmla="*/ 2147483647 h 1125"/>
              <a:gd name="T26" fmla="*/ 2147483647 w 1127"/>
              <a:gd name="T27" fmla="*/ 2147483647 h 1125"/>
              <a:gd name="T28" fmla="*/ 2147483647 w 1127"/>
              <a:gd name="T29" fmla="*/ 2147483647 h 1125"/>
              <a:gd name="T30" fmla="*/ 2147483647 w 1127"/>
              <a:gd name="T31" fmla="*/ 2147483647 h 1125"/>
              <a:gd name="T32" fmla="*/ 2147483647 w 1127"/>
              <a:gd name="T33" fmla="*/ 2147483647 h 1125"/>
              <a:gd name="T34" fmla="*/ 2147483647 w 1127"/>
              <a:gd name="T35" fmla="*/ 2147483647 h 1125"/>
              <a:gd name="T36" fmla="*/ 2147483647 w 1127"/>
              <a:gd name="T37" fmla="*/ 2147483647 h 1125"/>
              <a:gd name="T38" fmla="*/ 2147483647 w 1127"/>
              <a:gd name="T39" fmla="*/ 2147483647 h 1125"/>
              <a:gd name="T40" fmla="*/ 2147483647 w 1127"/>
              <a:gd name="T41" fmla="*/ 2147483647 h 1125"/>
              <a:gd name="T42" fmla="*/ 2147483647 w 1127"/>
              <a:gd name="T43" fmla="*/ 2147483647 h 1125"/>
              <a:gd name="T44" fmla="*/ 2147483647 w 1127"/>
              <a:gd name="T45" fmla="*/ 2147483647 h 1125"/>
              <a:gd name="T46" fmla="*/ 2147483647 w 1127"/>
              <a:gd name="T47" fmla="*/ 2147483647 h 1125"/>
              <a:gd name="T48" fmla="*/ 2147483647 w 1127"/>
              <a:gd name="T49" fmla="*/ 2147483647 h 1125"/>
              <a:gd name="T50" fmla="*/ 2147483647 w 1127"/>
              <a:gd name="T51" fmla="*/ 2147483647 h 1125"/>
              <a:gd name="T52" fmla="*/ 2147483647 w 1127"/>
              <a:gd name="T53" fmla="*/ 2147483647 h 1125"/>
              <a:gd name="T54" fmla="*/ 2147483647 w 1127"/>
              <a:gd name="T55" fmla="*/ 2147483647 h 1125"/>
              <a:gd name="T56" fmla="*/ 2147483647 w 1127"/>
              <a:gd name="T57" fmla="*/ 0 h 1125"/>
              <a:gd name="T58" fmla="*/ 2147483647 w 1127"/>
              <a:gd name="T59" fmla="*/ 2147483647 h 1125"/>
              <a:gd name="T60" fmla="*/ 2147483647 w 1127"/>
              <a:gd name="T61" fmla="*/ 2147483647 h 1125"/>
              <a:gd name="T62" fmla="*/ 2147483647 w 1127"/>
              <a:gd name="T63" fmla="*/ 2147483647 h 1125"/>
              <a:gd name="T64" fmla="*/ 2147483647 w 1127"/>
              <a:gd name="T65" fmla="*/ 2147483647 h 1125"/>
              <a:gd name="T66" fmla="*/ 2147483647 w 1127"/>
              <a:gd name="T67" fmla="*/ 2147483647 h 1125"/>
              <a:gd name="T68" fmla="*/ 2147483647 w 1127"/>
              <a:gd name="T69" fmla="*/ 2147483647 h 1125"/>
              <a:gd name="T70" fmla="*/ 2147483647 w 1127"/>
              <a:gd name="T71" fmla="*/ 2147483647 h 1125"/>
              <a:gd name="T72" fmla="*/ 2147483647 w 1127"/>
              <a:gd name="T73" fmla="*/ 2147483647 h 1125"/>
              <a:gd name="T74" fmla="*/ 2147483647 w 1127"/>
              <a:gd name="T75" fmla="*/ 2147483647 h 1125"/>
              <a:gd name="T76" fmla="*/ 2147483647 w 1127"/>
              <a:gd name="T77" fmla="*/ 2147483647 h 1125"/>
              <a:gd name="T78" fmla="*/ 2147483647 w 1127"/>
              <a:gd name="T79" fmla="*/ 2147483647 h 1125"/>
              <a:gd name="T80" fmla="*/ 2147483647 w 1127"/>
              <a:gd name="T81" fmla="*/ 2147483647 h 1125"/>
              <a:gd name="T82" fmla="*/ 2147483647 w 1127"/>
              <a:gd name="T83" fmla="*/ 2147483647 h 1125"/>
              <a:gd name="T84" fmla="*/ 2147483647 w 1127"/>
              <a:gd name="T85" fmla="*/ 2147483647 h 1125"/>
              <a:gd name="T86" fmla="*/ 2147483647 w 1127"/>
              <a:gd name="T87" fmla="*/ 2147483647 h 1125"/>
              <a:gd name="T88" fmla="*/ 2147483647 w 1127"/>
              <a:gd name="T89" fmla="*/ 2147483647 h 1125"/>
              <a:gd name="T90" fmla="*/ 2147483647 w 1127"/>
              <a:gd name="T91" fmla="*/ 2147483647 h 1125"/>
              <a:gd name="T92" fmla="*/ 2147483647 w 1127"/>
              <a:gd name="T93" fmla="*/ 2147483647 h 1125"/>
              <a:gd name="T94" fmla="*/ 2147483647 w 1127"/>
              <a:gd name="T95" fmla="*/ 2147483647 h 1125"/>
              <a:gd name="T96" fmla="*/ 2147483647 w 1127"/>
              <a:gd name="T97" fmla="*/ 2147483647 h 1125"/>
              <a:gd name="T98" fmla="*/ 0 w 1127"/>
              <a:gd name="T99" fmla="*/ 2147483647 h 1125"/>
              <a:gd name="T100" fmla="*/ 2147483647 w 1127"/>
              <a:gd name="T101" fmla="*/ 2147483647 h 1125"/>
              <a:gd name="T102" fmla="*/ 2147483647 w 1127"/>
              <a:gd name="T103" fmla="*/ 2147483647 h 1125"/>
              <a:gd name="T104" fmla="*/ 2147483647 w 1127"/>
              <a:gd name="T105" fmla="*/ 2147483647 h 1125"/>
              <a:gd name="T106" fmla="*/ 2147483647 w 1127"/>
              <a:gd name="T107" fmla="*/ 2147483647 h 1125"/>
              <a:gd name="T108" fmla="*/ 2147483647 w 1127"/>
              <a:gd name="T109" fmla="*/ 2147483647 h 1125"/>
              <a:gd name="T110" fmla="*/ 2147483647 w 1127"/>
              <a:gd name="T111" fmla="*/ 2147483647 h 1125"/>
              <a:gd name="T112" fmla="*/ 2147483647 w 1127"/>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7" h="1125">
                <a:moveTo>
                  <a:pt x="564" y="21"/>
                </a:moveTo>
                <a:lnTo>
                  <a:pt x="501" y="25"/>
                </a:lnTo>
                <a:lnTo>
                  <a:pt x="439" y="35"/>
                </a:lnTo>
                <a:lnTo>
                  <a:pt x="382" y="52"/>
                </a:lnTo>
                <a:lnTo>
                  <a:pt x="326" y="76"/>
                </a:lnTo>
                <a:lnTo>
                  <a:pt x="274" y="106"/>
                </a:lnTo>
                <a:lnTo>
                  <a:pt x="225" y="140"/>
                </a:lnTo>
                <a:lnTo>
                  <a:pt x="180" y="180"/>
                </a:lnTo>
                <a:lnTo>
                  <a:pt x="141" y="224"/>
                </a:lnTo>
                <a:lnTo>
                  <a:pt x="107" y="273"/>
                </a:lnTo>
                <a:lnTo>
                  <a:pt x="78" y="324"/>
                </a:lnTo>
                <a:lnTo>
                  <a:pt x="54" y="381"/>
                </a:lnTo>
                <a:lnTo>
                  <a:pt x="36" y="438"/>
                </a:lnTo>
                <a:lnTo>
                  <a:pt x="25" y="499"/>
                </a:lnTo>
                <a:lnTo>
                  <a:pt x="23" y="562"/>
                </a:lnTo>
                <a:lnTo>
                  <a:pt x="25" y="625"/>
                </a:lnTo>
                <a:lnTo>
                  <a:pt x="36" y="687"/>
                </a:lnTo>
                <a:lnTo>
                  <a:pt x="54" y="744"/>
                </a:lnTo>
                <a:lnTo>
                  <a:pt x="78" y="799"/>
                </a:lnTo>
                <a:lnTo>
                  <a:pt x="107" y="852"/>
                </a:lnTo>
                <a:lnTo>
                  <a:pt x="141" y="901"/>
                </a:lnTo>
                <a:lnTo>
                  <a:pt x="180" y="945"/>
                </a:lnTo>
                <a:lnTo>
                  <a:pt x="225" y="985"/>
                </a:lnTo>
                <a:lnTo>
                  <a:pt x="274" y="1019"/>
                </a:lnTo>
                <a:lnTo>
                  <a:pt x="326" y="1048"/>
                </a:lnTo>
                <a:lnTo>
                  <a:pt x="382" y="1071"/>
                </a:lnTo>
                <a:lnTo>
                  <a:pt x="439" y="1088"/>
                </a:lnTo>
                <a:lnTo>
                  <a:pt x="501" y="1100"/>
                </a:lnTo>
                <a:lnTo>
                  <a:pt x="564" y="1103"/>
                </a:lnTo>
                <a:lnTo>
                  <a:pt x="627" y="1100"/>
                </a:lnTo>
                <a:lnTo>
                  <a:pt x="688" y="1088"/>
                </a:lnTo>
                <a:lnTo>
                  <a:pt x="746" y="1071"/>
                </a:lnTo>
                <a:lnTo>
                  <a:pt x="802" y="1048"/>
                </a:lnTo>
                <a:lnTo>
                  <a:pt x="853" y="1019"/>
                </a:lnTo>
                <a:lnTo>
                  <a:pt x="902" y="985"/>
                </a:lnTo>
                <a:lnTo>
                  <a:pt x="947" y="945"/>
                </a:lnTo>
                <a:lnTo>
                  <a:pt x="986" y="901"/>
                </a:lnTo>
                <a:lnTo>
                  <a:pt x="1020" y="852"/>
                </a:lnTo>
                <a:lnTo>
                  <a:pt x="1051" y="799"/>
                </a:lnTo>
                <a:lnTo>
                  <a:pt x="1074" y="744"/>
                </a:lnTo>
                <a:lnTo>
                  <a:pt x="1091" y="687"/>
                </a:lnTo>
                <a:lnTo>
                  <a:pt x="1102" y="625"/>
                </a:lnTo>
                <a:lnTo>
                  <a:pt x="1106" y="562"/>
                </a:lnTo>
                <a:lnTo>
                  <a:pt x="1102" y="499"/>
                </a:lnTo>
                <a:lnTo>
                  <a:pt x="1091" y="438"/>
                </a:lnTo>
                <a:lnTo>
                  <a:pt x="1074" y="381"/>
                </a:lnTo>
                <a:lnTo>
                  <a:pt x="1051" y="324"/>
                </a:lnTo>
                <a:lnTo>
                  <a:pt x="1020" y="273"/>
                </a:lnTo>
                <a:lnTo>
                  <a:pt x="986" y="224"/>
                </a:lnTo>
                <a:lnTo>
                  <a:pt x="947" y="180"/>
                </a:lnTo>
                <a:lnTo>
                  <a:pt x="902" y="140"/>
                </a:lnTo>
                <a:lnTo>
                  <a:pt x="853" y="106"/>
                </a:lnTo>
                <a:lnTo>
                  <a:pt x="802" y="76"/>
                </a:lnTo>
                <a:lnTo>
                  <a:pt x="746" y="52"/>
                </a:lnTo>
                <a:lnTo>
                  <a:pt x="688" y="35"/>
                </a:lnTo>
                <a:lnTo>
                  <a:pt x="627" y="25"/>
                </a:lnTo>
                <a:lnTo>
                  <a:pt x="564" y="21"/>
                </a:lnTo>
                <a:close/>
                <a:moveTo>
                  <a:pt x="564" y="0"/>
                </a:moveTo>
                <a:lnTo>
                  <a:pt x="630" y="4"/>
                </a:lnTo>
                <a:lnTo>
                  <a:pt x="693" y="14"/>
                </a:lnTo>
                <a:lnTo>
                  <a:pt x="753" y="33"/>
                </a:lnTo>
                <a:lnTo>
                  <a:pt x="811" y="56"/>
                </a:lnTo>
                <a:lnTo>
                  <a:pt x="865" y="88"/>
                </a:lnTo>
                <a:lnTo>
                  <a:pt x="916" y="123"/>
                </a:lnTo>
                <a:lnTo>
                  <a:pt x="962" y="164"/>
                </a:lnTo>
                <a:lnTo>
                  <a:pt x="1003" y="210"/>
                </a:lnTo>
                <a:lnTo>
                  <a:pt x="1039" y="261"/>
                </a:lnTo>
                <a:lnTo>
                  <a:pt x="1070" y="315"/>
                </a:lnTo>
                <a:lnTo>
                  <a:pt x="1094" y="373"/>
                </a:lnTo>
                <a:lnTo>
                  <a:pt x="1112" y="433"/>
                </a:lnTo>
                <a:lnTo>
                  <a:pt x="1123" y="496"/>
                </a:lnTo>
                <a:lnTo>
                  <a:pt x="1127" y="562"/>
                </a:lnTo>
                <a:lnTo>
                  <a:pt x="1123" y="627"/>
                </a:lnTo>
                <a:lnTo>
                  <a:pt x="1112" y="692"/>
                </a:lnTo>
                <a:lnTo>
                  <a:pt x="1094" y="752"/>
                </a:lnTo>
                <a:lnTo>
                  <a:pt x="1070" y="810"/>
                </a:lnTo>
                <a:lnTo>
                  <a:pt x="1039" y="864"/>
                </a:lnTo>
                <a:lnTo>
                  <a:pt x="1003" y="914"/>
                </a:lnTo>
                <a:lnTo>
                  <a:pt x="962" y="960"/>
                </a:lnTo>
                <a:lnTo>
                  <a:pt x="916" y="1002"/>
                </a:lnTo>
                <a:lnTo>
                  <a:pt x="865" y="1037"/>
                </a:lnTo>
                <a:lnTo>
                  <a:pt x="811" y="1067"/>
                </a:lnTo>
                <a:lnTo>
                  <a:pt x="753" y="1092"/>
                </a:lnTo>
                <a:lnTo>
                  <a:pt x="693" y="1111"/>
                </a:lnTo>
                <a:lnTo>
                  <a:pt x="630" y="1121"/>
                </a:lnTo>
                <a:lnTo>
                  <a:pt x="564" y="1125"/>
                </a:lnTo>
                <a:lnTo>
                  <a:pt x="499" y="1121"/>
                </a:lnTo>
                <a:lnTo>
                  <a:pt x="434" y="1111"/>
                </a:lnTo>
                <a:lnTo>
                  <a:pt x="374" y="1092"/>
                </a:lnTo>
                <a:lnTo>
                  <a:pt x="316" y="1067"/>
                </a:lnTo>
                <a:lnTo>
                  <a:pt x="262" y="1037"/>
                </a:lnTo>
                <a:lnTo>
                  <a:pt x="212" y="1002"/>
                </a:lnTo>
                <a:lnTo>
                  <a:pt x="166" y="960"/>
                </a:lnTo>
                <a:lnTo>
                  <a:pt x="124" y="914"/>
                </a:lnTo>
                <a:lnTo>
                  <a:pt x="88" y="864"/>
                </a:lnTo>
                <a:lnTo>
                  <a:pt x="58" y="810"/>
                </a:lnTo>
                <a:lnTo>
                  <a:pt x="33" y="752"/>
                </a:lnTo>
                <a:lnTo>
                  <a:pt x="15" y="692"/>
                </a:lnTo>
                <a:lnTo>
                  <a:pt x="4" y="627"/>
                </a:lnTo>
                <a:lnTo>
                  <a:pt x="0" y="562"/>
                </a:lnTo>
                <a:lnTo>
                  <a:pt x="4" y="496"/>
                </a:lnTo>
                <a:lnTo>
                  <a:pt x="15" y="433"/>
                </a:lnTo>
                <a:lnTo>
                  <a:pt x="33" y="373"/>
                </a:lnTo>
                <a:lnTo>
                  <a:pt x="58" y="315"/>
                </a:lnTo>
                <a:lnTo>
                  <a:pt x="88" y="261"/>
                </a:lnTo>
                <a:lnTo>
                  <a:pt x="124" y="210"/>
                </a:lnTo>
                <a:lnTo>
                  <a:pt x="166" y="164"/>
                </a:lnTo>
                <a:lnTo>
                  <a:pt x="212" y="123"/>
                </a:lnTo>
                <a:lnTo>
                  <a:pt x="262" y="88"/>
                </a:lnTo>
                <a:lnTo>
                  <a:pt x="316" y="56"/>
                </a:lnTo>
                <a:lnTo>
                  <a:pt x="374" y="33"/>
                </a:lnTo>
                <a:lnTo>
                  <a:pt x="434" y="14"/>
                </a:lnTo>
                <a:lnTo>
                  <a:pt x="499" y="4"/>
                </a:lnTo>
                <a:lnTo>
                  <a:pt x="564"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0" name="Freeform 10">
            <a:extLst>
              <a:ext uri="{FF2B5EF4-FFF2-40B4-BE49-F238E27FC236}">
                <a16:creationId xmlns:a16="http://schemas.microsoft.com/office/drawing/2014/main" id="{70385D1A-E446-498D-92A8-01578C0E9D85}"/>
              </a:ext>
            </a:extLst>
          </p:cNvPr>
          <p:cNvSpPr>
            <a:spLocks/>
          </p:cNvSpPr>
          <p:nvPr/>
        </p:nvSpPr>
        <p:spPr bwMode="auto">
          <a:xfrm>
            <a:off x="9868023" y="3824064"/>
            <a:ext cx="863600" cy="866775"/>
          </a:xfrm>
          <a:custGeom>
            <a:avLst/>
            <a:gdLst>
              <a:gd name="T0" fmla="*/ 2147483647 w 818"/>
              <a:gd name="T1" fmla="*/ 0 h 816"/>
              <a:gd name="T2" fmla="*/ 2147483647 w 818"/>
              <a:gd name="T3" fmla="*/ 2147483647 h 816"/>
              <a:gd name="T4" fmla="*/ 2147483647 w 818"/>
              <a:gd name="T5" fmla="*/ 2147483647 h 816"/>
              <a:gd name="T6" fmla="*/ 2147483647 w 818"/>
              <a:gd name="T7" fmla="*/ 2147483647 h 816"/>
              <a:gd name="T8" fmla="*/ 2147483647 w 818"/>
              <a:gd name="T9" fmla="*/ 2147483647 h 816"/>
              <a:gd name="T10" fmla="*/ 2147483647 w 818"/>
              <a:gd name="T11" fmla="*/ 2147483647 h 816"/>
              <a:gd name="T12" fmla="*/ 2147483647 w 818"/>
              <a:gd name="T13" fmla="*/ 2147483647 h 816"/>
              <a:gd name="T14" fmla="*/ 2147483647 w 818"/>
              <a:gd name="T15" fmla="*/ 2147483647 h 816"/>
              <a:gd name="T16" fmla="*/ 2147483647 w 818"/>
              <a:gd name="T17" fmla="*/ 2147483647 h 816"/>
              <a:gd name="T18" fmla="*/ 2147483647 w 818"/>
              <a:gd name="T19" fmla="*/ 2147483647 h 816"/>
              <a:gd name="T20" fmla="*/ 2147483647 w 818"/>
              <a:gd name="T21" fmla="*/ 2147483647 h 816"/>
              <a:gd name="T22" fmla="*/ 2147483647 w 818"/>
              <a:gd name="T23" fmla="*/ 2147483647 h 816"/>
              <a:gd name="T24" fmla="*/ 2147483647 w 818"/>
              <a:gd name="T25" fmla="*/ 2147483647 h 816"/>
              <a:gd name="T26" fmla="*/ 2147483647 w 818"/>
              <a:gd name="T27" fmla="*/ 2147483647 h 816"/>
              <a:gd name="T28" fmla="*/ 2147483647 w 818"/>
              <a:gd name="T29" fmla="*/ 2147483647 h 816"/>
              <a:gd name="T30" fmla="*/ 2147483647 w 818"/>
              <a:gd name="T31" fmla="*/ 2147483647 h 816"/>
              <a:gd name="T32" fmla="*/ 2147483647 w 818"/>
              <a:gd name="T33" fmla="*/ 2147483647 h 816"/>
              <a:gd name="T34" fmla="*/ 2147483647 w 818"/>
              <a:gd name="T35" fmla="*/ 2147483647 h 816"/>
              <a:gd name="T36" fmla="*/ 2147483647 w 818"/>
              <a:gd name="T37" fmla="*/ 2147483647 h 816"/>
              <a:gd name="T38" fmla="*/ 2147483647 w 818"/>
              <a:gd name="T39" fmla="*/ 2147483647 h 816"/>
              <a:gd name="T40" fmla="*/ 2147483647 w 818"/>
              <a:gd name="T41" fmla="*/ 2147483647 h 816"/>
              <a:gd name="T42" fmla="*/ 2147483647 w 818"/>
              <a:gd name="T43" fmla="*/ 2147483647 h 816"/>
              <a:gd name="T44" fmla="*/ 2147483647 w 818"/>
              <a:gd name="T45" fmla="*/ 2147483647 h 816"/>
              <a:gd name="T46" fmla="*/ 2147483647 w 818"/>
              <a:gd name="T47" fmla="*/ 2147483647 h 816"/>
              <a:gd name="T48" fmla="*/ 2147483647 w 818"/>
              <a:gd name="T49" fmla="*/ 2147483647 h 816"/>
              <a:gd name="T50" fmla="*/ 2147483647 w 818"/>
              <a:gd name="T51" fmla="*/ 2147483647 h 816"/>
              <a:gd name="T52" fmla="*/ 2147483647 w 818"/>
              <a:gd name="T53" fmla="*/ 2147483647 h 816"/>
              <a:gd name="T54" fmla="*/ 2147483647 w 818"/>
              <a:gd name="T55" fmla="*/ 2147483647 h 816"/>
              <a:gd name="T56" fmla="*/ 2147483647 w 818"/>
              <a:gd name="T57" fmla="*/ 2147483647 h 816"/>
              <a:gd name="T58" fmla="*/ 2147483647 w 818"/>
              <a:gd name="T59" fmla="*/ 2147483647 h 816"/>
              <a:gd name="T60" fmla="*/ 2147483647 w 818"/>
              <a:gd name="T61" fmla="*/ 2147483647 h 816"/>
              <a:gd name="T62" fmla="*/ 2147483647 w 818"/>
              <a:gd name="T63" fmla="*/ 2147483647 h 816"/>
              <a:gd name="T64" fmla="*/ 2147483647 w 818"/>
              <a:gd name="T65" fmla="*/ 2147483647 h 816"/>
              <a:gd name="T66" fmla="*/ 2147483647 w 818"/>
              <a:gd name="T67" fmla="*/ 2147483647 h 816"/>
              <a:gd name="T68" fmla="*/ 2147483647 w 818"/>
              <a:gd name="T69" fmla="*/ 2147483647 h 816"/>
              <a:gd name="T70" fmla="*/ 2147483647 w 818"/>
              <a:gd name="T71" fmla="*/ 2147483647 h 816"/>
              <a:gd name="T72" fmla="*/ 0 w 818"/>
              <a:gd name="T73" fmla="*/ 2147483647 h 816"/>
              <a:gd name="T74" fmla="*/ 2147483647 w 818"/>
              <a:gd name="T75" fmla="*/ 2147483647 h 816"/>
              <a:gd name="T76" fmla="*/ 2147483647 w 818"/>
              <a:gd name="T77" fmla="*/ 2147483647 h 816"/>
              <a:gd name="T78" fmla="*/ 2147483647 w 818"/>
              <a:gd name="T79" fmla="*/ 2147483647 h 816"/>
              <a:gd name="T80" fmla="*/ 2147483647 w 818"/>
              <a:gd name="T81" fmla="*/ 2147483647 h 816"/>
              <a:gd name="T82" fmla="*/ 2147483647 w 818"/>
              <a:gd name="T83" fmla="*/ 2147483647 h 816"/>
              <a:gd name="T84" fmla="*/ 2147483647 w 818"/>
              <a:gd name="T85" fmla="*/ 2147483647 h 816"/>
              <a:gd name="T86" fmla="*/ 2147483647 w 818"/>
              <a:gd name="T87" fmla="*/ 2147483647 h 816"/>
              <a:gd name="T88" fmla="*/ 2147483647 w 818"/>
              <a:gd name="T89" fmla="*/ 2147483647 h 816"/>
              <a:gd name="T90" fmla="*/ 2147483647 w 818"/>
              <a:gd name="T91" fmla="*/ 2147483647 h 816"/>
              <a:gd name="T92" fmla="*/ 2147483647 w 818"/>
              <a:gd name="T93" fmla="*/ 2147483647 h 816"/>
              <a:gd name="T94" fmla="*/ 2147483647 w 818"/>
              <a:gd name="T95" fmla="*/ 2147483647 h 816"/>
              <a:gd name="T96" fmla="*/ 2147483647 w 818"/>
              <a:gd name="T97" fmla="*/ 0 h 8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8" h="816">
                <a:moveTo>
                  <a:pt x="409" y="0"/>
                </a:moveTo>
                <a:lnTo>
                  <a:pt x="464" y="3"/>
                </a:lnTo>
                <a:lnTo>
                  <a:pt x="517" y="14"/>
                </a:lnTo>
                <a:lnTo>
                  <a:pt x="568" y="32"/>
                </a:lnTo>
                <a:lnTo>
                  <a:pt x="616" y="56"/>
                </a:lnTo>
                <a:lnTo>
                  <a:pt x="659" y="85"/>
                </a:lnTo>
                <a:lnTo>
                  <a:pt x="698" y="119"/>
                </a:lnTo>
                <a:lnTo>
                  <a:pt x="733" y="158"/>
                </a:lnTo>
                <a:lnTo>
                  <a:pt x="761" y="202"/>
                </a:lnTo>
                <a:lnTo>
                  <a:pt x="785" y="249"/>
                </a:lnTo>
                <a:lnTo>
                  <a:pt x="804" y="300"/>
                </a:lnTo>
                <a:lnTo>
                  <a:pt x="814" y="353"/>
                </a:lnTo>
                <a:lnTo>
                  <a:pt x="818" y="408"/>
                </a:lnTo>
                <a:lnTo>
                  <a:pt x="814" y="464"/>
                </a:lnTo>
                <a:lnTo>
                  <a:pt x="804" y="517"/>
                </a:lnTo>
                <a:lnTo>
                  <a:pt x="785" y="567"/>
                </a:lnTo>
                <a:lnTo>
                  <a:pt x="761" y="614"/>
                </a:lnTo>
                <a:lnTo>
                  <a:pt x="733" y="657"/>
                </a:lnTo>
                <a:lnTo>
                  <a:pt x="698" y="697"/>
                </a:lnTo>
                <a:lnTo>
                  <a:pt x="659" y="732"/>
                </a:lnTo>
                <a:lnTo>
                  <a:pt x="616" y="761"/>
                </a:lnTo>
                <a:lnTo>
                  <a:pt x="568" y="785"/>
                </a:lnTo>
                <a:lnTo>
                  <a:pt x="517" y="802"/>
                </a:lnTo>
                <a:lnTo>
                  <a:pt x="464" y="813"/>
                </a:lnTo>
                <a:lnTo>
                  <a:pt x="409" y="816"/>
                </a:lnTo>
                <a:lnTo>
                  <a:pt x="353" y="813"/>
                </a:lnTo>
                <a:lnTo>
                  <a:pt x="300" y="802"/>
                </a:lnTo>
                <a:lnTo>
                  <a:pt x="250" y="785"/>
                </a:lnTo>
                <a:lnTo>
                  <a:pt x="203" y="761"/>
                </a:lnTo>
                <a:lnTo>
                  <a:pt x="160" y="732"/>
                </a:lnTo>
                <a:lnTo>
                  <a:pt x="120" y="697"/>
                </a:lnTo>
                <a:lnTo>
                  <a:pt x="85" y="657"/>
                </a:lnTo>
                <a:lnTo>
                  <a:pt x="56" y="614"/>
                </a:lnTo>
                <a:lnTo>
                  <a:pt x="32" y="567"/>
                </a:lnTo>
                <a:lnTo>
                  <a:pt x="15" y="517"/>
                </a:lnTo>
                <a:lnTo>
                  <a:pt x="3" y="464"/>
                </a:lnTo>
                <a:lnTo>
                  <a:pt x="0" y="408"/>
                </a:lnTo>
                <a:lnTo>
                  <a:pt x="3" y="353"/>
                </a:lnTo>
                <a:lnTo>
                  <a:pt x="15" y="300"/>
                </a:lnTo>
                <a:lnTo>
                  <a:pt x="32" y="249"/>
                </a:lnTo>
                <a:lnTo>
                  <a:pt x="56" y="202"/>
                </a:lnTo>
                <a:lnTo>
                  <a:pt x="85" y="158"/>
                </a:lnTo>
                <a:lnTo>
                  <a:pt x="120" y="119"/>
                </a:lnTo>
                <a:lnTo>
                  <a:pt x="160" y="85"/>
                </a:lnTo>
                <a:lnTo>
                  <a:pt x="203" y="56"/>
                </a:lnTo>
                <a:lnTo>
                  <a:pt x="250" y="32"/>
                </a:lnTo>
                <a:lnTo>
                  <a:pt x="300" y="14"/>
                </a:lnTo>
                <a:lnTo>
                  <a:pt x="353" y="3"/>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1" name="Freeform 11">
            <a:extLst>
              <a:ext uri="{FF2B5EF4-FFF2-40B4-BE49-F238E27FC236}">
                <a16:creationId xmlns:a16="http://schemas.microsoft.com/office/drawing/2014/main" id="{C0B2104E-3712-403A-BFE7-FD6526759DA2}"/>
              </a:ext>
            </a:extLst>
          </p:cNvPr>
          <p:cNvSpPr>
            <a:spLocks noEditPoints="1"/>
          </p:cNvSpPr>
          <p:nvPr/>
        </p:nvSpPr>
        <p:spPr bwMode="auto">
          <a:xfrm>
            <a:off x="9728323" y="2057177"/>
            <a:ext cx="1192213" cy="1192212"/>
          </a:xfrm>
          <a:custGeom>
            <a:avLst/>
            <a:gdLst>
              <a:gd name="T0" fmla="*/ 2147483647 w 1128"/>
              <a:gd name="T1" fmla="*/ 2147483647 h 1126"/>
              <a:gd name="T2" fmla="*/ 2147483647 w 1128"/>
              <a:gd name="T3" fmla="*/ 2147483647 h 1126"/>
              <a:gd name="T4" fmla="*/ 2147483647 w 1128"/>
              <a:gd name="T5" fmla="*/ 2147483647 h 1126"/>
              <a:gd name="T6" fmla="*/ 2147483647 w 1128"/>
              <a:gd name="T7" fmla="*/ 2147483647 h 1126"/>
              <a:gd name="T8" fmla="*/ 2147483647 w 1128"/>
              <a:gd name="T9" fmla="*/ 2147483647 h 1126"/>
              <a:gd name="T10" fmla="*/ 2147483647 w 1128"/>
              <a:gd name="T11" fmla="*/ 2147483647 h 1126"/>
              <a:gd name="T12" fmla="*/ 2147483647 w 1128"/>
              <a:gd name="T13" fmla="*/ 2147483647 h 1126"/>
              <a:gd name="T14" fmla="*/ 2147483647 w 1128"/>
              <a:gd name="T15" fmla="*/ 2147483647 h 1126"/>
              <a:gd name="T16" fmla="*/ 2147483647 w 1128"/>
              <a:gd name="T17" fmla="*/ 2147483647 h 1126"/>
              <a:gd name="T18" fmla="*/ 2147483647 w 1128"/>
              <a:gd name="T19" fmla="*/ 2147483647 h 1126"/>
              <a:gd name="T20" fmla="*/ 2147483647 w 1128"/>
              <a:gd name="T21" fmla="*/ 2147483647 h 1126"/>
              <a:gd name="T22" fmla="*/ 2147483647 w 1128"/>
              <a:gd name="T23" fmla="*/ 2147483647 h 1126"/>
              <a:gd name="T24" fmla="*/ 2147483647 w 1128"/>
              <a:gd name="T25" fmla="*/ 2147483647 h 1126"/>
              <a:gd name="T26" fmla="*/ 2147483647 w 1128"/>
              <a:gd name="T27" fmla="*/ 2147483647 h 1126"/>
              <a:gd name="T28" fmla="*/ 2147483647 w 1128"/>
              <a:gd name="T29" fmla="*/ 2147483647 h 1126"/>
              <a:gd name="T30" fmla="*/ 2147483647 w 1128"/>
              <a:gd name="T31" fmla="*/ 2147483647 h 1126"/>
              <a:gd name="T32" fmla="*/ 2147483647 w 1128"/>
              <a:gd name="T33" fmla="*/ 2147483647 h 1126"/>
              <a:gd name="T34" fmla="*/ 2147483647 w 1128"/>
              <a:gd name="T35" fmla="*/ 2147483647 h 1126"/>
              <a:gd name="T36" fmla="*/ 2147483647 w 1128"/>
              <a:gd name="T37" fmla="*/ 2147483647 h 1126"/>
              <a:gd name="T38" fmla="*/ 2147483647 w 1128"/>
              <a:gd name="T39" fmla="*/ 2147483647 h 1126"/>
              <a:gd name="T40" fmla="*/ 2147483647 w 1128"/>
              <a:gd name="T41" fmla="*/ 2147483647 h 1126"/>
              <a:gd name="T42" fmla="*/ 2147483647 w 1128"/>
              <a:gd name="T43" fmla="*/ 2147483647 h 1126"/>
              <a:gd name="T44" fmla="*/ 2147483647 w 1128"/>
              <a:gd name="T45" fmla="*/ 2147483647 h 1126"/>
              <a:gd name="T46" fmla="*/ 2147483647 w 1128"/>
              <a:gd name="T47" fmla="*/ 2147483647 h 1126"/>
              <a:gd name="T48" fmla="*/ 2147483647 w 1128"/>
              <a:gd name="T49" fmla="*/ 2147483647 h 1126"/>
              <a:gd name="T50" fmla="*/ 2147483647 w 1128"/>
              <a:gd name="T51" fmla="*/ 2147483647 h 1126"/>
              <a:gd name="T52" fmla="*/ 2147483647 w 1128"/>
              <a:gd name="T53" fmla="*/ 2147483647 h 1126"/>
              <a:gd name="T54" fmla="*/ 2147483647 w 1128"/>
              <a:gd name="T55" fmla="*/ 2147483647 h 1126"/>
              <a:gd name="T56" fmla="*/ 2147483647 w 1128"/>
              <a:gd name="T57" fmla="*/ 0 h 1126"/>
              <a:gd name="T58" fmla="*/ 2147483647 w 1128"/>
              <a:gd name="T59" fmla="*/ 2147483647 h 1126"/>
              <a:gd name="T60" fmla="*/ 2147483647 w 1128"/>
              <a:gd name="T61" fmla="*/ 2147483647 h 1126"/>
              <a:gd name="T62" fmla="*/ 2147483647 w 1128"/>
              <a:gd name="T63" fmla="*/ 2147483647 h 1126"/>
              <a:gd name="T64" fmla="*/ 2147483647 w 1128"/>
              <a:gd name="T65" fmla="*/ 2147483647 h 1126"/>
              <a:gd name="T66" fmla="*/ 2147483647 w 1128"/>
              <a:gd name="T67" fmla="*/ 2147483647 h 1126"/>
              <a:gd name="T68" fmla="*/ 2147483647 w 1128"/>
              <a:gd name="T69" fmla="*/ 2147483647 h 1126"/>
              <a:gd name="T70" fmla="*/ 2147483647 w 1128"/>
              <a:gd name="T71" fmla="*/ 2147483647 h 1126"/>
              <a:gd name="T72" fmla="*/ 2147483647 w 1128"/>
              <a:gd name="T73" fmla="*/ 2147483647 h 1126"/>
              <a:gd name="T74" fmla="*/ 2147483647 w 1128"/>
              <a:gd name="T75" fmla="*/ 2147483647 h 1126"/>
              <a:gd name="T76" fmla="*/ 2147483647 w 1128"/>
              <a:gd name="T77" fmla="*/ 2147483647 h 1126"/>
              <a:gd name="T78" fmla="*/ 2147483647 w 1128"/>
              <a:gd name="T79" fmla="*/ 2147483647 h 1126"/>
              <a:gd name="T80" fmla="*/ 2147483647 w 1128"/>
              <a:gd name="T81" fmla="*/ 2147483647 h 1126"/>
              <a:gd name="T82" fmla="*/ 2147483647 w 1128"/>
              <a:gd name="T83" fmla="*/ 2147483647 h 1126"/>
              <a:gd name="T84" fmla="*/ 2147483647 w 1128"/>
              <a:gd name="T85" fmla="*/ 2147483647 h 1126"/>
              <a:gd name="T86" fmla="*/ 2147483647 w 1128"/>
              <a:gd name="T87" fmla="*/ 2147483647 h 1126"/>
              <a:gd name="T88" fmla="*/ 2147483647 w 1128"/>
              <a:gd name="T89" fmla="*/ 2147483647 h 1126"/>
              <a:gd name="T90" fmla="*/ 2147483647 w 1128"/>
              <a:gd name="T91" fmla="*/ 2147483647 h 1126"/>
              <a:gd name="T92" fmla="*/ 2147483647 w 1128"/>
              <a:gd name="T93" fmla="*/ 2147483647 h 1126"/>
              <a:gd name="T94" fmla="*/ 2147483647 w 1128"/>
              <a:gd name="T95" fmla="*/ 2147483647 h 1126"/>
              <a:gd name="T96" fmla="*/ 2147483647 w 1128"/>
              <a:gd name="T97" fmla="*/ 2147483647 h 1126"/>
              <a:gd name="T98" fmla="*/ 0 w 1128"/>
              <a:gd name="T99" fmla="*/ 2147483647 h 1126"/>
              <a:gd name="T100" fmla="*/ 2147483647 w 1128"/>
              <a:gd name="T101" fmla="*/ 2147483647 h 1126"/>
              <a:gd name="T102" fmla="*/ 2147483647 w 1128"/>
              <a:gd name="T103" fmla="*/ 2147483647 h 1126"/>
              <a:gd name="T104" fmla="*/ 2147483647 w 1128"/>
              <a:gd name="T105" fmla="*/ 2147483647 h 1126"/>
              <a:gd name="T106" fmla="*/ 2147483647 w 1128"/>
              <a:gd name="T107" fmla="*/ 2147483647 h 1126"/>
              <a:gd name="T108" fmla="*/ 2147483647 w 1128"/>
              <a:gd name="T109" fmla="*/ 2147483647 h 1126"/>
              <a:gd name="T110" fmla="*/ 2147483647 w 1128"/>
              <a:gd name="T111" fmla="*/ 2147483647 h 1126"/>
              <a:gd name="T112" fmla="*/ 2147483647 w 1128"/>
              <a:gd name="T113" fmla="*/ 0 h 11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8" h="1126">
                <a:moveTo>
                  <a:pt x="564" y="22"/>
                </a:moveTo>
                <a:lnTo>
                  <a:pt x="501" y="26"/>
                </a:lnTo>
                <a:lnTo>
                  <a:pt x="440" y="37"/>
                </a:lnTo>
                <a:lnTo>
                  <a:pt x="381" y="54"/>
                </a:lnTo>
                <a:lnTo>
                  <a:pt x="326" y="78"/>
                </a:lnTo>
                <a:lnTo>
                  <a:pt x="273" y="106"/>
                </a:lnTo>
                <a:lnTo>
                  <a:pt x="226" y="142"/>
                </a:lnTo>
                <a:lnTo>
                  <a:pt x="181" y="181"/>
                </a:lnTo>
                <a:lnTo>
                  <a:pt x="142" y="225"/>
                </a:lnTo>
                <a:lnTo>
                  <a:pt x="107" y="273"/>
                </a:lnTo>
                <a:lnTo>
                  <a:pt x="78" y="326"/>
                </a:lnTo>
                <a:lnTo>
                  <a:pt x="54" y="381"/>
                </a:lnTo>
                <a:lnTo>
                  <a:pt x="37" y="440"/>
                </a:lnTo>
                <a:lnTo>
                  <a:pt x="26" y="500"/>
                </a:lnTo>
                <a:lnTo>
                  <a:pt x="22" y="563"/>
                </a:lnTo>
                <a:lnTo>
                  <a:pt x="26" y="626"/>
                </a:lnTo>
                <a:lnTo>
                  <a:pt x="37" y="687"/>
                </a:lnTo>
                <a:lnTo>
                  <a:pt x="54" y="746"/>
                </a:lnTo>
                <a:lnTo>
                  <a:pt x="78" y="801"/>
                </a:lnTo>
                <a:lnTo>
                  <a:pt x="107" y="853"/>
                </a:lnTo>
                <a:lnTo>
                  <a:pt x="142" y="902"/>
                </a:lnTo>
                <a:lnTo>
                  <a:pt x="181" y="945"/>
                </a:lnTo>
                <a:lnTo>
                  <a:pt x="226" y="985"/>
                </a:lnTo>
                <a:lnTo>
                  <a:pt x="273" y="1020"/>
                </a:lnTo>
                <a:lnTo>
                  <a:pt x="326" y="1049"/>
                </a:lnTo>
                <a:lnTo>
                  <a:pt x="381" y="1073"/>
                </a:lnTo>
                <a:lnTo>
                  <a:pt x="440" y="1090"/>
                </a:lnTo>
                <a:lnTo>
                  <a:pt x="501" y="1100"/>
                </a:lnTo>
                <a:lnTo>
                  <a:pt x="564" y="1104"/>
                </a:lnTo>
                <a:lnTo>
                  <a:pt x="627" y="1100"/>
                </a:lnTo>
                <a:lnTo>
                  <a:pt x="687" y="1090"/>
                </a:lnTo>
                <a:lnTo>
                  <a:pt x="747" y="1073"/>
                </a:lnTo>
                <a:lnTo>
                  <a:pt x="802" y="1049"/>
                </a:lnTo>
                <a:lnTo>
                  <a:pt x="854" y="1020"/>
                </a:lnTo>
                <a:lnTo>
                  <a:pt x="903" y="985"/>
                </a:lnTo>
                <a:lnTo>
                  <a:pt x="946" y="945"/>
                </a:lnTo>
                <a:lnTo>
                  <a:pt x="987" y="902"/>
                </a:lnTo>
                <a:lnTo>
                  <a:pt x="1021" y="853"/>
                </a:lnTo>
                <a:lnTo>
                  <a:pt x="1050" y="801"/>
                </a:lnTo>
                <a:lnTo>
                  <a:pt x="1074" y="746"/>
                </a:lnTo>
                <a:lnTo>
                  <a:pt x="1091" y="687"/>
                </a:lnTo>
                <a:lnTo>
                  <a:pt x="1101" y="626"/>
                </a:lnTo>
                <a:lnTo>
                  <a:pt x="1105" y="563"/>
                </a:lnTo>
                <a:lnTo>
                  <a:pt x="1101" y="500"/>
                </a:lnTo>
                <a:lnTo>
                  <a:pt x="1091" y="440"/>
                </a:lnTo>
                <a:lnTo>
                  <a:pt x="1074" y="381"/>
                </a:lnTo>
                <a:lnTo>
                  <a:pt x="1050" y="326"/>
                </a:lnTo>
                <a:lnTo>
                  <a:pt x="1021" y="273"/>
                </a:lnTo>
                <a:lnTo>
                  <a:pt x="987" y="225"/>
                </a:lnTo>
                <a:lnTo>
                  <a:pt x="946" y="181"/>
                </a:lnTo>
                <a:lnTo>
                  <a:pt x="903" y="142"/>
                </a:lnTo>
                <a:lnTo>
                  <a:pt x="854" y="106"/>
                </a:lnTo>
                <a:lnTo>
                  <a:pt x="802" y="78"/>
                </a:lnTo>
                <a:lnTo>
                  <a:pt x="747" y="54"/>
                </a:lnTo>
                <a:lnTo>
                  <a:pt x="687" y="37"/>
                </a:lnTo>
                <a:lnTo>
                  <a:pt x="627" y="26"/>
                </a:lnTo>
                <a:lnTo>
                  <a:pt x="564" y="22"/>
                </a:lnTo>
                <a:close/>
                <a:moveTo>
                  <a:pt x="564" y="0"/>
                </a:moveTo>
                <a:lnTo>
                  <a:pt x="630" y="4"/>
                </a:lnTo>
                <a:lnTo>
                  <a:pt x="693" y="16"/>
                </a:lnTo>
                <a:lnTo>
                  <a:pt x="754" y="33"/>
                </a:lnTo>
                <a:lnTo>
                  <a:pt x="811" y="58"/>
                </a:lnTo>
                <a:lnTo>
                  <a:pt x="866" y="88"/>
                </a:lnTo>
                <a:lnTo>
                  <a:pt x="916" y="125"/>
                </a:lnTo>
                <a:lnTo>
                  <a:pt x="962" y="166"/>
                </a:lnTo>
                <a:lnTo>
                  <a:pt x="1003" y="211"/>
                </a:lnTo>
                <a:lnTo>
                  <a:pt x="1040" y="261"/>
                </a:lnTo>
                <a:lnTo>
                  <a:pt x="1070" y="316"/>
                </a:lnTo>
                <a:lnTo>
                  <a:pt x="1095" y="374"/>
                </a:lnTo>
                <a:lnTo>
                  <a:pt x="1112" y="435"/>
                </a:lnTo>
                <a:lnTo>
                  <a:pt x="1124" y="498"/>
                </a:lnTo>
                <a:lnTo>
                  <a:pt x="1128" y="563"/>
                </a:lnTo>
                <a:lnTo>
                  <a:pt x="1124" y="629"/>
                </a:lnTo>
                <a:lnTo>
                  <a:pt x="1112" y="692"/>
                </a:lnTo>
                <a:lnTo>
                  <a:pt x="1095" y="752"/>
                </a:lnTo>
                <a:lnTo>
                  <a:pt x="1070" y="810"/>
                </a:lnTo>
                <a:lnTo>
                  <a:pt x="1040" y="865"/>
                </a:lnTo>
                <a:lnTo>
                  <a:pt x="1003" y="915"/>
                </a:lnTo>
                <a:lnTo>
                  <a:pt x="962" y="961"/>
                </a:lnTo>
                <a:lnTo>
                  <a:pt x="916" y="1002"/>
                </a:lnTo>
                <a:lnTo>
                  <a:pt x="866" y="1038"/>
                </a:lnTo>
                <a:lnTo>
                  <a:pt x="811" y="1069"/>
                </a:lnTo>
                <a:lnTo>
                  <a:pt x="754" y="1094"/>
                </a:lnTo>
                <a:lnTo>
                  <a:pt x="693" y="1111"/>
                </a:lnTo>
                <a:lnTo>
                  <a:pt x="630" y="1122"/>
                </a:lnTo>
                <a:lnTo>
                  <a:pt x="564" y="1126"/>
                </a:lnTo>
                <a:lnTo>
                  <a:pt x="498" y="1122"/>
                </a:lnTo>
                <a:lnTo>
                  <a:pt x="435" y="1111"/>
                </a:lnTo>
                <a:lnTo>
                  <a:pt x="375" y="1094"/>
                </a:lnTo>
                <a:lnTo>
                  <a:pt x="317" y="1069"/>
                </a:lnTo>
                <a:lnTo>
                  <a:pt x="263" y="1038"/>
                </a:lnTo>
                <a:lnTo>
                  <a:pt x="212" y="1002"/>
                </a:lnTo>
                <a:lnTo>
                  <a:pt x="166" y="961"/>
                </a:lnTo>
                <a:lnTo>
                  <a:pt x="125" y="915"/>
                </a:lnTo>
                <a:lnTo>
                  <a:pt x="88" y="865"/>
                </a:lnTo>
                <a:lnTo>
                  <a:pt x="58" y="810"/>
                </a:lnTo>
                <a:lnTo>
                  <a:pt x="34" y="752"/>
                </a:lnTo>
                <a:lnTo>
                  <a:pt x="16" y="692"/>
                </a:lnTo>
                <a:lnTo>
                  <a:pt x="4" y="629"/>
                </a:lnTo>
                <a:lnTo>
                  <a:pt x="0" y="563"/>
                </a:lnTo>
                <a:lnTo>
                  <a:pt x="4" y="498"/>
                </a:lnTo>
                <a:lnTo>
                  <a:pt x="16" y="435"/>
                </a:lnTo>
                <a:lnTo>
                  <a:pt x="34" y="374"/>
                </a:lnTo>
                <a:lnTo>
                  <a:pt x="58" y="316"/>
                </a:lnTo>
                <a:lnTo>
                  <a:pt x="88" y="261"/>
                </a:lnTo>
                <a:lnTo>
                  <a:pt x="125" y="211"/>
                </a:lnTo>
                <a:lnTo>
                  <a:pt x="166" y="166"/>
                </a:lnTo>
                <a:lnTo>
                  <a:pt x="212" y="125"/>
                </a:lnTo>
                <a:lnTo>
                  <a:pt x="263" y="88"/>
                </a:lnTo>
                <a:lnTo>
                  <a:pt x="317" y="58"/>
                </a:lnTo>
                <a:lnTo>
                  <a:pt x="375" y="33"/>
                </a:lnTo>
                <a:lnTo>
                  <a:pt x="435" y="16"/>
                </a:lnTo>
                <a:lnTo>
                  <a:pt x="498" y="4"/>
                </a:lnTo>
                <a:lnTo>
                  <a:pt x="564"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2" name="Freeform 12">
            <a:extLst>
              <a:ext uri="{FF2B5EF4-FFF2-40B4-BE49-F238E27FC236}">
                <a16:creationId xmlns:a16="http://schemas.microsoft.com/office/drawing/2014/main" id="{DBD6B19D-1BE4-42FB-B526-3374CCFE76FF}"/>
              </a:ext>
            </a:extLst>
          </p:cNvPr>
          <p:cNvSpPr>
            <a:spLocks/>
          </p:cNvSpPr>
          <p:nvPr/>
        </p:nvSpPr>
        <p:spPr bwMode="auto">
          <a:xfrm>
            <a:off x="9891836" y="2222277"/>
            <a:ext cx="865187" cy="863600"/>
          </a:xfrm>
          <a:custGeom>
            <a:avLst/>
            <a:gdLst>
              <a:gd name="T0" fmla="*/ 2147483647 w 818"/>
              <a:gd name="T1" fmla="*/ 0 h 817"/>
              <a:gd name="T2" fmla="*/ 2147483647 w 818"/>
              <a:gd name="T3" fmla="*/ 2147483647 h 817"/>
              <a:gd name="T4" fmla="*/ 2147483647 w 818"/>
              <a:gd name="T5" fmla="*/ 2147483647 h 817"/>
              <a:gd name="T6" fmla="*/ 2147483647 w 818"/>
              <a:gd name="T7" fmla="*/ 2147483647 h 817"/>
              <a:gd name="T8" fmla="*/ 2147483647 w 818"/>
              <a:gd name="T9" fmla="*/ 2147483647 h 817"/>
              <a:gd name="T10" fmla="*/ 2147483647 w 818"/>
              <a:gd name="T11" fmla="*/ 2147483647 h 817"/>
              <a:gd name="T12" fmla="*/ 2147483647 w 818"/>
              <a:gd name="T13" fmla="*/ 2147483647 h 817"/>
              <a:gd name="T14" fmla="*/ 2147483647 w 818"/>
              <a:gd name="T15" fmla="*/ 2147483647 h 817"/>
              <a:gd name="T16" fmla="*/ 2147483647 w 818"/>
              <a:gd name="T17" fmla="*/ 2147483647 h 817"/>
              <a:gd name="T18" fmla="*/ 2147483647 w 818"/>
              <a:gd name="T19" fmla="*/ 2147483647 h 817"/>
              <a:gd name="T20" fmla="*/ 2147483647 w 818"/>
              <a:gd name="T21" fmla="*/ 2147483647 h 817"/>
              <a:gd name="T22" fmla="*/ 2147483647 w 818"/>
              <a:gd name="T23" fmla="*/ 2147483647 h 817"/>
              <a:gd name="T24" fmla="*/ 2147483647 w 818"/>
              <a:gd name="T25" fmla="*/ 2147483647 h 817"/>
              <a:gd name="T26" fmla="*/ 2147483647 w 818"/>
              <a:gd name="T27" fmla="*/ 2147483647 h 817"/>
              <a:gd name="T28" fmla="*/ 2147483647 w 818"/>
              <a:gd name="T29" fmla="*/ 2147483647 h 817"/>
              <a:gd name="T30" fmla="*/ 2147483647 w 818"/>
              <a:gd name="T31" fmla="*/ 2147483647 h 817"/>
              <a:gd name="T32" fmla="*/ 2147483647 w 818"/>
              <a:gd name="T33" fmla="*/ 2147483647 h 817"/>
              <a:gd name="T34" fmla="*/ 2147483647 w 818"/>
              <a:gd name="T35" fmla="*/ 2147483647 h 817"/>
              <a:gd name="T36" fmla="*/ 2147483647 w 818"/>
              <a:gd name="T37" fmla="*/ 2147483647 h 817"/>
              <a:gd name="T38" fmla="*/ 2147483647 w 818"/>
              <a:gd name="T39" fmla="*/ 2147483647 h 817"/>
              <a:gd name="T40" fmla="*/ 2147483647 w 818"/>
              <a:gd name="T41" fmla="*/ 2147483647 h 817"/>
              <a:gd name="T42" fmla="*/ 2147483647 w 818"/>
              <a:gd name="T43" fmla="*/ 2147483647 h 817"/>
              <a:gd name="T44" fmla="*/ 2147483647 w 818"/>
              <a:gd name="T45" fmla="*/ 2147483647 h 817"/>
              <a:gd name="T46" fmla="*/ 2147483647 w 818"/>
              <a:gd name="T47" fmla="*/ 2147483647 h 817"/>
              <a:gd name="T48" fmla="*/ 2147483647 w 818"/>
              <a:gd name="T49" fmla="*/ 2147483647 h 817"/>
              <a:gd name="T50" fmla="*/ 2147483647 w 818"/>
              <a:gd name="T51" fmla="*/ 2147483647 h 817"/>
              <a:gd name="T52" fmla="*/ 2147483647 w 818"/>
              <a:gd name="T53" fmla="*/ 2147483647 h 817"/>
              <a:gd name="T54" fmla="*/ 2147483647 w 818"/>
              <a:gd name="T55" fmla="*/ 2147483647 h 817"/>
              <a:gd name="T56" fmla="*/ 2147483647 w 818"/>
              <a:gd name="T57" fmla="*/ 2147483647 h 817"/>
              <a:gd name="T58" fmla="*/ 2147483647 w 818"/>
              <a:gd name="T59" fmla="*/ 2147483647 h 817"/>
              <a:gd name="T60" fmla="*/ 2147483647 w 818"/>
              <a:gd name="T61" fmla="*/ 2147483647 h 817"/>
              <a:gd name="T62" fmla="*/ 2147483647 w 818"/>
              <a:gd name="T63" fmla="*/ 2147483647 h 817"/>
              <a:gd name="T64" fmla="*/ 2147483647 w 818"/>
              <a:gd name="T65" fmla="*/ 2147483647 h 817"/>
              <a:gd name="T66" fmla="*/ 2147483647 w 818"/>
              <a:gd name="T67" fmla="*/ 2147483647 h 817"/>
              <a:gd name="T68" fmla="*/ 2147483647 w 818"/>
              <a:gd name="T69" fmla="*/ 2147483647 h 817"/>
              <a:gd name="T70" fmla="*/ 2147483647 w 818"/>
              <a:gd name="T71" fmla="*/ 2147483647 h 817"/>
              <a:gd name="T72" fmla="*/ 0 w 818"/>
              <a:gd name="T73" fmla="*/ 2147483647 h 817"/>
              <a:gd name="T74" fmla="*/ 2147483647 w 818"/>
              <a:gd name="T75" fmla="*/ 2147483647 h 817"/>
              <a:gd name="T76" fmla="*/ 2147483647 w 818"/>
              <a:gd name="T77" fmla="*/ 2147483647 h 817"/>
              <a:gd name="T78" fmla="*/ 2147483647 w 818"/>
              <a:gd name="T79" fmla="*/ 2147483647 h 817"/>
              <a:gd name="T80" fmla="*/ 2147483647 w 818"/>
              <a:gd name="T81" fmla="*/ 2147483647 h 817"/>
              <a:gd name="T82" fmla="*/ 2147483647 w 818"/>
              <a:gd name="T83" fmla="*/ 2147483647 h 817"/>
              <a:gd name="T84" fmla="*/ 2147483647 w 818"/>
              <a:gd name="T85" fmla="*/ 2147483647 h 817"/>
              <a:gd name="T86" fmla="*/ 2147483647 w 818"/>
              <a:gd name="T87" fmla="*/ 2147483647 h 817"/>
              <a:gd name="T88" fmla="*/ 2147483647 w 818"/>
              <a:gd name="T89" fmla="*/ 2147483647 h 817"/>
              <a:gd name="T90" fmla="*/ 2147483647 w 818"/>
              <a:gd name="T91" fmla="*/ 2147483647 h 817"/>
              <a:gd name="T92" fmla="*/ 2147483647 w 818"/>
              <a:gd name="T93" fmla="*/ 2147483647 h 817"/>
              <a:gd name="T94" fmla="*/ 2147483647 w 818"/>
              <a:gd name="T95" fmla="*/ 2147483647 h 817"/>
              <a:gd name="T96" fmla="*/ 2147483647 w 818"/>
              <a:gd name="T97" fmla="*/ 0 h 8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8" h="817">
                <a:moveTo>
                  <a:pt x="409" y="0"/>
                </a:moveTo>
                <a:lnTo>
                  <a:pt x="464" y="4"/>
                </a:lnTo>
                <a:lnTo>
                  <a:pt x="518" y="14"/>
                </a:lnTo>
                <a:lnTo>
                  <a:pt x="568" y="32"/>
                </a:lnTo>
                <a:lnTo>
                  <a:pt x="615" y="55"/>
                </a:lnTo>
                <a:lnTo>
                  <a:pt x="659" y="85"/>
                </a:lnTo>
                <a:lnTo>
                  <a:pt x="698" y="119"/>
                </a:lnTo>
                <a:lnTo>
                  <a:pt x="732" y="159"/>
                </a:lnTo>
                <a:lnTo>
                  <a:pt x="762" y="202"/>
                </a:lnTo>
                <a:lnTo>
                  <a:pt x="786" y="249"/>
                </a:lnTo>
                <a:lnTo>
                  <a:pt x="803" y="299"/>
                </a:lnTo>
                <a:lnTo>
                  <a:pt x="814" y="353"/>
                </a:lnTo>
                <a:lnTo>
                  <a:pt x="818" y="408"/>
                </a:lnTo>
                <a:lnTo>
                  <a:pt x="814" y="463"/>
                </a:lnTo>
                <a:lnTo>
                  <a:pt x="803" y="517"/>
                </a:lnTo>
                <a:lnTo>
                  <a:pt x="786" y="567"/>
                </a:lnTo>
                <a:lnTo>
                  <a:pt x="762" y="614"/>
                </a:lnTo>
                <a:lnTo>
                  <a:pt x="732" y="658"/>
                </a:lnTo>
                <a:lnTo>
                  <a:pt x="698" y="697"/>
                </a:lnTo>
                <a:lnTo>
                  <a:pt x="659" y="731"/>
                </a:lnTo>
                <a:lnTo>
                  <a:pt x="615" y="761"/>
                </a:lnTo>
                <a:lnTo>
                  <a:pt x="568" y="785"/>
                </a:lnTo>
                <a:lnTo>
                  <a:pt x="518" y="802"/>
                </a:lnTo>
                <a:lnTo>
                  <a:pt x="464" y="813"/>
                </a:lnTo>
                <a:lnTo>
                  <a:pt x="409" y="817"/>
                </a:lnTo>
                <a:lnTo>
                  <a:pt x="354" y="813"/>
                </a:lnTo>
                <a:lnTo>
                  <a:pt x="300" y="802"/>
                </a:lnTo>
                <a:lnTo>
                  <a:pt x="250" y="785"/>
                </a:lnTo>
                <a:lnTo>
                  <a:pt x="203" y="761"/>
                </a:lnTo>
                <a:lnTo>
                  <a:pt x="159" y="731"/>
                </a:lnTo>
                <a:lnTo>
                  <a:pt x="120" y="697"/>
                </a:lnTo>
                <a:lnTo>
                  <a:pt x="86" y="658"/>
                </a:lnTo>
                <a:lnTo>
                  <a:pt x="55" y="614"/>
                </a:lnTo>
                <a:lnTo>
                  <a:pt x="32" y="567"/>
                </a:lnTo>
                <a:lnTo>
                  <a:pt x="15" y="517"/>
                </a:lnTo>
                <a:lnTo>
                  <a:pt x="4" y="463"/>
                </a:lnTo>
                <a:lnTo>
                  <a:pt x="0" y="408"/>
                </a:lnTo>
                <a:lnTo>
                  <a:pt x="4" y="353"/>
                </a:lnTo>
                <a:lnTo>
                  <a:pt x="15" y="299"/>
                </a:lnTo>
                <a:lnTo>
                  <a:pt x="32" y="249"/>
                </a:lnTo>
                <a:lnTo>
                  <a:pt x="55" y="202"/>
                </a:lnTo>
                <a:lnTo>
                  <a:pt x="86" y="159"/>
                </a:lnTo>
                <a:lnTo>
                  <a:pt x="120" y="119"/>
                </a:lnTo>
                <a:lnTo>
                  <a:pt x="159" y="85"/>
                </a:lnTo>
                <a:lnTo>
                  <a:pt x="203" y="55"/>
                </a:lnTo>
                <a:lnTo>
                  <a:pt x="250" y="32"/>
                </a:lnTo>
                <a:lnTo>
                  <a:pt x="300" y="14"/>
                </a:lnTo>
                <a:lnTo>
                  <a:pt x="354" y="4"/>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3" name="Freeform 13">
            <a:extLst>
              <a:ext uri="{FF2B5EF4-FFF2-40B4-BE49-F238E27FC236}">
                <a16:creationId xmlns:a16="http://schemas.microsoft.com/office/drawing/2014/main" id="{04B24034-392D-4E1D-9F18-7291E0CE26FE}"/>
              </a:ext>
            </a:extLst>
          </p:cNvPr>
          <p:cNvSpPr>
            <a:spLocks noEditPoints="1"/>
          </p:cNvSpPr>
          <p:nvPr/>
        </p:nvSpPr>
        <p:spPr bwMode="auto">
          <a:xfrm>
            <a:off x="8210673" y="1196752"/>
            <a:ext cx="1190625" cy="1189037"/>
          </a:xfrm>
          <a:custGeom>
            <a:avLst/>
            <a:gdLst>
              <a:gd name="T0" fmla="*/ 2147483647 w 1126"/>
              <a:gd name="T1" fmla="*/ 2147483647 h 1125"/>
              <a:gd name="T2" fmla="*/ 2147483647 w 1126"/>
              <a:gd name="T3" fmla="*/ 2147483647 h 1125"/>
              <a:gd name="T4" fmla="*/ 2147483647 w 1126"/>
              <a:gd name="T5" fmla="*/ 2147483647 h 1125"/>
              <a:gd name="T6" fmla="*/ 2147483647 w 1126"/>
              <a:gd name="T7" fmla="*/ 2147483647 h 1125"/>
              <a:gd name="T8" fmla="*/ 2147483647 w 1126"/>
              <a:gd name="T9" fmla="*/ 2147483647 h 1125"/>
              <a:gd name="T10" fmla="*/ 2147483647 w 1126"/>
              <a:gd name="T11" fmla="*/ 2147483647 h 1125"/>
              <a:gd name="T12" fmla="*/ 2147483647 w 1126"/>
              <a:gd name="T13" fmla="*/ 2147483647 h 1125"/>
              <a:gd name="T14" fmla="*/ 2147483647 w 1126"/>
              <a:gd name="T15" fmla="*/ 2147483647 h 1125"/>
              <a:gd name="T16" fmla="*/ 2147483647 w 1126"/>
              <a:gd name="T17" fmla="*/ 2147483647 h 1125"/>
              <a:gd name="T18" fmla="*/ 2147483647 w 1126"/>
              <a:gd name="T19" fmla="*/ 2147483647 h 1125"/>
              <a:gd name="T20" fmla="*/ 2147483647 w 1126"/>
              <a:gd name="T21" fmla="*/ 2147483647 h 1125"/>
              <a:gd name="T22" fmla="*/ 2147483647 w 1126"/>
              <a:gd name="T23" fmla="*/ 2147483647 h 1125"/>
              <a:gd name="T24" fmla="*/ 2147483647 w 1126"/>
              <a:gd name="T25" fmla="*/ 2147483647 h 1125"/>
              <a:gd name="T26" fmla="*/ 2147483647 w 1126"/>
              <a:gd name="T27" fmla="*/ 2147483647 h 1125"/>
              <a:gd name="T28" fmla="*/ 2147483647 w 1126"/>
              <a:gd name="T29" fmla="*/ 2147483647 h 1125"/>
              <a:gd name="T30" fmla="*/ 2147483647 w 1126"/>
              <a:gd name="T31" fmla="*/ 2147483647 h 1125"/>
              <a:gd name="T32" fmla="*/ 2147483647 w 1126"/>
              <a:gd name="T33" fmla="*/ 2147483647 h 1125"/>
              <a:gd name="T34" fmla="*/ 2147483647 w 1126"/>
              <a:gd name="T35" fmla="*/ 2147483647 h 1125"/>
              <a:gd name="T36" fmla="*/ 2147483647 w 1126"/>
              <a:gd name="T37" fmla="*/ 2147483647 h 1125"/>
              <a:gd name="T38" fmla="*/ 2147483647 w 1126"/>
              <a:gd name="T39" fmla="*/ 2147483647 h 1125"/>
              <a:gd name="T40" fmla="*/ 2147483647 w 1126"/>
              <a:gd name="T41" fmla="*/ 2147483647 h 1125"/>
              <a:gd name="T42" fmla="*/ 2147483647 w 1126"/>
              <a:gd name="T43" fmla="*/ 2147483647 h 1125"/>
              <a:gd name="T44" fmla="*/ 2147483647 w 1126"/>
              <a:gd name="T45" fmla="*/ 2147483647 h 1125"/>
              <a:gd name="T46" fmla="*/ 2147483647 w 1126"/>
              <a:gd name="T47" fmla="*/ 2147483647 h 1125"/>
              <a:gd name="T48" fmla="*/ 2147483647 w 1126"/>
              <a:gd name="T49" fmla="*/ 2147483647 h 1125"/>
              <a:gd name="T50" fmla="*/ 2147483647 w 1126"/>
              <a:gd name="T51" fmla="*/ 2147483647 h 1125"/>
              <a:gd name="T52" fmla="*/ 2147483647 w 1126"/>
              <a:gd name="T53" fmla="*/ 2147483647 h 1125"/>
              <a:gd name="T54" fmla="*/ 2147483647 w 1126"/>
              <a:gd name="T55" fmla="*/ 2147483647 h 1125"/>
              <a:gd name="T56" fmla="*/ 2147483647 w 1126"/>
              <a:gd name="T57" fmla="*/ 0 h 1125"/>
              <a:gd name="T58" fmla="*/ 2147483647 w 1126"/>
              <a:gd name="T59" fmla="*/ 2147483647 h 1125"/>
              <a:gd name="T60" fmla="*/ 2147483647 w 1126"/>
              <a:gd name="T61" fmla="*/ 2147483647 h 1125"/>
              <a:gd name="T62" fmla="*/ 2147483647 w 1126"/>
              <a:gd name="T63" fmla="*/ 2147483647 h 1125"/>
              <a:gd name="T64" fmla="*/ 2147483647 w 1126"/>
              <a:gd name="T65" fmla="*/ 2147483647 h 1125"/>
              <a:gd name="T66" fmla="*/ 2147483647 w 1126"/>
              <a:gd name="T67" fmla="*/ 2147483647 h 1125"/>
              <a:gd name="T68" fmla="*/ 2147483647 w 1126"/>
              <a:gd name="T69" fmla="*/ 2147483647 h 1125"/>
              <a:gd name="T70" fmla="*/ 2147483647 w 1126"/>
              <a:gd name="T71" fmla="*/ 2147483647 h 1125"/>
              <a:gd name="T72" fmla="*/ 2147483647 w 1126"/>
              <a:gd name="T73" fmla="*/ 2147483647 h 1125"/>
              <a:gd name="T74" fmla="*/ 2147483647 w 1126"/>
              <a:gd name="T75" fmla="*/ 2147483647 h 1125"/>
              <a:gd name="T76" fmla="*/ 2147483647 w 1126"/>
              <a:gd name="T77" fmla="*/ 2147483647 h 1125"/>
              <a:gd name="T78" fmla="*/ 2147483647 w 1126"/>
              <a:gd name="T79" fmla="*/ 2147483647 h 1125"/>
              <a:gd name="T80" fmla="*/ 2147483647 w 1126"/>
              <a:gd name="T81" fmla="*/ 2147483647 h 1125"/>
              <a:gd name="T82" fmla="*/ 2147483647 w 1126"/>
              <a:gd name="T83" fmla="*/ 2147483647 h 1125"/>
              <a:gd name="T84" fmla="*/ 2147483647 w 1126"/>
              <a:gd name="T85" fmla="*/ 2147483647 h 1125"/>
              <a:gd name="T86" fmla="*/ 2147483647 w 1126"/>
              <a:gd name="T87" fmla="*/ 2147483647 h 1125"/>
              <a:gd name="T88" fmla="*/ 2147483647 w 1126"/>
              <a:gd name="T89" fmla="*/ 2147483647 h 1125"/>
              <a:gd name="T90" fmla="*/ 2147483647 w 1126"/>
              <a:gd name="T91" fmla="*/ 2147483647 h 1125"/>
              <a:gd name="T92" fmla="*/ 2147483647 w 1126"/>
              <a:gd name="T93" fmla="*/ 2147483647 h 1125"/>
              <a:gd name="T94" fmla="*/ 2147483647 w 1126"/>
              <a:gd name="T95" fmla="*/ 2147483647 h 1125"/>
              <a:gd name="T96" fmla="*/ 2147483647 w 1126"/>
              <a:gd name="T97" fmla="*/ 2147483647 h 1125"/>
              <a:gd name="T98" fmla="*/ 0 w 1126"/>
              <a:gd name="T99" fmla="*/ 2147483647 h 1125"/>
              <a:gd name="T100" fmla="*/ 2147483647 w 1126"/>
              <a:gd name="T101" fmla="*/ 2147483647 h 1125"/>
              <a:gd name="T102" fmla="*/ 2147483647 w 1126"/>
              <a:gd name="T103" fmla="*/ 2147483647 h 1125"/>
              <a:gd name="T104" fmla="*/ 2147483647 w 1126"/>
              <a:gd name="T105" fmla="*/ 2147483647 h 1125"/>
              <a:gd name="T106" fmla="*/ 2147483647 w 1126"/>
              <a:gd name="T107" fmla="*/ 2147483647 h 1125"/>
              <a:gd name="T108" fmla="*/ 2147483647 w 1126"/>
              <a:gd name="T109" fmla="*/ 2147483647 h 1125"/>
              <a:gd name="T110" fmla="*/ 2147483647 w 1126"/>
              <a:gd name="T111" fmla="*/ 2147483647 h 1125"/>
              <a:gd name="T112" fmla="*/ 2147483647 w 1126"/>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6" h="1125">
                <a:moveTo>
                  <a:pt x="564" y="23"/>
                </a:moveTo>
                <a:lnTo>
                  <a:pt x="501" y="25"/>
                </a:lnTo>
                <a:lnTo>
                  <a:pt x="440" y="37"/>
                </a:lnTo>
                <a:lnTo>
                  <a:pt x="381" y="54"/>
                </a:lnTo>
                <a:lnTo>
                  <a:pt x="326" y="78"/>
                </a:lnTo>
                <a:lnTo>
                  <a:pt x="274" y="107"/>
                </a:lnTo>
                <a:lnTo>
                  <a:pt x="225" y="141"/>
                </a:lnTo>
                <a:lnTo>
                  <a:pt x="182" y="180"/>
                </a:lnTo>
                <a:lnTo>
                  <a:pt x="141" y="225"/>
                </a:lnTo>
                <a:lnTo>
                  <a:pt x="107" y="273"/>
                </a:lnTo>
                <a:lnTo>
                  <a:pt x="78" y="326"/>
                </a:lnTo>
                <a:lnTo>
                  <a:pt x="54" y="381"/>
                </a:lnTo>
                <a:lnTo>
                  <a:pt x="37" y="439"/>
                </a:lnTo>
                <a:lnTo>
                  <a:pt x="26" y="500"/>
                </a:lnTo>
                <a:lnTo>
                  <a:pt x="23" y="563"/>
                </a:lnTo>
                <a:lnTo>
                  <a:pt x="26" y="626"/>
                </a:lnTo>
                <a:lnTo>
                  <a:pt x="37" y="687"/>
                </a:lnTo>
                <a:lnTo>
                  <a:pt x="54" y="746"/>
                </a:lnTo>
                <a:lnTo>
                  <a:pt x="78" y="801"/>
                </a:lnTo>
                <a:lnTo>
                  <a:pt x="107" y="852"/>
                </a:lnTo>
                <a:lnTo>
                  <a:pt x="141" y="901"/>
                </a:lnTo>
                <a:lnTo>
                  <a:pt x="182" y="945"/>
                </a:lnTo>
                <a:lnTo>
                  <a:pt x="225" y="985"/>
                </a:lnTo>
                <a:lnTo>
                  <a:pt x="274" y="1020"/>
                </a:lnTo>
                <a:lnTo>
                  <a:pt x="326" y="1049"/>
                </a:lnTo>
                <a:lnTo>
                  <a:pt x="381" y="1073"/>
                </a:lnTo>
                <a:lnTo>
                  <a:pt x="440" y="1090"/>
                </a:lnTo>
                <a:lnTo>
                  <a:pt x="501" y="1100"/>
                </a:lnTo>
                <a:lnTo>
                  <a:pt x="564" y="1104"/>
                </a:lnTo>
                <a:lnTo>
                  <a:pt x="627" y="1100"/>
                </a:lnTo>
                <a:lnTo>
                  <a:pt x="688" y="1090"/>
                </a:lnTo>
                <a:lnTo>
                  <a:pt x="747" y="1073"/>
                </a:lnTo>
                <a:lnTo>
                  <a:pt x="802" y="1049"/>
                </a:lnTo>
                <a:lnTo>
                  <a:pt x="854" y="1020"/>
                </a:lnTo>
                <a:lnTo>
                  <a:pt x="902" y="985"/>
                </a:lnTo>
                <a:lnTo>
                  <a:pt x="946" y="945"/>
                </a:lnTo>
                <a:lnTo>
                  <a:pt x="986" y="901"/>
                </a:lnTo>
                <a:lnTo>
                  <a:pt x="1021" y="852"/>
                </a:lnTo>
                <a:lnTo>
                  <a:pt x="1050" y="801"/>
                </a:lnTo>
                <a:lnTo>
                  <a:pt x="1074" y="746"/>
                </a:lnTo>
                <a:lnTo>
                  <a:pt x="1091" y="687"/>
                </a:lnTo>
                <a:lnTo>
                  <a:pt x="1102" y="626"/>
                </a:lnTo>
                <a:lnTo>
                  <a:pt x="1105" y="563"/>
                </a:lnTo>
                <a:lnTo>
                  <a:pt x="1102" y="500"/>
                </a:lnTo>
                <a:lnTo>
                  <a:pt x="1091" y="439"/>
                </a:lnTo>
                <a:lnTo>
                  <a:pt x="1074" y="381"/>
                </a:lnTo>
                <a:lnTo>
                  <a:pt x="1050" y="326"/>
                </a:lnTo>
                <a:lnTo>
                  <a:pt x="1021" y="273"/>
                </a:lnTo>
                <a:lnTo>
                  <a:pt x="986" y="225"/>
                </a:lnTo>
                <a:lnTo>
                  <a:pt x="946" y="180"/>
                </a:lnTo>
                <a:lnTo>
                  <a:pt x="902" y="141"/>
                </a:lnTo>
                <a:lnTo>
                  <a:pt x="854" y="107"/>
                </a:lnTo>
                <a:lnTo>
                  <a:pt x="802" y="78"/>
                </a:lnTo>
                <a:lnTo>
                  <a:pt x="747" y="54"/>
                </a:lnTo>
                <a:lnTo>
                  <a:pt x="688" y="37"/>
                </a:lnTo>
                <a:lnTo>
                  <a:pt x="627" y="25"/>
                </a:lnTo>
                <a:lnTo>
                  <a:pt x="564" y="23"/>
                </a:lnTo>
                <a:close/>
                <a:moveTo>
                  <a:pt x="564" y="0"/>
                </a:moveTo>
                <a:lnTo>
                  <a:pt x="630" y="4"/>
                </a:lnTo>
                <a:lnTo>
                  <a:pt x="693" y="15"/>
                </a:lnTo>
                <a:lnTo>
                  <a:pt x="753" y="33"/>
                </a:lnTo>
                <a:lnTo>
                  <a:pt x="811" y="58"/>
                </a:lnTo>
                <a:lnTo>
                  <a:pt x="865" y="88"/>
                </a:lnTo>
                <a:lnTo>
                  <a:pt x="916" y="124"/>
                </a:lnTo>
                <a:lnTo>
                  <a:pt x="962" y="166"/>
                </a:lnTo>
                <a:lnTo>
                  <a:pt x="1003" y="212"/>
                </a:lnTo>
                <a:lnTo>
                  <a:pt x="1040" y="262"/>
                </a:lnTo>
                <a:lnTo>
                  <a:pt x="1070" y="315"/>
                </a:lnTo>
                <a:lnTo>
                  <a:pt x="1094" y="373"/>
                </a:lnTo>
                <a:lnTo>
                  <a:pt x="1112" y="435"/>
                </a:lnTo>
                <a:lnTo>
                  <a:pt x="1124" y="498"/>
                </a:lnTo>
                <a:lnTo>
                  <a:pt x="1126" y="563"/>
                </a:lnTo>
                <a:lnTo>
                  <a:pt x="1124" y="629"/>
                </a:lnTo>
                <a:lnTo>
                  <a:pt x="1112" y="692"/>
                </a:lnTo>
                <a:lnTo>
                  <a:pt x="1094" y="753"/>
                </a:lnTo>
                <a:lnTo>
                  <a:pt x="1070" y="810"/>
                </a:lnTo>
                <a:lnTo>
                  <a:pt x="1040" y="864"/>
                </a:lnTo>
                <a:lnTo>
                  <a:pt x="1003" y="915"/>
                </a:lnTo>
                <a:lnTo>
                  <a:pt x="962" y="961"/>
                </a:lnTo>
                <a:lnTo>
                  <a:pt x="916" y="1002"/>
                </a:lnTo>
                <a:lnTo>
                  <a:pt x="865" y="1039"/>
                </a:lnTo>
                <a:lnTo>
                  <a:pt x="811" y="1069"/>
                </a:lnTo>
                <a:lnTo>
                  <a:pt x="753" y="1093"/>
                </a:lnTo>
                <a:lnTo>
                  <a:pt x="693" y="1111"/>
                </a:lnTo>
                <a:lnTo>
                  <a:pt x="630" y="1121"/>
                </a:lnTo>
                <a:lnTo>
                  <a:pt x="564" y="1125"/>
                </a:lnTo>
                <a:lnTo>
                  <a:pt x="498" y="1121"/>
                </a:lnTo>
                <a:lnTo>
                  <a:pt x="435" y="1111"/>
                </a:lnTo>
                <a:lnTo>
                  <a:pt x="373" y="1093"/>
                </a:lnTo>
                <a:lnTo>
                  <a:pt x="317" y="1069"/>
                </a:lnTo>
                <a:lnTo>
                  <a:pt x="262" y="1039"/>
                </a:lnTo>
                <a:lnTo>
                  <a:pt x="212" y="1002"/>
                </a:lnTo>
                <a:lnTo>
                  <a:pt x="166" y="961"/>
                </a:lnTo>
                <a:lnTo>
                  <a:pt x="125" y="915"/>
                </a:lnTo>
                <a:lnTo>
                  <a:pt x="88" y="864"/>
                </a:lnTo>
                <a:lnTo>
                  <a:pt x="58" y="810"/>
                </a:lnTo>
                <a:lnTo>
                  <a:pt x="33" y="753"/>
                </a:lnTo>
                <a:lnTo>
                  <a:pt x="16" y="692"/>
                </a:lnTo>
                <a:lnTo>
                  <a:pt x="4" y="629"/>
                </a:lnTo>
                <a:lnTo>
                  <a:pt x="0" y="563"/>
                </a:lnTo>
                <a:lnTo>
                  <a:pt x="4" y="498"/>
                </a:lnTo>
                <a:lnTo>
                  <a:pt x="16" y="435"/>
                </a:lnTo>
                <a:lnTo>
                  <a:pt x="33" y="373"/>
                </a:lnTo>
                <a:lnTo>
                  <a:pt x="58" y="315"/>
                </a:lnTo>
                <a:lnTo>
                  <a:pt x="88" y="262"/>
                </a:lnTo>
                <a:lnTo>
                  <a:pt x="125" y="212"/>
                </a:lnTo>
                <a:lnTo>
                  <a:pt x="166" y="166"/>
                </a:lnTo>
                <a:lnTo>
                  <a:pt x="212" y="124"/>
                </a:lnTo>
                <a:lnTo>
                  <a:pt x="262" y="88"/>
                </a:lnTo>
                <a:lnTo>
                  <a:pt x="317" y="58"/>
                </a:lnTo>
                <a:lnTo>
                  <a:pt x="373" y="33"/>
                </a:lnTo>
                <a:lnTo>
                  <a:pt x="435" y="15"/>
                </a:lnTo>
                <a:lnTo>
                  <a:pt x="498" y="4"/>
                </a:lnTo>
                <a:lnTo>
                  <a:pt x="564"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4" name="Freeform 14">
            <a:extLst>
              <a:ext uri="{FF2B5EF4-FFF2-40B4-BE49-F238E27FC236}">
                <a16:creationId xmlns:a16="http://schemas.microsoft.com/office/drawing/2014/main" id="{554357C3-9EED-4431-ABE5-3CB4B016ECD7}"/>
              </a:ext>
            </a:extLst>
          </p:cNvPr>
          <p:cNvSpPr>
            <a:spLocks/>
          </p:cNvSpPr>
          <p:nvPr/>
        </p:nvSpPr>
        <p:spPr bwMode="auto">
          <a:xfrm>
            <a:off x="8372598" y="1358677"/>
            <a:ext cx="866775" cy="863600"/>
          </a:xfrm>
          <a:custGeom>
            <a:avLst/>
            <a:gdLst>
              <a:gd name="T0" fmla="*/ 2147483647 w 818"/>
              <a:gd name="T1" fmla="*/ 0 h 817"/>
              <a:gd name="T2" fmla="*/ 2147483647 w 818"/>
              <a:gd name="T3" fmla="*/ 2147483647 h 817"/>
              <a:gd name="T4" fmla="*/ 2147483647 w 818"/>
              <a:gd name="T5" fmla="*/ 2147483647 h 817"/>
              <a:gd name="T6" fmla="*/ 2147483647 w 818"/>
              <a:gd name="T7" fmla="*/ 2147483647 h 817"/>
              <a:gd name="T8" fmla="*/ 2147483647 w 818"/>
              <a:gd name="T9" fmla="*/ 2147483647 h 817"/>
              <a:gd name="T10" fmla="*/ 2147483647 w 818"/>
              <a:gd name="T11" fmla="*/ 2147483647 h 817"/>
              <a:gd name="T12" fmla="*/ 2147483647 w 818"/>
              <a:gd name="T13" fmla="*/ 2147483647 h 817"/>
              <a:gd name="T14" fmla="*/ 2147483647 w 818"/>
              <a:gd name="T15" fmla="*/ 2147483647 h 817"/>
              <a:gd name="T16" fmla="*/ 2147483647 w 818"/>
              <a:gd name="T17" fmla="*/ 2147483647 h 817"/>
              <a:gd name="T18" fmla="*/ 2147483647 w 818"/>
              <a:gd name="T19" fmla="*/ 2147483647 h 817"/>
              <a:gd name="T20" fmla="*/ 2147483647 w 818"/>
              <a:gd name="T21" fmla="*/ 2147483647 h 817"/>
              <a:gd name="T22" fmla="*/ 2147483647 w 818"/>
              <a:gd name="T23" fmla="*/ 2147483647 h 817"/>
              <a:gd name="T24" fmla="*/ 2147483647 w 818"/>
              <a:gd name="T25" fmla="*/ 2147483647 h 817"/>
              <a:gd name="T26" fmla="*/ 2147483647 w 818"/>
              <a:gd name="T27" fmla="*/ 2147483647 h 817"/>
              <a:gd name="T28" fmla="*/ 2147483647 w 818"/>
              <a:gd name="T29" fmla="*/ 2147483647 h 817"/>
              <a:gd name="T30" fmla="*/ 2147483647 w 818"/>
              <a:gd name="T31" fmla="*/ 2147483647 h 817"/>
              <a:gd name="T32" fmla="*/ 2147483647 w 818"/>
              <a:gd name="T33" fmla="*/ 2147483647 h 817"/>
              <a:gd name="T34" fmla="*/ 2147483647 w 818"/>
              <a:gd name="T35" fmla="*/ 2147483647 h 817"/>
              <a:gd name="T36" fmla="*/ 2147483647 w 818"/>
              <a:gd name="T37" fmla="*/ 2147483647 h 817"/>
              <a:gd name="T38" fmla="*/ 2147483647 w 818"/>
              <a:gd name="T39" fmla="*/ 2147483647 h 817"/>
              <a:gd name="T40" fmla="*/ 2147483647 w 818"/>
              <a:gd name="T41" fmla="*/ 2147483647 h 817"/>
              <a:gd name="T42" fmla="*/ 2147483647 w 818"/>
              <a:gd name="T43" fmla="*/ 2147483647 h 817"/>
              <a:gd name="T44" fmla="*/ 2147483647 w 818"/>
              <a:gd name="T45" fmla="*/ 2147483647 h 817"/>
              <a:gd name="T46" fmla="*/ 2147483647 w 818"/>
              <a:gd name="T47" fmla="*/ 2147483647 h 817"/>
              <a:gd name="T48" fmla="*/ 2147483647 w 818"/>
              <a:gd name="T49" fmla="*/ 2147483647 h 817"/>
              <a:gd name="T50" fmla="*/ 2147483647 w 818"/>
              <a:gd name="T51" fmla="*/ 2147483647 h 817"/>
              <a:gd name="T52" fmla="*/ 2147483647 w 818"/>
              <a:gd name="T53" fmla="*/ 2147483647 h 817"/>
              <a:gd name="T54" fmla="*/ 2147483647 w 818"/>
              <a:gd name="T55" fmla="*/ 2147483647 h 817"/>
              <a:gd name="T56" fmla="*/ 2147483647 w 818"/>
              <a:gd name="T57" fmla="*/ 2147483647 h 817"/>
              <a:gd name="T58" fmla="*/ 2147483647 w 818"/>
              <a:gd name="T59" fmla="*/ 2147483647 h 817"/>
              <a:gd name="T60" fmla="*/ 2147483647 w 818"/>
              <a:gd name="T61" fmla="*/ 2147483647 h 817"/>
              <a:gd name="T62" fmla="*/ 2147483647 w 818"/>
              <a:gd name="T63" fmla="*/ 2147483647 h 817"/>
              <a:gd name="T64" fmla="*/ 2147483647 w 818"/>
              <a:gd name="T65" fmla="*/ 2147483647 h 817"/>
              <a:gd name="T66" fmla="*/ 2147483647 w 818"/>
              <a:gd name="T67" fmla="*/ 2147483647 h 817"/>
              <a:gd name="T68" fmla="*/ 2147483647 w 818"/>
              <a:gd name="T69" fmla="*/ 2147483647 h 817"/>
              <a:gd name="T70" fmla="*/ 2147483647 w 818"/>
              <a:gd name="T71" fmla="*/ 2147483647 h 817"/>
              <a:gd name="T72" fmla="*/ 0 w 818"/>
              <a:gd name="T73" fmla="*/ 2147483647 h 817"/>
              <a:gd name="T74" fmla="*/ 2147483647 w 818"/>
              <a:gd name="T75" fmla="*/ 2147483647 h 817"/>
              <a:gd name="T76" fmla="*/ 2147483647 w 818"/>
              <a:gd name="T77" fmla="*/ 2147483647 h 817"/>
              <a:gd name="T78" fmla="*/ 2147483647 w 818"/>
              <a:gd name="T79" fmla="*/ 2147483647 h 817"/>
              <a:gd name="T80" fmla="*/ 2147483647 w 818"/>
              <a:gd name="T81" fmla="*/ 2147483647 h 817"/>
              <a:gd name="T82" fmla="*/ 2147483647 w 818"/>
              <a:gd name="T83" fmla="*/ 2147483647 h 817"/>
              <a:gd name="T84" fmla="*/ 2147483647 w 818"/>
              <a:gd name="T85" fmla="*/ 2147483647 h 817"/>
              <a:gd name="T86" fmla="*/ 2147483647 w 818"/>
              <a:gd name="T87" fmla="*/ 2147483647 h 817"/>
              <a:gd name="T88" fmla="*/ 2147483647 w 818"/>
              <a:gd name="T89" fmla="*/ 2147483647 h 817"/>
              <a:gd name="T90" fmla="*/ 2147483647 w 818"/>
              <a:gd name="T91" fmla="*/ 2147483647 h 817"/>
              <a:gd name="T92" fmla="*/ 2147483647 w 818"/>
              <a:gd name="T93" fmla="*/ 2147483647 h 817"/>
              <a:gd name="T94" fmla="*/ 2147483647 w 818"/>
              <a:gd name="T95" fmla="*/ 2147483647 h 817"/>
              <a:gd name="T96" fmla="*/ 2147483647 w 818"/>
              <a:gd name="T97" fmla="*/ 0 h 8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8" h="817">
                <a:moveTo>
                  <a:pt x="409" y="0"/>
                </a:moveTo>
                <a:lnTo>
                  <a:pt x="464" y="3"/>
                </a:lnTo>
                <a:lnTo>
                  <a:pt x="518" y="15"/>
                </a:lnTo>
                <a:lnTo>
                  <a:pt x="568" y="32"/>
                </a:lnTo>
                <a:lnTo>
                  <a:pt x="615" y="55"/>
                </a:lnTo>
                <a:lnTo>
                  <a:pt x="659" y="84"/>
                </a:lnTo>
                <a:lnTo>
                  <a:pt x="698" y="120"/>
                </a:lnTo>
                <a:lnTo>
                  <a:pt x="732" y="159"/>
                </a:lnTo>
                <a:lnTo>
                  <a:pt x="761" y="202"/>
                </a:lnTo>
                <a:lnTo>
                  <a:pt x="786" y="250"/>
                </a:lnTo>
                <a:lnTo>
                  <a:pt x="803" y="300"/>
                </a:lnTo>
                <a:lnTo>
                  <a:pt x="814" y="352"/>
                </a:lnTo>
                <a:lnTo>
                  <a:pt x="818" y="408"/>
                </a:lnTo>
                <a:lnTo>
                  <a:pt x="814" y="464"/>
                </a:lnTo>
                <a:lnTo>
                  <a:pt x="803" y="516"/>
                </a:lnTo>
                <a:lnTo>
                  <a:pt x="786" y="567"/>
                </a:lnTo>
                <a:lnTo>
                  <a:pt x="761" y="615"/>
                </a:lnTo>
                <a:lnTo>
                  <a:pt x="732" y="658"/>
                </a:lnTo>
                <a:lnTo>
                  <a:pt x="698" y="697"/>
                </a:lnTo>
                <a:lnTo>
                  <a:pt x="659" y="731"/>
                </a:lnTo>
                <a:lnTo>
                  <a:pt x="615" y="760"/>
                </a:lnTo>
                <a:lnTo>
                  <a:pt x="568" y="784"/>
                </a:lnTo>
                <a:lnTo>
                  <a:pt x="518" y="802"/>
                </a:lnTo>
                <a:lnTo>
                  <a:pt x="464" y="813"/>
                </a:lnTo>
                <a:lnTo>
                  <a:pt x="409" y="817"/>
                </a:lnTo>
                <a:lnTo>
                  <a:pt x="354" y="813"/>
                </a:lnTo>
                <a:lnTo>
                  <a:pt x="300" y="802"/>
                </a:lnTo>
                <a:lnTo>
                  <a:pt x="250" y="784"/>
                </a:lnTo>
                <a:lnTo>
                  <a:pt x="203" y="760"/>
                </a:lnTo>
                <a:lnTo>
                  <a:pt x="159" y="731"/>
                </a:lnTo>
                <a:lnTo>
                  <a:pt x="120" y="697"/>
                </a:lnTo>
                <a:lnTo>
                  <a:pt x="86" y="658"/>
                </a:lnTo>
                <a:lnTo>
                  <a:pt x="55" y="615"/>
                </a:lnTo>
                <a:lnTo>
                  <a:pt x="32" y="567"/>
                </a:lnTo>
                <a:lnTo>
                  <a:pt x="15" y="516"/>
                </a:lnTo>
                <a:lnTo>
                  <a:pt x="4" y="464"/>
                </a:lnTo>
                <a:lnTo>
                  <a:pt x="0" y="408"/>
                </a:lnTo>
                <a:lnTo>
                  <a:pt x="4" y="352"/>
                </a:lnTo>
                <a:lnTo>
                  <a:pt x="15" y="300"/>
                </a:lnTo>
                <a:lnTo>
                  <a:pt x="32" y="250"/>
                </a:lnTo>
                <a:lnTo>
                  <a:pt x="55" y="202"/>
                </a:lnTo>
                <a:lnTo>
                  <a:pt x="86" y="159"/>
                </a:lnTo>
                <a:lnTo>
                  <a:pt x="120" y="120"/>
                </a:lnTo>
                <a:lnTo>
                  <a:pt x="159" y="84"/>
                </a:lnTo>
                <a:lnTo>
                  <a:pt x="203" y="55"/>
                </a:lnTo>
                <a:lnTo>
                  <a:pt x="250" y="32"/>
                </a:lnTo>
                <a:lnTo>
                  <a:pt x="300" y="15"/>
                </a:lnTo>
                <a:lnTo>
                  <a:pt x="354" y="3"/>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5" name="Freeform 15">
            <a:extLst>
              <a:ext uri="{FF2B5EF4-FFF2-40B4-BE49-F238E27FC236}">
                <a16:creationId xmlns:a16="http://schemas.microsoft.com/office/drawing/2014/main" id="{1857C0CC-90C2-46FC-AF09-AF88D678B15B}"/>
              </a:ext>
            </a:extLst>
          </p:cNvPr>
          <p:cNvSpPr>
            <a:spLocks noEditPoints="1"/>
          </p:cNvSpPr>
          <p:nvPr/>
        </p:nvSpPr>
        <p:spPr bwMode="auto">
          <a:xfrm>
            <a:off x="6748586" y="2058764"/>
            <a:ext cx="1192212" cy="1189038"/>
          </a:xfrm>
          <a:custGeom>
            <a:avLst/>
            <a:gdLst>
              <a:gd name="T0" fmla="*/ 2147483647 w 1127"/>
              <a:gd name="T1" fmla="*/ 2147483647 h 1125"/>
              <a:gd name="T2" fmla="*/ 2147483647 w 1127"/>
              <a:gd name="T3" fmla="*/ 2147483647 h 1125"/>
              <a:gd name="T4" fmla="*/ 2147483647 w 1127"/>
              <a:gd name="T5" fmla="*/ 2147483647 h 1125"/>
              <a:gd name="T6" fmla="*/ 2147483647 w 1127"/>
              <a:gd name="T7" fmla="*/ 2147483647 h 1125"/>
              <a:gd name="T8" fmla="*/ 2147483647 w 1127"/>
              <a:gd name="T9" fmla="*/ 2147483647 h 1125"/>
              <a:gd name="T10" fmla="*/ 2147483647 w 1127"/>
              <a:gd name="T11" fmla="*/ 2147483647 h 1125"/>
              <a:gd name="T12" fmla="*/ 2147483647 w 1127"/>
              <a:gd name="T13" fmla="*/ 2147483647 h 1125"/>
              <a:gd name="T14" fmla="*/ 2147483647 w 1127"/>
              <a:gd name="T15" fmla="*/ 2147483647 h 1125"/>
              <a:gd name="T16" fmla="*/ 2147483647 w 1127"/>
              <a:gd name="T17" fmla="*/ 2147483647 h 1125"/>
              <a:gd name="T18" fmla="*/ 2147483647 w 1127"/>
              <a:gd name="T19" fmla="*/ 2147483647 h 1125"/>
              <a:gd name="T20" fmla="*/ 2147483647 w 1127"/>
              <a:gd name="T21" fmla="*/ 2147483647 h 1125"/>
              <a:gd name="T22" fmla="*/ 2147483647 w 1127"/>
              <a:gd name="T23" fmla="*/ 2147483647 h 1125"/>
              <a:gd name="T24" fmla="*/ 2147483647 w 1127"/>
              <a:gd name="T25" fmla="*/ 2147483647 h 1125"/>
              <a:gd name="T26" fmla="*/ 2147483647 w 1127"/>
              <a:gd name="T27" fmla="*/ 2147483647 h 1125"/>
              <a:gd name="T28" fmla="*/ 2147483647 w 1127"/>
              <a:gd name="T29" fmla="*/ 2147483647 h 1125"/>
              <a:gd name="T30" fmla="*/ 2147483647 w 1127"/>
              <a:gd name="T31" fmla="*/ 2147483647 h 1125"/>
              <a:gd name="T32" fmla="*/ 2147483647 w 1127"/>
              <a:gd name="T33" fmla="*/ 2147483647 h 1125"/>
              <a:gd name="T34" fmla="*/ 2147483647 w 1127"/>
              <a:gd name="T35" fmla="*/ 2147483647 h 1125"/>
              <a:gd name="T36" fmla="*/ 2147483647 w 1127"/>
              <a:gd name="T37" fmla="*/ 2147483647 h 1125"/>
              <a:gd name="T38" fmla="*/ 2147483647 w 1127"/>
              <a:gd name="T39" fmla="*/ 2147483647 h 1125"/>
              <a:gd name="T40" fmla="*/ 2147483647 w 1127"/>
              <a:gd name="T41" fmla="*/ 2147483647 h 1125"/>
              <a:gd name="T42" fmla="*/ 2147483647 w 1127"/>
              <a:gd name="T43" fmla="*/ 2147483647 h 1125"/>
              <a:gd name="T44" fmla="*/ 2147483647 w 1127"/>
              <a:gd name="T45" fmla="*/ 2147483647 h 1125"/>
              <a:gd name="T46" fmla="*/ 2147483647 w 1127"/>
              <a:gd name="T47" fmla="*/ 2147483647 h 1125"/>
              <a:gd name="T48" fmla="*/ 2147483647 w 1127"/>
              <a:gd name="T49" fmla="*/ 2147483647 h 1125"/>
              <a:gd name="T50" fmla="*/ 2147483647 w 1127"/>
              <a:gd name="T51" fmla="*/ 2147483647 h 1125"/>
              <a:gd name="T52" fmla="*/ 2147483647 w 1127"/>
              <a:gd name="T53" fmla="*/ 2147483647 h 1125"/>
              <a:gd name="T54" fmla="*/ 2147483647 w 1127"/>
              <a:gd name="T55" fmla="*/ 2147483647 h 1125"/>
              <a:gd name="T56" fmla="*/ 2147483647 w 1127"/>
              <a:gd name="T57" fmla="*/ 0 h 1125"/>
              <a:gd name="T58" fmla="*/ 2147483647 w 1127"/>
              <a:gd name="T59" fmla="*/ 2147483647 h 1125"/>
              <a:gd name="T60" fmla="*/ 2147483647 w 1127"/>
              <a:gd name="T61" fmla="*/ 2147483647 h 1125"/>
              <a:gd name="T62" fmla="*/ 2147483647 w 1127"/>
              <a:gd name="T63" fmla="*/ 2147483647 h 1125"/>
              <a:gd name="T64" fmla="*/ 2147483647 w 1127"/>
              <a:gd name="T65" fmla="*/ 2147483647 h 1125"/>
              <a:gd name="T66" fmla="*/ 2147483647 w 1127"/>
              <a:gd name="T67" fmla="*/ 2147483647 h 1125"/>
              <a:gd name="T68" fmla="*/ 2147483647 w 1127"/>
              <a:gd name="T69" fmla="*/ 2147483647 h 1125"/>
              <a:gd name="T70" fmla="*/ 2147483647 w 1127"/>
              <a:gd name="T71" fmla="*/ 2147483647 h 1125"/>
              <a:gd name="T72" fmla="*/ 2147483647 w 1127"/>
              <a:gd name="T73" fmla="*/ 2147483647 h 1125"/>
              <a:gd name="T74" fmla="*/ 2147483647 w 1127"/>
              <a:gd name="T75" fmla="*/ 2147483647 h 1125"/>
              <a:gd name="T76" fmla="*/ 2147483647 w 1127"/>
              <a:gd name="T77" fmla="*/ 2147483647 h 1125"/>
              <a:gd name="T78" fmla="*/ 2147483647 w 1127"/>
              <a:gd name="T79" fmla="*/ 2147483647 h 1125"/>
              <a:gd name="T80" fmla="*/ 2147483647 w 1127"/>
              <a:gd name="T81" fmla="*/ 2147483647 h 1125"/>
              <a:gd name="T82" fmla="*/ 2147483647 w 1127"/>
              <a:gd name="T83" fmla="*/ 2147483647 h 1125"/>
              <a:gd name="T84" fmla="*/ 2147483647 w 1127"/>
              <a:gd name="T85" fmla="*/ 2147483647 h 1125"/>
              <a:gd name="T86" fmla="*/ 2147483647 w 1127"/>
              <a:gd name="T87" fmla="*/ 2147483647 h 1125"/>
              <a:gd name="T88" fmla="*/ 2147483647 w 1127"/>
              <a:gd name="T89" fmla="*/ 2147483647 h 1125"/>
              <a:gd name="T90" fmla="*/ 2147483647 w 1127"/>
              <a:gd name="T91" fmla="*/ 2147483647 h 1125"/>
              <a:gd name="T92" fmla="*/ 2147483647 w 1127"/>
              <a:gd name="T93" fmla="*/ 2147483647 h 1125"/>
              <a:gd name="T94" fmla="*/ 2147483647 w 1127"/>
              <a:gd name="T95" fmla="*/ 2147483647 h 1125"/>
              <a:gd name="T96" fmla="*/ 2147483647 w 1127"/>
              <a:gd name="T97" fmla="*/ 2147483647 h 1125"/>
              <a:gd name="T98" fmla="*/ 0 w 1127"/>
              <a:gd name="T99" fmla="*/ 2147483647 h 1125"/>
              <a:gd name="T100" fmla="*/ 2147483647 w 1127"/>
              <a:gd name="T101" fmla="*/ 2147483647 h 1125"/>
              <a:gd name="T102" fmla="*/ 2147483647 w 1127"/>
              <a:gd name="T103" fmla="*/ 2147483647 h 1125"/>
              <a:gd name="T104" fmla="*/ 2147483647 w 1127"/>
              <a:gd name="T105" fmla="*/ 2147483647 h 1125"/>
              <a:gd name="T106" fmla="*/ 2147483647 w 1127"/>
              <a:gd name="T107" fmla="*/ 2147483647 h 1125"/>
              <a:gd name="T108" fmla="*/ 2147483647 w 1127"/>
              <a:gd name="T109" fmla="*/ 2147483647 h 1125"/>
              <a:gd name="T110" fmla="*/ 2147483647 w 1127"/>
              <a:gd name="T111" fmla="*/ 2147483647 h 1125"/>
              <a:gd name="T112" fmla="*/ 2147483647 w 1127"/>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7" h="1125">
                <a:moveTo>
                  <a:pt x="563" y="22"/>
                </a:moveTo>
                <a:lnTo>
                  <a:pt x="500" y="25"/>
                </a:lnTo>
                <a:lnTo>
                  <a:pt x="439" y="37"/>
                </a:lnTo>
                <a:lnTo>
                  <a:pt x="382" y="54"/>
                </a:lnTo>
                <a:lnTo>
                  <a:pt x="325" y="78"/>
                </a:lnTo>
                <a:lnTo>
                  <a:pt x="274" y="106"/>
                </a:lnTo>
                <a:lnTo>
                  <a:pt x="225" y="141"/>
                </a:lnTo>
                <a:lnTo>
                  <a:pt x="180" y="181"/>
                </a:lnTo>
                <a:lnTo>
                  <a:pt x="141" y="225"/>
                </a:lnTo>
                <a:lnTo>
                  <a:pt x="107" y="273"/>
                </a:lnTo>
                <a:lnTo>
                  <a:pt x="77" y="326"/>
                </a:lnTo>
                <a:lnTo>
                  <a:pt x="53" y="381"/>
                </a:lnTo>
                <a:lnTo>
                  <a:pt x="36" y="439"/>
                </a:lnTo>
                <a:lnTo>
                  <a:pt x="25" y="500"/>
                </a:lnTo>
                <a:lnTo>
                  <a:pt x="21" y="563"/>
                </a:lnTo>
                <a:lnTo>
                  <a:pt x="25" y="626"/>
                </a:lnTo>
                <a:lnTo>
                  <a:pt x="36" y="687"/>
                </a:lnTo>
                <a:lnTo>
                  <a:pt x="53" y="746"/>
                </a:lnTo>
                <a:lnTo>
                  <a:pt x="77" y="801"/>
                </a:lnTo>
                <a:lnTo>
                  <a:pt x="107" y="852"/>
                </a:lnTo>
                <a:lnTo>
                  <a:pt x="141" y="901"/>
                </a:lnTo>
                <a:lnTo>
                  <a:pt x="180" y="945"/>
                </a:lnTo>
                <a:lnTo>
                  <a:pt x="225" y="985"/>
                </a:lnTo>
                <a:lnTo>
                  <a:pt x="274" y="1020"/>
                </a:lnTo>
                <a:lnTo>
                  <a:pt x="325" y="1049"/>
                </a:lnTo>
                <a:lnTo>
                  <a:pt x="382" y="1073"/>
                </a:lnTo>
                <a:lnTo>
                  <a:pt x="439" y="1090"/>
                </a:lnTo>
                <a:lnTo>
                  <a:pt x="500" y="1100"/>
                </a:lnTo>
                <a:lnTo>
                  <a:pt x="563" y="1104"/>
                </a:lnTo>
                <a:lnTo>
                  <a:pt x="626" y="1100"/>
                </a:lnTo>
                <a:lnTo>
                  <a:pt x="688" y="1090"/>
                </a:lnTo>
                <a:lnTo>
                  <a:pt x="746" y="1073"/>
                </a:lnTo>
                <a:lnTo>
                  <a:pt x="801" y="1049"/>
                </a:lnTo>
                <a:lnTo>
                  <a:pt x="853" y="1020"/>
                </a:lnTo>
                <a:lnTo>
                  <a:pt x="902" y="985"/>
                </a:lnTo>
                <a:lnTo>
                  <a:pt x="947" y="945"/>
                </a:lnTo>
                <a:lnTo>
                  <a:pt x="986" y="901"/>
                </a:lnTo>
                <a:lnTo>
                  <a:pt x="1020" y="852"/>
                </a:lnTo>
                <a:lnTo>
                  <a:pt x="1049" y="801"/>
                </a:lnTo>
                <a:lnTo>
                  <a:pt x="1073" y="746"/>
                </a:lnTo>
                <a:lnTo>
                  <a:pt x="1091" y="687"/>
                </a:lnTo>
                <a:lnTo>
                  <a:pt x="1102" y="626"/>
                </a:lnTo>
                <a:lnTo>
                  <a:pt x="1104" y="563"/>
                </a:lnTo>
                <a:lnTo>
                  <a:pt x="1102" y="500"/>
                </a:lnTo>
                <a:lnTo>
                  <a:pt x="1091" y="439"/>
                </a:lnTo>
                <a:lnTo>
                  <a:pt x="1073" y="381"/>
                </a:lnTo>
                <a:lnTo>
                  <a:pt x="1049" y="326"/>
                </a:lnTo>
                <a:lnTo>
                  <a:pt x="1020" y="273"/>
                </a:lnTo>
                <a:lnTo>
                  <a:pt x="986" y="225"/>
                </a:lnTo>
                <a:lnTo>
                  <a:pt x="947" y="181"/>
                </a:lnTo>
                <a:lnTo>
                  <a:pt x="902" y="141"/>
                </a:lnTo>
                <a:lnTo>
                  <a:pt x="853" y="106"/>
                </a:lnTo>
                <a:lnTo>
                  <a:pt x="801" y="78"/>
                </a:lnTo>
                <a:lnTo>
                  <a:pt x="746" y="54"/>
                </a:lnTo>
                <a:lnTo>
                  <a:pt x="688" y="37"/>
                </a:lnTo>
                <a:lnTo>
                  <a:pt x="626" y="25"/>
                </a:lnTo>
                <a:lnTo>
                  <a:pt x="563" y="22"/>
                </a:lnTo>
                <a:close/>
                <a:moveTo>
                  <a:pt x="563" y="0"/>
                </a:moveTo>
                <a:lnTo>
                  <a:pt x="629" y="4"/>
                </a:lnTo>
                <a:lnTo>
                  <a:pt x="693" y="14"/>
                </a:lnTo>
                <a:lnTo>
                  <a:pt x="753" y="33"/>
                </a:lnTo>
                <a:lnTo>
                  <a:pt x="811" y="58"/>
                </a:lnTo>
                <a:lnTo>
                  <a:pt x="865" y="88"/>
                </a:lnTo>
                <a:lnTo>
                  <a:pt x="915" y="123"/>
                </a:lnTo>
                <a:lnTo>
                  <a:pt x="961" y="165"/>
                </a:lnTo>
                <a:lnTo>
                  <a:pt x="1003" y="211"/>
                </a:lnTo>
                <a:lnTo>
                  <a:pt x="1039" y="261"/>
                </a:lnTo>
                <a:lnTo>
                  <a:pt x="1069" y="315"/>
                </a:lnTo>
                <a:lnTo>
                  <a:pt x="1094" y="373"/>
                </a:lnTo>
                <a:lnTo>
                  <a:pt x="1112" y="435"/>
                </a:lnTo>
                <a:lnTo>
                  <a:pt x="1123" y="498"/>
                </a:lnTo>
                <a:lnTo>
                  <a:pt x="1127" y="563"/>
                </a:lnTo>
                <a:lnTo>
                  <a:pt x="1123" y="629"/>
                </a:lnTo>
                <a:lnTo>
                  <a:pt x="1112" y="692"/>
                </a:lnTo>
                <a:lnTo>
                  <a:pt x="1094" y="752"/>
                </a:lnTo>
                <a:lnTo>
                  <a:pt x="1069" y="810"/>
                </a:lnTo>
                <a:lnTo>
                  <a:pt x="1039" y="864"/>
                </a:lnTo>
                <a:lnTo>
                  <a:pt x="1003" y="915"/>
                </a:lnTo>
                <a:lnTo>
                  <a:pt x="961" y="961"/>
                </a:lnTo>
                <a:lnTo>
                  <a:pt x="915" y="1002"/>
                </a:lnTo>
                <a:lnTo>
                  <a:pt x="865" y="1038"/>
                </a:lnTo>
                <a:lnTo>
                  <a:pt x="811" y="1069"/>
                </a:lnTo>
                <a:lnTo>
                  <a:pt x="753" y="1092"/>
                </a:lnTo>
                <a:lnTo>
                  <a:pt x="693" y="1111"/>
                </a:lnTo>
                <a:lnTo>
                  <a:pt x="629" y="1121"/>
                </a:lnTo>
                <a:lnTo>
                  <a:pt x="563" y="1125"/>
                </a:lnTo>
                <a:lnTo>
                  <a:pt x="497" y="1121"/>
                </a:lnTo>
                <a:lnTo>
                  <a:pt x="434" y="1111"/>
                </a:lnTo>
                <a:lnTo>
                  <a:pt x="374" y="1092"/>
                </a:lnTo>
                <a:lnTo>
                  <a:pt x="316" y="1069"/>
                </a:lnTo>
                <a:lnTo>
                  <a:pt x="262" y="1038"/>
                </a:lnTo>
                <a:lnTo>
                  <a:pt x="211" y="1002"/>
                </a:lnTo>
                <a:lnTo>
                  <a:pt x="165" y="961"/>
                </a:lnTo>
                <a:lnTo>
                  <a:pt x="124" y="915"/>
                </a:lnTo>
                <a:lnTo>
                  <a:pt x="88" y="864"/>
                </a:lnTo>
                <a:lnTo>
                  <a:pt x="57" y="810"/>
                </a:lnTo>
                <a:lnTo>
                  <a:pt x="33" y="752"/>
                </a:lnTo>
                <a:lnTo>
                  <a:pt x="15" y="692"/>
                </a:lnTo>
                <a:lnTo>
                  <a:pt x="4" y="629"/>
                </a:lnTo>
                <a:lnTo>
                  <a:pt x="0" y="563"/>
                </a:lnTo>
                <a:lnTo>
                  <a:pt x="4" y="498"/>
                </a:lnTo>
                <a:lnTo>
                  <a:pt x="15" y="435"/>
                </a:lnTo>
                <a:lnTo>
                  <a:pt x="33" y="373"/>
                </a:lnTo>
                <a:lnTo>
                  <a:pt x="57" y="315"/>
                </a:lnTo>
                <a:lnTo>
                  <a:pt x="88" y="261"/>
                </a:lnTo>
                <a:lnTo>
                  <a:pt x="124" y="211"/>
                </a:lnTo>
                <a:lnTo>
                  <a:pt x="165" y="165"/>
                </a:lnTo>
                <a:lnTo>
                  <a:pt x="211" y="123"/>
                </a:lnTo>
                <a:lnTo>
                  <a:pt x="262" y="88"/>
                </a:lnTo>
                <a:lnTo>
                  <a:pt x="316" y="58"/>
                </a:lnTo>
                <a:lnTo>
                  <a:pt x="374" y="33"/>
                </a:lnTo>
                <a:lnTo>
                  <a:pt x="434" y="14"/>
                </a:lnTo>
                <a:lnTo>
                  <a:pt x="497" y="4"/>
                </a:lnTo>
                <a:lnTo>
                  <a:pt x="563"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6" name="Freeform 16">
            <a:extLst>
              <a:ext uri="{FF2B5EF4-FFF2-40B4-BE49-F238E27FC236}">
                <a16:creationId xmlns:a16="http://schemas.microsoft.com/office/drawing/2014/main" id="{5C1350F5-FA0F-4FBF-8DF1-872F0E1ED051}"/>
              </a:ext>
            </a:extLst>
          </p:cNvPr>
          <p:cNvSpPr>
            <a:spLocks/>
          </p:cNvSpPr>
          <p:nvPr/>
        </p:nvSpPr>
        <p:spPr bwMode="auto">
          <a:xfrm>
            <a:off x="6912098" y="2220689"/>
            <a:ext cx="863600" cy="863600"/>
          </a:xfrm>
          <a:custGeom>
            <a:avLst/>
            <a:gdLst>
              <a:gd name="T0" fmla="*/ 2147483647 w 818"/>
              <a:gd name="T1" fmla="*/ 0 h 816"/>
              <a:gd name="T2" fmla="*/ 2147483647 w 818"/>
              <a:gd name="T3" fmla="*/ 2147483647 h 816"/>
              <a:gd name="T4" fmla="*/ 2147483647 w 818"/>
              <a:gd name="T5" fmla="*/ 2147483647 h 816"/>
              <a:gd name="T6" fmla="*/ 2147483647 w 818"/>
              <a:gd name="T7" fmla="*/ 2147483647 h 816"/>
              <a:gd name="T8" fmla="*/ 2147483647 w 818"/>
              <a:gd name="T9" fmla="*/ 2147483647 h 816"/>
              <a:gd name="T10" fmla="*/ 2147483647 w 818"/>
              <a:gd name="T11" fmla="*/ 2147483647 h 816"/>
              <a:gd name="T12" fmla="*/ 2147483647 w 818"/>
              <a:gd name="T13" fmla="*/ 2147483647 h 816"/>
              <a:gd name="T14" fmla="*/ 2147483647 w 818"/>
              <a:gd name="T15" fmla="*/ 2147483647 h 816"/>
              <a:gd name="T16" fmla="*/ 2147483647 w 818"/>
              <a:gd name="T17" fmla="*/ 2147483647 h 816"/>
              <a:gd name="T18" fmla="*/ 2147483647 w 818"/>
              <a:gd name="T19" fmla="*/ 2147483647 h 816"/>
              <a:gd name="T20" fmla="*/ 2147483647 w 818"/>
              <a:gd name="T21" fmla="*/ 2147483647 h 816"/>
              <a:gd name="T22" fmla="*/ 2147483647 w 818"/>
              <a:gd name="T23" fmla="*/ 2147483647 h 816"/>
              <a:gd name="T24" fmla="*/ 2147483647 w 818"/>
              <a:gd name="T25" fmla="*/ 2147483647 h 816"/>
              <a:gd name="T26" fmla="*/ 2147483647 w 818"/>
              <a:gd name="T27" fmla="*/ 2147483647 h 816"/>
              <a:gd name="T28" fmla="*/ 2147483647 w 818"/>
              <a:gd name="T29" fmla="*/ 2147483647 h 816"/>
              <a:gd name="T30" fmla="*/ 2147483647 w 818"/>
              <a:gd name="T31" fmla="*/ 2147483647 h 816"/>
              <a:gd name="T32" fmla="*/ 2147483647 w 818"/>
              <a:gd name="T33" fmla="*/ 2147483647 h 816"/>
              <a:gd name="T34" fmla="*/ 2147483647 w 818"/>
              <a:gd name="T35" fmla="*/ 2147483647 h 816"/>
              <a:gd name="T36" fmla="*/ 2147483647 w 818"/>
              <a:gd name="T37" fmla="*/ 2147483647 h 816"/>
              <a:gd name="T38" fmla="*/ 2147483647 w 818"/>
              <a:gd name="T39" fmla="*/ 2147483647 h 816"/>
              <a:gd name="T40" fmla="*/ 2147483647 w 818"/>
              <a:gd name="T41" fmla="*/ 2147483647 h 816"/>
              <a:gd name="T42" fmla="*/ 2147483647 w 818"/>
              <a:gd name="T43" fmla="*/ 2147483647 h 816"/>
              <a:gd name="T44" fmla="*/ 2147483647 w 818"/>
              <a:gd name="T45" fmla="*/ 2147483647 h 816"/>
              <a:gd name="T46" fmla="*/ 2147483647 w 818"/>
              <a:gd name="T47" fmla="*/ 2147483647 h 816"/>
              <a:gd name="T48" fmla="*/ 2147483647 w 818"/>
              <a:gd name="T49" fmla="*/ 2147483647 h 816"/>
              <a:gd name="T50" fmla="*/ 2147483647 w 818"/>
              <a:gd name="T51" fmla="*/ 2147483647 h 816"/>
              <a:gd name="T52" fmla="*/ 2147483647 w 818"/>
              <a:gd name="T53" fmla="*/ 2147483647 h 816"/>
              <a:gd name="T54" fmla="*/ 2147483647 w 818"/>
              <a:gd name="T55" fmla="*/ 2147483647 h 816"/>
              <a:gd name="T56" fmla="*/ 2147483647 w 818"/>
              <a:gd name="T57" fmla="*/ 2147483647 h 816"/>
              <a:gd name="T58" fmla="*/ 2147483647 w 818"/>
              <a:gd name="T59" fmla="*/ 2147483647 h 816"/>
              <a:gd name="T60" fmla="*/ 2147483647 w 818"/>
              <a:gd name="T61" fmla="*/ 2147483647 h 816"/>
              <a:gd name="T62" fmla="*/ 2147483647 w 818"/>
              <a:gd name="T63" fmla="*/ 2147483647 h 816"/>
              <a:gd name="T64" fmla="*/ 2147483647 w 818"/>
              <a:gd name="T65" fmla="*/ 2147483647 h 816"/>
              <a:gd name="T66" fmla="*/ 2147483647 w 818"/>
              <a:gd name="T67" fmla="*/ 2147483647 h 816"/>
              <a:gd name="T68" fmla="*/ 2147483647 w 818"/>
              <a:gd name="T69" fmla="*/ 2147483647 h 816"/>
              <a:gd name="T70" fmla="*/ 2147483647 w 818"/>
              <a:gd name="T71" fmla="*/ 2147483647 h 816"/>
              <a:gd name="T72" fmla="*/ 0 w 818"/>
              <a:gd name="T73" fmla="*/ 2147483647 h 816"/>
              <a:gd name="T74" fmla="*/ 2147483647 w 818"/>
              <a:gd name="T75" fmla="*/ 2147483647 h 816"/>
              <a:gd name="T76" fmla="*/ 2147483647 w 818"/>
              <a:gd name="T77" fmla="*/ 2147483647 h 816"/>
              <a:gd name="T78" fmla="*/ 2147483647 w 818"/>
              <a:gd name="T79" fmla="*/ 2147483647 h 816"/>
              <a:gd name="T80" fmla="*/ 2147483647 w 818"/>
              <a:gd name="T81" fmla="*/ 2147483647 h 816"/>
              <a:gd name="T82" fmla="*/ 2147483647 w 818"/>
              <a:gd name="T83" fmla="*/ 2147483647 h 816"/>
              <a:gd name="T84" fmla="*/ 2147483647 w 818"/>
              <a:gd name="T85" fmla="*/ 2147483647 h 816"/>
              <a:gd name="T86" fmla="*/ 2147483647 w 818"/>
              <a:gd name="T87" fmla="*/ 2147483647 h 816"/>
              <a:gd name="T88" fmla="*/ 2147483647 w 818"/>
              <a:gd name="T89" fmla="*/ 2147483647 h 816"/>
              <a:gd name="T90" fmla="*/ 2147483647 w 818"/>
              <a:gd name="T91" fmla="*/ 2147483647 h 816"/>
              <a:gd name="T92" fmla="*/ 2147483647 w 818"/>
              <a:gd name="T93" fmla="*/ 2147483647 h 816"/>
              <a:gd name="T94" fmla="*/ 2147483647 w 818"/>
              <a:gd name="T95" fmla="*/ 2147483647 h 816"/>
              <a:gd name="T96" fmla="*/ 2147483647 w 818"/>
              <a:gd name="T97" fmla="*/ 0 h 8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8" h="816">
                <a:moveTo>
                  <a:pt x="409" y="0"/>
                </a:moveTo>
                <a:lnTo>
                  <a:pt x="465" y="3"/>
                </a:lnTo>
                <a:lnTo>
                  <a:pt x="518" y="14"/>
                </a:lnTo>
                <a:lnTo>
                  <a:pt x="568" y="31"/>
                </a:lnTo>
                <a:lnTo>
                  <a:pt x="615" y="55"/>
                </a:lnTo>
                <a:lnTo>
                  <a:pt x="660" y="84"/>
                </a:lnTo>
                <a:lnTo>
                  <a:pt x="698" y="119"/>
                </a:lnTo>
                <a:lnTo>
                  <a:pt x="734" y="159"/>
                </a:lnTo>
                <a:lnTo>
                  <a:pt x="762" y="202"/>
                </a:lnTo>
                <a:lnTo>
                  <a:pt x="786" y="249"/>
                </a:lnTo>
                <a:lnTo>
                  <a:pt x="803" y="299"/>
                </a:lnTo>
                <a:lnTo>
                  <a:pt x="815" y="353"/>
                </a:lnTo>
                <a:lnTo>
                  <a:pt x="818" y="408"/>
                </a:lnTo>
                <a:lnTo>
                  <a:pt x="815" y="463"/>
                </a:lnTo>
                <a:lnTo>
                  <a:pt x="803" y="516"/>
                </a:lnTo>
                <a:lnTo>
                  <a:pt x="786" y="567"/>
                </a:lnTo>
                <a:lnTo>
                  <a:pt x="762" y="614"/>
                </a:lnTo>
                <a:lnTo>
                  <a:pt x="734" y="658"/>
                </a:lnTo>
                <a:lnTo>
                  <a:pt x="698" y="697"/>
                </a:lnTo>
                <a:lnTo>
                  <a:pt x="660" y="731"/>
                </a:lnTo>
                <a:lnTo>
                  <a:pt x="615" y="760"/>
                </a:lnTo>
                <a:lnTo>
                  <a:pt x="568" y="784"/>
                </a:lnTo>
                <a:lnTo>
                  <a:pt x="518" y="802"/>
                </a:lnTo>
                <a:lnTo>
                  <a:pt x="465" y="813"/>
                </a:lnTo>
                <a:lnTo>
                  <a:pt x="409" y="816"/>
                </a:lnTo>
                <a:lnTo>
                  <a:pt x="354" y="813"/>
                </a:lnTo>
                <a:lnTo>
                  <a:pt x="301" y="802"/>
                </a:lnTo>
                <a:lnTo>
                  <a:pt x="250" y="784"/>
                </a:lnTo>
                <a:lnTo>
                  <a:pt x="203" y="760"/>
                </a:lnTo>
                <a:lnTo>
                  <a:pt x="159" y="731"/>
                </a:lnTo>
                <a:lnTo>
                  <a:pt x="120" y="697"/>
                </a:lnTo>
                <a:lnTo>
                  <a:pt x="86" y="658"/>
                </a:lnTo>
                <a:lnTo>
                  <a:pt x="57" y="614"/>
                </a:lnTo>
                <a:lnTo>
                  <a:pt x="33" y="567"/>
                </a:lnTo>
                <a:lnTo>
                  <a:pt x="15" y="516"/>
                </a:lnTo>
                <a:lnTo>
                  <a:pt x="4" y="463"/>
                </a:lnTo>
                <a:lnTo>
                  <a:pt x="0" y="408"/>
                </a:lnTo>
                <a:lnTo>
                  <a:pt x="4" y="353"/>
                </a:lnTo>
                <a:lnTo>
                  <a:pt x="15" y="299"/>
                </a:lnTo>
                <a:lnTo>
                  <a:pt x="33" y="249"/>
                </a:lnTo>
                <a:lnTo>
                  <a:pt x="57" y="202"/>
                </a:lnTo>
                <a:lnTo>
                  <a:pt x="86" y="159"/>
                </a:lnTo>
                <a:lnTo>
                  <a:pt x="120" y="119"/>
                </a:lnTo>
                <a:lnTo>
                  <a:pt x="159" y="84"/>
                </a:lnTo>
                <a:lnTo>
                  <a:pt x="203" y="55"/>
                </a:lnTo>
                <a:lnTo>
                  <a:pt x="250" y="31"/>
                </a:lnTo>
                <a:lnTo>
                  <a:pt x="301" y="14"/>
                </a:lnTo>
                <a:lnTo>
                  <a:pt x="354" y="3"/>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7" name="Freeform 17">
            <a:extLst>
              <a:ext uri="{FF2B5EF4-FFF2-40B4-BE49-F238E27FC236}">
                <a16:creationId xmlns:a16="http://schemas.microsoft.com/office/drawing/2014/main" id="{098320DF-637A-456A-96E5-B539A791686B}"/>
              </a:ext>
            </a:extLst>
          </p:cNvPr>
          <p:cNvSpPr>
            <a:spLocks noEditPoints="1"/>
          </p:cNvSpPr>
          <p:nvPr/>
        </p:nvSpPr>
        <p:spPr bwMode="auto">
          <a:xfrm>
            <a:off x="6764461" y="3476402"/>
            <a:ext cx="1193800" cy="1189037"/>
          </a:xfrm>
          <a:custGeom>
            <a:avLst/>
            <a:gdLst>
              <a:gd name="T0" fmla="*/ 2147483647 w 1126"/>
              <a:gd name="T1" fmla="*/ 2147483647 h 1125"/>
              <a:gd name="T2" fmla="*/ 2147483647 w 1126"/>
              <a:gd name="T3" fmla="*/ 2147483647 h 1125"/>
              <a:gd name="T4" fmla="*/ 2147483647 w 1126"/>
              <a:gd name="T5" fmla="*/ 2147483647 h 1125"/>
              <a:gd name="T6" fmla="*/ 2147483647 w 1126"/>
              <a:gd name="T7" fmla="*/ 2147483647 h 1125"/>
              <a:gd name="T8" fmla="*/ 2147483647 w 1126"/>
              <a:gd name="T9" fmla="*/ 2147483647 h 1125"/>
              <a:gd name="T10" fmla="*/ 2147483647 w 1126"/>
              <a:gd name="T11" fmla="*/ 2147483647 h 1125"/>
              <a:gd name="T12" fmla="*/ 2147483647 w 1126"/>
              <a:gd name="T13" fmla="*/ 2147483647 h 1125"/>
              <a:gd name="T14" fmla="*/ 2147483647 w 1126"/>
              <a:gd name="T15" fmla="*/ 2147483647 h 1125"/>
              <a:gd name="T16" fmla="*/ 2147483647 w 1126"/>
              <a:gd name="T17" fmla="*/ 2147483647 h 1125"/>
              <a:gd name="T18" fmla="*/ 2147483647 w 1126"/>
              <a:gd name="T19" fmla="*/ 2147483647 h 1125"/>
              <a:gd name="T20" fmla="*/ 2147483647 w 1126"/>
              <a:gd name="T21" fmla="*/ 2147483647 h 1125"/>
              <a:gd name="T22" fmla="*/ 2147483647 w 1126"/>
              <a:gd name="T23" fmla="*/ 2147483647 h 1125"/>
              <a:gd name="T24" fmla="*/ 2147483647 w 1126"/>
              <a:gd name="T25" fmla="*/ 2147483647 h 1125"/>
              <a:gd name="T26" fmla="*/ 2147483647 w 1126"/>
              <a:gd name="T27" fmla="*/ 2147483647 h 1125"/>
              <a:gd name="T28" fmla="*/ 2147483647 w 1126"/>
              <a:gd name="T29" fmla="*/ 2147483647 h 1125"/>
              <a:gd name="T30" fmla="*/ 2147483647 w 1126"/>
              <a:gd name="T31" fmla="*/ 2147483647 h 1125"/>
              <a:gd name="T32" fmla="*/ 2147483647 w 1126"/>
              <a:gd name="T33" fmla="*/ 2147483647 h 1125"/>
              <a:gd name="T34" fmla="*/ 2147483647 w 1126"/>
              <a:gd name="T35" fmla="*/ 2147483647 h 1125"/>
              <a:gd name="T36" fmla="*/ 2147483647 w 1126"/>
              <a:gd name="T37" fmla="*/ 2147483647 h 1125"/>
              <a:gd name="T38" fmla="*/ 2147483647 w 1126"/>
              <a:gd name="T39" fmla="*/ 2147483647 h 1125"/>
              <a:gd name="T40" fmla="*/ 2147483647 w 1126"/>
              <a:gd name="T41" fmla="*/ 2147483647 h 1125"/>
              <a:gd name="T42" fmla="*/ 2147483647 w 1126"/>
              <a:gd name="T43" fmla="*/ 2147483647 h 1125"/>
              <a:gd name="T44" fmla="*/ 2147483647 w 1126"/>
              <a:gd name="T45" fmla="*/ 2147483647 h 1125"/>
              <a:gd name="T46" fmla="*/ 2147483647 w 1126"/>
              <a:gd name="T47" fmla="*/ 2147483647 h 1125"/>
              <a:gd name="T48" fmla="*/ 2147483647 w 1126"/>
              <a:gd name="T49" fmla="*/ 2147483647 h 1125"/>
              <a:gd name="T50" fmla="*/ 2147483647 w 1126"/>
              <a:gd name="T51" fmla="*/ 2147483647 h 1125"/>
              <a:gd name="T52" fmla="*/ 2147483647 w 1126"/>
              <a:gd name="T53" fmla="*/ 2147483647 h 1125"/>
              <a:gd name="T54" fmla="*/ 2147483647 w 1126"/>
              <a:gd name="T55" fmla="*/ 2147483647 h 1125"/>
              <a:gd name="T56" fmla="*/ 2147483647 w 1126"/>
              <a:gd name="T57" fmla="*/ 0 h 1125"/>
              <a:gd name="T58" fmla="*/ 2147483647 w 1126"/>
              <a:gd name="T59" fmla="*/ 2147483647 h 1125"/>
              <a:gd name="T60" fmla="*/ 2147483647 w 1126"/>
              <a:gd name="T61" fmla="*/ 2147483647 h 1125"/>
              <a:gd name="T62" fmla="*/ 2147483647 w 1126"/>
              <a:gd name="T63" fmla="*/ 2147483647 h 1125"/>
              <a:gd name="T64" fmla="*/ 2147483647 w 1126"/>
              <a:gd name="T65" fmla="*/ 2147483647 h 1125"/>
              <a:gd name="T66" fmla="*/ 2147483647 w 1126"/>
              <a:gd name="T67" fmla="*/ 2147483647 h 1125"/>
              <a:gd name="T68" fmla="*/ 2147483647 w 1126"/>
              <a:gd name="T69" fmla="*/ 2147483647 h 1125"/>
              <a:gd name="T70" fmla="*/ 2147483647 w 1126"/>
              <a:gd name="T71" fmla="*/ 2147483647 h 1125"/>
              <a:gd name="T72" fmla="*/ 2147483647 w 1126"/>
              <a:gd name="T73" fmla="*/ 2147483647 h 1125"/>
              <a:gd name="T74" fmla="*/ 2147483647 w 1126"/>
              <a:gd name="T75" fmla="*/ 2147483647 h 1125"/>
              <a:gd name="T76" fmla="*/ 2147483647 w 1126"/>
              <a:gd name="T77" fmla="*/ 2147483647 h 1125"/>
              <a:gd name="T78" fmla="*/ 2147483647 w 1126"/>
              <a:gd name="T79" fmla="*/ 2147483647 h 1125"/>
              <a:gd name="T80" fmla="*/ 2147483647 w 1126"/>
              <a:gd name="T81" fmla="*/ 2147483647 h 1125"/>
              <a:gd name="T82" fmla="*/ 2147483647 w 1126"/>
              <a:gd name="T83" fmla="*/ 2147483647 h 1125"/>
              <a:gd name="T84" fmla="*/ 2147483647 w 1126"/>
              <a:gd name="T85" fmla="*/ 2147483647 h 1125"/>
              <a:gd name="T86" fmla="*/ 2147483647 w 1126"/>
              <a:gd name="T87" fmla="*/ 2147483647 h 1125"/>
              <a:gd name="T88" fmla="*/ 2147483647 w 1126"/>
              <a:gd name="T89" fmla="*/ 2147483647 h 1125"/>
              <a:gd name="T90" fmla="*/ 2147483647 w 1126"/>
              <a:gd name="T91" fmla="*/ 2147483647 h 1125"/>
              <a:gd name="T92" fmla="*/ 2147483647 w 1126"/>
              <a:gd name="T93" fmla="*/ 2147483647 h 1125"/>
              <a:gd name="T94" fmla="*/ 2147483647 w 1126"/>
              <a:gd name="T95" fmla="*/ 2147483647 h 1125"/>
              <a:gd name="T96" fmla="*/ 2147483647 w 1126"/>
              <a:gd name="T97" fmla="*/ 2147483647 h 1125"/>
              <a:gd name="T98" fmla="*/ 0 w 1126"/>
              <a:gd name="T99" fmla="*/ 2147483647 h 1125"/>
              <a:gd name="T100" fmla="*/ 2147483647 w 1126"/>
              <a:gd name="T101" fmla="*/ 2147483647 h 1125"/>
              <a:gd name="T102" fmla="*/ 2147483647 w 1126"/>
              <a:gd name="T103" fmla="*/ 2147483647 h 1125"/>
              <a:gd name="T104" fmla="*/ 2147483647 w 1126"/>
              <a:gd name="T105" fmla="*/ 2147483647 h 1125"/>
              <a:gd name="T106" fmla="*/ 2147483647 w 1126"/>
              <a:gd name="T107" fmla="*/ 2147483647 h 1125"/>
              <a:gd name="T108" fmla="*/ 2147483647 w 1126"/>
              <a:gd name="T109" fmla="*/ 2147483647 h 1125"/>
              <a:gd name="T110" fmla="*/ 2147483647 w 1126"/>
              <a:gd name="T111" fmla="*/ 2147483647 h 1125"/>
              <a:gd name="T112" fmla="*/ 2147483647 w 1126"/>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6" h="1125">
                <a:moveTo>
                  <a:pt x="564" y="22"/>
                </a:moveTo>
                <a:lnTo>
                  <a:pt x="501" y="25"/>
                </a:lnTo>
                <a:lnTo>
                  <a:pt x="439" y="37"/>
                </a:lnTo>
                <a:lnTo>
                  <a:pt x="381" y="54"/>
                </a:lnTo>
                <a:lnTo>
                  <a:pt x="326" y="77"/>
                </a:lnTo>
                <a:lnTo>
                  <a:pt x="273" y="106"/>
                </a:lnTo>
                <a:lnTo>
                  <a:pt x="225" y="140"/>
                </a:lnTo>
                <a:lnTo>
                  <a:pt x="181" y="180"/>
                </a:lnTo>
                <a:lnTo>
                  <a:pt x="140" y="224"/>
                </a:lnTo>
                <a:lnTo>
                  <a:pt x="106" y="273"/>
                </a:lnTo>
                <a:lnTo>
                  <a:pt x="77" y="325"/>
                </a:lnTo>
                <a:lnTo>
                  <a:pt x="54" y="381"/>
                </a:lnTo>
                <a:lnTo>
                  <a:pt x="37" y="438"/>
                </a:lnTo>
                <a:lnTo>
                  <a:pt x="25" y="500"/>
                </a:lnTo>
                <a:lnTo>
                  <a:pt x="22" y="563"/>
                </a:lnTo>
                <a:lnTo>
                  <a:pt x="25" y="626"/>
                </a:lnTo>
                <a:lnTo>
                  <a:pt x="37" y="686"/>
                </a:lnTo>
                <a:lnTo>
                  <a:pt x="54" y="746"/>
                </a:lnTo>
                <a:lnTo>
                  <a:pt x="77" y="801"/>
                </a:lnTo>
                <a:lnTo>
                  <a:pt x="106" y="852"/>
                </a:lnTo>
                <a:lnTo>
                  <a:pt x="140" y="900"/>
                </a:lnTo>
                <a:lnTo>
                  <a:pt x="181" y="945"/>
                </a:lnTo>
                <a:lnTo>
                  <a:pt x="225" y="984"/>
                </a:lnTo>
                <a:lnTo>
                  <a:pt x="273" y="1020"/>
                </a:lnTo>
                <a:lnTo>
                  <a:pt x="326" y="1049"/>
                </a:lnTo>
                <a:lnTo>
                  <a:pt x="381" y="1072"/>
                </a:lnTo>
                <a:lnTo>
                  <a:pt x="439" y="1089"/>
                </a:lnTo>
                <a:lnTo>
                  <a:pt x="501" y="1100"/>
                </a:lnTo>
                <a:lnTo>
                  <a:pt x="564" y="1104"/>
                </a:lnTo>
                <a:lnTo>
                  <a:pt x="627" y="1100"/>
                </a:lnTo>
                <a:lnTo>
                  <a:pt x="687" y="1089"/>
                </a:lnTo>
                <a:lnTo>
                  <a:pt x="746" y="1072"/>
                </a:lnTo>
                <a:lnTo>
                  <a:pt x="802" y="1049"/>
                </a:lnTo>
                <a:lnTo>
                  <a:pt x="853" y="1020"/>
                </a:lnTo>
                <a:lnTo>
                  <a:pt x="901" y="984"/>
                </a:lnTo>
                <a:lnTo>
                  <a:pt x="946" y="945"/>
                </a:lnTo>
                <a:lnTo>
                  <a:pt x="986" y="900"/>
                </a:lnTo>
                <a:lnTo>
                  <a:pt x="1021" y="852"/>
                </a:lnTo>
                <a:lnTo>
                  <a:pt x="1050" y="801"/>
                </a:lnTo>
                <a:lnTo>
                  <a:pt x="1074" y="746"/>
                </a:lnTo>
                <a:lnTo>
                  <a:pt x="1091" y="686"/>
                </a:lnTo>
                <a:lnTo>
                  <a:pt x="1101" y="626"/>
                </a:lnTo>
                <a:lnTo>
                  <a:pt x="1105" y="563"/>
                </a:lnTo>
                <a:lnTo>
                  <a:pt x="1101" y="500"/>
                </a:lnTo>
                <a:lnTo>
                  <a:pt x="1091" y="438"/>
                </a:lnTo>
                <a:lnTo>
                  <a:pt x="1074" y="381"/>
                </a:lnTo>
                <a:lnTo>
                  <a:pt x="1050" y="325"/>
                </a:lnTo>
                <a:lnTo>
                  <a:pt x="1021" y="273"/>
                </a:lnTo>
                <a:lnTo>
                  <a:pt x="986" y="224"/>
                </a:lnTo>
                <a:lnTo>
                  <a:pt x="946" y="180"/>
                </a:lnTo>
                <a:lnTo>
                  <a:pt x="901" y="140"/>
                </a:lnTo>
                <a:lnTo>
                  <a:pt x="853" y="106"/>
                </a:lnTo>
                <a:lnTo>
                  <a:pt x="802" y="77"/>
                </a:lnTo>
                <a:lnTo>
                  <a:pt x="746" y="54"/>
                </a:lnTo>
                <a:lnTo>
                  <a:pt x="687" y="37"/>
                </a:lnTo>
                <a:lnTo>
                  <a:pt x="627" y="25"/>
                </a:lnTo>
                <a:lnTo>
                  <a:pt x="564" y="22"/>
                </a:lnTo>
                <a:close/>
                <a:moveTo>
                  <a:pt x="564" y="0"/>
                </a:moveTo>
                <a:lnTo>
                  <a:pt x="629" y="4"/>
                </a:lnTo>
                <a:lnTo>
                  <a:pt x="692" y="14"/>
                </a:lnTo>
                <a:lnTo>
                  <a:pt x="753" y="33"/>
                </a:lnTo>
                <a:lnTo>
                  <a:pt x="811" y="58"/>
                </a:lnTo>
                <a:lnTo>
                  <a:pt x="865" y="88"/>
                </a:lnTo>
                <a:lnTo>
                  <a:pt x="916" y="123"/>
                </a:lnTo>
                <a:lnTo>
                  <a:pt x="962" y="165"/>
                </a:lnTo>
                <a:lnTo>
                  <a:pt x="1003" y="211"/>
                </a:lnTo>
                <a:lnTo>
                  <a:pt x="1039" y="261"/>
                </a:lnTo>
                <a:lnTo>
                  <a:pt x="1070" y="315"/>
                </a:lnTo>
                <a:lnTo>
                  <a:pt x="1093" y="373"/>
                </a:lnTo>
                <a:lnTo>
                  <a:pt x="1112" y="434"/>
                </a:lnTo>
                <a:lnTo>
                  <a:pt x="1122" y="497"/>
                </a:lnTo>
                <a:lnTo>
                  <a:pt x="1126" y="563"/>
                </a:lnTo>
                <a:lnTo>
                  <a:pt x="1122" y="629"/>
                </a:lnTo>
                <a:lnTo>
                  <a:pt x="1112" y="692"/>
                </a:lnTo>
                <a:lnTo>
                  <a:pt x="1093" y="752"/>
                </a:lnTo>
                <a:lnTo>
                  <a:pt x="1070" y="810"/>
                </a:lnTo>
                <a:lnTo>
                  <a:pt x="1039" y="864"/>
                </a:lnTo>
                <a:lnTo>
                  <a:pt x="1003" y="915"/>
                </a:lnTo>
                <a:lnTo>
                  <a:pt x="962" y="961"/>
                </a:lnTo>
                <a:lnTo>
                  <a:pt x="916" y="1002"/>
                </a:lnTo>
                <a:lnTo>
                  <a:pt x="865" y="1038"/>
                </a:lnTo>
                <a:lnTo>
                  <a:pt x="811" y="1068"/>
                </a:lnTo>
                <a:lnTo>
                  <a:pt x="753" y="1092"/>
                </a:lnTo>
                <a:lnTo>
                  <a:pt x="692" y="1110"/>
                </a:lnTo>
                <a:lnTo>
                  <a:pt x="629" y="1121"/>
                </a:lnTo>
                <a:lnTo>
                  <a:pt x="564" y="1125"/>
                </a:lnTo>
                <a:lnTo>
                  <a:pt x="498" y="1121"/>
                </a:lnTo>
                <a:lnTo>
                  <a:pt x="435" y="1110"/>
                </a:lnTo>
                <a:lnTo>
                  <a:pt x="373" y="1092"/>
                </a:lnTo>
                <a:lnTo>
                  <a:pt x="315" y="1068"/>
                </a:lnTo>
                <a:lnTo>
                  <a:pt x="261" y="1038"/>
                </a:lnTo>
                <a:lnTo>
                  <a:pt x="211" y="1002"/>
                </a:lnTo>
                <a:lnTo>
                  <a:pt x="165" y="961"/>
                </a:lnTo>
                <a:lnTo>
                  <a:pt x="123" y="915"/>
                </a:lnTo>
                <a:lnTo>
                  <a:pt x="88" y="864"/>
                </a:lnTo>
                <a:lnTo>
                  <a:pt x="58" y="810"/>
                </a:lnTo>
                <a:lnTo>
                  <a:pt x="33" y="752"/>
                </a:lnTo>
                <a:lnTo>
                  <a:pt x="14" y="692"/>
                </a:lnTo>
                <a:lnTo>
                  <a:pt x="4" y="629"/>
                </a:lnTo>
                <a:lnTo>
                  <a:pt x="0" y="563"/>
                </a:lnTo>
                <a:lnTo>
                  <a:pt x="4" y="497"/>
                </a:lnTo>
                <a:lnTo>
                  <a:pt x="14" y="434"/>
                </a:lnTo>
                <a:lnTo>
                  <a:pt x="33" y="373"/>
                </a:lnTo>
                <a:lnTo>
                  <a:pt x="58" y="315"/>
                </a:lnTo>
                <a:lnTo>
                  <a:pt x="88" y="261"/>
                </a:lnTo>
                <a:lnTo>
                  <a:pt x="123" y="211"/>
                </a:lnTo>
                <a:lnTo>
                  <a:pt x="165" y="165"/>
                </a:lnTo>
                <a:lnTo>
                  <a:pt x="211" y="123"/>
                </a:lnTo>
                <a:lnTo>
                  <a:pt x="261" y="88"/>
                </a:lnTo>
                <a:lnTo>
                  <a:pt x="315" y="58"/>
                </a:lnTo>
                <a:lnTo>
                  <a:pt x="373" y="33"/>
                </a:lnTo>
                <a:lnTo>
                  <a:pt x="435" y="14"/>
                </a:lnTo>
                <a:lnTo>
                  <a:pt x="498" y="4"/>
                </a:lnTo>
                <a:lnTo>
                  <a:pt x="564"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8" name="Freeform 18">
            <a:extLst>
              <a:ext uri="{FF2B5EF4-FFF2-40B4-BE49-F238E27FC236}">
                <a16:creationId xmlns:a16="http://schemas.microsoft.com/office/drawing/2014/main" id="{AD24D679-6B7A-4A71-9DE5-E0BD2B73783C}"/>
              </a:ext>
            </a:extLst>
          </p:cNvPr>
          <p:cNvSpPr>
            <a:spLocks/>
          </p:cNvSpPr>
          <p:nvPr/>
        </p:nvSpPr>
        <p:spPr bwMode="auto">
          <a:xfrm>
            <a:off x="6929561" y="3638327"/>
            <a:ext cx="865187" cy="866775"/>
          </a:xfrm>
          <a:custGeom>
            <a:avLst/>
            <a:gdLst>
              <a:gd name="T0" fmla="*/ 2147483647 w 817"/>
              <a:gd name="T1" fmla="*/ 0 h 816"/>
              <a:gd name="T2" fmla="*/ 2147483647 w 817"/>
              <a:gd name="T3" fmla="*/ 2147483647 h 816"/>
              <a:gd name="T4" fmla="*/ 2147483647 w 817"/>
              <a:gd name="T5" fmla="*/ 2147483647 h 816"/>
              <a:gd name="T6" fmla="*/ 2147483647 w 817"/>
              <a:gd name="T7" fmla="*/ 2147483647 h 816"/>
              <a:gd name="T8" fmla="*/ 2147483647 w 817"/>
              <a:gd name="T9" fmla="*/ 2147483647 h 816"/>
              <a:gd name="T10" fmla="*/ 2147483647 w 817"/>
              <a:gd name="T11" fmla="*/ 2147483647 h 816"/>
              <a:gd name="T12" fmla="*/ 2147483647 w 817"/>
              <a:gd name="T13" fmla="*/ 2147483647 h 816"/>
              <a:gd name="T14" fmla="*/ 2147483647 w 817"/>
              <a:gd name="T15" fmla="*/ 2147483647 h 816"/>
              <a:gd name="T16" fmla="*/ 2147483647 w 817"/>
              <a:gd name="T17" fmla="*/ 2147483647 h 816"/>
              <a:gd name="T18" fmla="*/ 2147483647 w 817"/>
              <a:gd name="T19" fmla="*/ 2147483647 h 816"/>
              <a:gd name="T20" fmla="*/ 2147483647 w 817"/>
              <a:gd name="T21" fmla="*/ 2147483647 h 816"/>
              <a:gd name="T22" fmla="*/ 2147483647 w 817"/>
              <a:gd name="T23" fmla="*/ 2147483647 h 816"/>
              <a:gd name="T24" fmla="*/ 2147483647 w 817"/>
              <a:gd name="T25" fmla="*/ 2147483647 h 816"/>
              <a:gd name="T26" fmla="*/ 2147483647 w 817"/>
              <a:gd name="T27" fmla="*/ 2147483647 h 816"/>
              <a:gd name="T28" fmla="*/ 2147483647 w 817"/>
              <a:gd name="T29" fmla="*/ 2147483647 h 816"/>
              <a:gd name="T30" fmla="*/ 2147483647 w 817"/>
              <a:gd name="T31" fmla="*/ 2147483647 h 816"/>
              <a:gd name="T32" fmla="*/ 2147483647 w 817"/>
              <a:gd name="T33" fmla="*/ 2147483647 h 816"/>
              <a:gd name="T34" fmla="*/ 2147483647 w 817"/>
              <a:gd name="T35" fmla="*/ 2147483647 h 816"/>
              <a:gd name="T36" fmla="*/ 2147483647 w 817"/>
              <a:gd name="T37" fmla="*/ 2147483647 h 816"/>
              <a:gd name="T38" fmla="*/ 2147483647 w 817"/>
              <a:gd name="T39" fmla="*/ 2147483647 h 816"/>
              <a:gd name="T40" fmla="*/ 2147483647 w 817"/>
              <a:gd name="T41" fmla="*/ 2147483647 h 816"/>
              <a:gd name="T42" fmla="*/ 2147483647 w 817"/>
              <a:gd name="T43" fmla="*/ 2147483647 h 816"/>
              <a:gd name="T44" fmla="*/ 2147483647 w 817"/>
              <a:gd name="T45" fmla="*/ 2147483647 h 816"/>
              <a:gd name="T46" fmla="*/ 2147483647 w 817"/>
              <a:gd name="T47" fmla="*/ 2147483647 h 816"/>
              <a:gd name="T48" fmla="*/ 2147483647 w 817"/>
              <a:gd name="T49" fmla="*/ 2147483647 h 816"/>
              <a:gd name="T50" fmla="*/ 2147483647 w 817"/>
              <a:gd name="T51" fmla="*/ 2147483647 h 816"/>
              <a:gd name="T52" fmla="*/ 2147483647 w 817"/>
              <a:gd name="T53" fmla="*/ 2147483647 h 816"/>
              <a:gd name="T54" fmla="*/ 2147483647 w 817"/>
              <a:gd name="T55" fmla="*/ 2147483647 h 816"/>
              <a:gd name="T56" fmla="*/ 2147483647 w 817"/>
              <a:gd name="T57" fmla="*/ 2147483647 h 816"/>
              <a:gd name="T58" fmla="*/ 2147483647 w 817"/>
              <a:gd name="T59" fmla="*/ 2147483647 h 816"/>
              <a:gd name="T60" fmla="*/ 2147483647 w 817"/>
              <a:gd name="T61" fmla="*/ 2147483647 h 816"/>
              <a:gd name="T62" fmla="*/ 2147483647 w 817"/>
              <a:gd name="T63" fmla="*/ 2147483647 h 816"/>
              <a:gd name="T64" fmla="*/ 2147483647 w 817"/>
              <a:gd name="T65" fmla="*/ 2147483647 h 816"/>
              <a:gd name="T66" fmla="*/ 2147483647 w 817"/>
              <a:gd name="T67" fmla="*/ 2147483647 h 816"/>
              <a:gd name="T68" fmla="*/ 2147483647 w 817"/>
              <a:gd name="T69" fmla="*/ 2147483647 h 816"/>
              <a:gd name="T70" fmla="*/ 2147483647 w 817"/>
              <a:gd name="T71" fmla="*/ 2147483647 h 816"/>
              <a:gd name="T72" fmla="*/ 0 w 817"/>
              <a:gd name="T73" fmla="*/ 2147483647 h 816"/>
              <a:gd name="T74" fmla="*/ 2147483647 w 817"/>
              <a:gd name="T75" fmla="*/ 2147483647 h 816"/>
              <a:gd name="T76" fmla="*/ 2147483647 w 817"/>
              <a:gd name="T77" fmla="*/ 2147483647 h 816"/>
              <a:gd name="T78" fmla="*/ 2147483647 w 817"/>
              <a:gd name="T79" fmla="*/ 2147483647 h 816"/>
              <a:gd name="T80" fmla="*/ 2147483647 w 817"/>
              <a:gd name="T81" fmla="*/ 2147483647 h 816"/>
              <a:gd name="T82" fmla="*/ 2147483647 w 817"/>
              <a:gd name="T83" fmla="*/ 2147483647 h 816"/>
              <a:gd name="T84" fmla="*/ 2147483647 w 817"/>
              <a:gd name="T85" fmla="*/ 2147483647 h 816"/>
              <a:gd name="T86" fmla="*/ 2147483647 w 817"/>
              <a:gd name="T87" fmla="*/ 2147483647 h 816"/>
              <a:gd name="T88" fmla="*/ 2147483647 w 817"/>
              <a:gd name="T89" fmla="*/ 2147483647 h 816"/>
              <a:gd name="T90" fmla="*/ 2147483647 w 817"/>
              <a:gd name="T91" fmla="*/ 2147483647 h 816"/>
              <a:gd name="T92" fmla="*/ 2147483647 w 817"/>
              <a:gd name="T93" fmla="*/ 2147483647 h 816"/>
              <a:gd name="T94" fmla="*/ 2147483647 w 817"/>
              <a:gd name="T95" fmla="*/ 2147483647 h 816"/>
              <a:gd name="T96" fmla="*/ 2147483647 w 817"/>
              <a:gd name="T97" fmla="*/ 0 h 8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7" h="816">
                <a:moveTo>
                  <a:pt x="409" y="0"/>
                </a:moveTo>
                <a:lnTo>
                  <a:pt x="464" y="2"/>
                </a:lnTo>
                <a:lnTo>
                  <a:pt x="516" y="14"/>
                </a:lnTo>
                <a:lnTo>
                  <a:pt x="568" y="31"/>
                </a:lnTo>
                <a:lnTo>
                  <a:pt x="615" y="55"/>
                </a:lnTo>
                <a:lnTo>
                  <a:pt x="658" y="84"/>
                </a:lnTo>
                <a:lnTo>
                  <a:pt x="698" y="119"/>
                </a:lnTo>
                <a:lnTo>
                  <a:pt x="732" y="159"/>
                </a:lnTo>
                <a:lnTo>
                  <a:pt x="761" y="202"/>
                </a:lnTo>
                <a:lnTo>
                  <a:pt x="785" y="249"/>
                </a:lnTo>
                <a:lnTo>
                  <a:pt x="803" y="299"/>
                </a:lnTo>
                <a:lnTo>
                  <a:pt x="813" y="352"/>
                </a:lnTo>
                <a:lnTo>
                  <a:pt x="817" y="408"/>
                </a:lnTo>
                <a:lnTo>
                  <a:pt x="813" y="463"/>
                </a:lnTo>
                <a:lnTo>
                  <a:pt x="803" y="516"/>
                </a:lnTo>
                <a:lnTo>
                  <a:pt x="785" y="567"/>
                </a:lnTo>
                <a:lnTo>
                  <a:pt x="761" y="614"/>
                </a:lnTo>
                <a:lnTo>
                  <a:pt x="732" y="657"/>
                </a:lnTo>
                <a:lnTo>
                  <a:pt x="698" y="697"/>
                </a:lnTo>
                <a:lnTo>
                  <a:pt x="658" y="731"/>
                </a:lnTo>
                <a:lnTo>
                  <a:pt x="615" y="760"/>
                </a:lnTo>
                <a:lnTo>
                  <a:pt x="568" y="783"/>
                </a:lnTo>
                <a:lnTo>
                  <a:pt x="516" y="802"/>
                </a:lnTo>
                <a:lnTo>
                  <a:pt x="464" y="812"/>
                </a:lnTo>
                <a:lnTo>
                  <a:pt x="409" y="816"/>
                </a:lnTo>
                <a:lnTo>
                  <a:pt x="353" y="812"/>
                </a:lnTo>
                <a:lnTo>
                  <a:pt x="300" y="802"/>
                </a:lnTo>
                <a:lnTo>
                  <a:pt x="250" y="783"/>
                </a:lnTo>
                <a:lnTo>
                  <a:pt x="202" y="760"/>
                </a:lnTo>
                <a:lnTo>
                  <a:pt x="159" y="731"/>
                </a:lnTo>
                <a:lnTo>
                  <a:pt x="119" y="697"/>
                </a:lnTo>
                <a:lnTo>
                  <a:pt x="84" y="657"/>
                </a:lnTo>
                <a:lnTo>
                  <a:pt x="55" y="614"/>
                </a:lnTo>
                <a:lnTo>
                  <a:pt x="31" y="567"/>
                </a:lnTo>
                <a:lnTo>
                  <a:pt x="14" y="516"/>
                </a:lnTo>
                <a:lnTo>
                  <a:pt x="3" y="463"/>
                </a:lnTo>
                <a:lnTo>
                  <a:pt x="0" y="408"/>
                </a:lnTo>
                <a:lnTo>
                  <a:pt x="3" y="352"/>
                </a:lnTo>
                <a:lnTo>
                  <a:pt x="14" y="299"/>
                </a:lnTo>
                <a:lnTo>
                  <a:pt x="31" y="249"/>
                </a:lnTo>
                <a:lnTo>
                  <a:pt x="55" y="202"/>
                </a:lnTo>
                <a:lnTo>
                  <a:pt x="84" y="159"/>
                </a:lnTo>
                <a:lnTo>
                  <a:pt x="119" y="119"/>
                </a:lnTo>
                <a:lnTo>
                  <a:pt x="159" y="84"/>
                </a:lnTo>
                <a:lnTo>
                  <a:pt x="202" y="55"/>
                </a:lnTo>
                <a:lnTo>
                  <a:pt x="250" y="31"/>
                </a:lnTo>
                <a:lnTo>
                  <a:pt x="300" y="14"/>
                </a:lnTo>
                <a:lnTo>
                  <a:pt x="353" y="2"/>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9" name="Freeform 6">
            <a:extLst>
              <a:ext uri="{FF2B5EF4-FFF2-40B4-BE49-F238E27FC236}">
                <a16:creationId xmlns:a16="http://schemas.microsoft.com/office/drawing/2014/main" id="{13C361AF-F5FD-479F-8D79-6E56367C2205}"/>
              </a:ext>
            </a:extLst>
          </p:cNvPr>
          <p:cNvSpPr>
            <a:spLocks/>
          </p:cNvSpPr>
          <p:nvPr/>
        </p:nvSpPr>
        <p:spPr bwMode="auto">
          <a:xfrm>
            <a:off x="7956673" y="2533427"/>
            <a:ext cx="1793875" cy="1793875"/>
          </a:xfrm>
          <a:custGeom>
            <a:avLst/>
            <a:gdLst>
              <a:gd name="T0" fmla="*/ 2147483647 w 2671"/>
              <a:gd name="T1" fmla="*/ 2147483647 h 2670"/>
              <a:gd name="T2" fmla="*/ 2147483647 w 2671"/>
              <a:gd name="T3" fmla="*/ 2147483647 h 2670"/>
              <a:gd name="T4" fmla="*/ 2147483647 w 2671"/>
              <a:gd name="T5" fmla="*/ 2147483647 h 2670"/>
              <a:gd name="T6" fmla="*/ 2147483647 w 2671"/>
              <a:gd name="T7" fmla="*/ 2147483647 h 2670"/>
              <a:gd name="T8" fmla="*/ 2147483647 w 2671"/>
              <a:gd name="T9" fmla="*/ 2147483647 h 2670"/>
              <a:gd name="T10" fmla="*/ 2147483647 w 2671"/>
              <a:gd name="T11" fmla="*/ 2147483647 h 2670"/>
              <a:gd name="T12" fmla="*/ 2147483647 w 2671"/>
              <a:gd name="T13" fmla="*/ 2147483647 h 2670"/>
              <a:gd name="T14" fmla="*/ 2147483647 w 2671"/>
              <a:gd name="T15" fmla="*/ 2147483647 h 2670"/>
              <a:gd name="T16" fmla="*/ 2147483647 w 2671"/>
              <a:gd name="T17" fmla="*/ 2147483647 h 2670"/>
              <a:gd name="T18" fmla="*/ 2147483647 w 2671"/>
              <a:gd name="T19" fmla="*/ 2147483647 h 2670"/>
              <a:gd name="T20" fmla="*/ 2147483647 w 2671"/>
              <a:gd name="T21" fmla="*/ 2147483647 h 2670"/>
              <a:gd name="T22" fmla="*/ 2147483647 w 2671"/>
              <a:gd name="T23" fmla="*/ 2147483647 h 2670"/>
              <a:gd name="T24" fmla="*/ 2147483647 w 2671"/>
              <a:gd name="T25" fmla="*/ 2147483647 h 2670"/>
              <a:gd name="T26" fmla="*/ 2147483647 w 2671"/>
              <a:gd name="T27" fmla="*/ 2147483647 h 2670"/>
              <a:gd name="T28" fmla="*/ 2147483647 w 2671"/>
              <a:gd name="T29" fmla="*/ 2147483647 h 2670"/>
              <a:gd name="T30" fmla="*/ 2147483647 w 2671"/>
              <a:gd name="T31" fmla="*/ 2147483647 h 2670"/>
              <a:gd name="T32" fmla="*/ 2147483647 w 2671"/>
              <a:gd name="T33" fmla="*/ 2147483647 h 2670"/>
              <a:gd name="T34" fmla="*/ 2147483647 w 2671"/>
              <a:gd name="T35" fmla="*/ 2147483647 h 2670"/>
              <a:gd name="T36" fmla="*/ 2147483647 w 2671"/>
              <a:gd name="T37" fmla="*/ 2147483647 h 2670"/>
              <a:gd name="T38" fmla="*/ 2147483647 w 2671"/>
              <a:gd name="T39" fmla="*/ 2147483647 h 2670"/>
              <a:gd name="T40" fmla="*/ 2147483647 w 2671"/>
              <a:gd name="T41" fmla="*/ 2147483647 h 2670"/>
              <a:gd name="T42" fmla="*/ 2147483647 w 2671"/>
              <a:gd name="T43" fmla="*/ 2147483647 h 2670"/>
              <a:gd name="T44" fmla="*/ 2147483647 w 2671"/>
              <a:gd name="T45" fmla="*/ 2147483647 h 2670"/>
              <a:gd name="T46" fmla="*/ 2147483647 w 2671"/>
              <a:gd name="T47" fmla="*/ 2147483647 h 2670"/>
              <a:gd name="T48" fmla="*/ 2147483647 w 2671"/>
              <a:gd name="T49" fmla="*/ 2147483647 h 2670"/>
              <a:gd name="T50" fmla="*/ 2147483647 w 2671"/>
              <a:gd name="T51" fmla="*/ 2147483647 h 2670"/>
              <a:gd name="T52" fmla="*/ 2147483647 w 2671"/>
              <a:gd name="T53" fmla="*/ 2147483647 h 2670"/>
              <a:gd name="T54" fmla="*/ 2147483647 w 2671"/>
              <a:gd name="T55" fmla="*/ 2147483647 h 2670"/>
              <a:gd name="T56" fmla="*/ 2147483647 w 2671"/>
              <a:gd name="T57" fmla="*/ 2147483647 h 2670"/>
              <a:gd name="T58" fmla="*/ 2147483647 w 2671"/>
              <a:gd name="T59" fmla="*/ 2147483647 h 2670"/>
              <a:gd name="T60" fmla="*/ 2147483647 w 2671"/>
              <a:gd name="T61" fmla="*/ 2147483647 h 2670"/>
              <a:gd name="T62" fmla="*/ 0 w 2671"/>
              <a:gd name="T63" fmla="*/ 2147483647 h 2670"/>
              <a:gd name="T64" fmla="*/ 2147483647 w 2671"/>
              <a:gd name="T65" fmla="*/ 2147483647 h 2670"/>
              <a:gd name="T66" fmla="*/ 2147483647 w 2671"/>
              <a:gd name="T67" fmla="*/ 2147483647 h 2670"/>
              <a:gd name="T68" fmla="*/ 2147483647 w 2671"/>
              <a:gd name="T69" fmla="*/ 2147483647 h 2670"/>
              <a:gd name="T70" fmla="*/ 2147483647 w 2671"/>
              <a:gd name="T71" fmla="*/ 2147483647 h 2670"/>
              <a:gd name="T72" fmla="*/ 2147483647 w 2671"/>
              <a:gd name="T73" fmla="*/ 2147483647 h 2670"/>
              <a:gd name="T74" fmla="*/ 2147483647 w 2671"/>
              <a:gd name="T75" fmla="*/ 2147483647 h 2670"/>
              <a:gd name="T76" fmla="*/ 2147483647 w 2671"/>
              <a:gd name="T77" fmla="*/ 2147483647 h 2670"/>
              <a:gd name="T78" fmla="*/ 2147483647 w 2671"/>
              <a:gd name="T79" fmla="*/ 2147483647 h 2670"/>
              <a:gd name="T80" fmla="*/ 2147483647 w 2671"/>
              <a:gd name="T81" fmla="*/ 2147483647 h 2670"/>
              <a:gd name="T82" fmla="*/ 2147483647 w 2671"/>
              <a:gd name="T83" fmla="*/ 2147483647 h 26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71" h="2670">
                <a:moveTo>
                  <a:pt x="1336" y="0"/>
                </a:moveTo>
                <a:lnTo>
                  <a:pt x="1440" y="4"/>
                </a:lnTo>
                <a:lnTo>
                  <a:pt x="1542" y="15"/>
                </a:lnTo>
                <a:lnTo>
                  <a:pt x="1642" y="35"/>
                </a:lnTo>
                <a:lnTo>
                  <a:pt x="1740" y="61"/>
                </a:lnTo>
                <a:lnTo>
                  <a:pt x="1833" y="95"/>
                </a:lnTo>
                <a:lnTo>
                  <a:pt x="1924" y="135"/>
                </a:lnTo>
                <a:lnTo>
                  <a:pt x="2010" y="182"/>
                </a:lnTo>
                <a:lnTo>
                  <a:pt x="2093" y="235"/>
                </a:lnTo>
                <a:lnTo>
                  <a:pt x="2172" y="292"/>
                </a:lnTo>
                <a:lnTo>
                  <a:pt x="2246" y="357"/>
                </a:lnTo>
                <a:lnTo>
                  <a:pt x="2314" y="426"/>
                </a:lnTo>
                <a:lnTo>
                  <a:pt x="2378" y="500"/>
                </a:lnTo>
                <a:lnTo>
                  <a:pt x="2437" y="579"/>
                </a:lnTo>
                <a:lnTo>
                  <a:pt x="2490" y="661"/>
                </a:lnTo>
                <a:lnTo>
                  <a:pt x="2536" y="748"/>
                </a:lnTo>
                <a:lnTo>
                  <a:pt x="2577" y="837"/>
                </a:lnTo>
                <a:lnTo>
                  <a:pt x="2610" y="932"/>
                </a:lnTo>
                <a:lnTo>
                  <a:pt x="2637" y="1029"/>
                </a:lnTo>
                <a:lnTo>
                  <a:pt x="2656" y="1127"/>
                </a:lnTo>
                <a:lnTo>
                  <a:pt x="2667" y="1230"/>
                </a:lnTo>
                <a:lnTo>
                  <a:pt x="2671" y="1335"/>
                </a:lnTo>
                <a:lnTo>
                  <a:pt x="2667" y="1438"/>
                </a:lnTo>
                <a:lnTo>
                  <a:pt x="2656" y="1541"/>
                </a:lnTo>
                <a:lnTo>
                  <a:pt x="2637" y="1641"/>
                </a:lnTo>
                <a:lnTo>
                  <a:pt x="2610" y="1738"/>
                </a:lnTo>
                <a:lnTo>
                  <a:pt x="2577" y="1831"/>
                </a:lnTo>
                <a:lnTo>
                  <a:pt x="2536" y="1921"/>
                </a:lnTo>
                <a:lnTo>
                  <a:pt x="2490" y="2008"/>
                </a:lnTo>
                <a:lnTo>
                  <a:pt x="2437" y="2091"/>
                </a:lnTo>
                <a:lnTo>
                  <a:pt x="2378" y="2170"/>
                </a:lnTo>
                <a:lnTo>
                  <a:pt x="2314" y="2243"/>
                </a:lnTo>
                <a:lnTo>
                  <a:pt x="2246" y="2313"/>
                </a:lnTo>
                <a:lnTo>
                  <a:pt x="2172" y="2376"/>
                </a:lnTo>
                <a:lnTo>
                  <a:pt x="2093" y="2435"/>
                </a:lnTo>
                <a:lnTo>
                  <a:pt x="2010" y="2487"/>
                </a:lnTo>
                <a:lnTo>
                  <a:pt x="1924" y="2533"/>
                </a:lnTo>
                <a:lnTo>
                  <a:pt x="1833" y="2574"/>
                </a:lnTo>
                <a:lnTo>
                  <a:pt x="1740" y="2607"/>
                </a:lnTo>
                <a:lnTo>
                  <a:pt x="1642" y="2634"/>
                </a:lnTo>
                <a:lnTo>
                  <a:pt x="1542" y="2653"/>
                </a:lnTo>
                <a:lnTo>
                  <a:pt x="1440" y="2664"/>
                </a:lnTo>
                <a:lnTo>
                  <a:pt x="1336" y="2670"/>
                </a:lnTo>
                <a:lnTo>
                  <a:pt x="1231" y="2664"/>
                </a:lnTo>
                <a:lnTo>
                  <a:pt x="1128" y="2653"/>
                </a:lnTo>
                <a:lnTo>
                  <a:pt x="1030" y="2634"/>
                </a:lnTo>
                <a:lnTo>
                  <a:pt x="933" y="2607"/>
                </a:lnTo>
                <a:lnTo>
                  <a:pt x="838" y="2574"/>
                </a:lnTo>
                <a:lnTo>
                  <a:pt x="749" y="2533"/>
                </a:lnTo>
                <a:lnTo>
                  <a:pt x="662" y="2487"/>
                </a:lnTo>
                <a:lnTo>
                  <a:pt x="578" y="2435"/>
                </a:lnTo>
                <a:lnTo>
                  <a:pt x="500" y="2376"/>
                </a:lnTo>
                <a:lnTo>
                  <a:pt x="425" y="2313"/>
                </a:lnTo>
                <a:lnTo>
                  <a:pt x="357" y="2243"/>
                </a:lnTo>
                <a:lnTo>
                  <a:pt x="293" y="2170"/>
                </a:lnTo>
                <a:lnTo>
                  <a:pt x="235" y="2091"/>
                </a:lnTo>
                <a:lnTo>
                  <a:pt x="182" y="2008"/>
                </a:lnTo>
                <a:lnTo>
                  <a:pt x="135" y="1921"/>
                </a:lnTo>
                <a:lnTo>
                  <a:pt x="95" y="1831"/>
                </a:lnTo>
                <a:lnTo>
                  <a:pt x="61" y="1738"/>
                </a:lnTo>
                <a:lnTo>
                  <a:pt x="35" y="1641"/>
                </a:lnTo>
                <a:lnTo>
                  <a:pt x="15" y="1541"/>
                </a:lnTo>
                <a:lnTo>
                  <a:pt x="3" y="1438"/>
                </a:lnTo>
                <a:lnTo>
                  <a:pt x="0" y="1335"/>
                </a:lnTo>
                <a:lnTo>
                  <a:pt x="3" y="1230"/>
                </a:lnTo>
                <a:lnTo>
                  <a:pt x="15" y="1127"/>
                </a:lnTo>
                <a:lnTo>
                  <a:pt x="35" y="1029"/>
                </a:lnTo>
                <a:lnTo>
                  <a:pt x="61" y="932"/>
                </a:lnTo>
                <a:lnTo>
                  <a:pt x="95" y="837"/>
                </a:lnTo>
                <a:lnTo>
                  <a:pt x="135" y="748"/>
                </a:lnTo>
                <a:lnTo>
                  <a:pt x="182" y="661"/>
                </a:lnTo>
                <a:lnTo>
                  <a:pt x="235" y="579"/>
                </a:lnTo>
                <a:lnTo>
                  <a:pt x="293" y="500"/>
                </a:lnTo>
                <a:lnTo>
                  <a:pt x="357" y="426"/>
                </a:lnTo>
                <a:lnTo>
                  <a:pt x="425" y="357"/>
                </a:lnTo>
                <a:lnTo>
                  <a:pt x="500" y="292"/>
                </a:lnTo>
                <a:lnTo>
                  <a:pt x="578" y="235"/>
                </a:lnTo>
                <a:lnTo>
                  <a:pt x="662" y="182"/>
                </a:lnTo>
                <a:lnTo>
                  <a:pt x="749" y="135"/>
                </a:lnTo>
                <a:lnTo>
                  <a:pt x="838" y="95"/>
                </a:lnTo>
                <a:lnTo>
                  <a:pt x="933" y="61"/>
                </a:lnTo>
                <a:lnTo>
                  <a:pt x="1030" y="35"/>
                </a:lnTo>
                <a:lnTo>
                  <a:pt x="1128" y="15"/>
                </a:lnTo>
                <a:lnTo>
                  <a:pt x="1231" y="4"/>
                </a:lnTo>
                <a:lnTo>
                  <a:pt x="1336" y="0"/>
                </a:lnTo>
                <a:close/>
              </a:path>
            </a:pathLst>
          </a:custGeom>
          <a:solidFill>
            <a:srgbClr val="76717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40" name="Freeform 6">
            <a:extLst>
              <a:ext uri="{FF2B5EF4-FFF2-40B4-BE49-F238E27FC236}">
                <a16:creationId xmlns:a16="http://schemas.microsoft.com/office/drawing/2014/main" id="{519D40C6-BDE2-4B19-A83E-16AE63857F94}"/>
              </a:ext>
            </a:extLst>
          </p:cNvPr>
          <p:cNvSpPr>
            <a:spLocks noEditPoints="1"/>
          </p:cNvSpPr>
          <p:nvPr/>
        </p:nvSpPr>
        <p:spPr bwMode="auto">
          <a:xfrm>
            <a:off x="7158161" y="2390552"/>
            <a:ext cx="331787" cy="482600"/>
          </a:xfrm>
          <a:custGeom>
            <a:avLst/>
            <a:gdLst>
              <a:gd name="T0" fmla="*/ 2147483647 w 259"/>
              <a:gd name="T1" fmla="*/ 2147483647 h 377"/>
              <a:gd name="T2" fmla="*/ 2147483647 w 259"/>
              <a:gd name="T3" fmla="*/ 2147483647 h 377"/>
              <a:gd name="T4" fmla="*/ 2147483647 w 259"/>
              <a:gd name="T5" fmla="*/ 2147483647 h 377"/>
              <a:gd name="T6" fmla="*/ 2147483647 w 259"/>
              <a:gd name="T7" fmla="*/ 2147483647 h 377"/>
              <a:gd name="T8" fmla="*/ 2147483647 w 259"/>
              <a:gd name="T9" fmla="*/ 2147483647 h 377"/>
              <a:gd name="T10" fmla="*/ 2147483647 w 259"/>
              <a:gd name="T11" fmla="*/ 2147483647 h 377"/>
              <a:gd name="T12" fmla="*/ 2147483647 w 259"/>
              <a:gd name="T13" fmla="*/ 2147483647 h 377"/>
              <a:gd name="T14" fmla="*/ 2147483647 w 259"/>
              <a:gd name="T15" fmla="*/ 2147483647 h 377"/>
              <a:gd name="T16" fmla="*/ 2147483647 w 259"/>
              <a:gd name="T17" fmla="*/ 2147483647 h 377"/>
              <a:gd name="T18" fmla="*/ 2147483647 w 259"/>
              <a:gd name="T19" fmla="*/ 2147483647 h 377"/>
              <a:gd name="T20" fmla="*/ 2147483647 w 259"/>
              <a:gd name="T21" fmla="*/ 2147483647 h 377"/>
              <a:gd name="T22" fmla="*/ 2147483647 w 259"/>
              <a:gd name="T23" fmla="*/ 2147483647 h 377"/>
              <a:gd name="T24" fmla="*/ 2147483647 w 259"/>
              <a:gd name="T25" fmla="*/ 2147483647 h 377"/>
              <a:gd name="T26" fmla="*/ 2147483647 w 259"/>
              <a:gd name="T27" fmla="*/ 2147483647 h 377"/>
              <a:gd name="T28" fmla="*/ 2147483647 w 259"/>
              <a:gd name="T29" fmla="*/ 2147483647 h 377"/>
              <a:gd name="T30" fmla="*/ 2147483647 w 259"/>
              <a:gd name="T31" fmla="*/ 2147483647 h 377"/>
              <a:gd name="T32" fmla="*/ 2147483647 w 259"/>
              <a:gd name="T33" fmla="*/ 2147483647 h 377"/>
              <a:gd name="T34" fmla="*/ 2147483647 w 259"/>
              <a:gd name="T35" fmla="*/ 2147483647 h 377"/>
              <a:gd name="T36" fmla="*/ 2147483647 w 259"/>
              <a:gd name="T37" fmla="*/ 2147483647 h 377"/>
              <a:gd name="T38" fmla="*/ 2147483647 w 259"/>
              <a:gd name="T39" fmla="*/ 2147483647 h 377"/>
              <a:gd name="T40" fmla="*/ 2147483647 w 259"/>
              <a:gd name="T41" fmla="*/ 2147483647 h 377"/>
              <a:gd name="T42" fmla="*/ 2147483647 w 259"/>
              <a:gd name="T43" fmla="*/ 2147483647 h 377"/>
              <a:gd name="T44" fmla="*/ 2147483647 w 259"/>
              <a:gd name="T45" fmla="*/ 2147483647 h 377"/>
              <a:gd name="T46" fmla="*/ 2147483647 w 259"/>
              <a:gd name="T47" fmla="*/ 2147483647 h 377"/>
              <a:gd name="T48" fmla="*/ 2147483647 w 259"/>
              <a:gd name="T49" fmla="*/ 2147483647 h 377"/>
              <a:gd name="T50" fmla="*/ 2147483647 w 259"/>
              <a:gd name="T51" fmla="*/ 2147483647 h 377"/>
              <a:gd name="T52" fmla="*/ 2147483647 w 259"/>
              <a:gd name="T53" fmla="*/ 2147483647 h 377"/>
              <a:gd name="T54" fmla="*/ 2147483647 w 259"/>
              <a:gd name="T55" fmla="*/ 2147483647 h 377"/>
              <a:gd name="T56" fmla="*/ 2147483647 w 259"/>
              <a:gd name="T57" fmla="*/ 2147483647 h 377"/>
              <a:gd name="T58" fmla="*/ 2147483647 w 259"/>
              <a:gd name="T59" fmla="*/ 2147483647 h 377"/>
              <a:gd name="T60" fmla="*/ 2147483647 w 259"/>
              <a:gd name="T61" fmla="*/ 2147483647 h 377"/>
              <a:gd name="T62" fmla="*/ 0 w 259"/>
              <a:gd name="T63" fmla="*/ 2147483647 h 377"/>
              <a:gd name="T64" fmla="*/ 2147483647 w 259"/>
              <a:gd name="T65" fmla="*/ 2147483647 h 377"/>
              <a:gd name="T66" fmla="*/ 2147483647 w 259"/>
              <a:gd name="T67" fmla="*/ 2147483647 h 377"/>
              <a:gd name="T68" fmla="*/ 2147483647 w 259"/>
              <a:gd name="T69" fmla="*/ 2147483647 h 377"/>
              <a:gd name="T70" fmla="*/ 2147483647 w 259"/>
              <a:gd name="T71" fmla="*/ 2147483647 h 377"/>
              <a:gd name="T72" fmla="*/ 2147483647 w 259"/>
              <a:gd name="T73" fmla="*/ 2147483647 h 377"/>
              <a:gd name="T74" fmla="*/ 2147483647 w 259"/>
              <a:gd name="T75" fmla="*/ 2147483647 h 377"/>
              <a:gd name="T76" fmla="*/ 2147483647 w 259"/>
              <a:gd name="T77" fmla="*/ 2147483647 h 377"/>
              <a:gd name="T78" fmla="*/ 2147483647 w 259"/>
              <a:gd name="T79" fmla="*/ 2147483647 h 377"/>
              <a:gd name="T80" fmla="*/ 2147483647 w 259"/>
              <a:gd name="T81" fmla="*/ 2147483647 h 377"/>
              <a:gd name="T82" fmla="*/ 2147483647 w 259"/>
              <a:gd name="T83" fmla="*/ 2147483647 h 377"/>
              <a:gd name="T84" fmla="*/ 2147483647 w 259"/>
              <a:gd name="T85" fmla="*/ 2147483647 h 377"/>
              <a:gd name="T86" fmla="*/ 2147483647 w 259"/>
              <a:gd name="T87" fmla="*/ 2147483647 h 377"/>
              <a:gd name="T88" fmla="*/ 2147483647 w 259"/>
              <a:gd name="T89" fmla="*/ 2147483647 h 3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9" h="377">
                <a:moveTo>
                  <a:pt x="145" y="262"/>
                </a:moveTo>
                <a:lnTo>
                  <a:pt x="145" y="263"/>
                </a:lnTo>
                <a:lnTo>
                  <a:pt x="158" y="268"/>
                </a:lnTo>
                <a:lnTo>
                  <a:pt x="166" y="274"/>
                </a:lnTo>
                <a:lnTo>
                  <a:pt x="169" y="280"/>
                </a:lnTo>
                <a:lnTo>
                  <a:pt x="170" y="286"/>
                </a:lnTo>
                <a:lnTo>
                  <a:pt x="168" y="295"/>
                </a:lnTo>
                <a:lnTo>
                  <a:pt x="162" y="302"/>
                </a:lnTo>
                <a:lnTo>
                  <a:pt x="154" y="307"/>
                </a:lnTo>
                <a:lnTo>
                  <a:pt x="145" y="310"/>
                </a:lnTo>
                <a:lnTo>
                  <a:pt x="145" y="262"/>
                </a:lnTo>
                <a:close/>
                <a:moveTo>
                  <a:pt x="121" y="187"/>
                </a:moveTo>
                <a:lnTo>
                  <a:pt x="121" y="230"/>
                </a:lnTo>
                <a:lnTo>
                  <a:pt x="118" y="230"/>
                </a:lnTo>
                <a:lnTo>
                  <a:pt x="112" y="227"/>
                </a:lnTo>
                <a:lnTo>
                  <a:pt x="104" y="223"/>
                </a:lnTo>
                <a:lnTo>
                  <a:pt x="98" y="217"/>
                </a:lnTo>
                <a:lnTo>
                  <a:pt x="96" y="207"/>
                </a:lnTo>
                <a:lnTo>
                  <a:pt x="98" y="200"/>
                </a:lnTo>
                <a:lnTo>
                  <a:pt x="104" y="194"/>
                </a:lnTo>
                <a:lnTo>
                  <a:pt x="112" y="190"/>
                </a:lnTo>
                <a:lnTo>
                  <a:pt x="121" y="187"/>
                </a:lnTo>
                <a:close/>
                <a:moveTo>
                  <a:pt x="121" y="156"/>
                </a:moveTo>
                <a:lnTo>
                  <a:pt x="121" y="169"/>
                </a:lnTo>
                <a:lnTo>
                  <a:pt x="104" y="172"/>
                </a:lnTo>
                <a:lnTo>
                  <a:pt x="89" y="178"/>
                </a:lnTo>
                <a:lnTo>
                  <a:pt x="78" y="185"/>
                </a:lnTo>
                <a:lnTo>
                  <a:pt x="71" y="196"/>
                </a:lnTo>
                <a:lnTo>
                  <a:pt x="69" y="208"/>
                </a:lnTo>
                <a:lnTo>
                  <a:pt x="70" y="218"/>
                </a:lnTo>
                <a:lnTo>
                  <a:pt x="72" y="225"/>
                </a:lnTo>
                <a:lnTo>
                  <a:pt x="75" y="230"/>
                </a:lnTo>
                <a:lnTo>
                  <a:pt x="83" y="238"/>
                </a:lnTo>
                <a:lnTo>
                  <a:pt x="96" y="245"/>
                </a:lnTo>
                <a:lnTo>
                  <a:pt x="109" y="250"/>
                </a:lnTo>
                <a:lnTo>
                  <a:pt x="121" y="255"/>
                </a:lnTo>
                <a:lnTo>
                  <a:pt x="121" y="310"/>
                </a:lnTo>
                <a:lnTo>
                  <a:pt x="108" y="305"/>
                </a:lnTo>
                <a:lnTo>
                  <a:pt x="98" y="299"/>
                </a:lnTo>
                <a:lnTo>
                  <a:pt x="92" y="291"/>
                </a:lnTo>
                <a:lnTo>
                  <a:pt x="87" y="283"/>
                </a:lnTo>
                <a:lnTo>
                  <a:pt x="62" y="295"/>
                </a:lnTo>
                <a:lnTo>
                  <a:pt x="67" y="302"/>
                </a:lnTo>
                <a:lnTo>
                  <a:pt x="75" y="310"/>
                </a:lnTo>
                <a:lnTo>
                  <a:pt x="86" y="318"/>
                </a:lnTo>
                <a:lnTo>
                  <a:pt x="103" y="326"/>
                </a:lnTo>
                <a:lnTo>
                  <a:pt x="121" y="329"/>
                </a:lnTo>
                <a:lnTo>
                  <a:pt x="121" y="346"/>
                </a:lnTo>
                <a:lnTo>
                  <a:pt x="145" y="346"/>
                </a:lnTo>
                <a:lnTo>
                  <a:pt x="145" y="330"/>
                </a:lnTo>
                <a:lnTo>
                  <a:pt x="159" y="327"/>
                </a:lnTo>
                <a:lnTo>
                  <a:pt x="177" y="319"/>
                </a:lnTo>
                <a:lnTo>
                  <a:pt x="188" y="310"/>
                </a:lnTo>
                <a:lnTo>
                  <a:pt x="194" y="297"/>
                </a:lnTo>
                <a:lnTo>
                  <a:pt x="196" y="284"/>
                </a:lnTo>
                <a:lnTo>
                  <a:pt x="195" y="274"/>
                </a:lnTo>
                <a:lnTo>
                  <a:pt x="193" y="268"/>
                </a:lnTo>
                <a:lnTo>
                  <a:pt x="189" y="263"/>
                </a:lnTo>
                <a:lnTo>
                  <a:pt x="179" y="253"/>
                </a:lnTo>
                <a:lnTo>
                  <a:pt x="168" y="247"/>
                </a:lnTo>
                <a:lnTo>
                  <a:pt x="158" y="244"/>
                </a:lnTo>
                <a:lnTo>
                  <a:pt x="145" y="239"/>
                </a:lnTo>
                <a:lnTo>
                  <a:pt x="145" y="190"/>
                </a:lnTo>
                <a:lnTo>
                  <a:pt x="154" y="195"/>
                </a:lnTo>
                <a:lnTo>
                  <a:pt x="162" y="202"/>
                </a:lnTo>
                <a:lnTo>
                  <a:pt x="169" y="212"/>
                </a:lnTo>
                <a:lnTo>
                  <a:pt x="193" y="201"/>
                </a:lnTo>
                <a:lnTo>
                  <a:pt x="180" y="186"/>
                </a:lnTo>
                <a:lnTo>
                  <a:pt x="164" y="176"/>
                </a:lnTo>
                <a:lnTo>
                  <a:pt x="145" y="170"/>
                </a:lnTo>
                <a:lnTo>
                  <a:pt x="145" y="156"/>
                </a:lnTo>
                <a:lnTo>
                  <a:pt x="121" y="156"/>
                </a:lnTo>
                <a:close/>
                <a:moveTo>
                  <a:pt x="92" y="124"/>
                </a:moveTo>
                <a:lnTo>
                  <a:pt x="167" y="124"/>
                </a:lnTo>
                <a:lnTo>
                  <a:pt x="186" y="134"/>
                </a:lnTo>
                <a:lnTo>
                  <a:pt x="204" y="148"/>
                </a:lnTo>
                <a:lnTo>
                  <a:pt x="218" y="168"/>
                </a:lnTo>
                <a:lnTo>
                  <a:pt x="231" y="191"/>
                </a:lnTo>
                <a:lnTo>
                  <a:pt x="242" y="218"/>
                </a:lnTo>
                <a:lnTo>
                  <a:pt x="253" y="247"/>
                </a:lnTo>
                <a:lnTo>
                  <a:pt x="258" y="273"/>
                </a:lnTo>
                <a:lnTo>
                  <a:pt x="259" y="295"/>
                </a:lnTo>
                <a:lnTo>
                  <a:pt x="254" y="316"/>
                </a:lnTo>
                <a:lnTo>
                  <a:pt x="245" y="333"/>
                </a:lnTo>
                <a:lnTo>
                  <a:pt x="233" y="349"/>
                </a:lnTo>
                <a:lnTo>
                  <a:pt x="215" y="360"/>
                </a:lnTo>
                <a:lnTo>
                  <a:pt x="191" y="370"/>
                </a:lnTo>
                <a:lnTo>
                  <a:pt x="163" y="374"/>
                </a:lnTo>
                <a:lnTo>
                  <a:pt x="129" y="377"/>
                </a:lnTo>
                <a:lnTo>
                  <a:pt x="96" y="374"/>
                </a:lnTo>
                <a:lnTo>
                  <a:pt x="66" y="370"/>
                </a:lnTo>
                <a:lnTo>
                  <a:pt x="43" y="360"/>
                </a:lnTo>
                <a:lnTo>
                  <a:pt x="26" y="348"/>
                </a:lnTo>
                <a:lnTo>
                  <a:pt x="12" y="333"/>
                </a:lnTo>
                <a:lnTo>
                  <a:pt x="3" y="315"/>
                </a:lnTo>
                <a:lnTo>
                  <a:pt x="0" y="294"/>
                </a:lnTo>
                <a:lnTo>
                  <a:pt x="1" y="271"/>
                </a:lnTo>
                <a:lnTo>
                  <a:pt x="6" y="246"/>
                </a:lnTo>
                <a:lnTo>
                  <a:pt x="15" y="217"/>
                </a:lnTo>
                <a:lnTo>
                  <a:pt x="26" y="190"/>
                </a:lnTo>
                <a:lnTo>
                  <a:pt x="39" y="168"/>
                </a:lnTo>
                <a:lnTo>
                  <a:pt x="54" y="148"/>
                </a:lnTo>
                <a:lnTo>
                  <a:pt x="71" y="134"/>
                </a:lnTo>
                <a:lnTo>
                  <a:pt x="92" y="124"/>
                </a:lnTo>
                <a:close/>
                <a:moveTo>
                  <a:pt x="92" y="85"/>
                </a:moveTo>
                <a:lnTo>
                  <a:pt x="167" y="85"/>
                </a:lnTo>
                <a:lnTo>
                  <a:pt x="167" y="114"/>
                </a:lnTo>
                <a:lnTo>
                  <a:pt x="92" y="114"/>
                </a:lnTo>
                <a:lnTo>
                  <a:pt x="92" y="85"/>
                </a:lnTo>
                <a:close/>
                <a:moveTo>
                  <a:pt x="131" y="0"/>
                </a:moveTo>
                <a:lnTo>
                  <a:pt x="139" y="3"/>
                </a:lnTo>
                <a:lnTo>
                  <a:pt x="146" y="9"/>
                </a:lnTo>
                <a:lnTo>
                  <a:pt x="152" y="15"/>
                </a:lnTo>
                <a:lnTo>
                  <a:pt x="163" y="22"/>
                </a:lnTo>
                <a:lnTo>
                  <a:pt x="174" y="25"/>
                </a:lnTo>
                <a:lnTo>
                  <a:pt x="181" y="22"/>
                </a:lnTo>
                <a:lnTo>
                  <a:pt x="189" y="17"/>
                </a:lnTo>
                <a:lnTo>
                  <a:pt x="195" y="11"/>
                </a:lnTo>
                <a:lnTo>
                  <a:pt x="201" y="6"/>
                </a:lnTo>
                <a:lnTo>
                  <a:pt x="206" y="3"/>
                </a:lnTo>
                <a:lnTo>
                  <a:pt x="211" y="2"/>
                </a:lnTo>
                <a:lnTo>
                  <a:pt x="167" y="76"/>
                </a:lnTo>
                <a:lnTo>
                  <a:pt x="92" y="76"/>
                </a:lnTo>
                <a:lnTo>
                  <a:pt x="48" y="2"/>
                </a:lnTo>
                <a:lnTo>
                  <a:pt x="53" y="3"/>
                </a:lnTo>
                <a:lnTo>
                  <a:pt x="58" y="6"/>
                </a:lnTo>
                <a:lnTo>
                  <a:pt x="61" y="10"/>
                </a:lnTo>
                <a:lnTo>
                  <a:pt x="66" y="15"/>
                </a:lnTo>
                <a:lnTo>
                  <a:pt x="73" y="20"/>
                </a:lnTo>
                <a:lnTo>
                  <a:pt x="81" y="24"/>
                </a:lnTo>
                <a:lnTo>
                  <a:pt x="88" y="25"/>
                </a:lnTo>
                <a:lnTo>
                  <a:pt x="96" y="22"/>
                </a:lnTo>
                <a:lnTo>
                  <a:pt x="103" y="17"/>
                </a:lnTo>
                <a:lnTo>
                  <a:pt x="109" y="11"/>
                </a:lnTo>
                <a:lnTo>
                  <a:pt x="120" y="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1" name="Freeform 7">
            <a:extLst>
              <a:ext uri="{FF2B5EF4-FFF2-40B4-BE49-F238E27FC236}">
                <a16:creationId xmlns:a16="http://schemas.microsoft.com/office/drawing/2014/main" id="{658E5589-B14E-41AE-9E2F-32D79F3A0F68}"/>
              </a:ext>
            </a:extLst>
          </p:cNvPr>
          <p:cNvSpPr>
            <a:spLocks noEditPoints="1"/>
          </p:cNvSpPr>
          <p:nvPr/>
        </p:nvSpPr>
        <p:spPr bwMode="auto">
          <a:xfrm>
            <a:off x="8658348" y="1568227"/>
            <a:ext cx="333375" cy="409575"/>
          </a:xfrm>
          <a:custGeom>
            <a:avLst/>
            <a:gdLst>
              <a:gd name="T0" fmla="*/ 2147483647 w 470"/>
              <a:gd name="T1" fmla="*/ 2147483647 h 578"/>
              <a:gd name="T2" fmla="*/ 2147483647 w 470"/>
              <a:gd name="T3" fmla="*/ 2147483647 h 578"/>
              <a:gd name="T4" fmla="*/ 2147483647 w 470"/>
              <a:gd name="T5" fmla="*/ 2147483647 h 578"/>
              <a:gd name="T6" fmla="*/ 2147483647 w 470"/>
              <a:gd name="T7" fmla="*/ 2147483647 h 578"/>
              <a:gd name="T8" fmla="*/ 2147483647 w 470"/>
              <a:gd name="T9" fmla="*/ 2147483647 h 578"/>
              <a:gd name="T10" fmla="*/ 2147483647 w 470"/>
              <a:gd name="T11" fmla="*/ 2147483647 h 578"/>
              <a:gd name="T12" fmla="*/ 2147483647 w 470"/>
              <a:gd name="T13" fmla="*/ 2147483647 h 578"/>
              <a:gd name="T14" fmla="*/ 2147483647 w 470"/>
              <a:gd name="T15" fmla="*/ 2147483647 h 578"/>
              <a:gd name="T16" fmla="*/ 2147483647 w 470"/>
              <a:gd name="T17" fmla="*/ 2147483647 h 578"/>
              <a:gd name="T18" fmla="*/ 2147483647 w 470"/>
              <a:gd name="T19" fmla="*/ 2147483647 h 578"/>
              <a:gd name="T20" fmla="*/ 2147483647 w 470"/>
              <a:gd name="T21" fmla="*/ 2147483647 h 578"/>
              <a:gd name="T22" fmla="*/ 2147483647 w 470"/>
              <a:gd name="T23" fmla="*/ 2147483647 h 578"/>
              <a:gd name="T24" fmla="*/ 2147483647 w 470"/>
              <a:gd name="T25" fmla="*/ 2147483647 h 578"/>
              <a:gd name="T26" fmla="*/ 2147483647 w 470"/>
              <a:gd name="T27" fmla="*/ 2147483647 h 578"/>
              <a:gd name="T28" fmla="*/ 2147483647 w 470"/>
              <a:gd name="T29" fmla="*/ 2147483647 h 578"/>
              <a:gd name="T30" fmla="*/ 2147483647 w 470"/>
              <a:gd name="T31" fmla="*/ 2147483647 h 578"/>
              <a:gd name="T32" fmla="*/ 2147483647 w 470"/>
              <a:gd name="T33" fmla="*/ 2147483647 h 578"/>
              <a:gd name="T34" fmla="*/ 2147483647 w 470"/>
              <a:gd name="T35" fmla="*/ 2147483647 h 578"/>
              <a:gd name="T36" fmla="*/ 2147483647 w 470"/>
              <a:gd name="T37" fmla="*/ 2147483647 h 578"/>
              <a:gd name="T38" fmla="*/ 2147483647 w 470"/>
              <a:gd name="T39" fmla="*/ 2147483647 h 578"/>
              <a:gd name="T40" fmla="*/ 2147483647 w 470"/>
              <a:gd name="T41" fmla="*/ 2147483647 h 578"/>
              <a:gd name="T42" fmla="*/ 2147483647 w 470"/>
              <a:gd name="T43" fmla="*/ 2147483647 h 578"/>
              <a:gd name="T44" fmla="*/ 2147483647 w 470"/>
              <a:gd name="T45" fmla="*/ 2147483647 h 578"/>
              <a:gd name="T46" fmla="*/ 2147483647 w 470"/>
              <a:gd name="T47" fmla="*/ 2147483647 h 578"/>
              <a:gd name="T48" fmla="*/ 2147483647 w 470"/>
              <a:gd name="T49" fmla="*/ 2147483647 h 578"/>
              <a:gd name="T50" fmla="*/ 2147483647 w 470"/>
              <a:gd name="T51" fmla="*/ 2147483647 h 578"/>
              <a:gd name="T52" fmla="*/ 2147483647 w 470"/>
              <a:gd name="T53" fmla="*/ 2147483647 h 578"/>
              <a:gd name="T54" fmla="*/ 2147483647 w 470"/>
              <a:gd name="T55" fmla="*/ 2147483647 h 578"/>
              <a:gd name="T56" fmla="*/ 2147483647 w 470"/>
              <a:gd name="T57" fmla="*/ 2147483647 h 578"/>
              <a:gd name="T58" fmla="*/ 2147483647 w 470"/>
              <a:gd name="T59" fmla="*/ 2147483647 h 578"/>
              <a:gd name="T60" fmla="*/ 2147483647 w 470"/>
              <a:gd name="T61" fmla="*/ 2147483647 h 578"/>
              <a:gd name="T62" fmla="*/ 2147483647 w 470"/>
              <a:gd name="T63" fmla="*/ 2147483647 h 578"/>
              <a:gd name="T64" fmla="*/ 2147483647 w 470"/>
              <a:gd name="T65" fmla="*/ 2147483647 h 578"/>
              <a:gd name="T66" fmla="*/ 2147483647 w 470"/>
              <a:gd name="T67" fmla="*/ 2147483647 h 578"/>
              <a:gd name="T68" fmla="*/ 2147483647 w 470"/>
              <a:gd name="T69" fmla="*/ 2147483647 h 578"/>
              <a:gd name="T70" fmla="*/ 2147483647 w 470"/>
              <a:gd name="T71" fmla="*/ 2147483647 h 578"/>
              <a:gd name="T72" fmla="*/ 2147483647 w 470"/>
              <a:gd name="T73" fmla="*/ 2147483647 h 578"/>
              <a:gd name="T74" fmla="*/ 2147483647 w 470"/>
              <a:gd name="T75" fmla="*/ 2147483647 h 578"/>
              <a:gd name="T76" fmla="*/ 2147483647 w 470"/>
              <a:gd name="T77" fmla="*/ 2147483647 h 578"/>
              <a:gd name="T78" fmla="*/ 2147483647 w 470"/>
              <a:gd name="T79" fmla="*/ 2147483647 h 578"/>
              <a:gd name="T80" fmla="*/ 2147483647 w 470"/>
              <a:gd name="T81" fmla="*/ 2147483647 h 578"/>
              <a:gd name="T82" fmla="*/ 2147483647 w 470"/>
              <a:gd name="T83" fmla="*/ 2147483647 h 578"/>
              <a:gd name="T84" fmla="*/ 2147483647 w 470"/>
              <a:gd name="T85" fmla="*/ 2147483647 h 578"/>
              <a:gd name="T86" fmla="*/ 2147483647 w 470"/>
              <a:gd name="T87" fmla="*/ 2147483647 h 578"/>
              <a:gd name="T88" fmla="*/ 0 w 470"/>
              <a:gd name="T89" fmla="*/ 2147483647 h 578"/>
              <a:gd name="T90" fmla="*/ 0 w 470"/>
              <a:gd name="T91" fmla="*/ 2147483647 h 578"/>
              <a:gd name="T92" fmla="*/ 2147483647 w 470"/>
              <a:gd name="T93" fmla="*/ 2147483647 h 578"/>
              <a:gd name="T94" fmla="*/ 2147483647 w 470"/>
              <a:gd name="T95" fmla="*/ 2147483647 h 578"/>
              <a:gd name="T96" fmla="*/ 2147483647 w 470"/>
              <a:gd name="T97" fmla="*/ 2147483647 h 578"/>
              <a:gd name="T98" fmla="*/ 2147483647 w 470"/>
              <a:gd name="T99" fmla="*/ 2147483647 h 578"/>
              <a:gd name="T100" fmla="*/ 2147483647 w 470"/>
              <a:gd name="T101" fmla="*/ 2147483647 h 578"/>
              <a:gd name="T102" fmla="*/ 2147483647 w 470"/>
              <a:gd name="T103" fmla="*/ 0 h 5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0" h="578">
                <a:moveTo>
                  <a:pt x="295" y="479"/>
                </a:moveTo>
                <a:lnTo>
                  <a:pt x="284" y="481"/>
                </a:lnTo>
                <a:lnTo>
                  <a:pt x="275" y="488"/>
                </a:lnTo>
                <a:lnTo>
                  <a:pt x="269" y="496"/>
                </a:lnTo>
                <a:lnTo>
                  <a:pt x="268" y="506"/>
                </a:lnTo>
                <a:lnTo>
                  <a:pt x="269" y="516"/>
                </a:lnTo>
                <a:lnTo>
                  <a:pt x="275" y="525"/>
                </a:lnTo>
                <a:lnTo>
                  <a:pt x="284" y="530"/>
                </a:lnTo>
                <a:lnTo>
                  <a:pt x="295" y="533"/>
                </a:lnTo>
                <a:lnTo>
                  <a:pt x="304" y="530"/>
                </a:lnTo>
                <a:lnTo>
                  <a:pt x="313" y="525"/>
                </a:lnTo>
                <a:lnTo>
                  <a:pt x="319" y="516"/>
                </a:lnTo>
                <a:lnTo>
                  <a:pt x="320" y="506"/>
                </a:lnTo>
                <a:lnTo>
                  <a:pt x="319" y="496"/>
                </a:lnTo>
                <a:lnTo>
                  <a:pt x="313" y="488"/>
                </a:lnTo>
                <a:lnTo>
                  <a:pt x="304" y="481"/>
                </a:lnTo>
                <a:lnTo>
                  <a:pt x="295" y="479"/>
                </a:lnTo>
                <a:close/>
                <a:moveTo>
                  <a:pt x="420" y="331"/>
                </a:moveTo>
                <a:lnTo>
                  <a:pt x="455" y="335"/>
                </a:lnTo>
                <a:lnTo>
                  <a:pt x="458" y="336"/>
                </a:lnTo>
                <a:lnTo>
                  <a:pt x="460" y="337"/>
                </a:lnTo>
                <a:lnTo>
                  <a:pt x="463" y="338"/>
                </a:lnTo>
                <a:lnTo>
                  <a:pt x="465" y="341"/>
                </a:lnTo>
                <a:lnTo>
                  <a:pt x="465" y="344"/>
                </a:lnTo>
                <a:lnTo>
                  <a:pt x="469" y="377"/>
                </a:lnTo>
                <a:lnTo>
                  <a:pt x="470" y="381"/>
                </a:lnTo>
                <a:lnTo>
                  <a:pt x="469" y="384"/>
                </a:lnTo>
                <a:lnTo>
                  <a:pt x="469" y="385"/>
                </a:lnTo>
                <a:lnTo>
                  <a:pt x="468" y="387"/>
                </a:lnTo>
                <a:lnTo>
                  <a:pt x="465" y="390"/>
                </a:lnTo>
                <a:lnTo>
                  <a:pt x="459" y="396"/>
                </a:lnTo>
                <a:lnTo>
                  <a:pt x="443" y="397"/>
                </a:lnTo>
                <a:lnTo>
                  <a:pt x="441" y="398"/>
                </a:lnTo>
                <a:lnTo>
                  <a:pt x="441" y="401"/>
                </a:lnTo>
                <a:lnTo>
                  <a:pt x="438" y="417"/>
                </a:lnTo>
                <a:lnTo>
                  <a:pt x="428" y="426"/>
                </a:lnTo>
                <a:lnTo>
                  <a:pt x="412" y="429"/>
                </a:lnTo>
                <a:lnTo>
                  <a:pt x="411" y="429"/>
                </a:lnTo>
                <a:lnTo>
                  <a:pt x="410" y="430"/>
                </a:lnTo>
                <a:lnTo>
                  <a:pt x="409" y="431"/>
                </a:lnTo>
                <a:lnTo>
                  <a:pt x="408" y="447"/>
                </a:lnTo>
                <a:lnTo>
                  <a:pt x="394" y="461"/>
                </a:lnTo>
                <a:lnTo>
                  <a:pt x="399" y="479"/>
                </a:lnTo>
                <a:lnTo>
                  <a:pt x="399" y="499"/>
                </a:lnTo>
                <a:lnTo>
                  <a:pt x="395" y="518"/>
                </a:lnTo>
                <a:lnTo>
                  <a:pt x="387" y="536"/>
                </a:lnTo>
                <a:lnTo>
                  <a:pt x="373" y="552"/>
                </a:lnTo>
                <a:lnTo>
                  <a:pt x="355" y="567"/>
                </a:lnTo>
                <a:lnTo>
                  <a:pt x="333" y="576"/>
                </a:lnTo>
                <a:lnTo>
                  <a:pt x="311" y="578"/>
                </a:lnTo>
                <a:lnTo>
                  <a:pt x="288" y="576"/>
                </a:lnTo>
                <a:lnTo>
                  <a:pt x="266" y="567"/>
                </a:lnTo>
                <a:lnTo>
                  <a:pt x="248" y="552"/>
                </a:lnTo>
                <a:lnTo>
                  <a:pt x="233" y="533"/>
                </a:lnTo>
                <a:lnTo>
                  <a:pt x="225" y="512"/>
                </a:lnTo>
                <a:lnTo>
                  <a:pt x="222" y="490"/>
                </a:lnTo>
                <a:lnTo>
                  <a:pt x="225" y="467"/>
                </a:lnTo>
                <a:lnTo>
                  <a:pt x="233" y="446"/>
                </a:lnTo>
                <a:lnTo>
                  <a:pt x="248" y="428"/>
                </a:lnTo>
                <a:lnTo>
                  <a:pt x="264" y="414"/>
                </a:lnTo>
                <a:lnTo>
                  <a:pt x="282" y="406"/>
                </a:lnTo>
                <a:lnTo>
                  <a:pt x="302" y="402"/>
                </a:lnTo>
                <a:lnTo>
                  <a:pt x="322" y="402"/>
                </a:lnTo>
                <a:lnTo>
                  <a:pt x="340" y="406"/>
                </a:lnTo>
                <a:lnTo>
                  <a:pt x="411" y="335"/>
                </a:lnTo>
                <a:lnTo>
                  <a:pt x="414" y="333"/>
                </a:lnTo>
                <a:lnTo>
                  <a:pt x="416" y="331"/>
                </a:lnTo>
                <a:lnTo>
                  <a:pt x="420" y="331"/>
                </a:lnTo>
                <a:close/>
                <a:moveTo>
                  <a:pt x="174" y="298"/>
                </a:moveTo>
                <a:lnTo>
                  <a:pt x="161" y="300"/>
                </a:lnTo>
                <a:lnTo>
                  <a:pt x="150" y="308"/>
                </a:lnTo>
                <a:lnTo>
                  <a:pt x="142" y="319"/>
                </a:lnTo>
                <a:lnTo>
                  <a:pt x="140" y="332"/>
                </a:lnTo>
                <a:lnTo>
                  <a:pt x="142" y="344"/>
                </a:lnTo>
                <a:lnTo>
                  <a:pt x="150" y="355"/>
                </a:lnTo>
                <a:lnTo>
                  <a:pt x="161" y="363"/>
                </a:lnTo>
                <a:lnTo>
                  <a:pt x="174" y="365"/>
                </a:lnTo>
                <a:lnTo>
                  <a:pt x="187" y="363"/>
                </a:lnTo>
                <a:lnTo>
                  <a:pt x="198" y="355"/>
                </a:lnTo>
                <a:lnTo>
                  <a:pt x="205" y="344"/>
                </a:lnTo>
                <a:lnTo>
                  <a:pt x="207" y="332"/>
                </a:lnTo>
                <a:lnTo>
                  <a:pt x="205" y="319"/>
                </a:lnTo>
                <a:lnTo>
                  <a:pt x="198" y="308"/>
                </a:lnTo>
                <a:lnTo>
                  <a:pt x="187" y="300"/>
                </a:lnTo>
                <a:lnTo>
                  <a:pt x="174" y="298"/>
                </a:lnTo>
                <a:close/>
                <a:moveTo>
                  <a:pt x="173" y="55"/>
                </a:moveTo>
                <a:lnTo>
                  <a:pt x="150" y="58"/>
                </a:lnTo>
                <a:lnTo>
                  <a:pt x="130" y="69"/>
                </a:lnTo>
                <a:lnTo>
                  <a:pt x="114" y="85"/>
                </a:lnTo>
                <a:lnTo>
                  <a:pt x="103" y="105"/>
                </a:lnTo>
                <a:lnTo>
                  <a:pt x="99" y="128"/>
                </a:lnTo>
                <a:lnTo>
                  <a:pt x="99" y="204"/>
                </a:lnTo>
                <a:lnTo>
                  <a:pt x="248" y="204"/>
                </a:lnTo>
                <a:lnTo>
                  <a:pt x="248" y="128"/>
                </a:lnTo>
                <a:lnTo>
                  <a:pt x="244" y="105"/>
                </a:lnTo>
                <a:lnTo>
                  <a:pt x="233" y="85"/>
                </a:lnTo>
                <a:lnTo>
                  <a:pt x="217" y="69"/>
                </a:lnTo>
                <a:lnTo>
                  <a:pt x="196" y="58"/>
                </a:lnTo>
                <a:lnTo>
                  <a:pt x="173" y="55"/>
                </a:lnTo>
                <a:close/>
                <a:moveTo>
                  <a:pt x="173" y="0"/>
                </a:moveTo>
                <a:lnTo>
                  <a:pt x="183" y="1"/>
                </a:lnTo>
                <a:lnTo>
                  <a:pt x="211" y="6"/>
                </a:lnTo>
                <a:lnTo>
                  <a:pt x="236" y="16"/>
                </a:lnTo>
                <a:lnTo>
                  <a:pt x="258" y="31"/>
                </a:lnTo>
                <a:lnTo>
                  <a:pt x="276" y="51"/>
                </a:lnTo>
                <a:lnTo>
                  <a:pt x="290" y="74"/>
                </a:lnTo>
                <a:lnTo>
                  <a:pt x="298" y="100"/>
                </a:lnTo>
                <a:lnTo>
                  <a:pt x="302" y="128"/>
                </a:lnTo>
                <a:lnTo>
                  <a:pt x="302" y="204"/>
                </a:lnTo>
                <a:lnTo>
                  <a:pt x="308" y="204"/>
                </a:lnTo>
                <a:lnTo>
                  <a:pt x="309" y="204"/>
                </a:lnTo>
                <a:lnTo>
                  <a:pt x="318" y="205"/>
                </a:lnTo>
                <a:lnTo>
                  <a:pt x="325" y="208"/>
                </a:lnTo>
                <a:lnTo>
                  <a:pt x="325" y="209"/>
                </a:lnTo>
                <a:lnTo>
                  <a:pt x="338" y="217"/>
                </a:lnTo>
                <a:lnTo>
                  <a:pt x="345" y="230"/>
                </a:lnTo>
                <a:lnTo>
                  <a:pt x="347" y="244"/>
                </a:lnTo>
                <a:lnTo>
                  <a:pt x="347" y="370"/>
                </a:lnTo>
                <a:lnTo>
                  <a:pt x="334" y="382"/>
                </a:lnTo>
                <a:lnTo>
                  <a:pt x="311" y="380"/>
                </a:lnTo>
                <a:lnTo>
                  <a:pt x="290" y="382"/>
                </a:lnTo>
                <a:lnTo>
                  <a:pt x="270" y="388"/>
                </a:lnTo>
                <a:lnTo>
                  <a:pt x="250" y="398"/>
                </a:lnTo>
                <a:lnTo>
                  <a:pt x="233" y="413"/>
                </a:lnTo>
                <a:lnTo>
                  <a:pt x="220" y="429"/>
                </a:lnTo>
                <a:lnTo>
                  <a:pt x="210" y="447"/>
                </a:lnTo>
                <a:lnTo>
                  <a:pt x="204" y="467"/>
                </a:lnTo>
                <a:lnTo>
                  <a:pt x="41" y="467"/>
                </a:lnTo>
                <a:lnTo>
                  <a:pt x="25" y="464"/>
                </a:lnTo>
                <a:lnTo>
                  <a:pt x="12" y="456"/>
                </a:lnTo>
                <a:lnTo>
                  <a:pt x="4" y="444"/>
                </a:lnTo>
                <a:lnTo>
                  <a:pt x="0" y="429"/>
                </a:lnTo>
                <a:lnTo>
                  <a:pt x="0" y="428"/>
                </a:lnTo>
                <a:lnTo>
                  <a:pt x="0" y="244"/>
                </a:lnTo>
                <a:lnTo>
                  <a:pt x="0" y="239"/>
                </a:lnTo>
                <a:lnTo>
                  <a:pt x="1" y="236"/>
                </a:lnTo>
                <a:lnTo>
                  <a:pt x="1" y="234"/>
                </a:lnTo>
                <a:lnTo>
                  <a:pt x="6" y="222"/>
                </a:lnTo>
                <a:lnTo>
                  <a:pt x="16" y="212"/>
                </a:lnTo>
                <a:lnTo>
                  <a:pt x="27" y="206"/>
                </a:lnTo>
                <a:lnTo>
                  <a:pt x="41" y="204"/>
                </a:lnTo>
                <a:lnTo>
                  <a:pt x="45" y="204"/>
                </a:lnTo>
                <a:lnTo>
                  <a:pt x="45" y="128"/>
                </a:lnTo>
                <a:lnTo>
                  <a:pt x="49" y="100"/>
                </a:lnTo>
                <a:lnTo>
                  <a:pt x="58" y="74"/>
                </a:lnTo>
                <a:lnTo>
                  <a:pt x="71" y="51"/>
                </a:lnTo>
                <a:lnTo>
                  <a:pt x="90" y="31"/>
                </a:lnTo>
                <a:lnTo>
                  <a:pt x="112" y="16"/>
                </a:lnTo>
                <a:lnTo>
                  <a:pt x="136" y="6"/>
                </a:lnTo>
                <a:lnTo>
                  <a:pt x="163" y="1"/>
                </a:lnTo>
                <a:lnTo>
                  <a:pt x="1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2" name="Freeform 8">
            <a:extLst>
              <a:ext uri="{FF2B5EF4-FFF2-40B4-BE49-F238E27FC236}">
                <a16:creationId xmlns:a16="http://schemas.microsoft.com/office/drawing/2014/main" id="{58EB9E20-762B-4C96-943E-41503D7132DE}"/>
              </a:ext>
            </a:extLst>
          </p:cNvPr>
          <p:cNvSpPr>
            <a:spLocks noEditPoints="1"/>
          </p:cNvSpPr>
          <p:nvPr/>
        </p:nvSpPr>
        <p:spPr bwMode="auto">
          <a:xfrm>
            <a:off x="8574211" y="4894039"/>
            <a:ext cx="455612" cy="322263"/>
          </a:xfrm>
          <a:custGeom>
            <a:avLst/>
            <a:gdLst>
              <a:gd name="T0" fmla="*/ 2147483647 w 512"/>
              <a:gd name="T1" fmla="*/ 2147483647 h 363"/>
              <a:gd name="T2" fmla="*/ 2147483647 w 512"/>
              <a:gd name="T3" fmla="*/ 2147483647 h 363"/>
              <a:gd name="T4" fmla="*/ 2147483647 w 512"/>
              <a:gd name="T5" fmla="*/ 2147483647 h 363"/>
              <a:gd name="T6" fmla="*/ 2147483647 w 512"/>
              <a:gd name="T7" fmla="*/ 2147483647 h 363"/>
              <a:gd name="T8" fmla="*/ 2147483647 w 512"/>
              <a:gd name="T9" fmla="*/ 2147483647 h 363"/>
              <a:gd name="T10" fmla="*/ 2147483647 w 512"/>
              <a:gd name="T11" fmla="*/ 2147483647 h 363"/>
              <a:gd name="T12" fmla="*/ 2147483647 w 512"/>
              <a:gd name="T13" fmla="*/ 2147483647 h 363"/>
              <a:gd name="T14" fmla="*/ 2147483647 w 512"/>
              <a:gd name="T15" fmla="*/ 2147483647 h 363"/>
              <a:gd name="T16" fmla="*/ 2147483647 w 512"/>
              <a:gd name="T17" fmla="*/ 2147483647 h 363"/>
              <a:gd name="T18" fmla="*/ 2147483647 w 512"/>
              <a:gd name="T19" fmla="*/ 2147483647 h 363"/>
              <a:gd name="T20" fmla="*/ 2147483647 w 512"/>
              <a:gd name="T21" fmla="*/ 2147483647 h 363"/>
              <a:gd name="T22" fmla="*/ 2147483647 w 512"/>
              <a:gd name="T23" fmla="*/ 2147483647 h 363"/>
              <a:gd name="T24" fmla="*/ 2147483647 w 512"/>
              <a:gd name="T25" fmla="*/ 2147483647 h 363"/>
              <a:gd name="T26" fmla="*/ 2147483647 w 512"/>
              <a:gd name="T27" fmla="*/ 2147483647 h 363"/>
              <a:gd name="T28" fmla="*/ 2147483647 w 512"/>
              <a:gd name="T29" fmla="*/ 2147483647 h 363"/>
              <a:gd name="T30" fmla="*/ 2147483647 w 512"/>
              <a:gd name="T31" fmla="*/ 2147483647 h 363"/>
              <a:gd name="T32" fmla="*/ 2147483647 w 512"/>
              <a:gd name="T33" fmla="*/ 2147483647 h 363"/>
              <a:gd name="T34" fmla="*/ 2147483647 w 512"/>
              <a:gd name="T35" fmla="*/ 2147483647 h 363"/>
              <a:gd name="T36" fmla="*/ 2147483647 w 512"/>
              <a:gd name="T37" fmla="*/ 2147483647 h 363"/>
              <a:gd name="T38" fmla="*/ 2147483647 w 512"/>
              <a:gd name="T39" fmla="*/ 2147483647 h 363"/>
              <a:gd name="T40" fmla="*/ 2147483647 w 512"/>
              <a:gd name="T41" fmla="*/ 2147483647 h 363"/>
              <a:gd name="T42" fmla="*/ 2147483647 w 512"/>
              <a:gd name="T43" fmla="*/ 2147483647 h 363"/>
              <a:gd name="T44" fmla="*/ 2147483647 w 512"/>
              <a:gd name="T45" fmla="*/ 2147483647 h 363"/>
              <a:gd name="T46" fmla="*/ 2147483647 w 512"/>
              <a:gd name="T47" fmla="*/ 2147483647 h 363"/>
              <a:gd name="T48" fmla="*/ 2147483647 w 512"/>
              <a:gd name="T49" fmla="*/ 2147483647 h 363"/>
              <a:gd name="T50" fmla="*/ 2147483647 w 512"/>
              <a:gd name="T51" fmla="*/ 2147483647 h 363"/>
              <a:gd name="T52" fmla="*/ 2147483647 w 512"/>
              <a:gd name="T53" fmla="*/ 2147483647 h 363"/>
              <a:gd name="T54" fmla="*/ 2147483647 w 512"/>
              <a:gd name="T55" fmla="*/ 2147483647 h 363"/>
              <a:gd name="T56" fmla="*/ 2147483647 w 512"/>
              <a:gd name="T57" fmla="*/ 2147483647 h 363"/>
              <a:gd name="T58" fmla="*/ 2147483647 w 512"/>
              <a:gd name="T59" fmla="*/ 2147483647 h 363"/>
              <a:gd name="T60" fmla="*/ 2147483647 w 512"/>
              <a:gd name="T61" fmla="*/ 2147483647 h 363"/>
              <a:gd name="T62" fmla="*/ 2147483647 w 512"/>
              <a:gd name="T63" fmla="*/ 2147483647 h 363"/>
              <a:gd name="T64" fmla="*/ 2147483647 w 512"/>
              <a:gd name="T65" fmla="*/ 2147483647 h 363"/>
              <a:gd name="T66" fmla="*/ 2147483647 w 512"/>
              <a:gd name="T67" fmla="*/ 2147483647 h 363"/>
              <a:gd name="T68" fmla="*/ 2147483647 w 512"/>
              <a:gd name="T69" fmla="*/ 2147483647 h 363"/>
              <a:gd name="T70" fmla="*/ 2147483647 w 512"/>
              <a:gd name="T71" fmla="*/ 2147483647 h 363"/>
              <a:gd name="T72" fmla="*/ 2147483647 w 512"/>
              <a:gd name="T73" fmla="*/ 2147483647 h 363"/>
              <a:gd name="T74" fmla="*/ 2147483647 w 512"/>
              <a:gd name="T75" fmla="*/ 2147483647 h 363"/>
              <a:gd name="T76" fmla="*/ 2147483647 w 512"/>
              <a:gd name="T77" fmla="*/ 2147483647 h 363"/>
              <a:gd name="T78" fmla="*/ 2147483647 w 512"/>
              <a:gd name="T79" fmla="*/ 2147483647 h 363"/>
              <a:gd name="T80" fmla="*/ 2147483647 w 512"/>
              <a:gd name="T81" fmla="*/ 2147483647 h 363"/>
              <a:gd name="T82" fmla="*/ 2147483647 w 512"/>
              <a:gd name="T83" fmla="*/ 2147483647 h 363"/>
              <a:gd name="T84" fmla="*/ 2147483647 w 512"/>
              <a:gd name="T85" fmla="*/ 2147483647 h 363"/>
              <a:gd name="T86" fmla="*/ 2147483647 w 512"/>
              <a:gd name="T87" fmla="*/ 2147483647 h 363"/>
              <a:gd name="T88" fmla="*/ 2147483647 w 512"/>
              <a:gd name="T89" fmla="*/ 2147483647 h 363"/>
              <a:gd name="T90" fmla="*/ 2147483647 w 512"/>
              <a:gd name="T91" fmla="*/ 2147483647 h 363"/>
              <a:gd name="T92" fmla="*/ 2147483647 w 512"/>
              <a:gd name="T93" fmla="*/ 2147483647 h 363"/>
              <a:gd name="T94" fmla="*/ 2147483647 w 512"/>
              <a:gd name="T95" fmla="*/ 2147483647 h 363"/>
              <a:gd name="T96" fmla="*/ 2147483647 w 512"/>
              <a:gd name="T97" fmla="*/ 2147483647 h 363"/>
              <a:gd name="T98" fmla="*/ 2147483647 w 512"/>
              <a:gd name="T99" fmla="*/ 2147483647 h 363"/>
              <a:gd name="T100" fmla="*/ 2147483647 w 512"/>
              <a:gd name="T101" fmla="*/ 2147483647 h 363"/>
              <a:gd name="T102" fmla="*/ 2147483647 w 512"/>
              <a:gd name="T103" fmla="*/ 2147483647 h 3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2" h="363">
                <a:moveTo>
                  <a:pt x="230" y="61"/>
                </a:moveTo>
                <a:lnTo>
                  <a:pt x="237" y="63"/>
                </a:lnTo>
                <a:lnTo>
                  <a:pt x="238" y="63"/>
                </a:lnTo>
                <a:lnTo>
                  <a:pt x="337" y="89"/>
                </a:lnTo>
                <a:lnTo>
                  <a:pt x="339" y="91"/>
                </a:lnTo>
                <a:lnTo>
                  <a:pt x="340" y="92"/>
                </a:lnTo>
                <a:lnTo>
                  <a:pt x="343" y="92"/>
                </a:lnTo>
                <a:lnTo>
                  <a:pt x="345" y="94"/>
                </a:lnTo>
                <a:lnTo>
                  <a:pt x="349" y="97"/>
                </a:lnTo>
                <a:lnTo>
                  <a:pt x="351" y="99"/>
                </a:lnTo>
                <a:lnTo>
                  <a:pt x="354" y="102"/>
                </a:lnTo>
                <a:lnTo>
                  <a:pt x="355" y="104"/>
                </a:lnTo>
                <a:lnTo>
                  <a:pt x="355" y="105"/>
                </a:lnTo>
                <a:lnTo>
                  <a:pt x="371" y="133"/>
                </a:lnTo>
                <a:lnTo>
                  <a:pt x="398" y="184"/>
                </a:lnTo>
                <a:lnTo>
                  <a:pt x="463" y="136"/>
                </a:lnTo>
                <a:lnTo>
                  <a:pt x="468" y="133"/>
                </a:lnTo>
                <a:lnTo>
                  <a:pt x="475" y="131"/>
                </a:lnTo>
                <a:lnTo>
                  <a:pt x="481" y="131"/>
                </a:lnTo>
                <a:lnTo>
                  <a:pt x="490" y="132"/>
                </a:lnTo>
                <a:lnTo>
                  <a:pt x="499" y="136"/>
                </a:lnTo>
                <a:lnTo>
                  <a:pt x="506" y="143"/>
                </a:lnTo>
                <a:lnTo>
                  <a:pt x="510" y="149"/>
                </a:lnTo>
                <a:lnTo>
                  <a:pt x="512" y="155"/>
                </a:lnTo>
                <a:lnTo>
                  <a:pt x="512" y="162"/>
                </a:lnTo>
                <a:lnTo>
                  <a:pt x="511" y="171"/>
                </a:lnTo>
                <a:lnTo>
                  <a:pt x="507" y="180"/>
                </a:lnTo>
                <a:lnTo>
                  <a:pt x="500" y="186"/>
                </a:lnTo>
                <a:lnTo>
                  <a:pt x="407" y="256"/>
                </a:lnTo>
                <a:lnTo>
                  <a:pt x="400" y="258"/>
                </a:lnTo>
                <a:lnTo>
                  <a:pt x="394" y="261"/>
                </a:lnTo>
                <a:lnTo>
                  <a:pt x="388" y="261"/>
                </a:lnTo>
                <a:lnTo>
                  <a:pt x="382" y="261"/>
                </a:lnTo>
                <a:lnTo>
                  <a:pt x="377" y="259"/>
                </a:lnTo>
                <a:lnTo>
                  <a:pt x="372" y="257"/>
                </a:lnTo>
                <a:lnTo>
                  <a:pt x="367" y="253"/>
                </a:lnTo>
                <a:lnTo>
                  <a:pt x="364" y="250"/>
                </a:lnTo>
                <a:lnTo>
                  <a:pt x="360" y="245"/>
                </a:lnTo>
                <a:lnTo>
                  <a:pt x="360" y="243"/>
                </a:lnTo>
                <a:lnTo>
                  <a:pt x="359" y="241"/>
                </a:lnTo>
                <a:lnTo>
                  <a:pt x="356" y="239"/>
                </a:lnTo>
                <a:lnTo>
                  <a:pt x="354" y="234"/>
                </a:lnTo>
                <a:lnTo>
                  <a:pt x="348" y="221"/>
                </a:lnTo>
                <a:lnTo>
                  <a:pt x="339" y="207"/>
                </a:lnTo>
                <a:lnTo>
                  <a:pt x="328" y="185"/>
                </a:lnTo>
                <a:lnTo>
                  <a:pt x="317" y="165"/>
                </a:lnTo>
                <a:lnTo>
                  <a:pt x="305" y="175"/>
                </a:lnTo>
                <a:lnTo>
                  <a:pt x="287" y="186"/>
                </a:lnTo>
                <a:lnTo>
                  <a:pt x="269" y="199"/>
                </a:lnTo>
                <a:lnTo>
                  <a:pt x="322" y="218"/>
                </a:lnTo>
                <a:lnTo>
                  <a:pt x="332" y="224"/>
                </a:lnTo>
                <a:lnTo>
                  <a:pt x="339" y="232"/>
                </a:lnTo>
                <a:lnTo>
                  <a:pt x="343" y="243"/>
                </a:lnTo>
                <a:lnTo>
                  <a:pt x="343" y="247"/>
                </a:lnTo>
                <a:lnTo>
                  <a:pt x="341" y="257"/>
                </a:lnTo>
                <a:lnTo>
                  <a:pt x="337" y="265"/>
                </a:lnTo>
                <a:lnTo>
                  <a:pt x="329" y="273"/>
                </a:lnTo>
                <a:lnTo>
                  <a:pt x="241" y="336"/>
                </a:lnTo>
                <a:lnTo>
                  <a:pt x="235" y="340"/>
                </a:lnTo>
                <a:lnTo>
                  <a:pt x="229" y="341"/>
                </a:lnTo>
                <a:lnTo>
                  <a:pt x="222" y="342"/>
                </a:lnTo>
                <a:lnTo>
                  <a:pt x="213" y="341"/>
                </a:lnTo>
                <a:lnTo>
                  <a:pt x="204" y="336"/>
                </a:lnTo>
                <a:lnTo>
                  <a:pt x="197" y="329"/>
                </a:lnTo>
                <a:lnTo>
                  <a:pt x="194" y="324"/>
                </a:lnTo>
                <a:lnTo>
                  <a:pt x="192" y="318"/>
                </a:lnTo>
                <a:lnTo>
                  <a:pt x="190" y="311"/>
                </a:lnTo>
                <a:lnTo>
                  <a:pt x="193" y="302"/>
                </a:lnTo>
                <a:lnTo>
                  <a:pt x="197" y="294"/>
                </a:lnTo>
                <a:lnTo>
                  <a:pt x="204" y="286"/>
                </a:lnTo>
                <a:lnTo>
                  <a:pt x="206" y="285"/>
                </a:lnTo>
                <a:lnTo>
                  <a:pt x="213" y="280"/>
                </a:lnTo>
                <a:lnTo>
                  <a:pt x="221" y="274"/>
                </a:lnTo>
                <a:lnTo>
                  <a:pt x="232" y="265"/>
                </a:lnTo>
                <a:lnTo>
                  <a:pt x="244" y="257"/>
                </a:lnTo>
                <a:lnTo>
                  <a:pt x="225" y="251"/>
                </a:lnTo>
                <a:lnTo>
                  <a:pt x="208" y="245"/>
                </a:lnTo>
                <a:lnTo>
                  <a:pt x="179" y="264"/>
                </a:lnTo>
                <a:lnTo>
                  <a:pt x="151" y="285"/>
                </a:lnTo>
                <a:lnTo>
                  <a:pt x="125" y="303"/>
                </a:lnTo>
                <a:lnTo>
                  <a:pt x="101" y="320"/>
                </a:lnTo>
                <a:lnTo>
                  <a:pt x="80" y="335"/>
                </a:lnTo>
                <a:lnTo>
                  <a:pt x="64" y="347"/>
                </a:lnTo>
                <a:lnTo>
                  <a:pt x="59" y="351"/>
                </a:lnTo>
                <a:lnTo>
                  <a:pt x="55" y="354"/>
                </a:lnTo>
                <a:lnTo>
                  <a:pt x="52" y="356"/>
                </a:lnTo>
                <a:lnTo>
                  <a:pt x="51" y="357"/>
                </a:lnTo>
                <a:lnTo>
                  <a:pt x="49" y="357"/>
                </a:lnTo>
                <a:lnTo>
                  <a:pt x="44" y="361"/>
                </a:lnTo>
                <a:lnTo>
                  <a:pt x="38" y="363"/>
                </a:lnTo>
                <a:lnTo>
                  <a:pt x="31" y="363"/>
                </a:lnTo>
                <a:lnTo>
                  <a:pt x="22" y="362"/>
                </a:lnTo>
                <a:lnTo>
                  <a:pt x="14" y="357"/>
                </a:lnTo>
                <a:lnTo>
                  <a:pt x="6" y="351"/>
                </a:lnTo>
                <a:lnTo>
                  <a:pt x="3" y="345"/>
                </a:lnTo>
                <a:lnTo>
                  <a:pt x="1" y="339"/>
                </a:lnTo>
                <a:lnTo>
                  <a:pt x="0" y="333"/>
                </a:lnTo>
                <a:lnTo>
                  <a:pt x="1" y="323"/>
                </a:lnTo>
                <a:lnTo>
                  <a:pt x="6" y="314"/>
                </a:lnTo>
                <a:lnTo>
                  <a:pt x="14" y="307"/>
                </a:lnTo>
                <a:lnTo>
                  <a:pt x="236" y="147"/>
                </a:lnTo>
                <a:lnTo>
                  <a:pt x="257" y="132"/>
                </a:lnTo>
                <a:lnTo>
                  <a:pt x="236" y="126"/>
                </a:lnTo>
                <a:lnTo>
                  <a:pt x="214" y="143"/>
                </a:lnTo>
                <a:lnTo>
                  <a:pt x="155" y="186"/>
                </a:lnTo>
                <a:lnTo>
                  <a:pt x="149" y="190"/>
                </a:lnTo>
                <a:lnTo>
                  <a:pt x="143" y="192"/>
                </a:lnTo>
                <a:lnTo>
                  <a:pt x="136" y="192"/>
                </a:lnTo>
                <a:lnTo>
                  <a:pt x="127" y="191"/>
                </a:lnTo>
                <a:lnTo>
                  <a:pt x="118" y="187"/>
                </a:lnTo>
                <a:lnTo>
                  <a:pt x="111" y="180"/>
                </a:lnTo>
                <a:lnTo>
                  <a:pt x="107" y="174"/>
                </a:lnTo>
                <a:lnTo>
                  <a:pt x="106" y="168"/>
                </a:lnTo>
                <a:lnTo>
                  <a:pt x="105" y="162"/>
                </a:lnTo>
                <a:lnTo>
                  <a:pt x="106" y="155"/>
                </a:lnTo>
                <a:lnTo>
                  <a:pt x="107" y="149"/>
                </a:lnTo>
                <a:lnTo>
                  <a:pt x="111" y="144"/>
                </a:lnTo>
                <a:lnTo>
                  <a:pt x="113" y="140"/>
                </a:lnTo>
                <a:lnTo>
                  <a:pt x="118" y="136"/>
                </a:lnTo>
                <a:lnTo>
                  <a:pt x="120" y="135"/>
                </a:lnTo>
                <a:lnTo>
                  <a:pt x="128" y="129"/>
                </a:lnTo>
                <a:lnTo>
                  <a:pt x="138" y="121"/>
                </a:lnTo>
                <a:lnTo>
                  <a:pt x="150" y="113"/>
                </a:lnTo>
                <a:lnTo>
                  <a:pt x="165" y="102"/>
                </a:lnTo>
                <a:lnTo>
                  <a:pt x="178" y="92"/>
                </a:lnTo>
                <a:lnTo>
                  <a:pt x="190" y="82"/>
                </a:lnTo>
                <a:lnTo>
                  <a:pt x="202" y="75"/>
                </a:lnTo>
                <a:lnTo>
                  <a:pt x="209" y="70"/>
                </a:lnTo>
                <a:lnTo>
                  <a:pt x="211" y="67"/>
                </a:lnTo>
                <a:lnTo>
                  <a:pt x="217" y="65"/>
                </a:lnTo>
                <a:lnTo>
                  <a:pt x="224" y="63"/>
                </a:lnTo>
                <a:lnTo>
                  <a:pt x="230" y="61"/>
                </a:lnTo>
                <a:close/>
                <a:moveTo>
                  <a:pt x="409" y="0"/>
                </a:moveTo>
                <a:lnTo>
                  <a:pt x="422" y="3"/>
                </a:lnTo>
                <a:lnTo>
                  <a:pt x="435" y="7"/>
                </a:lnTo>
                <a:lnTo>
                  <a:pt x="445" y="16"/>
                </a:lnTo>
                <a:lnTo>
                  <a:pt x="452" y="26"/>
                </a:lnTo>
                <a:lnTo>
                  <a:pt x="457" y="38"/>
                </a:lnTo>
                <a:lnTo>
                  <a:pt x="458" y="39"/>
                </a:lnTo>
                <a:lnTo>
                  <a:pt x="458" y="55"/>
                </a:lnTo>
                <a:lnTo>
                  <a:pt x="454" y="70"/>
                </a:lnTo>
                <a:lnTo>
                  <a:pt x="447" y="83"/>
                </a:lnTo>
                <a:lnTo>
                  <a:pt x="436" y="93"/>
                </a:lnTo>
                <a:lnTo>
                  <a:pt x="421" y="99"/>
                </a:lnTo>
                <a:lnTo>
                  <a:pt x="408" y="100"/>
                </a:lnTo>
                <a:lnTo>
                  <a:pt x="395" y="99"/>
                </a:lnTo>
                <a:lnTo>
                  <a:pt x="383" y="94"/>
                </a:lnTo>
                <a:lnTo>
                  <a:pt x="373" y="86"/>
                </a:lnTo>
                <a:lnTo>
                  <a:pt x="365" y="75"/>
                </a:lnTo>
                <a:lnTo>
                  <a:pt x="360" y="64"/>
                </a:lnTo>
                <a:lnTo>
                  <a:pt x="359" y="56"/>
                </a:lnTo>
                <a:lnTo>
                  <a:pt x="359" y="49"/>
                </a:lnTo>
                <a:lnTo>
                  <a:pt x="361" y="37"/>
                </a:lnTo>
                <a:lnTo>
                  <a:pt x="366" y="26"/>
                </a:lnTo>
                <a:lnTo>
                  <a:pt x="373" y="15"/>
                </a:lnTo>
                <a:lnTo>
                  <a:pt x="384" y="7"/>
                </a:lnTo>
                <a:lnTo>
                  <a:pt x="397" y="3"/>
                </a:lnTo>
                <a:lnTo>
                  <a:pt x="4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3" name="Freeform 9">
            <a:extLst>
              <a:ext uri="{FF2B5EF4-FFF2-40B4-BE49-F238E27FC236}">
                <a16:creationId xmlns:a16="http://schemas.microsoft.com/office/drawing/2014/main" id="{2D1B511B-7E16-4407-81C5-EEE27BBA4FCC}"/>
              </a:ext>
            </a:extLst>
          </p:cNvPr>
          <p:cNvSpPr>
            <a:spLocks noEditPoints="1"/>
          </p:cNvSpPr>
          <p:nvPr/>
        </p:nvSpPr>
        <p:spPr bwMode="auto">
          <a:xfrm>
            <a:off x="10183936" y="2430239"/>
            <a:ext cx="320675" cy="406400"/>
          </a:xfrm>
          <a:custGeom>
            <a:avLst/>
            <a:gdLst>
              <a:gd name="T0" fmla="*/ 2147483647 w 335"/>
              <a:gd name="T1" fmla="*/ 2147483647 h 425"/>
              <a:gd name="T2" fmla="*/ 2147483647 w 335"/>
              <a:gd name="T3" fmla="*/ 2147483647 h 425"/>
              <a:gd name="T4" fmla="*/ 2147483647 w 335"/>
              <a:gd name="T5" fmla="*/ 2147483647 h 425"/>
              <a:gd name="T6" fmla="*/ 2147483647 w 335"/>
              <a:gd name="T7" fmla="*/ 2147483647 h 425"/>
              <a:gd name="T8" fmla="*/ 2147483647 w 335"/>
              <a:gd name="T9" fmla="*/ 2147483647 h 425"/>
              <a:gd name="T10" fmla="*/ 2147483647 w 335"/>
              <a:gd name="T11" fmla="*/ 2147483647 h 425"/>
              <a:gd name="T12" fmla="*/ 2147483647 w 335"/>
              <a:gd name="T13" fmla="*/ 2147483647 h 425"/>
              <a:gd name="T14" fmla="*/ 2147483647 w 335"/>
              <a:gd name="T15" fmla="*/ 2147483647 h 425"/>
              <a:gd name="T16" fmla="*/ 2147483647 w 335"/>
              <a:gd name="T17" fmla="*/ 2147483647 h 425"/>
              <a:gd name="T18" fmla="*/ 2147483647 w 335"/>
              <a:gd name="T19" fmla="*/ 2147483647 h 425"/>
              <a:gd name="T20" fmla="*/ 2147483647 w 335"/>
              <a:gd name="T21" fmla="*/ 2147483647 h 425"/>
              <a:gd name="T22" fmla="*/ 2147483647 w 335"/>
              <a:gd name="T23" fmla="*/ 2147483647 h 425"/>
              <a:gd name="T24" fmla="*/ 2147483647 w 335"/>
              <a:gd name="T25" fmla="*/ 2147483647 h 425"/>
              <a:gd name="T26" fmla="*/ 2147483647 w 335"/>
              <a:gd name="T27" fmla="*/ 2147483647 h 425"/>
              <a:gd name="T28" fmla="*/ 2147483647 w 335"/>
              <a:gd name="T29" fmla="*/ 2147483647 h 425"/>
              <a:gd name="T30" fmla="*/ 2147483647 w 335"/>
              <a:gd name="T31" fmla="*/ 2147483647 h 425"/>
              <a:gd name="T32" fmla="*/ 2147483647 w 335"/>
              <a:gd name="T33" fmla="*/ 2147483647 h 425"/>
              <a:gd name="T34" fmla="*/ 2147483647 w 335"/>
              <a:gd name="T35" fmla="*/ 2147483647 h 425"/>
              <a:gd name="T36" fmla="*/ 2147483647 w 335"/>
              <a:gd name="T37" fmla="*/ 2147483647 h 425"/>
              <a:gd name="T38" fmla="*/ 2147483647 w 335"/>
              <a:gd name="T39" fmla="*/ 2147483647 h 425"/>
              <a:gd name="T40" fmla="*/ 2147483647 w 335"/>
              <a:gd name="T41" fmla="*/ 2147483647 h 425"/>
              <a:gd name="T42" fmla="*/ 2147483647 w 335"/>
              <a:gd name="T43" fmla="*/ 2147483647 h 425"/>
              <a:gd name="T44" fmla="*/ 2147483647 w 335"/>
              <a:gd name="T45" fmla="*/ 2147483647 h 425"/>
              <a:gd name="T46" fmla="*/ 2147483647 w 335"/>
              <a:gd name="T47" fmla="*/ 2147483647 h 425"/>
              <a:gd name="T48" fmla="*/ 2147483647 w 335"/>
              <a:gd name="T49" fmla="*/ 2147483647 h 425"/>
              <a:gd name="T50" fmla="*/ 2147483647 w 335"/>
              <a:gd name="T51" fmla="*/ 2147483647 h 425"/>
              <a:gd name="T52" fmla="*/ 2147483647 w 335"/>
              <a:gd name="T53" fmla="*/ 2147483647 h 425"/>
              <a:gd name="T54" fmla="*/ 2147483647 w 335"/>
              <a:gd name="T55" fmla="*/ 2147483647 h 425"/>
              <a:gd name="T56" fmla="*/ 2147483647 w 335"/>
              <a:gd name="T57" fmla="*/ 2147483647 h 425"/>
              <a:gd name="T58" fmla="*/ 2147483647 w 335"/>
              <a:gd name="T59" fmla="*/ 2147483647 h 425"/>
              <a:gd name="T60" fmla="*/ 0 w 335"/>
              <a:gd name="T61" fmla="*/ 2147483647 h 425"/>
              <a:gd name="T62" fmla="*/ 2147483647 w 335"/>
              <a:gd name="T63" fmla="*/ 2147483647 h 425"/>
              <a:gd name="T64" fmla="*/ 2147483647 w 335"/>
              <a:gd name="T65" fmla="*/ 2147483647 h 425"/>
              <a:gd name="T66" fmla="*/ 2147483647 w 335"/>
              <a:gd name="T67" fmla="*/ 2147483647 h 425"/>
              <a:gd name="T68" fmla="*/ 2147483647 w 335"/>
              <a:gd name="T69" fmla="*/ 2147483647 h 425"/>
              <a:gd name="T70" fmla="*/ 2147483647 w 335"/>
              <a:gd name="T71" fmla="*/ 2147483647 h 425"/>
              <a:gd name="T72" fmla="*/ 2147483647 w 335"/>
              <a:gd name="T73" fmla="*/ 2147483647 h 425"/>
              <a:gd name="T74" fmla="*/ 2147483647 w 335"/>
              <a:gd name="T75" fmla="*/ 2147483647 h 425"/>
              <a:gd name="T76" fmla="*/ 2147483647 w 335"/>
              <a:gd name="T77" fmla="*/ 2147483647 h 425"/>
              <a:gd name="T78" fmla="*/ 2147483647 w 335"/>
              <a:gd name="T79" fmla="*/ 0 h 425"/>
              <a:gd name="T80" fmla="*/ 2147483647 w 335"/>
              <a:gd name="T81" fmla="*/ 2147483647 h 425"/>
              <a:gd name="T82" fmla="*/ 2147483647 w 335"/>
              <a:gd name="T83" fmla="*/ 2147483647 h 425"/>
              <a:gd name="T84" fmla="*/ 2147483647 w 335"/>
              <a:gd name="T85" fmla="*/ 2147483647 h 425"/>
              <a:gd name="T86" fmla="*/ 2147483647 w 335"/>
              <a:gd name="T87" fmla="*/ 2147483647 h 425"/>
              <a:gd name="T88" fmla="*/ 2147483647 w 335"/>
              <a:gd name="T89" fmla="*/ 2147483647 h 425"/>
              <a:gd name="T90" fmla="*/ 2147483647 w 335"/>
              <a:gd name="T91" fmla="*/ 2147483647 h 425"/>
              <a:gd name="T92" fmla="*/ 2147483647 w 335"/>
              <a:gd name="T93" fmla="*/ 2147483647 h 4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5" h="425">
                <a:moveTo>
                  <a:pt x="36" y="294"/>
                </a:moveTo>
                <a:lnTo>
                  <a:pt x="36" y="297"/>
                </a:lnTo>
                <a:lnTo>
                  <a:pt x="40" y="303"/>
                </a:lnTo>
                <a:lnTo>
                  <a:pt x="46" y="310"/>
                </a:lnTo>
                <a:lnTo>
                  <a:pt x="52" y="317"/>
                </a:lnTo>
                <a:lnTo>
                  <a:pt x="57" y="324"/>
                </a:lnTo>
                <a:lnTo>
                  <a:pt x="94" y="364"/>
                </a:lnTo>
                <a:lnTo>
                  <a:pt x="100" y="370"/>
                </a:lnTo>
                <a:lnTo>
                  <a:pt x="107" y="375"/>
                </a:lnTo>
                <a:lnTo>
                  <a:pt x="114" y="379"/>
                </a:lnTo>
                <a:lnTo>
                  <a:pt x="121" y="381"/>
                </a:lnTo>
                <a:lnTo>
                  <a:pt x="123" y="381"/>
                </a:lnTo>
                <a:lnTo>
                  <a:pt x="122" y="377"/>
                </a:lnTo>
                <a:lnTo>
                  <a:pt x="118" y="374"/>
                </a:lnTo>
                <a:lnTo>
                  <a:pt x="113" y="366"/>
                </a:lnTo>
                <a:lnTo>
                  <a:pt x="110" y="358"/>
                </a:lnTo>
                <a:lnTo>
                  <a:pt x="108" y="346"/>
                </a:lnTo>
                <a:lnTo>
                  <a:pt x="108" y="328"/>
                </a:lnTo>
                <a:lnTo>
                  <a:pt x="106" y="317"/>
                </a:lnTo>
                <a:lnTo>
                  <a:pt x="97" y="310"/>
                </a:lnTo>
                <a:lnTo>
                  <a:pt x="87" y="308"/>
                </a:lnTo>
                <a:lnTo>
                  <a:pt x="74" y="308"/>
                </a:lnTo>
                <a:lnTo>
                  <a:pt x="58" y="305"/>
                </a:lnTo>
                <a:lnTo>
                  <a:pt x="47" y="302"/>
                </a:lnTo>
                <a:lnTo>
                  <a:pt x="40" y="297"/>
                </a:lnTo>
                <a:lnTo>
                  <a:pt x="36" y="294"/>
                </a:lnTo>
                <a:close/>
                <a:moveTo>
                  <a:pt x="59" y="232"/>
                </a:moveTo>
                <a:lnTo>
                  <a:pt x="280" y="232"/>
                </a:lnTo>
                <a:lnTo>
                  <a:pt x="280" y="253"/>
                </a:lnTo>
                <a:lnTo>
                  <a:pt x="59" y="253"/>
                </a:lnTo>
                <a:lnTo>
                  <a:pt x="59" y="232"/>
                </a:lnTo>
                <a:close/>
                <a:moveTo>
                  <a:pt x="59" y="183"/>
                </a:moveTo>
                <a:lnTo>
                  <a:pt x="280" y="183"/>
                </a:lnTo>
                <a:lnTo>
                  <a:pt x="280" y="203"/>
                </a:lnTo>
                <a:lnTo>
                  <a:pt x="59" y="203"/>
                </a:lnTo>
                <a:lnTo>
                  <a:pt x="59" y="183"/>
                </a:lnTo>
                <a:close/>
                <a:moveTo>
                  <a:pt x="59" y="133"/>
                </a:moveTo>
                <a:lnTo>
                  <a:pt x="280" y="133"/>
                </a:lnTo>
                <a:lnTo>
                  <a:pt x="280" y="152"/>
                </a:lnTo>
                <a:lnTo>
                  <a:pt x="59" y="152"/>
                </a:lnTo>
                <a:lnTo>
                  <a:pt x="59" y="133"/>
                </a:lnTo>
                <a:close/>
                <a:moveTo>
                  <a:pt x="38" y="42"/>
                </a:moveTo>
                <a:lnTo>
                  <a:pt x="70" y="42"/>
                </a:lnTo>
                <a:lnTo>
                  <a:pt x="70" y="61"/>
                </a:lnTo>
                <a:lnTo>
                  <a:pt x="58" y="61"/>
                </a:lnTo>
                <a:lnTo>
                  <a:pt x="47" y="63"/>
                </a:lnTo>
                <a:lnTo>
                  <a:pt x="37" y="69"/>
                </a:lnTo>
                <a:lnTo>
                  <a:pt x="31" y="78"/>
                </a:lnTo>
                <a:lnTo>
                  <a:pt x="30" y="89"/>
                </a:lnTo>
                <a:lnTo>
                  <a:pt x="30" y="270"/>
                </a:lnTo>
                <a:lnTo>
                  <a:pt x="31" y="281"/>
                </a:lnTo>
                <a:lnTo>
                  <a:pt x="37" y="289"/>
                </a:lnTo>
                <a:lnTo>
                  <a:pt x="47" y="295"/>
                </a:lnTo>
                <a:lnTo>
                  <a:pt x="58" y="298"/>
                </a:lnTo>
                <a:lnTo>
                  <a:pt x="103" y="297"/>
                </a:lnTo>
                <a:lnTo>
                  <a:pt x="108" y="298"/>
                </a:lnTo>
                <a:lnTo>
                  <a:pt x="112" y="300"/>
                </a:lnTo>
                <a:lnTo>
                  <a:pt x="116" y="303"/>
                </a:lnTo>
                <a:lnTo>
                  <a:pt x="118" y="308"/>
                </a:lnTo>
                <a:lnTo>
                  <a:pt x="119" y="313"/>
                </a:lnTo>
                <a:lnTo>
                  <a:pt x="121" y="361"/>
                </a:lnTo>
                <a:lnTo>
                  <a:pt x="123" y="373"/>
                </a:lnTo>
                <a:lnTo>
                  <a:pt x="129" y="381"/>
                </a:lnTo>
                <a:lnTo>
                  <a:pt x="138" y="387"/>
                </a:lnTo>
                <a:lnTo>
                  <a:pt x="149" y="390"/>
                </a:lnTo>
                <a:lnTo>
                  <a:pt x="278" y="390"/>
                </a:lnTo>
                <a:lnTo>
                  <a:pt x="289" y="387"/>
                </a:lnTo>
                <a:lnTo>
                  <a:pt x="297" y="381"/>
                </a:lnTo>
                <a:lnTo>
                  <a:pt x="304" y="373"/>
                </a:lnTo>
                <a:lnTo>
                  <a:pt x="306" y="361"/>
                </a:lnTo>
                <a:lnTo>
                  <a:pt x="306" y="89"/>
                </a:lnTo>
                <a:lnTo>
                  <a:pt x="304" y="78"/>
                </a:lnTo>
                <a:lnTo>
                  <a:pt x="297" y="69"/>
                </a:lnTo>
                <a:lnTo>
                  <a:pt x="289" y="63"/>
                </a:lnTo>
                <a:lnTo>
                  <a:pt x="278" y="61"/>
                </a:lnTo>
                <a:lnTo>
                  <a:pt x="258" y="61"/>
                </a:lnTo>
                <a:lnTo>
                  <a:pt x="258" y="52"/>
                </a:lnTo>
                <a:lnTo>
                  <a:pt x="258" y="42"/>
                </a:lnTo>
                <a:lnTo>
                  <a:pt x="297" y="42"/>
                </a:lnTo>
                <a:lnTo>
                  <a:pt x="312" y="45"/>
                </a:lnTo>
                <a:lnTo>
                  <a:pt x="324" y="52"/>
                </a:lnTo>
                <a:lnTo>
                  <a:pt x="333" y="64"/>
                </a:lnTo>
                <a:lnTo>
                  <a:pt x="335" y="79"/>
                </a:lnTo>
                <a:lnTo>
                  <a:pt x="335" y="388"/>
                </a:lnTo>
                <a:lnTo>
                  <a:pt x="333" y="402"/>
                </a:lnTo>
                <a:lnTo>
                  <a:pt x="324" y="414"/>
                </a:lnTo>
                <a:lnTo>
                  <a:pt x="312" y="421"/>
                </a:lnTo>
                <a:lnTo>
                  <a:pt x="297" y="425"/>
                </a:lnTo>
                <a:lnTo>
                  <a:pt x="38" y="425"/>
                </a:lnTo>
                <a:lnTo>
                  <a:pt x="24" y="421"/>
                </a:lnTo>
                <a:lnTo>
                  <a:pt x="11" y="414"/>
                </a:lnTo>
                <a:lnTo>
                  <a:pt x="3" y="402"/>
                </a:lnTo>
                <a:lnTo>
                  <a:pt x="0" y="388"/>
                </a:lnTo>
                <a:lnTo>
                  <a:pt x="0" y="79"/>
                </a:lnTo>
                <a:lnTo>
                  <a:pt x="3" y="64"/>
                </a:lnTo>
                <a:lnTo>
                  <a:pt x="11" y="52"/>
                </a:lnTo>
                <a:lnTo>
                  <a:pt x="24" y="45"/>
                </a:lnTo>
                <a:lnTo>
                  <a:pt x="38" y="42"/>
                </a:lnTo>
                <a:close/>
                <a:moveTo>
                  <a:pt x="164" y="12"/>
                </a:moveTo>
                <a:lnTo>
                  <a:pt x="160" y="13"/>
                </a:lnTo>
                <a:lnTo>
                  <a:pt x="156" y="14"/>
                </a:lnTo>
                <a:lnTo>
                  <a:pt x="154" y="18"/>
                </a:lnTo>
                <a:lnTo>
                  <a:pt x="151" y="22"/>
                </a:lnTo>
                <a:lnTo>
                  <a:pt x="151" y="25"/>
                </a:lnTo>
                <a:lnTo>
                  <a:pt x="151" y="30"/>
                </a:lnTo>
                <a:lnTo>
                  <a:pt x="154" y="34"/>
                </a:lnTo>
                <a:lnTo>
                  <a:pt x="156" y="36"/>
                </a:lnTo>
                <a:lnTo>
                  <a:pt x="160" y="37"/>
                </a:lnTo>
                <a:lnTo>
                  <a:pt x="164" y="39"/>
                </a:lnTo>
                <a:lnTo>
                  <a:pt x="168" y="37"/>
                </a:lnTo>
                <a:lnTo>
                  <a:pt x="172" y="36"/>
                </a:lnTo>
                <a:lnTo>
                  <a:pt x="175" y="34"/>
                </a:lnTo>
                <a:lnTo>
                  <a:pt x="177" y="30"/>
                </a:lnTo>
                <a:lnTo>
                  <a:pt x="177" y="25"/>
                </a:lnTo>
                <a:lnTo>
                  <a:pt x="177" y="22"/>
                </a:lnTo>
                <a:lnTo>
                  <a:pt x="175" y="18"/>
                </a:lnTo>
                <a:lnTo>
                  <a:pt x="172" y="14"/>
                </a:lnTo>
                <a:lnTo>
                  <a:pt x="168" y="13"/>
                </a:lnTo>
                <a:lnTo>
                  <a:pt x="164" y="12"/>
                </a:lnTo>
                <a:close/>
                <a:moveTo>
                  <a:pt x="165" y="0"/>
                </a:moveTo>
                <a:lnTo>
                  <a:pt x="175" y="2"/>
                </a:lnTo>
                <a:lnTo>
                  <a:pt x="186" y="7"/>
                </a:lnTo>
                <a:lnTo>
                  <a:pt x="193" y="13"/>
                </a:lnTo>
                <a:lnTo>
                  <a:pt x="197" y="22"/>
                </a:lnTo>
                <a:lnTo>
                  <a:pt x="229" y="22"/>
                </a:lnTo>
                <a:lnTo>
                  <a:pt x="234" y="23"/>
                </a:lnTo>
                <a:lnTo>
                  <a:pt x="238" y="25"/>
                </a:lnTo>
                <a:lnTo>
                  <a:pt x="242" y="29"/>
                </a:lnTo>
                <a:lnTo>
                  <a:pt x="246" y="34"/>
                </a:lnTo>
                <a:lnTo>
                  <a:pt x="246" y="40"/>
                </a:lnTo>
                <a:lnTo>
                  <a:pt x="246" y="78"/>
                </a:lnTo>
                <a:lnTo>
                  <a:pt x="84" y="78"/>
                </a:lnTo>
                <a:lnTo>
                  <a:pt x="84" y="40"/>
                </a:lnTo>
                <a:lnTo>
                  <a:pt x="84" y="34"/>
                </a:lnTo>
                <a:lnTo>
                  <a:pt x="86" y="29"/>
                </a:lnTo>
                <a:lnTo>
                  <a:pt x="91" y="25"/>
                </a:lnTo>
                <a:lnTo>
                  <a:pt x="96" y="23"/>
                </a:lnTo>
                <a:lnTo>
                  <a:pt x="101" y="22"/>
                </a:lnTo>
                <a:lnTo>
                  <a:pt x="132" y="22"/>
                </a:lnTo>
                <a:lnTo>
                  <a:pt x="137" y="13"/>
                </a:lnTo>
                <a:lnTo>
                  <a:pt x="144" y="7"/>
                </a:lnTo>
                <a:lnTo>
                  <a:pt x="155" y="2"/>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4" name="Freeform 10">
            <a:extLst>
              <a:ext uri="{FF2B5EF4-FFF2-40B4-BE49-F238E27FC236}">
                <a16:creationId xmlns:a16="http://schemas.microsoft.com/office/drawing/2014/main" id="{36FA931F-49D3-4C5F-ADD6-1F6BAAD2E23D}"/>
              </a:ext>
            </a:extLst>
          </p:cNvPr>
          <p:cNvSpPr>
            <a:spLocks noEditPoints="1"/>
          </p:cNvSpPr>
          <p:nvPr/>
        </p:nvSpPr>
        <p:spPr bwMode="auto">
          <a:xfrm>
            <a:off x="10164886" y="4087589"/>
            <a:ext cx="306387" cy="381000"/>
          </a:xfrm>
          <a:custGeom>
            <a:avLst/>
            <a:gdLst>
              <a:gd name="T0" fmla="*/ 2147483647 w 312"/>
              <a:gd name="T1" fmla="*/ 2147483647 h 388"/>
              <a:gd name="T2" fmla="*/ 2147483647 w 312"/>
              <a:gd name="T3" fmla="*/ 2147483647 h 388"/>
              <a:gd name="T4" fmla="*/ 2147483647 w 312"/>
              <a:gd name="T5" fmla="*/ 2147483647 h 388"/>
              <a:gd name="T6" fmla="*/ 2147483647 w 312"/>
              <a:gd name="T7" fmla="*/ 2147483647 h 388"/>
              <a:gd name="T8" fmla="*/ 2147483647 w 312"/>
              <a:gd name="T9" fmla="*/ 2147483647 h 388"/>
              <a:gd name="T10" fmla="*/ 2147483647 w 312"/>
              <a:gd name="T11" fmla="*/ 2147483647 h 388"/>
              <a:gd name="T12" fmla="*/ 2147483647 w 312"/>
              <a:gd name="T13" fmla="*/ 2147483647 h 388"/>
              <a:gd name="T14" fmla="*/ 2147483647 w 312"/>
              <a:gd name="T15" fmla="*/ 2147483647 h 388"/>
              <a:gd name="T16" fmla="*/ 2147483647 w 312"/>
              <a:gd name="T17" fmla="*/ 2147483647 h 388"/>
              <a:gd name="T18" fmla="*/ 2147483647 w 312"/>
              <a:gd name="T19" fmla="*/ 2147483647 h 388"/>
              <a:gd name="T20" fmla="*/ 2147483647 w 312"/>
              <a:gd name="T21" fmla="*/ 2147483647 h 388"/>
              <a:gd name="T22" fmla="*/ 2147483647 w 312"/>
              <a:gd name="T23" fmla="*/ 2147483647 h 388"/>
              <a:gd name="T24" fmla="*/ 2147483647 w 312"/>
              <a:gd name="T25" fmla="*/ 2147483647 h 388"/>
              <a:gd name="T26" fmla="*/ 2147483647 w 312"/>
              <a:gd name="T27" fmla="*/ 2147483647 h 388"/>
              <a:gd name="T28" fmla="*/ 2147483647 w 312"/>
              <a:gd name="T29" fmla="*/ 2147483647 h 388"/>
              <a:gd name="T30" fmla="*/ 2147483647 w 312"/>
              <a:gd name="T31" fmla="*/ 2147483647 h 388"/>
              <a:gd name="T32" fmla="*/ 2147483647 w 312"/>
              <a:gd name="T33" fmla="*/ 2147483647 h 388"/>
              <a:gd name="T34" fmla="*/ 2147483647 w 312"/>
              <a:gd name="T35" fmla="*/ 2147483647 h 388"/>
              <a:gd name="T36" fmla="*/ 2147483647 w 312"/>
              <a:gd name="T37" fmla="*/ 2147483647 h 388"/>
              <a:gd name="T38" fmla="*/ 2147483647 w 312"/>
              <a:gd name="T39" fmla="*/ 2147483647 h 388"/>
              <a:gd name="T40" fmla="*/ 2147483647 w 312"/>
              <a:gd name="T41" fmla="*/ 2147483647 h 388"/>
              <a:gd name="T42" fmla="*/ 2147483647 w 312"/>
              <a:gd name="T43" fmla="*/ 2147483647 h 388"/>
              <a:gd name="T44" fmla="*/ 2147483647 w 312"/>
              <a:gd name="T45" fmla="*/ 2147483647 h 388"/>
              <a:gd name="T46" fmla="*/ 2147483647 w 312"/>
              <a:gd name="T47" fmla="*/ 2147483647 h 388"/>
              <a:gd name="T48" fmla="*/ 2147483647 w 312"/>
              <a:gd name="T49" fmla="*/ 2147483647 h 388"/>
              <a:gd name="T50" fmla="*/ 2147483647 w 312"/>
              <a:gd name="T51" fmla="*/ 2147483647 h 388"/>
              <a:gd name="T52" fmla="*/ 2147483647 w 312"/>
              <a:gd name="T53" fmla="*/ 2147483647 h 388"/>
              <a:gd name="T54" fmla="*/ 2147483647 w 312"/>
              <a:gd name="T55" fmla="*/ 2147483647 h 388"/>
              <a:gd name="T56" fmla="*/ 2147483647 w 312"/>
              <a:gd name="T57" fmla="*/ 2147483647 h 388"/>
              <a:gd name="T58" fmla="*/ 2147483647 w 312"/>
              <a:gd name="T59" fmla="*/ 2147483647 h 388"/>
              <a:gd name="T60" fmla="*/ 2147483647 w 312"/>
              <a:gd name="T61" fmla="*/ 2147483647 h 388"/>
              <a:gd name="T62" fmla="*/ 2147483647 w 312"/>
              <a:gd name="T63" fmla="*/ 2147483647 h 388"/>
              <a:gd name="T64" fmla="*/ 2147483647 w 312"/>
              <a:gd name="T65" fmla="*/ 2147483647 h 388"/>
              <a:gd name="T66" fmla="*/ 2147483647 w 312"/>
              <a:gd name="T67" fmla="*/ 2147483647 h 388"/>
              <a:gd name="T68" fmla="*/ 2147483647 w 312"/>
              <a:gd name="T69" fmla="*/ 2147483647 h 388"/>
              <a:gd name="T70" fmla="*/ 2147483647 w 312"/>
              <a:gd name="T71" fmla="*/ 2147483647 h 388"/>
              <a:gd name="T72" fmla="*/ 2147483647 w 312"/>
              <a:gd name="T73" fmla="*/ 2147483647 h 388"/>
              <a:gd name="T74" fmla="*/ 2147483647 w 312"/>
              <a:gd name="T75" fmla="*/ 2147483647 h 388"/>
              <a:gd name="T76" fmla="*/ 2147483647 w 312"/>
              <a:gd name="T77" fmla="*/ 2147483647 h 388"/>
              <a:gd name="T78" fmla="*/ 2147483647 w 312"/>
              <a:gd name="T79" fmla="*/ 2147483647 h 388"/>
              <a:gd name="T80" fmla="*/ 2147483647 w 312"/>
              <a:gd name="T81" fmla="*/ 2147483647 h 388"/>
              <a:gd name="T82" fmla="*/ 2147483647 w 312"/>
              <a:gd name="T83" fmla="*/ 2147483647 h 388"/>
              <a:gd name="T84" fmla="*/ 2147483647 w 312"/>
              <a:gd name="T85" fmla="*/ 2147483647 h 388"/>
              <a:gd name="T86" fmla="*/ 2147483647 w 312"/>
              <a:gd name="T87" fmla="*/ 2147483647 h 388"/>
              <a:gd name="T88" fmla="*/ 0 w 312"/>
              <a:gd name="T89" fmla="*/ 2147483647 h 388"/>
              <a:gd name="T90" fmla="*/ 2147483647 w 312"/>
              <a:gd name="T91" fmla="*/ 2147483647 h 388"/>
              <a:gd name="T92" fmla="*/ 2147483647 w 312"/>
              <a:gd name="T93" fmla="*/ 2147483647 h 388"/>
              <a:gd name="T94" fmla="*/ 2147483647 w 312"/>
              <a:gd name="T95" fmla="*/ 0 h 388"/>
              <a:gd name="T96" fmla="*/ 2147483647 w 312"/>
              <a:gd name="T97" fmla="*/ 2147483647 h 388"/>
              <a:gd name="T98" fmla="*/ 2147483647 w 312"/>
              <a:gd name="T99" fmla="*/ 2147483647 h 388"/>
              <a:gd name="T100" fmla="*/ 2147483647 w 312"/>
              <a:gd name="T101" fmla="*/ 2147483647 h 388"/>
              <a:gd name="T102" fmla="*/ 2147483647 w 312"/>
              <a:gd name="T103" fmla="*/ 2147483647 h 388"/>
              <a:gd name="T104" fmla="*/ 2147483647 w 312"/>
              <a:gd name="T105" fmla="*/ 2147483647 h 388"/>
              <a:gd name="T106" fmla="*/ 2147483647 w 312"/>
              <a:gd name="T107" fmla="*/ 2147483647 h 388"/>
              <a:gd name="T108" fmla="*/ 2147483647 w 312"/>
              <a:gd name="T109" fmla="*/ 2147483647 h 388"/>
              <a:gd name="T110" fmla="*/ 2147483647 w 312"/>
              <a:gd name="T111" fmla="*/ 2147483647 h 388"/>
              <a:gd name="T112" fmla="*/ 2147483647 w 312"/>
              <a:gd name="T113" fmla="*/ 0 h 3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12" h="388">
                <a:moveTo>
                  <a:pt x="235" y="119"/>
                </a:moveTo>
                <a:lnTo>
                  <a:pt x="231" y="119"/>
                </a:lnTo>
                <a:lnTo>
                  <a:pt x="227" y="122"/>
                </a:lnTo>
                <a:lnTo>
                  <a:pt x="225" y="124"/>
                </a:lnTo>
                <a:lnTo>
                  <a:pt x="222" y="126"/>
                </a:lnTo>
                <a:lnTo>
                  <a:pt x="221" y="130"/>
                </a:lnTo>
                <a:lnTo>
                  <a:pt x="204" y="334"/>
                </a:lnTo>
                <a:lnTo>
                  <a:pt x="205" y="338"/>
                </a:lnTo>
                <a:lnTo>
                  <a:pt x="206" y="342"/>
                </a:lnTo>
                <a:lnTo>
                  <a:pt x="209" y="345"/>
                </a:lnTo>
                <a:lnTo>
                  <a:pt x="211" y="346"/>
                </a:lnTo>
                <a:lnTo>
                  <a:pt x="215" y="348"/>
                </a:lnTo>
                <a:lnTo>
                  <a:pt x="220" y="348"/>
                </a:lnTo>
                <a:lnTo>
                  <a:pt x="222" y="346"/>
                </a:lnTo>
                <a:lnTo>
                  <a:pt x="226" y="344"/>
                </a:lnTo>
                <a:lnTo>
                  <a:pt x="227" y="340"/>
                </a:lnTo>
                <a:lnTo>
                  <a:pt x="228" y="337"/>
                </a:lnTo>
                <a:lnTo>
                  <a:pt x="246" y="133"/>
                </a:lnTo>
                <a:lnTo>
                  <a:pt x="246" y="129"/>
                </a:lnTo>
                <a:lnTo>
                  <a:pt x="244" y="125"/>
                </a:lnTo>
                <a:lnTo>
                  <a:pt x="242" y="123"/>
                </a:lnTo>
                <a:lnTo>
                  <a:pt x="238" y="120"/>
                </a:lnTo>
                <a:lnTo>
                  <a:pt x="235" y="119"/>
                </a:lnTo>
                <a:close/>
                <a:moveTo>
                  <a:pt x="76" y="119"/>
                </a:moveTo>
                <a:lnTo>
                  <a:pt x="72" y="120"/>
                </a:lnTo>
                <a:lnTo>
                  <a:pt x="70" y="123"/>
                </a:lnTo>
                <a:lnTo>
                  <a:pt x="68" y="125"/>
                </a:lnTo>
                <a:lnTo>
                  <a:pt x="65" y="129"/>
                </a:lnTo>
                <a:lnTo>
                  <a:pt x="65" y="133"/>
                </a:lnTo>
                <a:lnTo>
                  <a:pt x="82" y="337"/>
                </a:lnTo>
                <a:lnTo>
                  <a:pt x="84" y="340"/>
                </a:lnTo>
                <a:lnTo>
                  <a:pt x="86" y="344"/>
                </a:lnTo>
                <a:lnTo>
                  <a:pt x="88" y="346"/>
                </a:lnTo>
                <a:lnTo>
                  <a:pt x="92" y="348"/>
                </a:lnTo>
                <a:lnTo>
                  <a:pt x="96" y="348"/>
                </a:lnTo>
                <a:lnTo>
                  <a:pt x="99" y="346"/>
                </a:lnTo>
                <a:lnTo>
                  <a:pt x="103" y="345"/>
                </a:lnTo>
                <a:lnTo>
                  <a:pt x="106" y="342"/>
                </a:lnTo>
                <a:lnTo>
                  <a:pt x="107" y="338"/>
                </a:lnTo>
                <a:lnTo>
                  <a:pt x="107" y="334"/>
                </a:lnTo>
                <a:lnTo>
                  <a:pt x="90" y="130"/>
                </a:lnTo>
                <a:lnTo>
                  <a:pt x="88" y="126"/>
                </a:lnTo>
                <a:lnTo>
                  <a:pt x="87" y="124"/>
                </a:lnTo>
                <a:lnTo>
                  <a:pt x="84" y="122"/>
                </a:lnTo>
                <a:lnTo>
                  <a:pt x="81" y="119"/>
                </a:lnTo>
                <a:lnTo>
                  <a:pt x="76" y="119"/>
                </a:lnTo>
                <a:close/>
                <a:moveTo>
                  <a:pt x="156" y="119"/>
                </a:moveTo>
                <a:lnTo>
                  <a:pt x="152" y="120"/>
                </a:lnTo>
                <a:lnTo>
                  <a:pt x="149" y="122"/>
                </a:lnTo>
                <a:lnTo>
                  <a:pt x="146" y="124"/>
                </a:lnTo>
                <a:lnTo>
                  <a:pt x="144" y="128"/>
                </a:lnTo>
                <a:lnTo>
                  <a:pt x="144" y="131"/>
                </a:lnTo>
                <a:lnTo>
                  <a:pt x="144" y="335"/>
                </a:lnTo>
                <a:lnTo>
                  <a:pt x="144" y="339"/>
                </a:lnTo>
                <a:lnTo>
                  <a:pt x="146" y="343"/>
                </a:lnTo>
                <a:lnTo>
                  <a:pt x="149" y="345"/>
                </a:lnTo>
                <a:lnTo>
                  <a:pt x="152" y="348"/>
                </a:lnTo>
                <a:lnTo>
                  <a:pt x="156" y="348"/>
                </a:lnTo>
                <a:lnTo>
                  <a:pt x="160" y="348"/>
                </a:lnTo>
                <a:lnTo>
                  <a:pt x="163" y="345"/>
                </a:lnTo>
                <a:lnTo>
                  <a:pt x="166" y="343"/>
                </a:lnTo>
                <a:lnTo>
                  <a:pt x="167" y="339"/>
                </a:lnTo>
                <a:lnTo>
                  <a:pt x="168" y="335"/>
                </a:lnTo>
                <a:lnTo>
                  <a:pt x="168" y="131"/>
                </a:lnTo>
                <a:lnTo>
                  <a:pt x="167" y="128"/>
                </a:lnTo>
                <a:lnTo>
                  <a:pt x="166" y="124"/>
                </a:lnTo>
                <a:lnTo>
                  <a:pt x="163" y="122"/>
                </a:lnTo>
                <a:lnTo>
                  <a:pt x="160" y="120"/>
                </a:lnTo>
                <a:lnTo>
                  <a:pt x="156" y="119"/>
                </a:lnTo>
                <a:close/>
                <a:moveTo>
                  <a:pt x="15" y="98"/>
                </a:moveTo>
                <a:lnTo>
                  <a:pt x="297" y="98"/>
                </a:lnTo>
                <a:lnTo>
                  <a:pt x="268" y="351"/>
                </a:lnTo>
                <a:lnTo>
                  <a:pt x="263" y="366"/>
                </a:lnTo>
                <a:lnTo>
                  <a:pt x="254" y="377"/>
                </a:lnTo>
                <a:lnTo>
                  <a:pt x="242" y="384"/>
                </a:lnTo>
                <a:lnTo>
                  <a:pt x="227" y="388"/>
                </a:lnTo>
                <a:lnTo>
                  <a:pt x="85" y="388"/>
                </a:lnTo>
                <a:lnTo>
                  <a:pt x="70" y="384"/>
                </a:lnTo>
                <a:lnTo>
                  <a:pt x="58" y="377"/>
                </a:lnTo>
                <a:lnTo>
                  <a:pt x="49" y="366"/>
                </a:lnTo>
                <a:lnTo>
                  <a:pt x="44" y="351"/>
                </a:lnTo>
                <a:lnTo>
                  <a:pt x="15" y="98"/>
                </a:lnTo>
                <a:close/>
                <a:moveTo>
                  <a:pt x="30" y="42"/>
                </a:moveTo>
                <a:lnTo>
                  <a:pt x="282" y="42"/>
                </a:lnTo>
                <a:lnTo>
                  <a:pt x="293" y="43"/>
                </a:lnTo>
                <a:lnTo>
                  <a:pt x="303" y="49"/>
                </a:lnTo>
                <a:lnTo>
                  <a:pt x="309" y="57"/>
                </a:lnTo>
                <a:lnTo>
                  <a:pt x="312" y="68"/>
                </a:lnTo>
                <a:lnTo>
                  <a:pt x="312" y="79"/>
                </a:lnTo>
                <a:lnTo>
                  <a:pt x="0" y="79"/>
                </a:lnTo>
                <a:lnTo>
                  <a:pt x="0" y="68"/>
                </a:lnTo>
                <a:lnTo>
                  <a:pt x="2" y="57"/>
                </a:lnTo>
                <a:lnTo>
                  <a:pt x="9" y="49"/>
                </a:lnTo>
                <a:lnTo>
                  <a:pt x="17" y="43"/>
                </a:lnTo>
                <a:lnTo>
                  <a:pt x="30" y="42"/>
                </a:lnTo>
                <a:close/>
                <a:moveTo>
                  <a:pt x="141" y="0"/>
                </a:moveTo>
                <a:lnTo>
                  <a:pt x="183" y="0"/>
                </a:lnTo>
                <a:lnTo>
                  <a:pt x="189" y="2"/>
                </a:lnTo>
                <a:lnTo>
                  <a:pt x="193" y="3"/>
                </a:lnTo>
                <a:lnTo>
                  <a:pt x="196" y="7"/>
                </a:lnTo>
                <a:lnTo>
                  <a:pt x="200" y="10"/>
                </a:lnTo>
                <a:lnTo>
                  <a:pt x="201" y="15"/>
                </a:lnTo>
                <a:lnTo>
                  <a:pt x="203" y="20"/>
                </a:lnTo>
                <a:lnTo>
                  <a:pt x="201" y="25"/>
                </a:lnTo>
                <a:lnTo>
                  <a:pt x="123" y="25"/>
                </a:lnTo>
                <a:lnTo>
                  <a:pt x="123" y="20"/>
                </a:lnTo>
                <a:lnTo>
                  <a:pt x="123" y="15"/>
                </a:lnTo>
                <a:lnTo>
                  <a:pt x="125" y="10"/>
                </a:lnTo>
                <a:lnTo>
                  <a:pt x="128" y="7"/>
                </a:lnTo>
                <a:lnTo>
                  <a:pt x="131" y="3"/>
                </a:lnTo>
                <a:lnTo>
                  <a:pt x="136" y="2"/>
                </a:lnTo>
                <a:lnTo>
                  <a:pt x="1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5" name="Freeform 11">
            <a:extLst>
              <a:ext uri="{FF2B5EF4-FFF2-40B4-BE49-F238E27FC236}">
                <a16:creationId xmlns:a16="http://schemas.microsoft.com/office/drawing/2014/main" id="{07A9E8A5-26C0-48C8-9E9B-C2E2A0C4D9D9}"/>
              </a:ext>
            </a:extLst>
          </p:cNvPr>
          <p:cNvSpPr>
            <a:spLocks noEditPoints="1"/>
          </p:cNvSpPr>
          <p:nvPr/>
        </p:nvSpPr>
        <p:spPr bwMode="auto">
          <a:xfrm>
            <a:off x="7132761" y="3862164"/>
            <a:ext cx="417512" cy="415925"/>
          </a:xfrm>
          <a:custGeom>
            <a:avLst/>
            <a:gdLst>
              <a:gd name="T0" fmla="*/ 2147483647 w 383"/>
              <a:gd name="T1" fmla="*/ 2147483647 h 381"/>
              <a:gd name="T2" fmla="*/ 2147483647 w 383"/>
              <a:gd name="T3" fmla="*/ 2147483647 h 381"/>
              <a:gd name="T4" fmla="*/ 2147483647 w 383"/>
              <a:gd name="T5" fmla="*/ 2147483647 h 381"/>
              <a:gd name="T6" fmla="*/ 2147483647 w 383"/>
              <a:gd name="T7" fmla="*/ 2147483647 h 381"/>
              <a:gd name="T8" fmla="*/ 2147483647 w 383"/>
              <a:gd name="T9" fmla="*/ 2147483647 h 381"/>
              <a:gd name="T10" fmla="*/ 2147483647 w 383"/>
              <a:gd name="T11" fmla="*/ 2147483647 h 381"/>
              <a:gd name="T12" fmla="*/ 2147483647 w 383"/>
              <a:gd name="T13" fmla="*/ 2147483647 h 381"/>
              <a:gd name="T14" fmla="*/ 2147483647 w 383"/>
              <a:gd name="T15" fmla="*/ 2147483647 h 381"/>
              <a:gd name="T16" fmla="*/ 2147483647 w 383"/>
              <a:gd name="T17" fmla="*/ 2147483647 h 381"/>
              <a:gd name="T18" fmla="*/ 2147483647 w 383"/>
              <a:gd name="T19" fmla="*/ 2147483647 h 381"/>
              <a:gd name="T20" fmla="*/ 2147483647 w 383"/>
              <a:gd name="T21" fmla="*/ 2147483647 h 381"/>
              <a:gd name="T22" fmla="*/ 2147483647 w 383"/>
              <a:gd name="T23" fmla="*/ 2147483647 h 381"/>
              <a:gd name="T24" fmla="*/ 2147483647 w 383"/>
              <a:gd name="T25" fmla="*/ 2147483647 h 381"/>
              <a:gd name="T26" fmla="*/ 2147483647 w 383"/>
              <a:gd name="T27" fmla="*/ 2147483647 h 381"/>
              <a:gd name="T28" fmla="*/ 2147483647 w 383"/>
              <a:gd name="T29" fmla="*/ 2147483647 h 381"/>
              <a:gd name="T30" fmla="*/ 2147483647 w 383"/>
              <a:gd name="T31" fmla="*/ 2147483647 h 381"/>
              <a:gd name="T32" fmla="*/ 2147483647 w 383"/>
              <a:gd name="T33" fmla="*/ 2147483647 h 381"/>
              <a:gd name="T34" fmla="*/ 2147483647 w 383"/>
              <a:gd name="T35" fmla="*/ 2147483647 h 381"/>
              <a:gd name="T36" fmla="*/ 2147483647 w 383"/>
              <a:gd name="T37" fmla="*/ 2147483647 h 381"/>
              <a:gd name="T38" fmla="*/ 2147483647 w 383"/>
              <a:gd name="T39" fmla="*/ 2147483647 h 381"/>
              <a:gd name="T40" fmla="*/ 2147483647 w 383"/>
              <a:gd name="T41" fmla="*/ 2147483647 h 381"/>
              <a:gd name="T42" fmla="*/ 2147483647 w 383"/>
              <a:gd name="T43" fmla="*/ 2147483647 h 381"/>
              <a:gd name="T44" fmla="*/ 2147483647 w 383"/>
              <a:gd name="T45" fmla="*/ 2147483647 h 381"/>
              <a:gd name="T46" fmla="*/ 2147483647 w 383"/>
              <a:gd name="T47" fmla="*/ 2147483647 h 381"/>
              <a:gd name="T48" fmla="*/ 2147483647 w 383"/>
              <a:gd name="T49" fmla="*/ 2147483647 h 381"/>
              <a:gd name="T50" fmla="*/ 2147483647 w 383"/>
              <a:gd name="T51" fmla="*/ 2147483647 h 381"/>
              <a:gd name="T52" fmla="*/ 2147483647 w 383"/>
              <a:gd name="T53" fmla="*/ 2147483647 h 381"/>
              <a:gd name="T54" fmla="*/ 2147483647 w 383"/>
              <a:gd name="T55" fmla="*/ 2147483647 h 381"/>
              <a:gd name="T56" fmla="*/ 2147483647 w 383"/>
              <a:gd name="T57" fmla="*/ 2147483647 h 381"/>
              <a:gd name="T58" fmla="*/ 2147483647 w 383"/>
              <a:gd name="T59" fmla="*/ 2147483647 h 381"/>
              <a:gd name="T60" fmla="*/ 2147483647 w 383"/>
              <a:gd name="T61" fmla="*/ 2147483647 h 381"/>
              <a:gd name="T62" fmla="*/ 2147483647 w 383"/>
              <a:gd name="T63" fmla="*/ 2147483647 h 381"/>
              <a:gd name="T64" fmla="*/ 2147483647 w 383"/>
              <a:gd name="T65" fmla="*/ 2147483647 h 381"/>
              <a:gd name="T66" fmla="*/ 2147483647 w 383"/>
              <a:gd name="T67" fmla="*/ 2147483647 h 381"/>
              <a:gd name="T68" fmla="*/ 2147483647 w 383"/>
              <a:gd name="T69" fmla="*/ 2147483647 h 381"/>
              <a:gd name="T70" fmla="*/ 2147483647 w 383"/>
              <a:gd name="T71" fmla="*/ 2147483647 h 381"/>
              <a:gd name="T72" fmla="*/ 2147483647 w 383"/>
              <a:gd name="T73" fmla="*/ 2147483647 h 381"/>
              <a:gd name="T74" fmla="*/ 2147483647 w 383"/>
              <a:gd name="T75" fmla="*/ 2147483647 h 381"/>
              <a:gd name="T76" fmla="*/ 2147483647 w 383"/>
              <a:gd name="T77" fmla="*/ 2147483647 h 381"/>
              <a:gd name="T78" fmla="*/ 2147483647 w 383"/>
              <a:gd name="T79" fmla="*/ 2147483647 h 381"/>
              <a:gd name="T80" fmla="*/ 2147483647 w 383"/>
              <a:gd name="T81" fmla="*/ 2147483647 h 381"/>
              <a:gd name="T82" fmla="*/ 2147483647 w 383"/>
              <a:gd name="T83" fmla="*/ 2147483647 h 381"/>
              <a:gd name="T84" fmla="*/ 2147483647 w 383"/>
              <a:gd name="T85" fmla="*/ 2147483647 h 381"/>
              <a:gd name="T86" fmla="*/ 2147483647 w 383"/>
              <a:gd name="T87" fmla="*/ 2147483647 h 381"/>
              <a:gd name="T88" fmla="*/ 2147483647 w 383"/>
              <a:gd name="T89" fmla="*/ 2147483647 h 381"/>
              <a:gd name="T90" fmla="*/ 2147483647 w 383"/>
              <a:gd name="T91" fmla="*/ 2147483647 h 381"/>
              <a:gd name="T92" fmla="*/ 0 w 383"/>
              <a:gd name="T93" fmla="*/ 2147483647 h 381"/>
              <a:gd name="T94" fmla="*/ 2147483647 w 383"/>
              <a:gd name="T95" fmla="*/ 2147483647 h 381"/>
              <a:gd name="T96" fmla="*/ 2147483647 w 383"/>
              <a:gd name="T97" fmla="*/ 2147483647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3" h="381">
                <a:moveTo>
                  <a:pt x="212" y="117"/>
                </a:moveTo>
                <a:lnTo>
                  <a:pt x="231" y="120"/>
                </a:lnTo>
                <a:lnTo>
                  <a:pt x="248" y="125"/>
                </a:lnTo>
                <a:lnTo>
                  <a:pt x="265" y="133"/>
                </a:lnTo>
                <a:lnTo>
                  <a:pt x="280" y="145"/>
                </a:lnTo>
                <a:lnTo>
                  <a:pt x="355" y="221"/>
                </a:lnTo>
                <a:lnTo>
                  <a:pt x="371" y="239"/>
                </a:lnTo>
                <a:lnTo>
                  <a:pt x="379" y="263"/>
                </a:lnTo>
                <a:lnTo>
                  <a:pt x="383" y="287"/>
                </a:lnTo>
                <a:lnTo>
                  <a:pt x="381" y="305"/>
                </a:lnTo>
                <a:lnTo>
                  <a:pt x="376" y="323"/>
                </a:lnTo>
                <a:lnTo>
                  <a:pt x="367" y="340"/>
                </a:lnTo>
                <a:lnTo>
                  <a:pt x="355" y="353"/>
                </a:lnTo>
                <a:lnTo>
                  <a:pt x="340" y="365"/>
                </a:lnTo>
                <a:lnTo>
                  <a:pt x="324" y="374"/>
                </a:lnTo>
                <a:lnTo>
                  <a:pt x="307" y="379"/>
                </a:lnTo>
                <a:lnTo>
                  <a:pt x="288" y="381"/>
                </a:lnTo>
                <a:lnTo>
                  <a:pt x="270" y="379"/>
                </a:lnTo>
                <a:lnTo>
                  <a:pt x="253" y="374"/>
                </a:lnTo>
                <a:lnTo>
                  <a:pt x="237" y="365"/>
                </a:lnTo>
                <a:lnTo>
                  <a:pt x="222" y="353"/>
                </a:lnTo>
                <a:lnTo>
                  <a:pt x="220" y="352"/>
                </a:lnTo>
                <a:lnTo>
                  <a:pt x="214" y="346"/>
                </a:lnTo>
                <a:lnTo>
                  <a:pt x="205" y="337"/>
                </a:lnTo>
                <a:lnTo>
                  <a:pt x="195" y="326"/>
                </a:lnTo>
                <a:lnTo>
                  <a:pt x="183" y="315"/>
                </a:lnTo>
                <a:lnTo>
                  <a:pt x="172" y="304"/>
                </a:lnTo>
                <a:lnTo>
                  <a:pt x="162" y="293"/>
                </a:lnTo>
                <a:lnTo>
                  <a:pt x="153" y="285"/>
                </a:lnTo>
                <a:lnTo>
                  <a:pt x="147" y="280"/>
                </a:lnTo>
                <a:lnTo>
                  <a:pt x="145" y="277"/>
                </a:lnTo>
                <a:lnTo>
                  <a:pt x="169" y="280"/>
                </a:lnTo>
                <a:lnTo>
                  <a:pt x="190" y="279"/>
                </a:lnTo>
                <a:lnTo>
                  <a:pt x="210" y="272"/>
                </a:lnTo>
                <a:lnTo>
                  <a:pt x="253" y="314"/>
                </a:lnTo>
                <a:lnTo>
                  <a:pt x="263" y="321"/>
                </a:lnTo>
                <a:lnTo>
                  <a:pt x="272" y="326"/>
                </a:lnTo>
                <a:lnTo>
                  <a:pt x="284" y="327"/>
                </a:lnTo>
                <a:lnTo>
                  <a:pt x="296" y="326"/>
                </a:lnTo>
                <a:lnTo>
                  <a:pt x="307" y="321"/>
                </a:lnTo>
                <a:lnTo>
                  <a:pt x="315" y="314"/>
                </a:lnTo>
                <a:lnTo>
                  <a:pt x="323" y="305"/>
                </a:lnTo>
                <a:lnTo>
                  <a:pt x="328" y="294"/>
                </a:lnTo>
                <a:lnTo>
                  <a:pt x="329" y="283"/>
                </a:lnTo>
                <a:lnTo>
                  <a:pt x="328" y="271"/>
                </a:lnTo>
                <a:lnTo>
                  <a:pt x="323" y="260"/>
                </a:lnTo>
                <a:lnTo>
                  <a:pt x="315" y="252"/>
                </a:lnTo>
                <a:lnTo>
                  <a:pt x="249" y="184"/>
                </a:lnTo>
                <a:lnTo>
                  <a:pt x="245" y="182"/>
                </a:lnTo>
                <a:lnTo>
                  <a:pt x="238" y="177"/>
                </a:lnTo>
                <a:lnTo>
                  <a:pt x="228" y="173"/>
                </a:lnTo>
                <a:lnTo>
                  <a:pt x="217" y="171"/>
                </a:lnTo>
                <a:lnTo>
                  <a:pt x="205" y="173"/>
                </a:lnTo>
                <a:lnTo>
                  <a:pt x="195" y="177"/>
                </a:lnTo>
                <a:lnTo>
                  <a:pt x="189" y="182"/>
                </a:lnTo>
                <a:lnTo>
                  <a:pt x="184" y="186"/>
                </a:lnTo>
                <a:lnTo>
                  <a:pt x="178" y="189"/>
                </a:lnTo>
                <a:lnTo>
                  <a:pt x="172" y="192"/>
                </a:lnTo>
                <a:lnTo>
                  <a:pt x="166" y="193"/>
                </a:lnTo>
                <a:lnTo>
                  <a:pt x="161" y="192"/>
                </a:lnTo>
                <a:lnTo>
                  <a:pt x="156" y="191"/>
                </a:lnTo>
                <a:lnTo>
                  <a:pt x="151" y="188"/>
                </a:lnTo>
                <a:lnTo>
                  <a:pt x="146" y="184"/>
                </a:lnTo>
                <a:lnTo>
                  <a:pt x="129" y="167"/>
                </a:lnTo>
                <a:lnTo>
                  <a:pt x="136" y="156"/>
                </a:lnTo>
                <a:lnTo>
                  <a:pt x="146" y="145"/>
                </a:lnTo>
                <a:lnTo>
                  <a:pt x="161" y="133"/>
                </a:lnTo>
                <a:lnTo>
                  <a:pt x="177" y="125"/>
                </a:lnTo>
                <a:lnTo>
                  <a:pt x="195" y="120"/>
                </a:lnTo>
                <a:lnTo>
                  <a:pt x="212" y="117"/>
                </a:lnTo>
                <a:close/>
                <a:moveTo>
                  <a:pt x="94" y="0"/>
                </a:moveTo>
                <a:lnTo>
                  <a:pt x="113" y="1"/>
                </a:lnTo>
                <a:lnTo>
                  <a:pt x="130" y="7"/>
                </a:lnTo>
                <a:lnTo>
                  <a:pt x="146" y="16"/>
                </a:lnTo>
                <a:lnTo>
                  <a:pt x="161" y="27"/>
                </a:lnTo>
                <a:lnTo>
                  <a:pt x="163" y="29"/>
                </a:lnTo>
                <a:lnTo>
                  <a:pt x="169" y="35"/>
                </a:lnTo>
                <a:lnTo>
                  <a:pt x="178" y="44"/>
                </a:lnTo>
                <a:lnTo>
                  <a:pt x="188" y="54"/>
                </a:lnTo>
                <a:lnTo>
                  <a:pt x="199" y="66"/>
                </a:lnTo>
                <a:lnTo>
                  <a:pt x="211" y="77"/>
                </a:lnTo>
                <a:lnTo>
                  <a:pt x="221" y="87"/>
                </a:lnTo>
                <a:lnTo>
                  <a:pt x="230" y="95"/>
                </a:lnTo>
                <a:lnTo>
                  <a:pt x="236" y="101"/>
                </a:lnTo>
                <a:lnTo>
                  <a:pt x="238" y="104"/>
                </a:lnTo>
                <a:lnTo>
                  <a:pt x="212" y="101"/>
                </a:lnTo>
                <a:lnTo>
                  <a:pt x="193" y="102"/>
                </a:lnTo>
                <a:lnTo>
                  <a:pt x="172" y="109"/>
                </a:lnTo>
                <a:lnTo>
                  <a:pt x="130" y="66"/>
                </a:lnTo>
                <a:lnTo>
                  <a:pt x="120" y="60"/>
                </a:lnTo>
                <a:lnTo>
                  <a:pt x="109" y="55"/>
                </a:lnTo>
                <a:lnTo>
                  <a:pt x="98" y="54"/>
                </a:lnTo>
                <a:lnTo>
                  <a:pt x="87" y="55"/>
                </a:lnTo>
                <a:lnTo>
                  <a:pt x="76" y="60"/>
                </a:lnTo>
                <a:lnTo>
                  <a:pt x="67" y="66"/>
                </a:lnTo>
                <a:lnTo>
                  <a:pt x="60" y="76"/>
                </a:lnTo>
                <a:lnTo>
                  <a:pt x="55" y="87"/>
                </a:lnTo>
                <a:lnTo>
                  <a:pt x="54" y="98"/>
                </a:lnTo>
                <a:lnTo>
                  <a:pt x="55" y="109"/>
                </a:lnTo>
                <a:lnTo>
                  <a:pt x="60" y="120"/>
                </a:lnTo>
                <a:lnTo>
                  <a:pt x="67" y="129"/>
                </a:lnTo>
                <a:lnTo>
                  <a:pt x="69" y="132"/>
                </a:lnTo>
                <a:lnTo>
                  <a:pt x="75" y="137"/>
                </a:lnTo>
                <a:lnTo>
                  <a:pt x="83" y="145"/>
                </a:lnTo>
                <a:lnTo>
                  <a:pt x="93" y="156"/>
                </a:lnTo>
                <a:lnTo>
                  <a:pt x="104" y="166"/>
                </a:lnTo>
                <a:lnTo>
                  <a:pt x="114" y="177"/>
                </a:lnTo>
                <a:lnTo>
                  <a:pt x="124" y="186"/>
                </a:lnTo>
                <a:lnTo>
                  <a:pt x="130" y="193"/>
                </a:lnTo>
                <a:lnTo>
                  <a:pt x="134" y="197"/>
                </a:lnTo>
                <a:lnTo>
                  <a:pt x="145" y="204"/>
                </a:lnTo>
                <a:lnTo>
                  <a:pt x="156" y="209"/>
                </a:lnTo>
                <a:lnTo>
                  <a:pt x="168" y="210"/>
                </a:lnTo>
                <a:lnTo>
                  <a:pt x="180" y="206"/>
                </a:lnTo>
                <a:lnTo>
                  <a:pt x="190" y="202"/>
                </a:lnTo>
                <a:lnTo>
                  <a:pt x="196" y="198"/>
                </a:lnTo>
                <a:lnTo>
                  <a:pt x="199" y="195"/>
                </a:lnTo>
                <a:lnTo>
                  <a:pt x="203" y="192"/>
                </a:lnTo>
                <a:lnTo>
                  <a:pt x="207" y="189"/>
                </a:lnTo>
                <a:lnTo>
                  <a:pt x="212" y="188"/>
                </a:lnTo>
                <a:lnTo>
                  <a:pt x="217" y="188"/>
                </a:lnTo>
                <a:lnTo>
                  <a:pt x="222" y="188"/>
                </a:lnTo>
                <a:lnTo>
                  <a:pt x="227" y="191"/>
                </a:lnTo>
                <a:lnTo>
                  <a:pt x="232" y="193"/>
                </a:lnTo>
                <a:lnTo>
                  <a:pt x="237" y="197"/>
                </a:lnTo>
                <a:lnTo>
                  <a:pt x="254" y="213"/>
                </a:lnTo>
                <a:lnTo>
                  <a:pt x="247" y="225"/>
                </a:lnTo>
                <a:lnTo>
                  <a:pt x="237" y="236"/>
                </a:lnTo>
                <a:lnTo>
                  <a:pt x="222" y="248"/>
                </a:lnTo>
                <a:lnTo>
                  <a:pt x="206" y="257"/>
                </a:lnTo>
                <a:lnTo>
                  <a:pt x="188" y="261"/>
                </a:lnTo>
                <a:lnTo>
                  <a:pt x="171" y="263"/>
                </a:lnTo>
                <a:lnTo>
                  <a:pt x="152" y="261"/>
                </a:lnTo>
                <a:lnTo>
                  <a:pt x="135" y="257"/>
                </a:lnTo>
                <a:lnTo>
                  <a:pt x="118" y="248"/>
                </a:lnTo>
                <a:lnTo>
                  <a:pt x="103" y="236"/>
                </a:lnTo>
                <a:lnTo>
                  <a:pt x="27" y="160"/>
                </a:lnTo>
                <a:lnTo>
                  <a:pt x="16" y="145"/>
                </a:lnTo>
                <a:lnTo>
                  <a:pt x="7" y="129"/>
                </a:lnTo>
                <a:lnTo>
                  <a:pt x="1" y="111"/>
                </a:lnTo>
                <a:lnTo>
                  <a:pt x="0" y="94"/>
                </a:lnTo>
                <a:lnTo>
                  <a:pt x="1" y="76"/>
                </a:lnTo>
                <a:lnTo>
                  <a:pt x="7" y="58"/>
                </a:lnTo>
                <a:lnTo>
                  <a:pt x="16" y="41"/>
                </a:lnTo>
                <a:lnTo>
                  <a:pt x="27" y="27"/>
                </a:lnTo>
                <a:lnTo>
                  <a:pt x="42" y="16"/>
                </a:lnTo>
                <a:lnTo>
                  <a:pt x="59" y="6"/>
                </a:lnTo>
                <a:lnTo>
                  <a:pt x="76" y="1"/>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6" name="Freeform 9">
            <a:extLst>
              <a:ext uri="{FF2B5EF4-FFF2-40B4-BE49-F238E27FC236}">
                <a16:creationId xmlns:a16="http://schemas.microsoft.com/office/drawing/2014/main" id="{C5DB7493-8D10-4324-AE6B-33C11A64F093}"/>
              </a:ext>
            </a:extLst>
          </p:cNvPr>
          <p:cNvSpPr>
            <a:spLocks noEditPoints="1"/>
          </p:cNvSpPr>
          <p:nvPr/>
        </p:nvSpPr>
        <p:spPr bwMode="auto">
          <a:xfrm>
            <a:off x="8545636" y="3096989"/>
            <a:ext cx="615950" cy="666750"/>
          </a:xfrm>
          <a:custGeom>
            <a:avLst/>
            <a:gdLst>
              <a:gd name="T0" fmla="*/ 2147483647 w 606"/>
              <a:gd name="T1" fmla="*/ 2147483647 h 656"/>
              <a:gd name="T2" fmla="*/ 2147483647 w 606"/>
              <a:gd name="T3" fmla="*/ 2147483647 h 656"/>
              <a:gd name="T4" fmla="*/ 2147483647 w 606"/>
              <a:gd name="T5" fmla="*/ 2147483647 h 656"/>
              <a:gd name="T6" fmla="*/ 2147483647 w 606"/>
              <a:gd name="T7" fmla="*/ 2147483647 h 656"/>
              <a:gd name="T8" fmla="*/ 2147483647 w 606"/>
              <a:gd name="T9" fmla="*/ 2147483647 h 656"/>
              <a:gd name="T10" fmla="*/ 2147483647 w 606"/>
              <a:gd name="T11" fmla="*/ 2147483647 h 656"/>
              <a:gd name="T12" fmla="*/ 2147483647 w 606"/>
              <a:gd name="T13" fmla="*/ 2147483647 h 656"/>
              <a:gd name="T14" fmla="*/ 2147483647 w 606"/>
              <a:gd name="T15" fmla="*/ 2147483647 h 656"/>
              <a:gd name="T16" fmla="*/ 2147483647 w 606"/>
              <a:gd name="T17" fmla="*/ 2147483647 h 656"/>
              <a:gd name="T18" fmla="*/ 2147483647 w 606"/>
              <a:gd name="T19" fmla="*/ 2147483647 h 656"/>
              <a:gd name="T20" fmla="*/ 2147483647 w 606"/>
              <a:gd name="T21" fmla="*/ 2147483647 h 656"/>
              <a:gd name="T22" fmla="*/ 2147483647 w 606"/>
              <a:gd name="T23" fmla="*/ 2147483647 h 656"/>
              <a:gd name="T24" fmla="*/ 2147483647 w 606"/>
              <a:gd name="T25" fmla="*/ 2147483647 h 656"/>
              <a:gd name="T26" fmla="*/ 0 w 606"/>
              <a:gd name="T27" fmla="*/ 2147483647 h 656"/>
              <a:gd name="T28" fmla="*/ 2147483647 w 606"/>
              <a:gd name="T29" fmla="*/ 2147483647 h 656"/>
              <a:gd name="T30" fmla="*/ 2147483647 w 606"/>
              <a:gd name="T31" fmla="*/ 2147483647 h 656"/>
              <a:gd name="T32" fmla="*/ 2147483647 w 606"/>
              <a:gd name="T33" fmla="*/ 2147483647 h 656"/>
              <a:gd name="T34" fmla="*/ 2147483647 w 606"/>
              <a:gd name="T35" fmla="*/ 2147483647 h 656"/>
              <a:gd name="T36" fmla="*/ 2147483647 w 606"/>
              <a:gd name="T37" fmla="*/ 2147483647 h 656"/>
              <a:gd name="T38" fmla="*/ 2147483647 w 606"/>
              <a:gd name="T39" fmla="*/ 2147483647 h 656"/>
              <a:gd name="T40" fmla="*/ 2147483647 w 606"/>
              <a:gd name="T41" fmla="*/ 2147483647 h 656"/>
              <a:gd name="T42" fmla="*/ 2147483647 w 606"/>
              <a:gd name="T43" fmla="*/ 2147483647 h 656"/>
              <a:gd name="T44" fmla="*/ 2147483647 w 606"/>
              <a:gd name="T45" fmla="*/ 2147483647 h 656"/>
              <a:gd name="T46" fmla="*/ 2147483647 w 606"/>
              <a:gd name="T47" fmla="*/ 2147483647 h 656"/>
              <a:gd name="T48" fmla="*/ 2147483647 w 606"/>
              <a:gd name="T49" fmla="*/ 2147483647 h 656"/>
              <a:gd name="T50" fmla="*/ 2147483647 w 606"/>
              <a:gd name="T51" fmla="*/ 2147483647 h 656"/>
              <a:gd name="T52" fmla="*/ 2147483647 w 606"/>
              <a:gd name="T53" fmla="*/ 2147483647 h 656"/>
              <a:gd name="T54" fmla="*/ 2147483647 w 606"/>
              <a:gd name="T55" fmla="*/ 2147483647 h 656"/>
              <a:gd name="T56" fmla="*/ 2147483647 w 606"/>
              <a:gd name="T57" fmla="*/ 2147483647 h 656"/>
              <a:gd name="T58" fmla="*/ 2147483647 w 606"/>
              <a:gd name="T59" fmla="*/ 2147483647 h 656"/>
              <a:gd name="T60" fmla="*/ 2147483647 w 606"/>
              <a:gd name="T61" fmla="*/ 2147483647 h 656"/>
              <a:gd name="T62" fmla="*/ 2147483647 w 606"/>
              <a:gd name="T63" fmla="*/ 2147483647 h 656"/>
              <a:gd name="T64" fmla="*/ 2147483647 w 606"/>
              <a:gd name="T65" fmla="*/ 2147483647 h 656"/>
              <a:gd name="T66" fmla="*/ 2147483647 w 606"/>
              <a:gd name="T67" fmla="*/ 2147483647 h 656"/>
              <a:gd name="T68" fmla="*/ 2147483647 w 606"/>
              <a:gd name="T69" fmla="*/ 2147483647 h 656"/>
              <a:gd name="T70" fmla="*/ 2147483647 w 606"/>
              <a:gd name="T71" fmla="*/ 2147483647 h 656"/>
              <a:gd name="T72" fmla="*/ 2147483647 w 606"/>
              <a:gd name="T73" fmla="*/ 2147483647 h 656"/>
              <a:gd name="T74" fmla="*/ 2147483647 w 606"/>
              <a:gd name="T75" fmla="*/ 2147483647 h 656"/>
              <a:gd name="T76" fmla="*/ 2147483647 w 606"/>
              <a:gd name="T77" fmla="*/ 2147483647 h 656"/>
              <a:gd name="T78" fmla="*/ 2147483647 w 606"/>
              <a:gd name="T79" fmla="*/ 2147483647 h 656"/>
              <a:gd name="T80" fmla="*/ 2147483647 w 606"/>
              <a:gd name="T81" fmla="*/ 2147483647 h 656"/>
              <a:gd name="T82" fmla="*/ 2147483647 w 606"/>
              <a:gd name="T83" fmla="*/ 2147483647 h 656"/>
              <a:gd name="T84" fmla="*/ 2147483647 w 606"/>
              <a:gd name="T85" fmla="*/ 2147483647 h 656"/>
              <a:gd name="T86" fmla="*/ 2147483647 w 606"/>
              <a:gd name="T87" fmla="*/ 2147483647 h 656"/>
              <a:gd name="T88" fmla="*/ 2147483647 w 606"/>
              <a:gd name="T89" fmla="*/ 2147483647 h 656"/>
              <a:gd name="T90" fmla="*/ 2147483647 w 606"/>
              <a:gd name="T91" fmla="*/ 2147483647 h 656"/>
              <a:gd name="T92" fmla="*/ 2147483647 w 606"/>
              <a:gd name="T93" fmla="*/ 2147483647 h 656"/>
              <a:gd name="T94" fmla="*/ 2147483647 w 606"/>
              <a:gd name="T95" fmla="*/ 2147483647 h 656"/>
              <a:gd name="T96" fmla="*/ 2147483647 w 606"/>
              <a:gd name="T97" fmla="*/ 2147483647 h 656"/>
              <a:gd name="T98" fmla="*/ 2147483647 w 606"/>
              <a:gd name="T99" fmla="*/ 2147483647 h 656"/>
              <a:gd name="T100" fmla="*/ 2147483647 w 606"/>
              <a:gd name="T101" fmla="*/ 2147483647 h 656"/>
              <a:gd name="T102" fmla="*/ 2147483647 w 606"/>
              <a:gd name="T103" fmla="*/ 2147483647 h 656"/>
              <a:gd name="T104" fmla="*/ 2147483647 w 606"/>
              <a:gd name="T105" fmla="*/ 2147483647 h 656"/>
              <a:gd name="T106" fmla="*/ 2147483647 w 606"/>
              <a:gd name="T107" fmla="*/ 2147483647 h 656"/>
              <a:gd name="T108" fmla="*/ 2147483647 w 606"/>
              <a:gd name="T109" fmla="*/ 2147483647 h 656"/>
              <a:gd name="T110" fmla="*/ 2147483647 w 606"/>
              <a:gd name="T111" fmla="*/ 2147483647 h 656"/>
              <a:gd name="T112" fmla="*/ 2147483647 w 606"/>
              <a:gd name="T113" fmla="*/ 0 h 6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6" h="656">
                <a:moveTo>
                  <a:pt x="108" y="462"/>
                </a:moveTo>
                <a:lnTo>
                  <a:pt x="102" y="463"/>
                </a:lnTo>
                <a:lnTo>
                  <a:pt x="97" y="466"/>
                </a:lnTo>
                <a:lnTo>
                  <a:pt x="35" y="540"/>
                </a:lnTo>
                <a:lnTo>
                  <a:pt x="28" y="552"/>
                </a:lnTo>
                <a:lnTo>
                  <a:pt x="24" y="564"/>
                </a:lnTo>
                <a:lnTo>
                  <a:pt x="22" y="575"/>
                </a:lnTo>
                <a:lnTo>
                  <a:pt x="24" y="591"/>
                </a:lnTo>
                <a:lnTo>
                  <a:pt x="31" y="605"/>
                </a:lnTo>
                <a:lnTo>
                  <a:pt x="42" y="618"/>
                </a:lnTo>
                <a:lnTo>
                  <a:pt x="48" y="621"/>
                </a:lnTo>
                <a:lnTo>
                  <a:pt x="55" y="619"/>
                </a:lnTo>
                <a:lnTo>
                  <a:pt x="59" y="616"/>
                </a:lnTo>
                <a:lnTo>
                  <a:pt x="62" y="610"/>
                </a:lnTo>
                <a:lnTo>
                  <a:pt x="61" y="604"/>
                </a:lnTo>
                <a:lnTo>
                  <a:pt x="58" y="599"/>
                </a:lnTo>
                <a:lnTo>
                  <a:pt x="52" y="592"/>
                </a:lnTo>
                <a:lnTo>
                  <a:pt x="48" y="584"/>
                </a:lnTo>
                <a:lnTo>
                  <a:pt x="47" y="575"/>
                </a:lnTo>
                <a:lnTo>
                  <a:pt x="48" y="566"/>
                </a:lnTo>
                <a:lnTo>
                  <a:pt x="54" y="556"/>
                </a:lnTo>
                <a:lnTo>
                  <a:pt x="116" y="482"/>
                </a:lnTo>
                <a:lnTo>
                  <a:pt x="118" y="476"/>
                </a:lnTo>
                <a:lnTo>
                  <a:pt x="118" y="471"/>
                </a:lnTo>
                <a:lnTo>
                  <a:pt x="114" y="465"/>
                </a:lnTo>
                <a:lnTo>
                  <a:pt x="108" y="462"/>
                </a:lnTo>
                <a:close/>
                <a:moveTo>
                  <a:pt x="109" y="419"/>
                </a:moveTo>
                <a:lnTo>
                  <a:pt x="134" y="450"/>
                </a:lnTo>
                <a:lnTo>
                  <a:pt x="163" y="478"/>
                </a:lnTo>
                <a:lnTo>
                  <a:pt x="196" y="501"/>
                </a:lnTo>
                <a:lnTo>
                  <a:pt x="231" y="521"/>
                </a:lnTo>
                <a:lnTo>
                  <a:pt x="139" y="627"/>
                </a:lnTo>
                <a:lnTo>
                  <a:pt x="125" y="642"/>
                </a:lnTo>
                <a:lnTo>
                  <a:pt x="106" y="652"/>
                </a:lnTo>
                <a:lnTo>
                  <a:pt x="85" y="656"/>
                </a:lnTo>
                <a:lnTo>
                  <a:pt x="64" y="655"/>
                </a:lnTo>
                <a:lnTo>
                  <a:pt x="45" y="649"/>
                </a:lnTo>
                <a:lnTo>
                  <a:pt x="27" y="638"/>
                </a:lnTo>
                <a:lnTo>
                  <a:pt x="14" y="624"/>
                </a:lnTo>
                <a:lnTo>
                  <a:pt x="6" y="609"/>
                </a:lnTo>
                <a:lnTo>
                  <a:pt x="1" y="592"/>
                </a:lnTo>
                <a:lnTo>
                  <a:pt x="0" y="574"/>
                </a:lnTo>
                <a:lnTo>
                  <a:pt x="2" y="557"/>
                </a:lnTo>
                <a:lnTo>
                  <a:pt x="8" y="540"/>
                </a:lnTo>
                <a:lnTo>
                  <a:pt x="18" y="526"/>
                </a:lnTo>
                <a:lnTo>
                  <a:pt x="109" y="419"/>
                </a:lnTo>
                <a:close/>
                <a:moveTo>
                  <a:pt x="355" y="134"/>
                </a:moveTo>
                <a:lnTo>
                  <a:pt x="364" y="136"/>
                </a:lnTo>
                <a:lnTo>
                  <a:pt x="373" y="141"/>
                </a:lnTo>
                <a:lnTo>
                  <a:pt x="379" y="149"/>
                </a:lnTo>
                <a:lnTo>
                  <a:pt x="381" y="159"/>
                </a:lnTo>
                <a:lnTo>
                  <a:pt x="381" y="227"/>
                </a:lnTo>
                <a:lnTo>
                  <a:pt x="448" y="227"/>
                </a:lnTo>
                <a:lnTo>
                  <a:pt x="459" y="229"/>
                </a:lnTo>
                <a:lnTo>
                  <a:pt x="467" y="234"/>
                </a:lnTo>
                <a:lnTo>
                  <a:pt x="472" y="243"/>
                </a:lnTo>
                <a:lnTo>
                  <a:pt x="474" y="253"/>
                </a:lnTo>
                <a:lnTo>
                  <a:pt x="472" y="263"/>
                </a:lnTo>
                <a:lnTo>
                  <a:pt x="467" y="271"/>
                </a:lnTo>
                <a:lnTo>
                  <a:pt x="459" y="278"/>
                </a:lnTo>
                <a:lnTo>
                  <a:pt x="448" y="279"/>
                </a:lnTo>
                <a:lnTo>
                  <a:pt x="381" y="279"/>
                </a:lnTo>
                <a:lnTo>
                  <a:pt x="381" y="347"/>
                </a:lnTo>
                <a:lnTo>
                  <a:pt x="379" y="357"/>
                </a:lnTo>
                <a:lnTo>
                  <a:pt x="373" y="366"/>
                </a:lnTo>
                <a:lnTo>
                  <a:pt x="364" y="371"/>
                </a:lnTo>
                <a:lnTo>
                  <a:pt x="355" y="373"/>
                </a:lnTo>
                <a:lnTo>
                  <a:pt x="344" y="371"/>
                </a:lnTo>
                <a:lnTo>
                  <a:pt x="336" y="366"/>
                </a:lnTo>
                <a:lnTo>
                  <a:pt x="330" y="357"/>
                </a:lnTo>
                <a:lnTo>
                  <a:pt x="328" y="347"/>
                </a:lnTo>
                <a:lnTo>
                  <a:pt x="328" y="279"/>
                </a:lnTo>
                <a:lnTo>
                  <a:pt x="260" y="279"/>
                </a:lnTo>
                <a:lnTo>
                  <a:pt x="251" y="278"/>
                </a:lnTo>
                <a:lnTo>
                  <a:pt x="242" y="271"/>
                </a:lnTo>
                <a:lnTo>
                  <a:pt x="237" y="263"/>
                </a:lnTo>
                <a:lnTo>
                  <a:pt x="235" y="253"/>
                </a:lnTo>
                <a:lnTo>
                  <a:pt x="237" y="243"/>
                </a:lnTo>
                <a:lnTo>
                  <a:pt x="242" y="234"/>
                </a:lnTo>
                <a:lnTo>
                  <a:pt x="251" y="229"/>
                </a:lnTo>
                <a:lnTo>
                  <a:pt x="260" y="227"/>
                </a:lnTo>
                <a:lnTo>
                  <a:pt x="328" y="227"/>
                </a:lnTo>
                <a:lnTo>
                  <a:pt x="328" y="159"/>
                </a:lnTo>
                <a:lnTo>
                  <a:pt x="330" y="149"/>
                </a:lnTo>
                <a:lnTo>
                  <a:pt x="336" y="141"/>
                </a:lnTo>
                <a:lnTo>
                  <a:pt x="344" y="136"/>
                </a:lnTo>
                <a:lnTo>
                  <a:pt x="355" y="134"/>
                </a:lnTo>
                <a:close/>
                <a:moveTo>
                  <a:pt x="333" y="65"/>
                </a:moveTo>
                <a:lnTo>
                  <a:pt x="300" y="71"/>
                </a:lnTo>
                <a:lnTo>
                  <a:pt x="269" y="83"/>
                </a:lnTo>
                <a:lnTo>
                  <a:pt x="240" y="100"/>
                </a:lnTo>
                <a:lnTo>
                  <a:pt x="216" y="120"/>
                </a:lnTo>
                <a:lnTo>
                  <a:pt x="195" y="145"/>
                </a:lnTo>
                <a:lnTo>
                  <a:pt x="178" y="173"/>
                </a:lnTo>
                <a:lnTo>
                  <a:pt x="167" y="205"/>
                </a:lnTo>
                <a:lnTo>
                  <a:pt x="161" y="237"/>
                </a:lnTo>
                <a:lnTo>
                  <a:pt x="161" y="271"/>
                </a:lnTo>
                <a:lnTo>
                  <a:pt x="166" y="305"/>
                </a:lnTo>
                <a:lnTo>
                  <a:pt x="178" y="337"/>
                </a:lnTo>
                <a:lnTo>
                  <a:pt x="195" y="365"/>
                </a:lnTo>
                <a:lnTo>
                  <a:pt x="216" y="390"/>
                </a:lnTo>
                <a:lnTo>
                  <a:pt x="241" y="411"/>
                </a:lnTo>
                <a:lnTo>
                  <a:pt x="269" y="427"/>
                </a:lnTo>
                <a:lnTo>
                  <a:pt x="300" y="439"/>
                </a:lnTo>
                <a:lnTo>
                  <a:pt x="332" y="444"/>
                </a:lnTo>
                <a:lnTo>
                  <a:pt x="367" y="445"/>
                </a:lnTo>
                <a:lnTo>
                  <a:pt x="401" y="439"/>
                </a:lnTo>
                <a:lnTo>
                  <a:pt x="432" y="427"/>
                </a:lnTo>
                <a:lnTo>
                  <a:pt x="461" y="410"/>
                </a:lnTo>
                <a:lnTo>
                  <a:pt x="485" y="389"/>
                </a:lnTo>
                <a:lnTo>
                  <a:pt x="506" y="365"/>
                </a:lnTo>
                <a:lnTo>
                  <a:pt x="523" y="336"/>
                </a:lnTo>
                <a:lnTo>
                  <a:pt x="534" y="305"/>
                </a:lnTo>
                <a:lnTo>
                  <a:pt x="540" y="272"/>
                </a:lnTo>
                <a:lnTo>
                  <a:pt x="540" y="238"/>
                </a:lnTo>
                <a:lnTo>
                  <a:pt x="535" y="205"/>
                </a:lnTo>
                <a:lnTo>
                  <a:pt x="523" y="173"/>
                </a:lnTo>
                <a:lnTo>
                  <a:pt x="506" y="144"/>
                </a:lnTo>
                <a:lnTo>
                  <a:pt x="485" y="120"/>
                </a:lnTo>
                <a:lnTo>
                  <a:pt x="460" y="99"/>
                </a:lnTo>
                <a:lnTo>
                  <a:pt x="432" y="83"/>
                </a:lnTo>
                <a:lnTo>
                  <a:pt x="401" y="71"/>
                </a:lnTo>
                <a:lnTo>
                  <a:pt x="368" y="65"/>
                </a:lnTo>
                <a:lnTo>
                  <a:pt x="333" y="65"/>
                </a:lnTo>
                <a:close/>
                <a:moveTo>
                  <a:pt x="366" y="0"/>
                </a:moveTo>
                <a:lnTo>
                  <a:pt x="402" y="5"/>
                </a:lnTo>
                <a:lnTo>
                  <a:pt x="437" y="15"/>
                </a:lnTo>
                <a:lnTo>
                  <a:pt x="470" y="30"/>
                </a:lnTo>
                <a:lnTo>
                  <a:pt x="501" y="49"/>
                </a:lnTo>
                <a:lnTo>
                  <a:pt x="529" y="71"/>
                </a:lnTo>
                <a:lnTo>
                  <a:pt x="552" y="97"/>
                </a:lnTo>
                <a:lnTo>
                  <a:pt x="572" y="127"/>
                </a:lnTo>
                <a:lnTo>
                  <a:pt x="588" y="160"/>
                </a:lnTo>
                <a:lnTo>
                  <a:pt x="600" y="195"/>
                </a:lnTo>
                <a:lnTo>
                  <a:pt x="605" y="233"/>
                </a:lnTo>
                <a:lnTo>
                  <a:pt x="606" y="266"/>
                </a:lnTo>
                <a:lnTo>
                  <a:pt x="603" y="300"/>
                </a:lnTo>
                <a:lnTo>
                  <a:pt x="594" y="332"/>
                </a:lnTo>
                <a:lnTo>
                  <a:pt x="583" y="362"/>
                </a:lnTo>
                <a:lnTo>
                  <a:pt x="567" y="392"/>
                </a:lnTo>
                <a:lnTo>
                  <a:pt x="547" y="419"/>
                </a:lnTo>
                <a:lnTo>
                  <a:pt x="523" y="444"/>
                </a:lnTo>
                <a:lnTo>
                  <a:pt x="497" y="464"/>
                </a:lnTo>
                <a:lnTo>
                  <a:pt x="469" y="481"/>
                </a:lnTo>
                <a:lnTo>
                  <a:pt x="438" y="495"/>
                </a:lnTo>
                <a:lnTo>
                  <a:pt x="407" y="504"/>
                </a:lnTo>
                <a:lnTo>
                  <a:pt x="373" y="510"/>
                </a:lnTo>
                <a:lnTo>
                  <a:pt x="336" y="510"/>
                </a:lnTo>
                <a:lnTo>
                  <a:pt x="298" y="506"/>
                </a:lnTo>
                <a:lnTo>
                  <a:pt x="264" y="495"/>
                </a:lnTo>
                <a:lnTo>
                  <a:pt x="231" y="480"/>
                </a:lnTo>
                <a:lnTo>
                  <a:pt x="201" y="461"/>
                </a:lnTo>
                <a:lnTo>
                  <a:pt x="173" y="439"/>
                </a:lnTo>
                <a:lnTo>
                  <a:pt x="149" y="412"/>
                </a:lnTo>
                <a:lnTo>
                  <a:pt x="129" y="383"/>
                </a:lnTo>
                <a:lnTo>
                  <a:pt x="113" y="350"/>
                </a:lnTo>
                <a:lnTo>
                  <a:pt x="102" y="315"/>
                </a:lnTo>
                <a:lnTo>
                  <a:pt x="96" y="278"/>
                </a:lnTo>
                <a:lnTo>
                  <a:pt x="95" y="244"/>
                </a:lnTo>
                <a:lnTo>
                  <a:pt x="99" y="210"/>
                </a:lnTo>
                <a:lnTo>
                  <a:pt x="107" y="178"/>
                </a:lnTo>
                <a:lnTo>
                  <a:pt x="119" y="147"/>
                </a:lnTo>
                <a:lnTo>
                  <a:pt x="135" y="118"/>
                </a:lnTo>
                <a:lnTo>
                  <a:pt x="155" y="91"/>
                </a:lnTo>
                <a:lnTo>
                  <a:pt x="179" y="67"/>
                </a:lnTo>
                <a:lnTo>
                  <a:pt x="204" y="46"/>
                </a:lnTo>
                <a:lnTo>
                  <a:pt x="233" y="29"/>
                </a:lnTo>
                <a:lnTo>
                  <a:pt x="264" y="15"/>
                </a:lnTo>
                <a:lnTo>
                  <a:pt x="295" y="5"/>
                </a:lnTo>
                <a:lnTo>
                  <a:pt x="328" y="1"/>
                </a:lnTo>
                <a:lnTo>
                  <a:pt x="3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8" name="矩形 47">
            <a:extLst>
              <a:ext uri="{FF2B5EF4-FFF2-40B4-BE49-F238E27FC236}">
                <a16:creationId xmlns:a16="http://schemas.microsoft.com/office/drawing/2014/main" id="{72757598-DA94-4A15-ABEF-6688B868DF58}"/>
              </a:ext>
            </a:extLst>
          </p:cNvPr>
          <p:cNvSpPr/>
          <p:nvPr/>
        </p:nvSpPr>
        <p:spPr>
          <a:xfrm>
            <a:off x="2032079" y="1811219"/>
            <a:ext cx="1728935" cy="369332"/>
          </a:xfrm>
          <a:prstGeom prst="rect">
            <a:avLst/>
          </a:prstGeom>
        </p:spPr>
        <p:txBody>
          <a:bodyPr wrap="none">
            <a:spAutoFit/>
          </a:bodyPr>
          <a:lstStyle/>
          <a:p>
            <a:r>
              <a:rPr lang="en-US" altLang="zh-CN" b="1" dirty="0">
                <a:solidFill>
                  <a:srgbClr val="385D8A"/>
                </a:solidFill>
                <a:cs typeface="+mn-ea"/>
                <a:sym typeface="+mn-lt"/>
              </a:rPr>
              <a:t>Add title text</a:t>
            </a:r>
            <a:endParaRPr lang="zh-CN" altLang="en-US" b="1" dirty="0">
              <a:solidFill>
                <a:srgbClr val="385D8A"/>
              </a:solidFill>
              <a:cs typeface="+mn-ea"/>
              <a:sym typeface="+mn-lt"/>
            </a:endParaRPr>
          </a:p>
        </p:txBody>
      </p:sp>
      <p:sp>
        <p:nvSpPr>
          <p:cNvPr id="50" name="矩形 49">
            <a:extLst>
              <a:ext uri="{FF2B5EF4-FFF2-40B4-BE49-F238E27FC236}">
                <a16:creationId xmlns:a16="http://schemas.microsoft.com/office/drawing/2014/main" id="{5376B5C8-63AF-4812-ABA8-FC4A2C553DD3}"/>
              </a:ext>
            </a:extLst>
          </p:cNvPr>
          <p:cNvSpPr/>
          <p:nvPr/>
        </p:nvSpPr>
        <p:spPr>
          <a:xfrm>
            <a:off x="2032079" y="2206605"/>
            <a:ext cx="3074882" cy="646331"/>
          </a:xfrm>
          <a:prstGeom prst="rect">
            <a:avLst/>
          </a:prstGeom>
        </p:spPr>
        <p:txBody>
          <a:bodyPr wrap="square">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sp>
        <p:nvSpPr>
          <p:cNvPr id="52" name="矩形 51">
            <a:extLst>
              <a:ext uri="{FF2B5EF4-FFF2-40B4-BE49-F238E27FC236}">
                <a16:creationId xmlns:a16="http://schemas.microsoft.com/office/drawing/2014/main" id="{5F9FD58E-AEA9-4131-BD8D-BADAAE1F7E89}"/>
              </a:ext>
            </a:extLst>
          </p:cNvPr>
          <p:cNvSpPr/>
          <p:nvPr/>
        </p:nvSpPr>
        <p:spPr>
          <a:xfrm>
            <a:off x="2032079" y="3344651"/>
            <a:ext cx="1728935" cy="369332"/>
          </a:xfrm>
          <a:prstGeom prst="rect">
            <a:avLst/>
          </a:prstGeom>
        </p:spPr>
        <p:txBody>
          <a:bodyPr wrap="none">
            <a:spAutoFit/>
          </a:bodyPr>
          <a:lstStyle/>
          <a:p>
            <a:r>
              <a:rPr lang="en-US" altLang="zh-CN" b="1" dirty="0">
                <a:solidFill>
                  <a:srgbClr val="385D8A"/>
                </a:solidFill>
                <a:cs typeface="+mn-ea"/>
                <a:sym typeface="+mn-lt"/>
              </a:rPr>
              <a:t>Add title text</a:t>
            </a:r>
            <a:endParaRPr lang="zh-CN" altLang="en-US" b="1" dirty="0">
              <a:solidFill>
                <a:srgbClr val="385D8A"/>
              </a:solidFill>
              <a:cs typeface="+mn-ea"/>
              <a:sym typeface="+mn-lt"/>
            </a:endParaRPr>
          </a:p>
        </p:txBody>
      </p:sp>
      <p:sp>
        <p:nvSpPr>
          <p:cNvPr id="54" name="矩形 53">
            <a:extLst>
              <a:ext uri="{FF2B5EF4-FFF2-40B4-BE49-F238E27FC236}">
                <a16:creationId xmlns:a16="http://schemas.microsoft.com/office/drawing/2014/main" id="{FBCCD382-EE46-4810-AB06-2577BDD3FAF4}"/>
              </a:ext>
            </a:extLst>
          </p:cNvPr>
          <p:cNvSpPr/>
          <p:nvPr/>
        </p:nvSpPr>
        <p:spPr>
          <a:xfrm>
            <a:off x="2032079" y="3728498"/>
            <a:ext cx="3487857" cy="646331"/>
          </a:xfrm>
          <a:prstGeom prst="rect">
            <a:avLst/>
          </a:prstGeom>
        </p:spPr>
        <p:txBody>
          <a:bodyPr wrap="square">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sp>
        <p:nvSpPr>
          <p:cNvPr id="56" name="矩形 55">
            <a:extLst>
              <a:ext uri="{FF2B5EF4-FFF2-40B4-BE49-F238E27FC236}">
                <a16:creationId xmlns:a16="http://schemas.microsoft.com/office/drawing/2014/main" id="{E7A854E0-56E8-4C24-BCA4-BEFABD5B1F39}"/>
              </a:ext>
            </a:extLst>
          </p:cNvPr>
          <p:cNvSpPr/>
          <p:nvPr/>
        </p:nvSpPr>
        <p:spPr>
          <a:xfrm>
            <a:off x="2032079" y="5072843"/>
            <a:ext cx="1728935" cy="369332"/>
          </a:xfrm>
          <a:prstGeom prst="rect">
            <a:avLst/>
          </a:prstGeom>
        </p:spPr>
        <p:txBody>
          <a:bodyPr wrap="none">
            <a:spAutoFit/>
          </a:bodyPr>
          <a:lstStyle/>
          <a:p>
            <a:r>
              <a:rPr lang="en-US" altLang="zh-CN" b="1" dirty="0">
                <a:solidFill>
                  <a:srgbClr val="385D8A"/>
                </a:solidFill>
                <a:cs typeface="+mn-ea"/>
                <a:sym typeface="+mn-lt"/>
              </a:rPr>
              <a:t>Add title text</a:t>
            </a:r>
            <a:endParaRPr lang="zh-CN" altLang="en-US" b="1" dirty="0">
              <a:solidFill>
                <a:srgbClr val="385D8A"/>
              </a:solidFill>
              <a:cs typeface="+mn-ea"/>
              <a:sym typeface="+mn-lt"/>
            </a:endParaRPr>
          </a:p>
        </p:txBody>
      </p:sp>
      <p:sp>
        <p:nvSpPr>
          <p:cNvPr id="58" name="矩形 57">
            <a:extLst>
              <a:ext uri="{FF2B5EF4-FFF2-40B4-BE49-F238E27FC236}">
                <a16:creationId xmlns:a16="http://schemas.microsoft.com/office/drawing/2014/main" id="{C50539AE-9802-4FD1-BF9F-5F7B18C0126D}"/>
              </a:ext>
            </a:extLst>
          </p:cNvPr>
          <p:cNvSpPr/>
          <p:nvPr/>
        </p:nvSpPr>
        <p:spPr>
          <a:xfrm>
            <a:off x="2032078" y="5446965"/>
            <a:ext cx="3271833" cy="646331"/>
          </a:xfrm>
          <a:prstGeom prst="rect">
            <a:avLst/>
          </a:prstGeom>
        </p:spPr>
        <p:txBody>
          <a:bodyPr wrap="square">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sp>
        <p:nvSpPr>
          <p:cNvPr id="59" name="文本框 58">
            <a:extLst>
              <a:ext uri="{FF2B5EF4-FFF2-40B4-BE49-F238E27FC236}">
                <a16:creationId xmlns:a16="http://schemas.microsoft.com/office/drawing/2014/main" id="{8854E846-B6FB-48FC-B912-850261105202}"/>
              </a:ext>
            </a:extLst>
          </p:cNvPr>
          <p:cNvSpPr txBox="1"/>
          <p:nvPr/>
        </p:nvSpPr>
        <p:spPr>
          <a:xfrm>
            <a:off x="1127448" y="1916832"/>
            <a:ext cx="1192212" cy="707886"/>
          </a:xfrm>
          <a:prstGeom prst="rect">
            <a:avLst/>
          </a:prstGeom>
          <a:noFill/>
        </p:spPr>
        <p:txBody>
          <a:bodyPr wrap="square" rtlCol="0">
            <a:spAutoFit/>
          </a:bodyPr>
          <a:lstStyle/>
          <a:p>
            <a:r>
              <a:rPr lang="en-US" altLang="zh-CN" sz="4000" b="1" dirty="0">
                <a:solidFill>
                  <a:srgbClr val="385D8A"/>
                </a:solidFill>
                <a:cs typeface="+mn-ea"/>
                <a:sym typeface="+mn-lt"/>
              </a:rPr>
              <a:t>01</a:t>
            </a:r>
            <a:endParaRPr lang="zh-CN" altLang="en-US" sz="4000" b="1" dirty="0">
              <a:solidFill>
                <a:srgbClr val="385D8A"/>
              </a:solidFill>
              <a:cs typeface="+mn-ea"/>
              <a:sym typeface="+mn-lt"/>
            </a:endParaRPr>
          </a:p>
        </p:txBody>
      </p:sp>
      <p:sp>
        <p:nvSpPr>
          <p:cNvPr id="60" name="文本框 59">
            <a:extLst>
              <a:ext uri="{FF2B5EF4-FFF2-40B4-BE49-F238E27FC236}">
                <a16:creationId xmlns:a16="http://schemas.microsoft.com/office/drawing/2014/main" id="{EB6EBDED-8212-41D4-8B3E-5159185A5EAF}"/>
              </a:ext>
            </a:extLst>
          </p:cNvPr>
          <p:cNvSpPr txBox="1"/>
          <p:nvPr/>
        </p:nvSpPr>
        <p:spPr>
          <a:xfrm>
            <a:off x="1080295" y="3539170"/>
            <a:ext cx="1192212" cy="707886"/>
          </a:xfrm>
          <a:prstGeom prst="rect">
            <a:avLst/>
          </a:prstGeom>
          <a:noFill/>
        </p:spPr>
        <p:txBody>
          <a:bodyPr wrap="square" rtlCol="0">
            <a:spAutoFit/>
          </a:bodyPr>
          <a:lstStyle/>
          <a:p>
            <a:r>
              <a:rPr lang="en-US" altLang="zh-CN" sz="4000" b="1" dirty="0">
                <a:solidFill>
                  <a:srgbClr val="385D8A"/>
                </a:solidFill>
                <a:cs typeface="+mn-ea"/>
                <a:sym typeface="+mn-lt"/>
              </a:rPr>
              <a:t>02</a:t>
            </a:r>
            <a:endParaRPr lang="zh-CN" altLang="en-US" sz="4000" b="1" dirty="0">
              <a:solidFill>
                <a:srgbClr val="385D8A"/>
              </a:solidFill>
              <a:cs typeface="+mn-ea"/>
              <a:sym typeface="+mn-lt"/>
            </a:endParaRPr>
          </a:p>
        </p:txBody>
      </p:sp>
      <p:sp>
        <p:nvSpPr>
          <p:cNvPr id="61" name="文本框 60">
            <a:extLst>
              <a:ext uri="{FF2B5EF4-FFF2-40B4-BE49-F238E27FC236}">
                <a16:creationId xmlns:a16="http://schemas.microsoft.com/office/drawing/2014/main" id="{CC426687-A6E4-48FC-9D73-AC7313970D46}"/>
              </a:ext>
            </a:extLst>
          </p:cNvPr>
          <p:cNvSpPr txBox="1"/>
          <p:nvPr/>
        </p:nvSpPr>
        <p:spPr>
          <a:xfrm>
            <a:off x="1080295" y="5071045"/>
            <a:ext cx="1192212" cy="707886"/>
          </a:xfrm>
          <a:prstGeom prst="rect">
            <a:avLst/>
          </a:prstGeom>
          <a:noFill/>
        </p:spPr>
        <p:txBody>
          <a:bodyPr wrap="square" rtlCol="0">
            <a:spAutoFit/>
          </a:bodyPr>
          <a:lstStyle/>
          <a:p>
            <a:r>
              <a:rPr lang="en-US" altLang="zh-CN" sz="4000" b="1" dirty="0">
                <a:solidFill>
                  <a:srgbClr val="385D8A"/>
                </a:solidFill>
                <a:cs typeface="+mn-ea"/>
                <a:sym typeface="+mn-lt"/>
              </a:rPr>
              <a:t>03</a:t>
            </a:r>
            <a:endParaRPr lang="zh-CN" altLang="en-US" sz="4000" b="1" dirty="0">
              <a:solidFill>
                <a:srgbClr val="385D8A"/>
              </a:solidFill>
              <a:cs typeface="+mn-ea"/>
              <a:sym typeface="+mn-lt"/>
            </a:endParaRPr>
          </a:p>
        </p:txBody>
      </p:sp>
    </p:spTree>
    <p:extLst>
      <p:ext uri="{BB962C8B-B14F-4D97-AF65-F5344CB8AC3E}">
        <p14:creationId xmlns:p14="http://schemas.microsoft.com/office/powerpoint/2010/main" val="328742216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500"/>
                                        <p:tgtEl>
                                          <p:spTgt spid="3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down)">
                                      <p:cBhvr>
                                        <p:cTn id="46" dur="500"/>
                                        <p:tgtEl>
                                          <p:spTgt spid="3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down)">
                                      <p:cBhvr>
                                        <p:cTn id="49" dur="500"/>
                                        <p:tgtEl>
                                          <p:spTgt spid="3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down)">
                                      <p:cBhvr>
                                        <p:cTn id="58" dur="500"/>
                                        <p:tgtEl>
                                          <p:spTgt spid="4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down)">
                                      <p:cBhvr>
                                        <p:cTn id="61" dur="500"/>
                                        <p:tgtEl>
                                          <p:spTgt spid="4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down)">
                                      <p:cBhvr>
                                        <p:cTn id="64" dur="500"/>
                                        <p:tgtEl>
                                          <p:spTgt spid="4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down)">
                                      <p:cBhvr>
                                        <p:cTn id="67" dur="500"/>
                                        <p:tgtEl>
                                          <p:spTgt spid="4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down)">
                                      <p:cBhvr>
                                        <p:cTn id="70" dur="500"/>
                                        <p:tgtEl>
                                          <p:spTgt spid="4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down)">
                                      <p:cBhvr>
                                        <p:cTn id="73" dur="500"/>
                                        <p:tgtEl>
                                          <p:spTgt spid="4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1850"/>
                            </p:stCondLst>
                            <p:childTnLst>
                              <p:par>
                                <p:cTn id="78" presetID="22" presetClass="entr" presetSubtype="4"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wipe(down)">
                                      <p:cBhvr>
                                        <p:cTn id="80" dur="500"/>
                                        <p:tgtEl>
                                          <p:spTgt spid="59"/>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down)">
                                      <p:cBhvr>
                                        <p:cTn id="83" dur="500"/>
                                        <p:tgtEl>
                                          <p:spTgt spid="50"/>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down)">
                                      <p:cBhvr>
                                        <p:cTn id="86" dur="500"/>
                                        <p:tgtEl>
                                          <p:spTgt spid="48"/>
                                        </p:tgtEl>
                                      </p:cBhvr>
                                    </p:animEffect>
                                  </p:childTnLst>
                                </p:cTn>
                              </p:par>
                            </p:childTnLst>
                          </p:cTn>
                        </p:par>
                        <p:par>
                          <p:cTn id="87" fill="hold">
                            <p:stCondLst>
                              <p:cond delay="2350"/>
                            </p:stCondLst>
                            <p:childTnLst>
                              <p:par>
                                <p:cTn id="88" presetID="22" presetClass="entr" presetSubtype="4"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down)">
                                      <p:cBhvr>
                                        <p:cTn id="90" dur="500"/>
                                        <p:tgtEl>
                                          <p:spTgt spid="52"/>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down)">
                                      <p:cBhvr>
                                        <p:cTn id="93" dur="500"/>
                                        <p:tgtEl>
                                          <p:spTgt spid="54"/>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wipe(down)">
                                      <p:cBhvr>
                                        <p:cTn id="96" dur="500"/>
                                        <p:tgtEl>
                                          <p:spTgt spid="60"/>
                                        </p:tgtEl>
                                      </p:cBhvr>
                                    </p:animEffect>
                                  </p:childTnLst>
                                </p:cTn>
                              </p:par>
                            </p:childTnLst>
                          </p:cTn>
                        </p:par>
                        <p:par>
                          <p:cTn id="97" fill="hold">
                            <p:stCondLst>
                              <p:cond delay="2850"/>
                            </p:stCondLst>
                            <p:childTnLst>
                              <p:par>
                                <p:cTn id="98" presetID="16" presetClass="entr" presetSubtype="2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barn(inVertical)">
                                      <p:cBhvr>
                                        <p:cTn id="100" dur="500"/>
                                        <p:tgtEl>
                                          <p:spTgt spid="56"/>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barn(inVertical)">
                                      <p:cBhvr>
                                        <p:cTn id="103" dur="500"/>
                                        <p:tgtEl>
                                          <p:spTgt spid="58"/>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barn(inVertical)">
                                      <p:cBhvr>
                                        <p:cTn id="10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p:bldP spid="50" grpId="0"/>
      <p:bldP spid="52" grpId="0"/>
      <p:bldP spid="54" grpId="0"/>
      <p:bldP spid="56" grpId="0"/>
      <p:bldP spid="58" grpId="0"/>
      <p:bldP spid="59" grpId="0"/>
      <p:bldP spid="60"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a:extLst>
              <a:ext uri="{FF2B5EF4-FFF2-40B4-BE49-F238E27FC236}">
                <a16:creationId xmlns:a16="http://schemas.microsoft.com/office/drawing/2014/main" id="{04191D8D-C211-47B3-A086-04B9120477C5}"/>
              </a:ext>
            </a:extLst>
          </p:cNvPr>
          <p:cNvSpPr/>
          <p:nvPr/>
        </p:nvSpPr>
        <p:spPr>
          <a:xfrm>
            <a:off x="1919536" y="1154833"/>
            <a:ext cx="8470384" cy="5184104"/>
          </a:xfrm>
          <a:prstGeom prst="ellipse">
            <a:avLst/>
          </a:prstGeom>
          <a:noFill/>
          <a:ln>
            <a:solidFill>
              <a:srgbClr val="385D8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8602B9C4-D544-4AF5-8A80-51A00DC179B4}"/>
              </a:ext>
            </a:extLst>
          </p:cNvPr>
          <p:cNvSpPr/>
          <p:nvPr/>
        </p:nvSpPr>
        <p:spPr>
          <a:xfrm>
            <a:off x="1344096" y="735087"/>
            <a:ext cx="3074881" cy="461665"/>
          </a:xfrm>
          <a:prstGeom prst="rect">
            <a:avLst/>
          </a:prstGeom>
        </p:spPr>
        <p:txBody>
          <a:bodyPr wrap="square">
            <a:spAutoFit/>
          </a:bodyPr>
          <a:lstStyle/>
          <a:p>
            <a:pPr lvl="0" algn="ctr"/>
            <a:r>
              <a:rPr lang="en-US" altLang="zh-CN" sz="2400" b="1" dirty="0">
                <a:solidFill>
                  <a:srgbClr val="385D8A"/>
                </a:solidFill>
                <a:cs typeface="+mn-ea"/>
                <a:sym typeface="+mn-lt"/>
              </a:rPr>
              <a:t>04 Add title text</a:t>
            </a:r>
            <a:endParaRPr lang="zh-CN" altLang="en-US" sz="2400" b="1" dirty="0">
              <a:solidFill>
                <a:srgbClr val="385D8A"/>
              </a:solidFill>
              <a:cs typeface="+mn-ea"/>
              <a:sym typeface="+mn-lt"/>
            </a:endParaRPr>
          </a:p>
        </p:txBody>
      </p:sp>
      <p:grpSp>
        <p:nvGrpSpPr>
          <p:cNvPr id="4" name="组合 3">
            <a:extLst>
              <a:ext uri="{FF2B5EF4-FFF2-40B4-BE49-F238E27FC236}">
                <a16:creationId xmlns:a16="http://schemas.microsoft.com/office/drawing/2014/main" id="{0571DBFE-AC65-4595-902D-070B21652A84}"/>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22337F19-BD3B-48F3-B309-B06E19BFBDBC}"/>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997EE5C8-531C-44AA-BF42-C580DBDD419B}"/>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7" name="图片 6">
            <a:extLst>
              <a:ext uri="{FF2B5EF4-FFF2-40B4-BE49-F238E27FC236}">
                <a16:creationId xmlns:a16="http://schemas.microsoft.com/office/drawing/2014/main" id="{4ECDD859-45D4-44B6-9193-FC48FD476C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4352" y="1340768"/>
            <a:ext cx="4926161" cy="4926161"/>
          </a:xfrm>
          <a:prstGeom prst="rect">
            <a:avLst/>
          </a:prstGeom>
        </p:spPr>
      </p:pic>
      <p:sp>
        <p:nvSpPr>
          <p:cNvPr id="51" name="圆角矩形 13">
            <a:extLst>
              <a:ext uri="{FF2B5EF4-FFF2-40B4-BE49-F238E27FC236}">
                <a16:creationId xmlns:a16="http://schemas.microsoft.com/office/drawing/2014/main" id="{6E98D3EB-25C9-4541-857B-5CC79609CC00}"/>
              </a:ext>
            </a:extLst>
          </p:cNvPr>
          <p:cNvSpPr>
            <a:spLocks noChangeArrowheads="1"/>
          </p:cNvSpPr>
          <p:nvPr/>
        </p:nvSpPr>
        <p:spPr bwMode="auto">
          <a:xfrm>
            <a:off x="1371752" y="2117159"/>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rgbClr val="FFFFFF"/>
                </a:solidFill>
                <a:latin typeface="+mn-lt"/>
                <a:ea typeface="+mn-ea"/>
                <a:cs typeface="+mn-ea"/>
                <a:sym typeface="+mn-lt"/>
              </a:rPr>
              <a:t>Add title</a:t>
            </a:r>
            <a:endParaRPr lang="zh-CN" altLang="en-US" dirty="0">
              <a:solidFill>
                <a:srgbClr val="FFFFFF"/>
              </a:solidFill>
              <a:latin typeface="+mn-lt"/>
              <a:ea typeface="+mn-ea"/>
              <a:cs typeface="+mn-ea"/>
              <a:sym typeface="+mn-lt"/>
            </a:endParaRPr>
          </a:p>
        </p:txBody>
      </p:sp>
      <p:sp>
        <p:nvSpPr>
          <p:cNvPr id="53" name="圆角矩形 13">
            <a:extLst>
              <a:ext uri="{FF2B5EF4-FFF2-40B4-BE49-F238E27FC236}">
                <a16:creationId xmlns:a16="http://schemas.microsoft.com/office/drawing/2014/main" id="{2F990512-A63F-4E9D-81B9-0EE498CD3B13}"/>
              </a:ext>
            </a:extLst>
          </p:cNvPr>
          <p:cNvSpPr>
            <a:spLocks noChangeArrowheads="1"/>
          </p:cNvSpPr>
          <p:nvPr/>
        </p:nvSpPr>
        <p:spPr bwMode="auto">
          <a:xfrm>
            <a:off x="1371752" y="3035948"/>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rgbClr val="FFFFFF"/>
                </a:solidFill>
                <a:latin typeface="+mn-lt"/>
                <a:ea typeface="+mn-ea"/>
                <a:cs typeface="+mn-ea"/>
                <a:sym typeface="+mn-lt"/>
              </a:rPr>
              <a:t>Add title</a:t>
            </a:r>
            <a:endParaRPr lang="zh-CN" altLang="en-US" dirty="0">
              <a:solidFill>
                <a:srgbClr val="FFFFFF"/>
              </a:solidFill>
              <a:latin typeface="+mn-lt"/>
              <a:ea typeface="+mn-ea"/>
              <a:cs typeface="+mn-ea"/>
              <a:sym typeface="+mn-lt"/>
            </a:endParaRPr>
          </a:p>
        </p:txBody>
      </p:sp>
      <p:sp>
        <p:nvSpPr>
          <p:cNvPr id="55" name="圆角矩形 13">
            <a:extLst>
              <a:ext uri="{FF2B5EF4-FFF2-40B4-BE49-F238E27FC236}">
                <a16:creationId xmlns:a16="http://schemas.microsoft.com/office/drawing/2014/main" id="{2915E0AB-0DC1-465E-A725-1687EC941DD3}"/>
              </a:ext>
            </a:extLst>
          </p:cNvPr>
          <p:cNvSpPr>
            <a:spLocks noChangeArrowheads="1"/>
          </p:cNvSpPr>
          <p:nvPr/>
        </p:nvSpPr>
        <p:spPr bwMode="auto">
          <a:xfrm>
            <a:off x="1371752" y="3954737"/>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rgbClr val="FFFFFF"/>
                </a:solidFill>
                <a:latin typeface="+mn-lt"/>
                <a:ea typeface="+mn-ea"/>
                <a:cs typeface="+mn-ea"/>
                <a:sym typeface="+mn-lt"/>
              </a:rPr>
              <a:t>Add title</a:t>
            </a:r>
            <a:endParaRPr lang="zh-CN" altLang="en-US" dirty="0">
              <a:solidFill>
                <a:srgbClr val="FFFFFF"/>
              </a:solidFill>
              <a:latin typeface="+mn-lt"/>
              <a:ea typeface="+mn-ea"/>
              <a:cs typeface="+mn-ea"/>
              <a:sym typeface="+mn-lt"/>
            </a:endParaRPr>
          </a:p>
        </p:txBody>
      </p:sp>
      <p:sp>
        <p:nvSpPr>
          <p:cNvPr id="57" name="圆角矩形 13">
            <a:extLst>
              <a:ext uri="{FF2B5EF4-FFF2-40B4-BE49-F238E27FC236}">
                <a16:creationId xmlns:a16="http://schemas.microsoft.com/office/drawing/2014/main" id="{27E35F3C-5428-4412-AAD8-9645E14E0678}"/>
              </a:ext>
            </a:extLst>
          </p:cNvPr>
          <p:cNvSpPr>
            <a:spLocks noChangeArrowheads="1"/>
          </p:cNvSpPr>
          <p:nvPr/>
        </p:nvSpPr>
        <p:spPr bwMode="auto">
          <a:xfrm>
            <a:off x="1371752" y="4873526"/>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rgbClr val="FFFFFF"/>
                </a:solidFill>
                <a:latin typeface="+mn-lt"/>
                <a:ea typeface="+mn-ea"/>
                <a:cs typeface="+mn-ea"/>
                <a:sym typeface="+mn-lt"/>
              </a:rPr>
              <a:t>Add title</a:t>
            </a:r>
            <a:endParaRPr lang="zh-CN" altLang="en-US" dirty="0">
              <a:solidFill>
                <a:srgbClr val="FFFFFF"/>
              </a:solidFill>
              <a:latin typeface="+mn-lt"/>
              <a:ea typeface="+mn-ea"/>
              <a:cs typeface="+mn-ea"/>
              <a:sym typeface="+mn-lt"/>
            </a:endParaRPr>
          </a:p>
        </p:txBody>
      </p:sp>
      <p:sp>
        <p:nvSpPr>
          <p:cNvPr id="62" name="圆角矩形 13">
            <a:extLst>
              <a:ext uri="{FF2B5EF4-FFF2-40B4-BE49-F238E27FC236}">
                <a16:creationId xmlns:a16="http://schemas.microsoft.com/office/drawing/2014/main" id="{DE5A6B36-40A6-49B7-A03D-7F1A78789216}"/>
              </a:ext>
            </a:extLst>
          </p:cNvPr>
          <p:cNvSpPr>
            <a:spLocks noChangeArrowheads="1"/>
          </p:cNvSpPr>
          <p:nvPr/>
        </p:nvSpPr>
        <p:spPr bwMode="auto">
          <a:xfrm>
            <a:off x="9381433" y="2117159"/>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rgbClr val="FFFFFF"/>
                </a:solidFill>
                <a:latin typeface="+mn-lt"/>
                <a:ea typeface="+mn-ea"/>
                <a:cs typeface="+mn-ea"/>
                <a:sym typeface="+mn-lt"/>
              </a:rPr>
              <a:t>Add title</a:t>
            </a:r>
            <a:endParaRPr lang="zh-CN" altLang="en-US" dirty="0">
              <a:solidFill>
                <a:srgbClr val="FFFFFF"/>
              </a:solidFill>
              <a:latin typeface="+mn-lt"/>
              <a:ea typeface="+mn-ea"/>
              <a:cs typeface="+mn-ea"/>
              <a:sym typeface="+mn-lt"/>
            </a:endParaRPr>
          </a:p>
        </p:txBody>
      </p:sp>
      <p:sp>
        <p:nvSpPr>
          <p:cNvPr id="63" name="圆角矩形 13">
            <a:extLst>
              <a:ext uri="{FF2B5EF4-FFF2-40B4-BE49-F238E27FC236}">
                <a16:creationId xmlns:a16="http://schemas.microsoft.com/office/drawing/2014/main" id="{C8D1B332-F1A3-48DD-9EF3-8F4376306FCC}"/>
              </a:ext>
            </a:extLst>
          </p:cNvPr>
          <p:cNvSpPr>
            <a:spLocks noChangeArrowheads="1"/>
          </p:cNvSpPr>
          <p:nvPr/>
        </p:nvSpPr>
        <p:spPr bwMode="auto">
          <a:xfrm>
            <a:off x="9379473" y="3035948"/>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rgbClr val="FFFFFF"/>
                </a:solidFill>
                <a:latin typeface="+mn-lt"/>
                <a:ea typeface="+mn-ea"/>
                <a:cs typeface="+mn-ea"/>
                <a:sym typeface="+mn-lt"/>
              </a:rPr>
              <a:t>Add title</a:t>
            </a:r>
            <a:endParaRPr lang="zh-CN" altLang="en-US" dirty="0">
              <a:solidFill>
                <a:srgbClr val="FFFFFF"/>
              </a:solidFill>
              <a:latin typeface="+mn-lt"/>
              <a:ea typeface="+mn-ea"/>
              <a:cs typeface="+mn-ea"/>
              <a:sym typeface="+mn-lt"/>
            </a:endParaRPr>
          </a:p>
        </p:txBody>
      </p:sp>
      <p:sp>
        <p:nvSpPr>
          <p:cNvPr id="64" name="圆角矩形 13">
            <a:extLst>
              <a:ext uri="{FF2B5EF4-FFF2-40B4-BE49-F238E27FC236}">
                <a16:creationId xmlns:a16="http://schemas.microsoft.com/office/drawing/2014/main" id="{CE05F63C-F144-4901-9BCB-DD59A69C7DF1}"/>
              </a:ext>
            </a:extLst>
          </p:cNvPr>
          <p:cNvSpPr>
            <a:spLocks noChangeArrowheads="1"/>
          </p:cNvSpPr>
          <p:nvPr/>
        </p:nvSpPr>
        <p:spPr bwMode="auto">
          <a:xfrm>
            <a:off x="9381433" y="3954737"/>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rgbClr val="FFFFFF"/>
                </a:solidFill>
                <a:latin typeface="+mn-lt"/>
                <a:ea typeface="+mn-ea"/>
                <a:cs typeface="+mn-ea"/>
                <a:sym typeface="+mn-lt"/>
              </a:rPr>
              <a:t>Add title</a:t>
            </a:r>
            <a:endParaRPr lang="zh-CN" altLang="en-US" dirty="0">
              <a:solidFill>
                <a:srgbClr val="FFFFFF"/>
              </a:solidFill>
              <a:latin typeface="+mn-lt"/>
              <a:ea typeface="+mn-ea"/>
              <a:cs typeface="+mn-ea"/>
              <a:sym typeface="+mn-lt"/>
            </a:endParaRPr>
          </a:p>
        </p:txBody>
      </p:sp>
      <p:sp>
        <p:nvSpPr>
          <p:cNvPr id="65" name="圆角矩形 13">
            <a:extLst>
              <a:ext uri="{FF2B5EF4-FFF2-40B4-BE49-F238E27FC236}">
                <a16:creationId xmlns:a16="http://schemas.microsoft.com/office/drawing/2014/main" id="{503F83AA-8F27-4AD4-A911-19C8EA71A734}"/>
              </a:ext>
            </a:extLst>
          </p:cNvPr>
          <p:cNvSpPr>
            <a:spLocks noChangeArrowheads="1"/>
          </p:cNvSpPr>
          <p:nvPr/>
        </p:nvSpPr>
        <p:spPr bwMode="auto">
          <a:xfrm>
            <a:off x="9381433" y="4873526"/>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rgbClr val="FFFFFF"/>
                </a:solidFill>
                <a:latin typeface="+mn-lt"/>
                <a:ea typeface="+mn-ea"/>
                <a:cs typeface="+mn-ea"/>
                <a:sym typeface="+mn-lt"/>
              </a:rPr>
              <a:t>Add title</a:t>
            </a:r>
            <a:endParaRPr lang="zh-CN" altLang="en-US" dirty="0">
              <a:solidFill>
                <a:srgbClr val="FFFFFF"/>
              </a:solidFill>
              <a:latin typeface="+mn-lt"/>
              <a:ea typeface="+mn-ea"/>
              <a:cs typeface="+mn-ea"/>
              <a:sym typeface="+mn-lt"/>
            </a:endParaRPr>
          </a:p>
        </p:txBody>
      </p:sp>
    </p:spTree>
    <p:extLst>
      <p:ext uri="{BB962C8B-B14F-4D97-AF65-F5344CB8AC3E}">
        <p14:creationId xmlns:p14="http://schemas.microsoft.com/office/powerpoint/2010/main" val="113907575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35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28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335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500" fill="hold"/>
                                        <p:tgtEl>
                                          <p:spTgt spid="55"/>
                                        </p:tgtEl>
                                        <p:attrNameLst>
                                          <p:attrName>ppt_w</p:attrName>
                                        </p:attrNameLst>
                                      </p:cBhvr>
                                      <p:tavLst>
                                        <p:tav tm="0">
                                          <p:val>
                                            <p:fltVal val="0"/>
                                          </p:val>
                                        </p:tav>
                                        <p:tav tm="100000">
                                          <p:val>
                                            <p:strVal val="#ppt_w"/>
                                          </p:val>
                                        </p:tav>
                                      </p:tavLst>
                                    </p:anim>
                                    <p:anim calcmode="lin" valueType="num">
                                      <p:cBhvr>
                                        <p:cTn id="40" dur="500" fill="hold"/>
                                        <p:tgtEl>
                                          <p:spTgt spid="55"/>
                                        </p:tgtEl>
                                        <p:attrNameLst>
                                          <p:attrName>ppt_h</p:attrName>
                                        </p:attrNameLst>
                                      </p:cBhvr>
                                      <p:tavLst>
                                        <p:tav tm="0">
                                          <p:val>
                                            <p:fltVal val="0"/>
                                          </p:val>
                                        </p:tav>
                                        <p:tav tm="100000">
                                          <p:val>
                                            <p:strVal val="#ppt_h"/>
                                          </p:val>
                                        </p:tav>
                                      </p:tavLst>
                                    </p:anim>
                                    <p:animEffect transition="in" filter="fade">
                                      <p:cBhvr>
                                        <p:cTn id="41" dur="500"/>
                                        <p:tgtEl>
                                          <p:spTgt spid="55"/>
                                        </p:tgtEl>
                                      </p:cBhvr>
                                    </p:animEffect>
                                  </p:childTnLst>
                                </p:cTn>
                              </p:par>
                            </p:childTnLst>
                          </p:cTn>
                        </p:par>
                        <p:par>
                          <p:cTn id="42" fill="hold">
                            <p:stCondLst>
                              <p:cond delay="3850"/>
                            </p:stCondLst>
                            <p:childTnLst>
                              <p:par>
                                <p:cTn id="43" presetID="53" presetClass="entr" presetSubtype="16"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childTnLst>
                          </p:cTn>
                        </p:par>
                        <p:par>
                          <p:cTn id="48" fill="hold">
                            <p:stCondLst>
                              <p:cond delay="4350"/>
                            </p:stCondLst>
                            <p:childTnLst>
                              <p:par>
                                <p:cTn id="49" presetID="53" presetClass="entr" presetSubtype="16"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ppt_w</p:attrName>
                                        </p:attrNameLst>
                                      </p:cBhvr>
                                      <p:tavLst>
                                        <p:tav tm="0">
                                          <p:val>
                                            <p:fltVal val="0"/>
                                          </p:val>
                                        </p:tav>
                                        <p:tav tm="100000">
                                          <p:val>
                                            <p:strVal val="#ppt_w"/>
                                          </p:val>
                                        </p:tav>
                                      </p:tavLst>
                                    </p:anim>
                                    <p:anim calcmode="lin" valueType="num">
                                      <p:cBhvr>
                                        <p:cTn id="52" dur="500" fill="hold"/>
                                        <p:tgtEl>
                                          <p:spTgt spid="62"/>
                                        </p:tgtEl>
                                        <p:attrNameLst>
                                          <p:attrName>ppt_h</p:attrName>
                                        </p:attrNameLst>
                                      </p:cBhvr>
                                      <p:tavLst>
                                        <p:tav tm="0">
                                          <p:val>
                                            <p:fltVal val="0"/>
                                          </p:val>
                                        </p:tav>
                                        <p:tav tm="100000">
                                          <p:val>
                                            <p:strVal val="#ppt_h"/>
                                          </p:val>
                                        </p:tav>
                                      </p:tavLst>
                                    </p:anim>
                                    <p:animEffect transition="in" filter="fade">
                                      <p:cBhvr>
                                        <p:cTn id="53" dur="500"/>
                                        <p:tgtEl>
                                          <p:spTgt spid="62"/>
                                        </p:tgtEl>
                                      </p:cBhvr>
                                    </p:animEffect>
                                  </p:childTnLst>
                                </p:cTn>
                              </p:par>
                            </p:childTnLst>
                          </p:cTn>
                        </p:par>
                        <p:par>
                          <p:cTn id="54" fill="hold">
                            <p:stCondLst>
                              <p:cond delay="4850"/>
                            </p:stCondLst>
                            <p:childTnLst>
                              <p:par>
                                <p:cTn id="55" presetID="53" presetClass="entr" presetSubtype="16"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childTnLst>
                          </p:cTn>
                        </p:par>
                        <p:par>
                          <p:cTn id="60" fill="hold">
                            <p:stCondLst>
                              <p:cond delay="5350"/>
                            </p:stCondLst>
                            <p:childTnLst>
                              <p:par>
                                <p:cTn id="61" presetID="53" presetClass="entr" presetSubtype="16"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5850"/>
                            </p:stCondLst>
                            <p:childTnLst>
                              <p:par>
                                <p:cTn id="67" presetID="53" presetClass="entr" presetSubtype="16"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fltVal val="0"/>
                                          </p:val>
                                        </p:tav>
                                        <p:tav tm="100000">
                                          <p:val>
                                            <p:strVal val="#ppt_h"/>
                                          </p:val>
                                        </p:tav>
                                      </p:tavLst>
                                    </p:anim>
                                    <p:animEffect transition="in" filter="fade">
                                      <p:cBhvr>
                                        <p:cTn id="7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51" grpId="0" animBg="1"/>
      <p:bldP spid="53" grpId="0" animBg="1"/>
      <p:bldP spid="55" grpId="0" animBg="1"/>
      <p:bldP spid="57" grpId="0" animBg="1"/>
      <p:bldP spid="62" grpId="0" animBg="1"/>
      <p:bldP spid="63" grpId="0" animBg="1"/>
      <p:bldP spid="64"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id="{4FAEE40E-12B6-4E8D-9CBF-43EF77917C48}"/>
              </a:ext>
            </a:extLst>
          </p:cNvPr>
          <p:cNvSpPr txBox="1">
            <a:spLocks noChangeArrowheads="1"/>
          </p:cNvSpPr>
          <p:nvPr/>
        </p:nvSpPr>
        <p:spPr bwMode="auto">
          <a:xfrm>
            <a:off x="3215680" y="1822450"/>
            <a:ext cx="2342308"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fontAlgn="base">
              <a:spcBef>
                <a:spcPct val="0"/>
              </a:spcBef>
              <a:spcAft>
                <a:spcPct val="0"/>
              </a:spcAft>
              <a:buFont typeface="Arial" panose="020B0604020202020204" pitchFamily="34" charset="0"/>
              <a:buNone/>
              <a:defRPr sz="19900">
                <a:solidFill>
                  <a:srgbClr val="385D8A"/>
                </a:solidFill>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05</a:t>
            </a:r>
            <a:endParaRPr lang="zh-CN" altLang="en-US" dirty="0">
              <a:sym typeface="+mn-lt"/>
            </a:endParaRPr>
          </a:p>
        </p:txBody>
      </p:sp>
      <p:sp>
        <p:nvSpPr>
          <p:cNvPr id="122" name="等腰三角形 37">
            <a:extLst>
              <a:ext uri="{FF2B5EF4-FFF2-40B4-BE49-F238E27FC236}">
                <a16:creationId xmlns:a16="http://schemas.microsoft.com/office/drawing/2014/main"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id="{D302B20B-D2BA-4527-B4A1-462E6AA1CCA1}"/>
              </a:ext>
            </a:extLst>
          </p:cNvPr>
          <p:cNvSpPr txBox="1">
            <a:spLocks noChangeArrowheads="1"/>
          </p:cNvSpPr>
          <p:nvPr/>
        </p:nvSpPr>
        <p:spPr bwMode="auto">
          <a:xfrm>
            <a:off x="5429181" y="2864149"/>
            <a:ext cx="1938351"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FIVE</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id="{3FAAA3C7-187C-400A-A009-C4154AA26302}"/>
              </a:ext>
            </a:extLst>
          </p:cNvPr>
          <p:cNvSpPr txBox="1">
            <a:spLocks noChangeArrowheads="1"/>
          </p:cNvSpPr>
          <p:nvPr/>
        </p:nvSpPr>
        <p:spPr bwMode="auto">
          <a:xfrm>
            <a:off x="5429181" y="3573016"/>
            <a:ext cx="32619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600" b="1">
                <a:solidFill>
                  <a:srgbClr val="385D8A"/>
                </a:solidFill>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Add title text</a:t>
            </a:r>
            <a:endParaRPr lang="zh-CN" altLang="en-US" dirty="0">
              <a:sym typeface="+mn-lt"/>
            </a:endParaRPr>
          </a:p>
        </p:txBody>
      </p:sp>
    </p:spTree>
    <p:extLst>
      <p:ext uri="{BB962C8B-B14F-4D97-AF65-F5344CB8AC3E}">
        <p14:creationId xmlns:p14="http://schemas.microsoft.com/office/powerpoint/2010/main" val="274895790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down)">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arn(inVertical)">
                                      <p:cBhvr>
                                        <p:cTn id="2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27968C4-DB2C-4609-BF49-E7BF61A77E09}"/>
              </a:ext>
            </a:extLst>
          </p:cNvPr>
          <p:cNvSpPr/>
          <p:nvPr/>
        </p:nvSpPr>
        <p:spPr>
          <a:xfrm>
            <a:off x="1344096" y="735087"/>
            <a:ext cx="3074881" cy="461665"/>
          </a:xfrm>
          <a:prstGeom prst="rect">
            <a:avLst/>
          </a:prstGeom>
        </p:spPr>
        <p:txBody>
          <a:bodyPr wrap="square">
            <a:spAutoFit/>
          </a:bodyPr>
          <a:lstStyle/>
          <a:p>
            <a:pPr lvl="0" algn="ctr"/>
            <a:r>
              <a:rPr lang="en-US" altLang="zh-CN" sz="2400" b="1" dirty="0">
                <a:solidFill>
                  <a:srgbClr val="385D8A"/>
                </a:solidFill>
                <a:cs typeface="+mn-ea"/>
                <a:sym typeface="+mn-lt"/>
              </a:rPr>
              <a:t>05 Add title text</a:t>
            </a:r>
            <a:endParaRPr lang="zh-CN" altLang="en-US" sz="2400" b="1" dirty="0">
              <a:solidFill>
                <a:srgbClr val="385D8A"/>
              </a:solidFill>
              <a:cs typeface="+mn-ea"/>
              <a:sym typeface="+mn-lt"/>
            </a:endParaRPr>
          </a:p>
        </p:txBody>
      </p:sp>
      <p:grpSp>
        <p:nvGrpSpPr>
          <p:cNvPr id="4" name="组合 3">
            <a:extLst>
              <a:ext uri="{FF2B5EF4-FFF2-40B4-BE49-F238E27FC236}">
                <a16:creationId xmlns:a16="http://schemas.microsoft.com/office/drawing/2014/main"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1" name="图片 26">
            <a:extLst>
              <a:ext uri="{FF2B5EF4-FFF2-40B4-BE49-F238E27FC236}">
                <a16:creationId xmlns:a16="http://schemas.microsoft.com/office/drawing/2014/main" id="{012D1D38-1C14-4B83-8D61-6B0A8B52A4A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182"/>
          <a:stretch>
            <a:fillRect/>
          </a:stretch>
        </p:blipFill>
        <p:spPr bwMode="auto">
          <a:xfrm>
            <a:off x="4213226" y="1431925"/>
            <a:ext cx="772001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ev01">
            <a:extLst>
              <a:ext uri="{FF2B5EF4-FFF2-40B4-BE49-F238E27FC236}">
                <a16:creationId xmlns:a16="http://schemas.microsoft.com/office/drawing/2014/main" id="{2AC26237-657C-4700-9A7D-5097CC7C15DB}"/>
              </a:ext>
            </a:extLst>
          </p:cNvPr>
          <p:cNvSpPr>
            <a:spLocks noChangeArrowheads="1"/>
          </p:cNvSpPr>
          <p:nvPr/>
        </p:nvSpPr>
        <p:spPr bwMode="auto">
          <a:xfrm>
            <a:off x="5552057" y="3571602"/>
            <a:ext cx="1225550" cy="1225550"/>
          </a:xfrm>
          <a:prstGeom prst="rect">
            <a:avLst/>
          </a:prstGeom>
          <a:solidFill>
            <a:srgbClr val="385D8A"/>
          </a:solidFill>
          <a:ln w="12700">
            <a:solidFill>
              <a:srgbClr val="F2F2F2"/>
            </a:solidFill>
            <a:miter lim="800000"/>
            <a:headEnd/>
            <a:tailEnd/>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5300">
              <a:solidFill>
                <a:srgbClr val="7F6000"/>
              </a:solidFill>
              <a:latin typeface="+mn-lt"/>
              <a:ea typeface="+mn-ea"/>
              <a:cs typeface="+mn-ea"/>
              <a:sym typeface="+mn-lt"/>
            </a:endParaRPr>
          </a:p>
        </p:txBody>
      </p:sp>
      <p:sp>
        <p:nvSpPr>
          <p:cNvPr id="23" name="Sev02">
            <a:extLst>
              <a:ext uri="{FF2B5EF4-FFF2-40B4-BE49-F238E27FC236}">
                <a16:creationId xmlns:a16="http://schemas.microsoft.com/office/drawing/2014/main" id="{7CABE5FA-6F24-45E2-BD69-6F33A99622F2}"/>
              </a:ext>
            </a:extLst>
          </p:cNvPr>
          <p:cNvSpPr>
            <a:spLocks noChangeArrowheads="1"/>
          </p:cNvSpPr>
          <p:nvPr/>
        </p:nvSpPr>
        <p:spPr bwMode="auto">
          <a:xfrm>
            <a:off x="6890320" y="3571602"/>
            <a:ext cx="1225550" cy="1225550"/>
          </a:xfrm>
          <a:prstGeom prst="rect">
            <a:avLst/>
          </a:prstGeom>
          <a:solidFill>
            <a:srgbClr val="767171"/>
          </a:solidFill>
          <a:ln w="12700">
            <a:solidFill>
              <a:srgbClr val="F2F2F2"/>
            </a:solidFill>
            <a:miter lim="800000"/>
            <a:headEnd/>
            <a:tailEnd/>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7900">
              <a:solidFill>
                <a:srgbClr val="9F001A"/>
              </a:solidFill>
              <a:latin typeface="+mn-lt"/>
              <a:ea typeface="+mn-ea"/>
              <a:cs typeface="+mn-ea"/>
              <a:sym typeface="+mn-lt"/>
            </a:endParaRPr>
          </a:p>
        </p:txBody>
      </p:sp>
      <p:sp>
        <p:nvSpPr>
          <p:cNvPr id="24" name="Sev03">
            <a:extLst>
              <a:ext uri="{FF2B5EF4-FFF2-40B4-BE49-F238E27FC236}">
                <a16:creationId xmlns:a16="http://schemas.microsoft.com/office/drawing/2014/main" id="{7445D74F-E37C-40EB-A904-D4FE114C9632}"/>
              </a:ext>
            </a:extLst>
          </p:cNvPr>
          <p:cNvSpPr>
            <a:spLocks noChangeArrowheads="1"/>
          </p:cNvSpPr>
          <p:nvPr/>
        </p:nvSpPr>
        <p:spPr bwMode="auto">
          <a:xfrm>
            <a:off x="8228582" y="3571602"/>
            <a:ext cx="1225550" cy="1225550"/>
          </a:xfrm>
          <a:prstGeom prst="rect">
            <a:avLst/>
          </a:prstGeom>
          <a:solidFill>
            <a:srgbClr val="385D8A"/>
          </a:solidFill>
          <a:ln w="12700">
            <a:solidFill>
              <a:srgbClr val="F2F2F2"/>
            </a:solidFill>
            <a:miter lim="800000"/>
            <a:headEnd/>
            <a:tailEnd/>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5300">
              <a:solidFill>
                <a:srgbClr val="156156"/>
              </a:solidFill>
              <a:latin typeface="+mn-lt"/>
              <a:ea typeface="+mn-ea"/>
              <a:cs typeface="+mn-ea"/>
              <a:sym typeface="+mn-lt"/>
            </a:endParaRPr>
          </a:p>
        </p:txBody>
      </p:sp>
      <p:sp>
        <p:nvSpPr>
          <p:cNvPr id="25" name="Sev04">
            <a:extLst>
              <a:ext uri="{FF2B5EF4-FFF2-40B4-BE49-F238E27FC236}">
                <a16:creationId xmlns:a16="http://schemas.microsoft.com/office/drawing/2014/main" id="{ABB59F65-9A0E-45CE-AF00-275337CCBFF9}"/>
              </a:ext>
            </a:extLst>
          </p:cNvPr>
          <p:cNvSpPr>
            <a:spLocks noChangeArrowheads="1"/>
          </p:cNvSpPr>
          <p:nvPr/>
        </p:nvSpPr>
        <p:spPr bwMode="auto">
          <a:xfrm>
            <a:off x="9550970" y="3571602"/>
            <a:ext cx="1225550" cy="1225550"/>
          </a:xfrm>
          <a:prstGeom prst="rect">
            <a:avLst/>
          </a:prstGeom>
          <a:solidFill>
            <a:srgbClr val="385D8A"/>
          </a:solidFill>
          <a:ln w="12700">
            <a:solidFill>
              <a:srgbClr val="F2F2F2"/>
            </a:solidFill>
            <a:miter lim="800000"/>
            <a:headEnd/>
            <a:tailEnd/>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5300">
              <a:solidFill>
                <a:srgbClr val="126B7C"/>
              </a:solidFill>
              <a:latin typeface="+mn-lt"/>
              <a:ea typeface="+mn-ea"/>
              <a:cs typeface="+mn-ea"/>
              <a:sym typeface="+mn-lt"/>
            </a:endParaRPr>
          </a:p>
        </p:txBody>
      </p:sp>
      <p:sp>
        <p:nvSpPr>
          <p:cNvPr id="26" name="Freeform 52">
            <a:extLst>
              <a:ext uri="{FF2B5EF4-FFF2-40B4-BE49-F238E27FC236}">
                <a16:creationId xmlns:a16="http://schemas.microsoft.com/office/drawing/2014/main" id="{59F49D73-834E-43AA-8023-8E17382C39DC}"/>
              </a:ext>
            </a:extLst>
          </p:cNvPr>
          <p:cNvSpPr>
            <a:spLocks noEditPoints="1"/>
          </p:cNvSpPr>
          <p:nvPr/>
        </p:nvSpPr>
        <p:spPr bwMode="auto">
          <a:xfrm>
            <a:off x="9928795" y="3931965"/>
            <a:ext cx="469900" cy="504825"/>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0 w 67"/>
              <a:gd name="T9" fmla="*/ 2147483647 h 72"/>
              <a:gd name="T10" fmla="*/ 2147483647 w 67"/>
              <a:gd name="T11" fmla="*/ 2147483647 h 72"/>
              <a:gd name="T12" fmla="*/ 2147483647 w 67"/>
              <a:gd name="T13" fmla="*/ 2147483647 h 72"/>
              <a:gd name="T14" fmla="*/ 2147483647 w 67"/>
              <a:gd name="T15" fmla="*/ 2147483647 h 72"/>
              <a:gd name="T16" fmla="*/ 2147483647 w 67"/>
              <a:gd name="T17" fmla="*/ 0 h 72"/>
              <a:gd name="T18" fmla="*/ 2147483647 w 67"/>
              <a:gd name="T19" fmla="*/ 0 h 72"/>
              <a:gd name="T20" fmla="*/ 2147483647 w 67"/>
              <a:gd name="T21" fmla="*/ 2147483647 h 72"/>
              <a:gd name="T22" fmla="*/ 2147483647 w 67"/>
              <a:gd name="T23" fmla="*/ 2147483647 h 72"/>
              <a:gd name="T24" fmla="*/ 2147483647 w 67"/>
              <a:gd name="T25" fmla="*/ 2147483647 h 72"/>
              <a:gd name="T26" fmla="*/ 2147483647 w 67"/>
              <a:gd name="T27" fmla="*/ 2147483647 h 72"/>
              <a:gd name="T28" fmla="*/ 2147483647 w 67"/>
              <a:gd name="T29" fmla="*/ 0 h 72"/>
              <a:gd name="T30" fmla="*/ 2147483647 w 67"/>
              <a:gd name="T31" fmla="*/ 0 h 72"/>
              <a:gd name="T32" fmla="*/ 2147483647 w 67"/>
              <a:gd name="T33" fmla="*/ 2147483647 h 72"/>
              <a:gd name="T34" fmla="*/ 2147483647 w 67"/>
              <a:gd name="T35" fmla="*/ 2147483647 h 72"/>
              <a:gd name="T36" fmla="*/ 2147483647 w 67"/>
              <a:gd name="T37" fmla="*/ 2147483647 h 72"/>
              <a:gd name="T38" fmla="*/ 2147483647 w 67"/>
              <a:gd name="T39" fmla="*/ 2147483647 h 72"/>
              <a:gd name="T40" fmla="*/ 2147483647 w 67"/>
              <a:gd name="T41" fmla="*/ 2147483647 h 72"/>
              <a:gd name="T42" fmla="*/ 2147483647 w 67"/>
              <a:gd name="T43" fmla="*/ 2147483647 h 72"/>
              <a:gd name="T44" fmla="*/ 2147483647 w 67"/>
              <a:gd name="T45" fmla="*/ 2147483647 h 72"/>
              <a:gd name="T46" fmla="*/ 2147483647 w 67"/>
              <a:gd name="T47" fmla="*/ 2147483647 h 72"/>
              <a:gd name="T48" fmla="*/ 2147483647 w 67"/>
              <a:gd name="T49" fmla="*/ 2147483647 h 72"/>
              <a:gd name="T50" fmla="*/ 2147483647 w 67"/>
              <a:gd name="T51" fmla="*/ 2147483647 h 72"/>
              <a:gd name="T52" fmla="*/ 2147483647 w 67"/>
              <a:gd name="T53" fmla="*/ 2147483647 h 72"/>
              <a:gd name="T54" fmla="*/ 2147483647 w 67"/>
              <a:gd name="T55" fmla="*/ 2147483647 h 72"/>
              <a:gd name="T56" fmla="*/ 2147483647 w 67"/>
              <a:gd name="T57" fmla="*/ 2147483647 h 72"/>
              <a:gd name="T58" fmla="*/ 2147483647 w 67"/>
              <a:gd name="T59" fmla="*/ 2147483647 h 72"/>
              <a:gd name="T60" fmla="*/ 2147483647 w 67"/>
              <a:gd name="T61" fmla="*/ 2147483647 h 72"/>
              <a:gd name="T62" fmla="*/ 2147483647 w 67"/>
              <a:gd name="T63" fmla="*/ 2147483647 h 72"/>
              <a:gd name="T64" fmla="*/ 2147483647 w 67"/>
              <a:gd name="T65" fmla="*/ 2147483647 h 72"/>
              <a:gd name="T66" fmla="*/ 2147483647 w 67"/>
              <a:gd name="T67" fmla="*/ 2147483647 h 72"/>
              <a:gd name="T68" fmla="*/ 2147483647 w 67"/>
              <a:gd name="T69" fmla="*/ 2147483647 h 72"/>
              <a:gd name="T70" fmla="*/ 2147483647 w 67"/>
              <a:gd name="T71" fmla="*/ 2147483647 h 72"/>
              <a:gd name="T72" fmla="*/ 2147483647 w 67"/>
              <a:gd name="T73" fmla="*/ 2147483647 h 72"/>
              <a:gd name="T74" fmla="*/ 2147483647 w 67"/>
              <a:gd name="T75" fmla="*/ 2147483647 h 72"/>
              <a:gd name="T76" fmla="*/ 2147483647 w 67"/>
              <a:gd name="T77" fmla="*/ 2147483647 h 72"/>
              <a:gd name="T78" fmla="*/ 2147483647 w 67"/>
              <a:gd name="T79" fmla="*/ 2147483647 h 72"/>
              <a:gd name="T80" fmla="*/ 2147483647 w 67"/>
              <a:gd name="T81" fmla="*/ 2147483647 h 72"/>
              <a:gd name="T82" fmla="*/ 2147483647 w 67"/>
              <a:gd name="T83" fmla="*/ 2147483647 h 72"/>
              <a:gd name="T84" fmla="*/ 2147483647 w 67"/>
              <a:gd name="T85" fmla="*/ 2147483647 h 72"/>
              <a:gd name="T86" fmla="*/ 2147483647 w 67"/>
              <a:gd name="T87" fmla="*/ 214748364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7" name="Freeform 42">
            <a:extLst>
              <a:ext uri="{FF2B5EF4-FFF2-40B4-BE49-F238E27FC236}">
                <a16:creationId xmlns:a16="http://schemas.microsoft.com/office/drawing/2014/main" id="{2604B93F-2DE9-4323-AA62-AF15E8E60F49}"/>
              </a:ext>
            </a:extLst>
          </p:cNvPr>
          <p:cNvSpPr>
            <a:spLocks noEditPoints="1"/>
          </p:cNvSpPr>
          <p:nvPr/>
        </p:nvSpPr>
        <p:spPr bwMode="auto">
          <a:xfrm>
            <a:off x="5909245" y="3965302"/>
            <a:ext cx="511175" cy="439738"/>
          </a:xfrm>
          <a:custGeom>
            <a:avLst/>
            <a:gdLst>
              <a:gd name="T0" fmla="*/ 2147483647 w 73"/>
              <a:gd name="T1" fmla="*/ 2147483647 h 63"/>
              <a:gd name="T2" fmla="*/ 2147483647 w 73"/>
              <a:gd name="T3" fmla="*/ 2147483647 h 63"/>
              <a:gd name="T4" fmla="*/ 2147483647 w 73"/>
              <a:gd name="T5" fmla="*/ 2147483647 h 63"/>
              <a:gd name="T6" fmla="*/ 2147483647 w 73"/>
              <a:gd name="T7" fmla="*/ 2147483647 h 63"/>
              <a:gd name="T8" fmla="*/ 2147483647 w 73"/>
              <a:gd name="T9" fmla="*/ 2147483647 h 63"/>
              <a:gd name="T10" fmla="*/ 2147483647 w 73"/>
              <a:gd name="T11" fmla="*/ 2147483647 h 63"/>
              <a:gd name="T12" fmla="*/ 2147483647 w 73"/>
              <a:gd name="T13" fmla="*/ 2147483647 h 63"/>
              <a:gd name="T14" fmla="*/ 2147483647 w 73"/>
              <a:gd name="T15" fmla="*/ 2147483647 h 63"/>
              <a:gd name="T16" fmla="*/ 2147483647 w 73"/>
              <a:gd name="T17" fmla="*/ 2147483647 h 63"/>
              <a:gd name="T18" fmla="*/ 0 w 73"/>
              <a:gd name="T19" fmla="*/ 2147483647 h 63"/>
              <a:gd name="T20" fmla="*/ 0 w 73"/>
              <a:gd name="T21" fmla="*/ 2147483647 h 63"/>
              <a:gd name="T22" fmla="*/ 2147483647 w 73"/>
              <a:gd name="T23" fmla="*/ 0 h 63"/>
              <a:gd name="T24" fmla="*/ 2147483647 w 73"/>
              <a:gd name="T25" fmla="*/ 0 h 63"/>
              <a:gd name="T26" fmla="*/ 2147483647 w 73"/>
              <a:gd name="T27" fmla="*/ 2147483647 h 63"/>
              <a:gd name="T28" fmla="*/ 2147483647 w 73"/>
              <a:gd name="T29" fmla="*/ 2147483647 h 63"/>
              <a:gd name="T30" fmla="*/ 2147483647 w 73"/>
              <a:gd name="T31" fmla="*/ 2147483647 h 63"/>
              <a:gd name="T32" fmla="*/ 2147483647 w 73"/>
              <a:gd name="T33" fmla="*/ 2147483647 h 63"/>
              <a:gd name="T34" fmla="*/ 2147483647 w 73"/>
              <a:gd name="T35" fmla="*/ 2147483647 h 63"/>
              <a:gd name="T36" fmla="*/ 2147483647 w 73"/>
              <a:gd name="T37" fmla="*/ 2147483647 h 63"/>
              <a:gd name="T38" fmla="*/ 2147483647 w 73"/>
              <a:gd name="T39" fmla="*/ 2147483647 h 63"/>
              <a:gd name="T40" fmla="*/ 2147483647 w 73"/>
              <a:gd name="T41" fmla="*/ 2147483647 h 63"/>
              <a:gd name="T42" fmla="*/ 2147483647 w 73"/>
              <a:gd name="T43" fmla="*/ 2147483647 h 63"/>
              <a:gd name="T44" fmla="*/ 2147483647 w 73"/>
              <a:gd name="T45" fmla="*/ 2147483647 h 63"/>
              <a:gd name="T46" fmla="*/ 2147483647 w 73"/>
              <a:gd name="T47" fmla="*/ 2147483647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8" name="Freeform 178">
            <a:extLst>
              <a:ext uri="{FF2B5EF4-FFF2-40B4-BE49-F238E27FC236}">
                <a16:creationId xmlns:a16="http://schemas.microsoft.com/office/drawing/2014/main" id="{79FF1B49-5D5D-429F-8A24-C7EAF32CFDC7}"/>
              </a:ext>
            </a:extLst>
          </p:cNvPr>
          <p:cNvSpPr>
            <a:spLocks noEditPoints="1"/>
          </p:cNvSpPr>
          <p:nvPr/>
        </p:nvSpPr>
        <p:spPr bwMode="auto">
          <a:xfrm>
            <a:off x="8585770" y="3992290"/>
            <a:ext cx="511175" cy="385762"/>
          </a:xfrm>
          <a:custGeom>
            <a:avLst/>
            <a:gdLst>
              <a:gd name="T0" fmla="*/ 2147483647 w 158"/>
              <a:gd name="T1" fmla="*/ 2147483647 h 119"/>
              <a:gd name="T2" fmla="*/ 0 w 158"/>
              <a:gd name="T3" fmla="*/ 2147483647 h 119"/>
              <a:gd name="T4" fmla="*/ 0 w 158"/>
              <a:gd name="T5" fmla="*/ 0 h 119"/>
              <a:gd name="T6" fmla="*/ 2147483647 w 158"/>
              <a:gd name="T7" fmla="*/ 0 h 119"/>
              <a:gd name="T8" fmla="*/ 2147483647 w 158"/>
              <a:gd name="T9" fmla="*/ 2147483647 h 119"/>
              <a:gd name="T10" fmla="*/ 2147483647 w 158"/>
              <a:gd name="T11" fmla="*/ 2147483647 h 119"/>
              <a:gd name="T12" fmla="*/ 2147483647 w 158"/>
              <a:gd name="T13" fmla="*/ 2147483647 h 119"/>
              <a:gd name="T14" fmla="*/ 2147483647 w 158"/>
              <a:gd name="T15" fmla="*/ 2147483647 h 119"/>
              <a:gd name="T16" fmla="*/ 2147483647 w 158"/>
              <a:gd name="T17" fmla="*/ 2147483647 h 119"/>
              <a:gd name="T18" fmla="*/ 2147483647 w 158"/>
              <a:gd name="T19" fmla="*/ 2147483647 h 119"/>
              <a:gd name="T20" fmla="*/ 2147483647 w 158"/>
              <a:gd name="T21" fmla="*/ 2147483647 h 119"/>
              <a:gd name="T22" fmla="*/ 2147483647 w 158"/>
              <a:gd name="T23" fmla="*/ 2147483647 h 119"/>
              <a:gd name="T24" fmla="*/ 2147483647 w 158"/>
              <a:gd name="T25" fmla="*/ 2147483647 h 119"/>
              <a:gd name="T26" fmla="*/ 2147483647 w 158"/>
              <a:gd name="T27" fmla="*/ 2147483647 h 119"/>
              <a:gd name="T28" fmla="*/ 2147483647 w 158"/>
              <a:gd name="T29" fmla="*/ 2147483647 h 119"/>
              <a:gd name="T30" fmla="*/ 2147483647 w 158"/>
              <a:gd name="T31" fmla="*/ 2147483647 h 119"/>
              <a:gd name="T32" fmla="*/ 2147483647 w 158"/>
              <a:gd name="T33" fmla="*/ 2147483647 h 119"/>
              <a:gd name="T34" fmla="*/ 2147483647 w 158"/>
              <a:gd name="T35" fmla="*/ 2147483647 h 119"/>
              <a:gd name="T36" fmla="*/ 2147483647 w 158"/>
              <a:gd name="T37" fmla="*/ 2147483647 h 119"/>
              <a:gd name="T38" fmla="*/ 2147483647 w 158"/>
              <a:gd name="T39" fmla="*/ 2147483647 h 119"/>
              <a:gd name="T40" fmla="*/ 2147483647 w 158"/>
              <a:gd name="T41" fmla="*/ 2147483647 h 119"/>
              <a:gd name="T42" fmla="*/ 2147483647 w 158"/>
              <a:gd name="T43" fmla="*/ 2147483647 h 119"/>
              <a:gd name="T44" fmla="*/ 2147483647 w 158"/>
              <a:gd name="T45" fmla="*/ 2147483647 h 119"/>
              <a:gd name="T46" fmla="*/ 2147483647 w 158"/>
              <a:gd name="T47" fmla="*/ 2147483647 h 119"/>
              <a:gd name="T48" fmla="*/ 2147483647 w 158"/>
              <a:gd name="T49" fmla="*/ 2147483647 h 119"/>
              <a:gd name="T50" fmla="*/ 2147483647 w 158"/>
              <a:gd name="T51" fmla="*/ 2147483647 h 119"/>
              <a:gd name="T52" fmla="*/ 2147483647 w 158"/>
              <a:gd name="T53" fmla="*/ 2147483647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9" name="Freeform 86">
            <a:extLst>
              <a:ext uri="{FF2B5EF4-FFF2-40B4-BE49-F238E27FC236}">
                <a16:creationId xmlns:a16="http://schemas.microsoft.com/office/drawing/2014/main" id="{EC0F1071-898B-4687-837B-816B5F3A5D47}"/>
              </a:ext>
            </a:extLst>
          </p:cNvPr>
          <p:cNvSpPr>
            <a:spLocks noEditPoints="1"/>
          </p:cNvSpPr>
          <p:nvPr/>
        </p:nvSpPr>
        <p:spPr bwMode="auto">
          <a:xfrm>
            <a:off x="7328470" y="3890690"/>
            <a:ext cx="349250" cy="588962"/>
          </a:xfrm>
          <a:custGeom>
            <a:avLst/>
            <a:gdLst>
              <a:gd name="T0" fmla="*/ 2147483647 w 29"/>
              <a:gd name="T1" fmla="*/ 2147483647 h 49"/>
              <a:gd name="T2" fmla="*/ 2147483647 w 29"/>
              <a:gd name="T3" fmla="*/ 2147483647 h 49"/>
              <a:gd name="T4" fmla="*/ 2147483647 w 29"/>
              <a:gd name="T5" fmla="*/ 2147483647 h 49"/>
              <a:gd name="T6" fmla="*/ 0 w 29"/>
              <a:gd name="T7" fmla="*/ 2147483647 h 49"/>
              <a:gd name="T8" fmla="*/ 0 w 29"/>
              <a:gd name="T9" fmla="*/ 2147483647 h 49"/>
              <a:gd name="T10" fmla="*/ 2147483647 w 29"/>
              <a:gd name="T11" fmla="*/ 0 h 49"/>
              <a:gd name="T12" fmla="*/ 2147483647 w 29"/>
              <a:gd name="T13" fmla="*/ 0 h 49"/>
              <a:gd name="T14" fmla="*/ 2147483647 w 29"/>
              <a:gd name="T15" fmla="*/ 2147483647 h 49"/>
              <a:gd name="T16" fmla="*/ 2147483647 w 29"/>
              <a:gd name="T17" fmla="*/ 2147483647 h 49"/>
              <a:gd name="T18" fmla="*/ 2147483647 w 29"/>
              <a:gd name="T19" fmla="*/ 2147483647 h 49"/>
              <a:gd name="T20" fmla="*/ 2147483647 w 29"/>
              <a:gd name="T21" fmla="*/ 2147483647 h 49"/>
              <a:gd name="T22" fmla="*/ 2147483647 w 29"/>
              <a:gd name="T23" fmla="*/ 2147483647 h 49"/>
              <a:gd name="T24" fmla="*/ 2147483647 w 29"/>
              <a:gd name="T25" fmla="*/ 2147483647 h 49"/>
              <a:gd name="T26" fmla="*/ 2147483647 w 29"/>
              <a:gd name="T27" fmla="*/ 2147483647 h 49"/>
              <a:gd name="T28" fmla="*/ 2147483647 w 29"/>
              <a:gd name="T29" fmla="*/ 2147483647 h 49"/>
              <a:gd name="T30" fmla="*/ 2147483647 w 29"/>
              <a:gd name="T31" fmla="*/ 2147483647 h 49"/>
              <a:gd name="T32" fmla="*/ 2147483647 w 29"/>
              <a:gd name="T33" fmla="*/ 2147483647 h 49"/>
              <a:gd name="T34" fmla="*/ 2147483647 w 29"/>
              <a:gd name="T35" fmla="*/ 2147483647 h 49"/>
              <a:gd name="T36" fmla="*/ 2147483647 w 29"/>
              <a:gd name="T37" fmla="*/ 2147483647 h 49"/>
              <a:gd name="T38" fmla="*/ 2147483647 w 29"/>
              <a:gd name="T39" fmla="*/ 2147483647 h 49"/>
              <a:gd name="T40" fmla="*/ 2147483647 w 29"/>
              <a:gd name="T41" fmla="*/ 2147483647 h 49"/>
              <a:gd name="T42" fmla="*/ 2147483647 w 29"/>
              <a:gd name="T43" fmla="*/ 2147483647 h 49"/>
              <a:gd name="T44" fmla="*/ 2147483647 w 29"/>
              <a:gd name="T45" fmla="*/ 2147483647 h 49"/>
              <a:gd name="T46" fmla="*/ 2147483647 w 29"/>
              <a:gd name="T47" fmla="*/ 2147483647 h 49"/>
              <a:gd name="T48" fmla="*/ 2147483647 w 29"/>
              <a:gd name="T49" fmla="*/ 2147483647 h 49"/>
              <a:gd name="T50" fmla="*/ 2147483647 w 29"/>
              <a:gd name="T51" fmla="*/ 2147483647 h 49"/>
              <a:gd name="T52" fmla="*/ 2147483647 w 29"/>
              <a:gd name="T53" fmla="*/ 2147483647 h 49"/>
              <a:gd name="T54" fmla="*/ 2147483647 w 29"/>
              <a:gd name="T55" fmla="*/ 2147483647 h 49"/>
              <a:gd name="T56" fmla="*/ 2147483647 w 29"/>
              <a:gd name="T57" fmla="*/ 2147483647 h 49"/>
              <a:gd name="T58" fmla="*/ 2147483647 w 29"/>
              <a:gd name="T59" fmla="*/ 2147483647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cxnSp>
        <p:nvCxnSpPr>
          <p:cNvPr id="32" name="Straight Line buttom">
            <a:extLst>
              <a:ext uri="{FF2B5EF4-FFF2-40B4-BE49-F238E27FC236}">
                <a16:creationId xmlns:a16="http://schemas.microsoft.com/office/drawing/2014/main" id="{99473A38-5E17-4452-9FBA-15F034E190C8}"/>
              </a:ext>
            </a:extLst>
          </p:cNvPr>
          <p:cNvCxnSpPr>
            <a:cxnSpLocks noChangeShapeType="1"/>
          </p:cNvCxnSpPr>
          <p:nvPr/>
        </p:nvCxnSpPr>
        <p:spPr bwMode="auto">
          <a:xfrm>
            <a:off x="912813" y="5085184"/>
            <a:ext cx="10342562" cy="0"/>
          </a:xfrm>
          <a:prstGeom prst="line">
            <a:avLst/>
          </a:prstGeom>
          <a:noFill/>
          <a:ln w="12700">
            <a:solidFill>
              <a:srgbClr val="385D8A"/>
            </a:solidFill>
            <a:prstDash val="sysDot"/>
            <a:round/>
            <a:headEnd/>
            <a:tailEnd/>
          </a:ln>
          <a:extLst>
            <a:ext uri="{909E8E84-426E-40DD-AFC4-6F175D3DCCD1}">
              <a14:hiddenFill xmlns:a14="http://schemas.microsoft.com/office/drawing/2010/main">
                <a:noFill/>
              </a14:hiddenFill>
            </a:ext>
          </a:extLst>
        </p:spPr>
      </p:cxnSp>
      <p:sp>
        <p:nvSpPr>
          <p:cNvPr id="33" name="矩形 20">
            <a:extLst>
              <a:ext uri="{FF2B5EF4-FFF2-40B4-BE49-F238E27FC236}">
                <a16:creationId xmlns:a16="http://schemas.microsoft.com/office/drawing/2014/main" id="{F6FEA622-C9F5-47C5-909C-07CE5ACAC3E9}"/>
              </a:ext>
            </a:extLst>
          </p:cNvPr>
          <p:cNvSpPr>
            <a:spLocks noChangeArrowheads="1"/>
          </p:cNvSpPr>
          <p:nvPr/>
        </p:nvSpPr>
        <p:spPr bwMode="auto">
          <a:xfrm>
            <a:off x="276226" y="1425575"/>
            <a:ext cx="3937000" cy="2841625"/>
          </a:xfrm>
          <a:prstGeom prst="rect">
            <a:avLst/>
          </a:prstGeom>
          <a:solidFill>
            <a:srgbClr val="385D8A"/>
          </a:solidFill>
          <a:ln w="12700">
            <a:no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35" name="world-wide-black-symbol_20155">
            <a:extLst>
              <a:ext uri="{FF2B5EF4-FFF2-40B4-BE49-F238E27FC236}">
                <a16:creationId xmlns:a16="http://schemas.microsoft.com/office/drawing/2014/main" id="{AA440FFF-81FF-4918-94AC-C8E578EB871A}"/>
              </a:ext>
            </a:extLst>
          </p:cNvPr>
          <p:cNvSpPr>
            <a:spLocks noChangeAspect="1"/>
          </p:cNvSpPr>
          <p:nvPr/>
        </p:nvSpPr>
        <p:spPr bwMode="auto">
          <a:xfrm>
            <a:off x="1834196" y="2546425"/>
            <a:ext cx="860165" cy="852486"/>
          </a:xfrm>
          <a:custGeom>
            <a:avLst/>
            <a:gdLst>
              <a:gd name="connsiteX0" fmla="*/ 453594 w 608697"/>
              <a:gd name="connsiteY0" fmla="*/ 454582 h 603263"/>
              <a:gd name="connsiteX1" fmla="*/ 525289 w 608697"/>
              <a:gd name="connsiteY1" fmla="*/ 510235 h 603263"/>
              <a:gd name="connsiteX2" fmla="*/ 330387 w 608697"/>
              <a:gd name="connsiteY2" fmla="*/ 603263 h 603263"/>
              <a:gd name="connsiteX3" fmla="*/ 453594 w 608697"/>
              <a:gd name="connsiteY3" fmla="*/ 454582 h 603263"/>
              <a:gd name="connsiteX4" fmla="*/ 155235 w 608697"/>
              <a:gd name="connsiteY4" fmla="*/ 454582 h 603263"/>
              <a:gd name="connsiteX5" fmla="*/ 278309 w 608697"/>
              <a:gd name="connsiteY5" fmla="*/ 603263 h 603263"/>
              <a:gd name="connsiteX6" fmla="*/ 83549 w 608697"/>
              <a:gd name="connsiteY6" fmla="*/ 510235 h 603263"/>
              <a:gd name="connsiteX7" fmla="*/ 155235 w 608697"/>
              <a:gd name="connsiteY7" fmla="*/ 454582 h 603263"/>
              <a:gd name="connsiteX8" fmla="*/ 315145 w 608697"/>
              <a:gd name="connsiteY8" fmla="*/ 416194 h 603263"/>
              <a:gd name="connsiteX9" fmla="*/ 437011 w 608697"/>
              <a:gd name="connsiteY9" fmla="*/ 445826 h 603263"/>
              <a:gd name="connsiteX10" fmla="*/ 315145 w 608697"/>
              <a:gd name="connsiteY10" fmla="*/ 591055 h 603263"/>
              <a:gd name="connsiteX11" fmla="*/ 293693 w 608697"/>
              <a:gd name="connsiteY11" fmla="*/ 416194 h 603263"/>
              <a:gd name="connsiteX12" fmla="*/ 293693 w 608697"/>
              <a:gd name="connsiteY12" fmla="*/ 591055 h 603263"/>
              <a:gd name="connsiteX13" fmla="*/ 171756 w 608697"/>
              <a:gd name="connsiteY13" fmla="*/ 445826 h 603263"/>
              <a:gd name="connsiteX14" fmla="*/ 293693 w 608697"/>
              <a:gd name="connsiteY14" fmla="*/ 416194 h 603263"/>
              <a:gd name="connsiteX15" fmla="*/ 485247 w 608697"/>
              <a:gd name="connsiteY15" fmla="*/ 310981 h 603263"/>
              <a:gd name="connsiteX16" fmla="*/ 608697 w 608697"/>
              <a:gd name="connsiteY16" fmla="*/ 310981 h 603263"/>
              <a:gd name="connsiteX17" fmla="*/ 537936 w 608697"/>
              <a:gd name="connsiteY17" fmla="*/ 496144 h 603263"/>
              <a:gd name="connsiteX18" fmla="*/ 460721 w 608697"/>
              <a:gd name="connsiteY18" fmla="*/ 437000 h 603263"/>
              <a:gd name="connsiteX19" fmla="*/ 485247 w 608697"/>
              <a:gd name="connsiteY19" fmla="*/ 310981 h 603263"/>
              <a:gd name="connsiteX20" fmla="*/ 315145 w 608697"/>
              <a:gd name="connsiteY20" fmla="*/ 310981 h 603263"/>
              <a:gd name="connsiteX21" fmla="*/ 466578 w 608697"/>
              <a:gd name="connsiteY21" fmla="*/ 310981 h 603263"/>
              <a:gd name="connsiteX22" fmla="*/ 443939 w 608697"/>
              <a:gd name="connsiteY22" fmla="*/ 428472 h 603263"/>
              <a:gd name="connsiteX23" fmla="*/ 315145 w 608697"/>
              <a:gd name="connsiteY23" fmla="*/ 397430 h 603263"/>
              <a:gd name="connsiteX24" fmla="*/ 142189 w 608697"/>
              <a:gd name="connsiteY24" fmla="*/ 310981 h 603263"/>
              <a:gd name="connsiteX25" fmla="*/ 293693 w 608697"/>
              <a:gd name="connsiteY25" fmla="*/ 310981 h 603263"/>
              <a:gd name="connsiteX26" fmla="*/ 293693 w 608697"/>
              <a:gd name="connsiteY26" fmla="*/ 397448 h 603263"/>
              <a:gd name="connsiteX27" fmla="*/ 164721 w 608697"/>
              <a:gd name="connsiteY27" fmla="*/ 428613 h 603263"/>
              <a:gd name="connsiteX28" fmla="*/ 142189 w 608697"/>
              <a:gd name="connsiteY28" fmla="*/ 310981 h 603263"/>
              <a:gd name="connsiteX29" fmla="*/ 0 w 608697"/>
              <a:gd name="connsiteY29" fmla="*/ 310981 h 603263"/>
              <a:gd name="connsiteX30" fmla="*/ 123528 w 608697"/>
              <a:gd name="connsiteY30" fmla="*/ 310981 h 603263"/>
              <a:gd name="connsiteX31" fmla="*/ 148046 w 608697"/>
              <a:gd name="connsiteY31" fmla="*/ 437000 h 603263"/>
              <a:gd name="connsiteX32" fmla="*/ 70856 w 608697"/>
              <a:gd name="connsiteY32" fmla="*/ 496144 h 603263"/>
              <a:gd name="connsiteX33" fmla="*/ 0 w 608697"/>
              <a:gd name="connsiteY33" fmla="*/ 310981 h 603263"/>
              <a:gd name="connsiteX34" fmla="*/ 443939 w 608697"/>
              <a:gd name="connsiteY34" fmla="*/ 174720 h 603263"/>
              <a:gd name="connsiteX35" fmla="*/ 466578 w 608697"/>
              <a:gd name="connsiteY35" fmla="*/ 292352 h 603263"/>
              <a:gd name="connsiteX36" fmla="*/ 315145 w 608697"/>
              <a:gd name="connsiteY36" fmla="*/ 292352 h 603263"/>
              <a:gd name="connsiteX37" fmla="*/ 315145 w 608697"/>
              <a:gd name="connsiteY37" fmla="*/ 205768 h 603263"/>
              <a:gd name="connsiteX38" fmla="*/ 443939 w 608697"/>
              <a:gd name="connsiteY38" fmla="*/ 174720 h 603263"/>
              <a:gd name="connsiteX39" fmla="*/ 164721 w 608697"/>
              <a:gd name="connsiteY39" fmla="*/ 174720 h 603263"/>
              <a:gd name="connsiteX40" fmla="*/ 293693 w 608697"/>
              <a:gd name="connsiteY40" fmla="*/ 205768 h 603263"/>
              <a:gd name="connsiteX41" fmla="*/ 293693 w 608697"/>
              <a:gd name="connsiteY41" fmla="*/ 292352 h 603263"/>
              <a:gd name="connsiteX42" fmla="*/ 142189 w 608697"/>
              <a:gd name="connsiteY42" fmla="*/ 292352 h 603263"/>
              <a:gd name="connsiteX43" fmla="*/ 164721 w 608697"/>
              <a:gd name="connsiteY43" fmla="*/ 174720 h 603263"/>
              <a:gd name="connsiteX44" fmla="*/ 537819 w 608697"/>
              <a:gd name="connsiteY44" fmla="*/ 107118 h 603263"/>
              <a:gd name="connsiteX45" fmla="*/ 608697 w 608697"/>
              <a:gd name="connsiteY45" fmla="*/ 292352 h 603263"/>
              <a:gd name="connsiteX46" fmla="*/ 485247 w 608697"/>
              <a:gd name="connsiteY46" fmla="*/ 292352 h 603263"/>
              <a:gd name="connsiteX47" fmla="*/ 460721 w 608697"/>
              <a:gd name="connsiteY47" fmla="*/ 166168 h 603263"/>
              <a:gd name="connsiteX48" fmla="*/ 537819 w 608697"/>
              <a:gd name="connsiteY48" fmla="*/ 107118 h 603263"/>
              <a:gd name="connsiteX49" fmla="*/ 70856 w 608697"/>
              <a:gd name="connsiteY49" fmla="*/ 107118 h 603263"/>
              <a:gd name="connsiteX50" fmla="*/ 148046 w 608697"/>
              <a:gd name="connsiteY50" fmla="*/ 166168 h 603263"/>
              <a:gd name="connsiteX51" fmla="*/ 123528 w 608697"/>
              <a:gd name="connsiteY51" fmla="*/ 292352 h 603263"/>
              <a:gd name="connsiteX52" fmla="*/ 0 w 608697"/>
              <a:gd name="connsiteY52" fmla="*/ 292352 h 603263"/>
              <a:gd name="connsiteX53" fmla="*/ 70856 w 608697"/>
              <a:gd name="connsiteY53" fmla="*/ 107118 h 603263"/>
              <a:gd name="connsiteX54" fmla="*/ 315145 w 608697"/>
              <a:gd name="connsiteY54" fmla="*/ 12278 h 603263"/>
              <a:gd name="connsiteX55" fmla="*/ 437011 w 608697"/>
              <a:gd name="connsiteY55" fmla="*/ 157390 h 603263"/>
              <a:gd name="connsiteX56" fmla="*/ 315145 w 608697"/>
              <a:gd name="connsiteY56" fmla="*/ 187139 h 603263"/>
              <a:gd name="connsiteX57" fmla="*/ 293693 w 608697"/>
              <a:gd name="connsiteY57" fmla="*/ 12278 h 603263"/>
              <a:gd name="connsiteX58" fmla="*/ 293693 w 608697"/>
              <a:gd name="connsiteY58" fmla="*/ 187139 h 603263"/>
              <a:gd name="connsiteX59" fmla="*/ 171756 w 608697"/>
              <a:gd name="connsiteY59" fmla="*/ 157390 h 603263"/>
              <a:gd name="connsiteX60" fmla="*/ 293693 w 608697"/>
              <a:gd name="connsiteY60" fmla="*/ 12278 h 603263"/>
              <a:gd name="connsiteX61" fmla="*/ 330387 w 608697"/>
              <a:gd name="connsiteY61" fmla="*/ 0 h 603263"/>
              <a:gd name="connsiteX62" fmla="*/ 525289 w 608697"/>
              <a:gd name="connsiteY62" fmla="*/ 93101 h 603263"/>
              <a:gd name="connsiteX63" fmla="*/ 453594 w 608697"/>
              <a:gd name="connsiteY63" fmla="*/ 148611 h 603263"/>
              <a:gd name="connsiteX64" fmla="*/ 330387 w 608697"/>
              <a:gd name="connsiteY64" fmla="*/ 0 h 603263"/>
              <a:gd name="connsiteX65" fmla="*/ 278309 w 608697"/>
              <a:gd name="connsiteY65" fmla="*/ 0 h 603263"/>
              <a:gd name="connsiteX66" fmla="*/ 155235 w 608697"/>
              <a:gd name="connsiteY66" fmla="*/ 148611 h 603263"/>
              <a:gd name="connsiteX67" fmla="*/ 83549 w 608697"/>
              <a:gd name="connsiteY67" fmla="*/ 93101 h 603263"/>
              <a:gd name="connsiteX68" fmla="*/ 278309 w 608697"/>
              <a:gd name="connsiteY68" fmla="*/ 0 h 60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697" h="603263">
                <a:moveTo>
                  <a:pt x="453594" y="454582"/>
                </a:moveTo>
                <a:cubicBezTo>
                  <a:pt x="480230" y="469579"/>
                  <a:pt x="504285" y="488091"/>
                  <a:pt x="525289" y="510235"/>
                </a:cubicBezTo>
                <a:cubicBezTo>
                  <a:pt x="473894" y="564130"/>
                  <a:pt x="404311" y="597288"/>
                  <a:pt x="330387" y="603263"/>
                </a:cubicBezTo>
                <a:cubicBezTo>
                  <a:pt x="383542" y="567880"/>
                  <a:pt x="426489" y="516093"/>
                  <a:pt x="453594" y="454582"/>
                </a:cubicBezTo>
                <a:close/>
                <a:moveTo>
                  <a:pt x="155235" y="454582"/>
                </a:moveTo>
                <a:cubicBezTo>
                  <a:pt x="182220" y="516093"/>
                  <a:pt x="225278" y="567880"/>
                  <a:pt x="278309" y="603263"/>
                </a:cubicBezTo>
                <a:cubicBezTo>
                  <a:pt x="204511" y="597288"/>
                  <a:pt x="134937" y="564130"/>
                  <a:pt x="83549" y="510235"/>
                </a:cubicBezTo>
                <a:cubicBezTo>
                  <a:pt x="104550" y="488091"/>
                  <a:pt x="128602" y="469462"/>
                  <a:pt x="155235" y="454582"/>
                </a:cubicBezTo>
                <a:close/>
                <a:moveTo>
                  <a:pt x="315145" y="416194"/>
                </a:moveTo>
                <a:cubicBezTo>
                  <a:pt x="357722" y="417365"/>
                  <a:pt x="398657" y="427438"/>
                  <a:pt x="437011" y="445826"/>
                </a:cubicBezTo>
                <a:cubicBezTo>
                  <a:pt x="410620" y="506494"/>
                  <a:pt x="367926" y="557324"/>
                  <a:pt x="315145" y="591055"/>
                </a:cubicBezTo>
                <a:close/>
                <a:moveTo>
                  <a:pt x="293693" y="416194"/>
                </a:moveTo>
                <a:lnTo>
                  <a:pt x="293693" y="591055"/>
                </a:lnTo>
                <a:cubicBezTo>
                  <a:pt x="240881" y="557324"/>
                  <a:pt x="198162" y="506494"/>
                  <a:pt x="171756" y="445826"/>
                </a:cubicBezTo>
                <a:cubicBezTo>
                  <a:pt x="210133" y="427438"/>
                  <a:pt x="250974" y="417365"/>
                  <a:pt x="293693" y="416194"/>
                </a:cubicBezTo>
                <a:close/>
                <a:moveTo>
                  <a:pt x="485247" y="310981"/>
                </a:moveTo>
                <a:lnTo>
                  <a:pt x="608697" y="310981"/>
                </a:lnTo>
                <a:cubicBezTo>
                  <a:pt x="606702" y="379026"/>
                  <a:pt x="581707" y="444027"/>
                  <a:pt x="537936" y="496144"/>
                </a:cubicBezTo>
                <a:cubicBezTo>
                  <a:pt x="515288" y="472603"/>
                  <a:pt x="489354" y="452811"/>
                  <a:pt x="460721" y="437000"/>
                </a:cubicBezTo>
                <a:cubicBezTo>
                  <a:pt x="475976" y="396828"/>
                  <a:pt x="484191" y="354549"/>
                  <a:pt x="485247" y="310981"/>
                </a:cubicBezTo>
                <a:close/>
                <a:moveTo>
                  <a:pt x="315145" y="310981"/>
                </a:moveTo>
                <a:lnTo>
                  <a:pt x="466578" y="310981"/>
                </a:lnTo>
                <a:cubicBezTo>
                  <a:pt x="465522" y="351628"/>
                  <a:pt x="458015" y="390987"/>
                  <a:pt x="443939" y="428472"/>
                </a:cubicBezTo>
                <a:cubicBezTo>
                  <a:pt x="403354" y="409144"/>
                  <a:pt x="360188" y="398719"/>
                  <a:pt x="315145" y="397430"/>
                </a:cubicBezTo>
                <a:close/>
                <a:moveTo>
                  <a:pt x="142189" y="310981"/>
                </a:moveTo>
                <a:lnTo>
                  <a:pt x="293693" y="310981"/>
                </a:lnTo>
                <a:lnTo>
                  <a:pt x="293693" y="397448"/>
                </a:lnTo>
                <a:cubicBezTo>
                  <a:pt x="248629" y="398736"/>
                  <a:pt x="205325" y="409164"/>
                  <a:pt x="164721" y="428613"/>
                </a:cubicBezTo>
                <a:cubicBezTo>
                  <a:pt x="150756" y="391004"/>
                  <a:pt x="143128" y="351637"/>
                  <a:pt x="142189" y="310981"/>
                </a:cubicBezTo>
                <a:close/>
                <a:moveTo>
                  <a:pt x="0" y="310981"/>
                </a:moveTo>
                <a:lnTo>
                  <a:pt x="123528" y="310981"/>
                </a:lnTo>
                <a:cubicBezTo>
                  <a:pt x="124466" y="354549"/>
                  <a:pt x="132796" y="396828"/>
                  <a:pt x="148046" y="437000"/>
                </a:cubicBezTo>
                <a:cubicBezTo>
                  <a:pt x="119305" y="452811"/>
                  <a:pt x="93496" y="472603"/>
                  <a:pt x="70856" y="496144"/>
                </a:cubicBezTo>
                <a:cubicBezTo>
                  <a:pt x="26981" y="444027"/>
                  <a:pt x="2112" y="379026"/>
                  <a:pt x="0" y="310981"/>
                </a:cubicBezTo>
                <a:close/>
                <a:moveTo>
                  <a:pt x="443939" y="174720"/>
                </a:moveTo>
                <a:cubicBezTo>
                  <a:pt x="458015" y="212212"/>
                  <a:pt x="465522" y="251696"/>
                  <a:pt x="466578" y="292352"/>
                </a:cubicBezTo>
                <a:lnTo>
                  <a:pt x="315145" y="292352"/>
                </a:lnTo>
                <a:lnTo>
                  <a:pt x="315145" y="205768"/>
                </a:lnTo>
                <a:cubicBezTo>
                  <a:pt x="360188" y="204479"/>
                  <a:pt x="403354" y="194052"/>
                  <a:pt x="443939" y="174720"/>
                </a:cubicBezTo>
                <a:close/>
                <a:moveTo>
                  <a:pt x="164721" y="174720"/>
                </a:moveTo>
                <a:cubicBezTo>
                  <a:pt x="205325" y="194052"/>
                  <a:pt x="248629" y="204479"/>
                  <a:pt x="293693" y="205768"/>
                </a:cubicBezTo>
                <a:lnTo>
                  <a:pt x="293693" y="292352"/>
                </a:lnTo>
                <a:lnTo>
                  <a:pt x="142189" y="292352"/>
                </a:lnTo>
                <a:cubicBezTo>
                  <a:pt x="143128" y="251696"/>
                  <a:pt x="150756" y="212212"/>
                  <a:pt x="164721" y="174720"/>
                </a:cubicBezTo>
                <a:close/>
                <a:moveTo>
                  <a:pt x="537819" y="107118"/>
                </a:moveTo>
                <a:cubicBezTo>
                  <a:pt x="581707" y="159255"/>
                  <a:pt x="606702" y="224280"/>
                  <a:pt x="608697" y="292352"/>
                </a:cubicBezTo>
                <a:lnTo>
                  <a:pt x="485247" y="292352"/>
                </a:lnTo>
                <a:cubicBezTo>
                  <a:pt x="484191" y="248767"/>
                  <a:pt x="475976" y="206355"/>
                  <a:pt x="460721" y="166168"/>
                </a:cubicBezTo>
                <a:cubicBezTo>
                  <a:pt x="489354" y="150468"/>
                  <a:pt x="515288" y="130668"/>
                  <a:pt x="537819" y="107118"/>
                </a:cubicBezTo>
                <a:close/>
                <a:moveTo>
                  <a:pt x="70856" y="107118"/>
                </a:moveTo>
                <a:cubicBezTo>
                  <a:pt x="93496" y="130668"/>
                  <a:pt x="119305" y="150468"/>
                  <a:pt x="148046" y="166168"/>
                </a:cubicBezTo>
                <a:cubicBezTo>
                  <a:pt x="132796" y="206355"/>
                  <a:pt x="124466" y="248767"/>
                  <a:pt x="123528" y="292352"/>
                </a:cubicBezTo>
                <a:lnTo>
                  <a:pt x="0" y="292352"/>
                </a:lnTo>
                <a:cubicBezTo>
                  <a:pt x="2112" y="224280"/>
                  <a:pt x="26981" y="159138"/>
                  <a:pt x="70856" y="107118"/>
                </a:cubicBezTo>
                <a:close/>
                <a:moveTo>
                  <a:pt x="315145" y="12278"/>
                </a:moveTo>
                <a:cubicBezTo>
                  <a:pt x="367926" y="45892"/>
                  <a:pt x="410620" y="96722"/>
                  <a:pt x="437011" y="157390"/>
                </a:cubicBezTo>
                <a:cubicBezTo>
                  <a:pt x="398657" y="175895"/>
                  <a:pt x="357722" y="185851"/>
                  <a:pt x="315145" y="187139"/>
                </a:cubicBezTo>
                <a:close/>
                <a:moveTo>
                  <a:pt x="293693" y="12278"/>
                </a:moveTo>
                <a:lnTo>
                  <a:pt x="293693" y="187139"/>
                </a:lnTo>
                <a:cubicBezTo>
                  <a:pt x="250974" y="185851"/>
                  <a:pt x="210133" y="175895"/>
                  <a:pt x="171756" y="157390"/>
                </a:cubicBezTo>
                <a:cubicBezTo>
                  <a:pt x="198162" y="96722"/>
                  <a:pt x="240881" y="45892"/>
                  <a:pt x="293693" y="12278"/>
                </a:cubicBezTo>
                <a:close/>
                <a:moveTo>
                  <a:pt x="330387" y="0"/>
                </a:moveTo>
                <a:cubicBezTo>
                  <a:pt x="404311" y="6090"/>
                  <a:pt x="473777" y="39231"/>
                  <a:pt x="525289" y="93101"/>
                </a:cubicBezTo>
                <a:cubicBezTo>
                  <a:pt x="504285" y="115118"/>
                  <a:pt x="480230" y="133738"/>
                  <a:pt x="453594" y="148611"/>
                </a:cubicBezTo>
                <a:cubicBezTo>
                  <a:pt x="426489" y="87246"/>
                  <a:pt x="383542" y="35367"/>
                  <a:pt x="330387" y="0"/>
                </a:cubicBezTo>
                <a:close/>
                <a:moveTo>
                  <a:pt x="278309" y="0"/>
                </a:moveTo>
                <a:cubicBezTo>
                  <a:pt x="225278" y="35367"/>
                  <a:pt x="182220" y="87246"/>
                  <a:pt x="155235" y="148611"/>
                </a:cubicBezTo>
                <a:cubicBezTo>
                  <a:pt x="128602" y="133738"/>
                  <a:pt x="104550" y="115118"/>
                  <a:pt x="83549" y="93101"/>
                </a:cubicBezTo>
                <a:cubicBezTo>
                  <a:pt x="134937" y="39231"/>
                  <a:pt x="204394" y="6090"/>
                  <a:pt x="278309" y="0"/>
                </a:cubicBezTo>
                <a:close/>
              </a:path>
            </a:pathLst>
          </a:custGeom>
          <a:solidFill>
            <a:schemeClr val="bg1"/>
          </a:solidFill>
          <a:ln>
            <a:noFill/>
          </a:ln>
        </p:spPr>
        <p:txBody>
          <a:bodyPr/>
          <a:lstStyle/>
          <a:p>
            <a:endParaRPr lang="zh-CN" altLang="en-US">
              <a:cs typeface="+mn-ea"/>
              <a:sym typeface="+mn-lt"/>
            </a:endParaRPr>
          </a:p>
        </p:txBody>
      </p:sp>
      <p:sp>
        <p:nvSpPr>
          <p:cNvPr id="37" name="矩形 36">
            <a:extLst>
              <a:ext uri="{FF2B5EF4-FFF2-40B4-BE49-F238E27FC236}">
                <a16:creationId xmlns:a16="http://schemas.microsoft.com/office/drawing/2014/main" id="{34C39182-4817-427C-8CA5-770130D9C22A}"/>
              </a:ext>
            </a:extLst>
          </p:cNvPr>
          <p:cNvSpPr/>
          <p:nvPr/>
        </p:nvSpPr>
        <p:spPr>
          <a:xfrm>
            <a:off x="1574305" y="5241409"/>
            <a:ext cx="1728935" cy="369332"/>
          </a:xfrm>
          <a:prstGeom prst="rect">
            <a:avLst/>
          </a:prstGeom>
        </p:spPr>
        <p:txBody>
          <a:bodyPr wrap="none">
            <a:spAutoFit/>
          </a:bodyPr>
          <a:lstStyle/>
          <a:p>
            <a:r>
              <a:rPr lang="en-US" altLang="zh-CN" b="1" dirty="0">
                <a:solidFill>
                  <a:srgbClr val="385D8A"/>
                </a:solidFill>
                <a:cs typeface="+mn-ea"/>
                <a:sym typeface="+mn-lt"/>
              </a:rPr>
              <a:t>Add title text</a:t>
            </a:r>
            <a:endParaRPr lang="zh-CN" altLang="en-US" b="1" dirty="0">
              <a:solidFill>
                <a:srgbClr val="385D8A"/>
              </a:solidFill>
              <a:cs typeface="+mn-ea"/>
              <a:sym typeface="+mn-lt"/>
            </a:endParaRPr>
          </a:p>
        </p:txBody>
      </p:sp>
      <p:sp>
        <p:nvSpPr>
          <p:cNvPr id="39" name="矩形 38">
            <a:extLst>
              <a:ext uri="{FF2B5EF4-FFF2-40B4-BE49-F238E27FC236}">
                <a16:creationId xmlns:a16="http://schemas.microsoft.com/office/drawing/2014/main" id="{502CC590-81FA-47AF-9DBB-BFEC5C062FFF}"/>
              </a:ext>
            </a:extLst>
          </p:cNvPr>
          <p:cNvSpPr/>
          <p:nvPr/>
        </p:nvSpPr>
        <p:spPr>
          <a:xfrm>
            <a:off x="1574305" y="5604409"/>
            <a:ext cx="3729607" cy="646331"/>
          </a:xfrm>
          <a:prstGeom prst="rect">
            <a:avLst/>
          </a:prstGeom>
        </p:spPr>
        <p:txBody>
          <a:bodyPr wrap="square">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sp>
        <p:nvSpPr>
          <p:cNvPr id="40" name="矩形 39">
            <a:extLst>
              <a:ext uri="{FF2B5EF4-FFF2-40B4-BE49-F238E27FC236}">
                <a16:creationId xmlns:a16="http://schemas.microsoft.com/office/drawing/2014/main" id="{F994F115-8E79-489F-A00F-3B28951BFEAE}"/>
              </a:ext>
            </a:extLst>
          </p:cNvPr>
          <p:cNvSpPr/>
          <p:nvPr/>
        </p:nvSpPr>
        <p:spPr>
          <a:xfrm>
            <a:off x="6391579" y="5258861"/>
            <a:ext cx="1728935" cy="369332"/>
          </a:xfrm>
          <a:prstGeom prst="rect">
            <a:avLst/>
          </a:prstGeom>
        </p:spPr>
        <p:txBody>
          <a:bodyPr wrap="none">
            <a:spAutoFit/>
          </a:bodyPr>
          <a:lstStyle/>
          <a:p>
            <a:r>
              <a:rPr lang="en-US" altLang="zh-CN" b="1" dirty="0">
                <a:solidFill>
                  <a:srgbClr val="385D8A"/>
                </a:solidFill>
                <a:cs typeface="+mn-ea"/>
                <a:sym typeface="+mn-lt"/>
              </a:rPr>
              <a:t>Add title text</a:t>
            </a:r>
            <a:endParaRPr lang="zh-CN" altLang="en-US" b="1" dirty="0">
              <a:solidFill>
                <a:srgbClr val="385D8A"/>
              </a:solidFill>
              <a:cs typeface="+mn-ea"/>
              <a:sym typeface="+mn-lt"/>
            </a:endParaRPr>
          </a:p>
        </p:txBody>
      </p:sp>
      <p:sp>
        <p:nvSpPr>
          <p:cNvPr id="42" name="矩形 41">
            <a:extLst>
              <a:ext uri="{FF2B5EF4-FFF2-40B4-BE49-F238E27FC236}">
                <a16:creationId xmlns:a16="http://schemas.microsoft.com/office/drawing/2014/main" id="{CC2D87BD-6777-43F7-88E5-BB82D898674F}"/>
              </a:ext>
            </a:extLst>
          </p:cNvPr>
          <p:cNvSpPr/>
          <p:nvPr/>
        </p:nvSpPr>
        <p:spPr>
          <a:xfrm>
            <a:off x="6391579" y="5604409"/>
            <a:ext cx="3663574" cy="646331"/>
          </a:xfrm>
          <a:prstGeom prst="rect">
            <a:avLst/>
          </a:prstGeom>
        </p:spPr>
        <p:txBody>
          <a:bodyPr wrap="square">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spTree>
    <p:extLst>
      <p:ext uri="{BB962C8B-B14F-4D97-AF65-F5344CB8AC3E}">
        <p14:creationId xmlns:p14="http://schemas.microsoft.com/office/powerpoint/2010/main" val="134934347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350"/>
                            </p:stCondLst>
                            <p:childTnLst>
                              <p:par>
                                <p:cTn id="17" presetID="42"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42"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par>
                          <p:cTn id="28" fill="hold">
                            <p:stCondLst>
                              <p:cond delay="3350"/>
                            </p:stCondLst>
                            <p:childTnLst>
                              <p:par>
                                <p:cTn id="29" presetID="16" presetClass="entr" presetSubtype="2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childTnLst>
                          </p:cTn>
                        </p:par>
                        <p:par>
                          <p:cTn id="80" fill="hold">
                            <p:stCondLst>
                              <p:cond delay="500"/>
                            </p:stCondLst>
                            <p:childTnLst>
                              <p:par>
                                <p:cTn id="81" presetID="53" presetClass="entr" presetSubtype="16"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transition="in" filter="fade">
                                      <p:cBhvr>
                                        <p:cTn id="85" dur="500"/>
                                        <p:tgtEl>
                                          <p:spTgt spid="32"/>
                                        </p:tgtEl>
                                      </p:cBhvr>
                                    </p:animEffect>
                                  </p:childTnLst>
                                </p:cTn>
                              </p:par>
                            </p:childTnLst>
                          </p:cTn>
                        </p:par>
                        <p:par>
                          <p:cTn id="86" fill="hold">
                            <p:stCondLst>
                              <p:cond delay="1000"/>
                            </p:stCondLst>
                            <p:childTnLst>
                              <p:par>
                                <p:cTn id="87" presetID="53" presetClass="entr" presetSubtype="16"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childTnLst>
                          </p:cTn>
                        </p:par>
                        <p:par>
                          <p:cTn id="92" fill="hold">
                            <p:stCondLst>
                              <p:cond delay="1500"/>
                            </p:stCondLst>
                            <p:childTnLst>
                              <p:par>
                                <p:cTn id="93" presetID="53" presetClass="entr" presetSubtype="16"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childTnLst>
                                </p:cTn>
                              </p:par>
                            </p:childTnLst>
                          </p:cTn>
                        </p:par>
                        <p:par>
                          <p:cTn id="98" fill="hold">
                            <p:stCondLst>
                              <p:cond delay="200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2500"/>
                            </p:stCondLst>
                            <p:childTnLst>
                              <p:par>
                                <p:cTn id="105" presetID="53" presetClass="entr" presetSubtype="16"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23" grpId="0" animBg="1"/>
      <p:bldP spid="24" grpId="0" animBg="1"/>
      <p:bldP spid="25" grpId="0" animBg="1"/>
      <p:bldP spid="26" grpId="0" animBg="1"/>
      <p:bldP spid="27" grpId="0" animBg="1"/>
      <p:bldP spid="28" grpId="0" animBg="1"/>
      <p:bldP spid="29" grpId="0" animBg="1"/>
      <p:bldP spid="33" grpId="0" animBg="1"/>
      <p:bldP spid="37" grpId="0"/>
      <p:bldP spid="39" grpId="0"/>
      <p:bldP spid="40"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网线">
            <a:extLst>
              <a:ext uri="{FF2B5EF4-FFF2-40B4-BE49-F238E27FC236}">
                <a16:creationId xmlns:a16="http://schemas.microsoft.com/office/drawing/2014/main" id="{F725A8C4-719A-4CB7-9C54-645EE19E1C4C}"/>
              </a:ext>
            </a:extLst>
          </p:cNvPr>
          <p:cNvGrpSpPr>
            <a:grpSpLocks/>
          </p:cNvGrpSpPr>
          <p:nvPr/>
        </p:nvGrpSpPr>
        <p:grpSpPr bwMode="auto">
          <a:xfrm>
            <a:off x="997969" y="1214259"/>
            <a:ext cx="4948179" cy="5206408"/>
            <a:chOff x="1937437" y="1332541"/>
            <a:chExt cx="3986578" cy="4192919"/>
          </a:xfrm>
        </p:grpSpPr>
        <p:sp>
          <p:nvSpPr>
            <p:cNvPr id="49" name="Line 16">
              <a:extLst>
                <a:ext uri="{FF2B5EF4-FFF2-40B4-BE49-F238E27FC236}">
                  <a16:creationId xmlns:a16="http://schemas.microsoft.com/office/drawing/2014/main" id="{A1007681-AA93-426A-B68B-EEBC806E2E45}"/>
                </a:ext>
              </a:extLst>
            </p:cNvPr>
            <p:cNvSpPr>
              <a:spLocks noChangeShapeType="1"/>
            </p:cNvSpPr>
            <p:nvPr/>
          </p:nvSpPr>
          <p:spPr bwMode="gray">
            <a:xfrm>
              <a:off x="1937437" y="3430588"/>
              <a:ext cx="3986578" cy="0"/>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cs typeface="+mn-ea"/>
                <a:sym typeface="+mn-lt"/>
              </a:endParaRPr>
            </a:p>
          </p:txBody>
        </p:sp>
        <p:sp>
          <p:nvSpPr>
            <p:cNvPr id="50" name="Line 17">
              <a:extLst>
                <a:ext uri="{FF2B5EF4-FFF2-40B4-BE49-F238E27FC236}">
                  <a16:creationId xmlns:a16="http://schemas.microsoft.com/office/drawing/2014/main" id="{EB226A26-4B56-44AD-AA5F-FDAB7DC55378}"/>
                </a:ext>
              </a:extLst>
            </p:cNvPr>
            <p:cNvSpPr>
              <a:spLocks noChangeShapeType="1"/>
            </p:cNvSpPr>
            <p:nvPr/>
          </p:nvSpPr>
          <p:spPr bwMode="gray">
            <a:xfrm>
              <a:off x="3931520" y="1332541"/>
              <a:ext cx="0" cy="4192919"/>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cs typeface="+mn-ea"/>
                <a:sym typeface="+mn-lt"/>
              </a:endParaRPr>
            </a:p>
          </p:txBody>
        </p:sp>
        <p:sp>
          <p:nvSpPr>
            <p:cNvPr id="51" name="Oval 10">
              <a:extLst>
                <a:ext uri="{FF2B5EF4-FFF2-40B4-BE49-F238E27FC236}">
                  <a16:creationId xmlns:a16="http://schemas.microsoft.com/office/drawing/2014/main" id="{3BD9AD95-4307-4E72-A99F-84E5F950FCFE}"/>
                </a:ext>
              </a:extLst>
            </p:cNvPr>
            <p:cNvSpPr>
              <a:spLocks noChangeArrowheads="1"/>
            </p:cNvSpPr>
            <p:nvPr/>
          </p:nvSpPr>
          <p:spPr bwMode="gray">
            <a:xfrm>
              <a:off x="2332760" y="1808648"/>
              <a:ext cx="3192756" cy="3216899"/>
            </a:xfrm>
            <a:prstGeom prst="ellipse">
              <a:avLst/>
            </a:prstGeom>
            <a:noFill/>
            <a:ln w="9525">
              <a:solidFill>
                <a:srgbClr val="B2B2B2">
                  <a:alpha val="50000"/>
                </a:srgbClr>
              </a:solidFill>
              <a:round/>
              <a:headEnd/>
              <a:tailE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cs typeface="+mn-ea"/>
                <a:sym typeface="+mn-lt"/>
              </a:endParaRPr>
            </a:p>
          </p:txBody>
        </p:sp>
        <p:sp>
          <p:nvSpPr>
            <p:cNvPr id="52" name="Oval 15">
              <a:extLst>
                <a:ext uri="{FF2B5EF4-FFF2-40B4-BE49-F238E27FC236}">
                  <a16:creationId xmlns:a16="http://schemas.microsoft.com/office/drawing/2014/main" id="{0826824C-849E-4A0A-BF69-73D938D4FE09}"/>
                </a:ext>
              </a:extLst>
            </p:cNvPr>
            <p:cNvSpPr>
              <a:spLocks noChangeArrowheads="1"/>
            </p:cNvSpPr>
            <p:nvPr/>
          </p:nvSpPr>
          <p:spPr bwMode="auto">
            <a:xfrm>
              <a:off x="2135892" y="1600749"/>
              <a:ext cx="3608719" cy="3643808"/>
            </a:xfrm>
            <a:prstGeom prst="ellipse">
              <a:avLst/>
            </a:prstGeom>
            <a:noFill/>
            <a:ln w="19050">
              <a:solidFill>
                <a:srgbClr val="B2B2B2">
                  <a:alpha val="5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cs typeface="+mn-ea"/>
                <a:sym typeface="+mn-lt"/>
              </a:endParaRPr>
            </a:p>
          </p:txBody>
        </p:sp>
      </p:grpSp>
      <p:sp>
        <p:nvSpPr>
          <p:cNvPr id="3" name="矩形 2">
            <a:extLst>
              <a:ext uri="{FF2B5EF4-FFF2-40B4-BE49-F238E27FC236}">
                <a16:creationId xmlns:a16="http://schemas.microsoft.com/office/drawing/2014/main" id="{E27968C4-DB2C-4609-BF49-E7BF61A77E09}"/>
              </a:ext>
            </a:extLst>
          </p:cNvPr>
          <p:cNvSpPr/>
          <p:nvPr/>
        </p:nvSpPr>
        <p:spPr>
          <a:xfrm>
            <a:off x="1344096" y="735087"/>
            <a:ext cx="3074881" cy="461665"/>
          </a:xfrm>
          <a:prstGeom prst="rect">
            <a:avLst/>
          </a:prstGeom>
        </p:spPr>
        <p:txBody>
          <a:bodyPr wrap="square">
            <a:spAutoFit/>
          </a:bodyPr>
          <a:lstStyle/>
          <a:p>
            <a:pPr lvl="0" algn="ctr"/>
            <a:r>
              <a:rPr lang="en-US" altLang="zh-CN" sz="2400" b="1" dirty="0">
                <a:solidFill>
                  <a:srgbClr val="385D8A"/>
                </a:solidFill>
                <a:cs typeface="+mn-ea"/>
                <a:sym typeface="+mn-lt"/>
              </a:rPr>
              <a:t>05 Add title text</a:t>
            </a:r>
            <a:endParaRPr lang="zh-CN" altLang="en-US" sz="2400" b="1" dirty="0">
              <a:solidFill>
                <a:srgbClr val="385D8A"/>
              </a:solidFill>
              <a:cs typeface="+mn-ea"/>
              <a:sym typeface="+mn-lt"/>
            </a:endParaRPr>
          </a:p>
        </p:txBody>
      </p:sp>
      <p:grpSp>
        <p:nvGrpSpPr>
          <p:cNvPr id="4" name="组合 3">
            <a:extLst>
              <a:ext uri="{FF2B5EF4-FFF2-40B4-BE49-F238E27FC236}">
                <a16:creationId xmlns:a16="http://schemas.microsoft.com/office/drawing/2014/main"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文本4">
            <a:extLst>
              <a:ext uri="{FF2B5EF4-FFF2-40B4-BE49-F238E27FC236}">
                <a16:creationId xmlns:a16="http://schemas.microsoft.com/office/drawing/2014/main" id="{5D499C31-85A3-45F7-8F48-4450F1286EA4}"/>
              </a:ext>
            </a:extLst>
          </p:cNvPr>
          <p:cNvSpPr>
            <a:spLocks noChangeArrowheads="1"/>
          </p:cNvSpPr>
          <p:nvPr/>
        </p:nvSpPr>
        <p:spPr bwMode="black">
          <a:xfrm>
            <a:off x="5618310" y="5100457"/>
            <a:ext cx="4479167" cy="62728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2576" tIns="36288" rIns="72576" bIns="36288" anchor="ctr">
            <a:spAutoFit/>
          </a:bodyPr>
          <a:lstStyle/>
          <a:p>
            <a:pPr lvl="0">
              <a:defRPr/>
            </a:pPr>
            <a:r>
              <a:rPr lang="en-US" altLang="zh-CN" kern="0" dirty="0">
                <a:solidFill>
                  <a:srgbClr val="385D8A"/>
                </a:solidFill>
                <a:cs typeface="+mn-ea"/>
                <a:sym typeface="+mn-lt"/>
              </a:rPr>
              <a:t>Click here to add content, content to match the title. </a:t>
            </a:r>
            <a:endParaRPr kumimoji="0" lang="en-US" altLang="zh-CN" b="0" i="0" u="none" strike="noStrike" kern="0" cap="none" spc="0" normalizeH="0" baseline="0" noProof="0" dirty="0">
              <a:ln>
                <a:noFill/>
              </a:ln>
              <a:solidFill>
                <a:srgbClr val="385D8A"/>
              </a:solidFill>
              <a:effectLst/>
              <a:uLnTx/>
              <a:uFillTx/>
              <a:cs typeface="+mn-ea"/>
              <a:sym typeface="+mn-lt"/>
            </a:endParaRPr>
          </a:p>
        </p:txBody>
      </p:sp>
      <p:sp>
        <p:nvSpPr>
          <p:cNvPr id="29" name="文本3">
            <a:extLst>
              <a:ext uri="{FF2B5EF4-FFF2-40B4-BE49-F238E27FC236}">
                <a16:creationId xmlns:a16="http://schemas.microsoft.com/office/drawing/2014/main" id="{7F61DF46-08DD-4FB1-85A2-24768AF01F79}"/>
              </a:ext>
            </a:extLst>
          </p:cNvPr>
          <p:cNvSpPr>
            <a:spLocks noChangeArrowheads="1"/>
          </p:cNvSpPr>
          <p:nvPr/>
        </p:nvSpPr>
        <p:spPr bwMode="black">
          <a:xfrm>
            <a:off x="6115872" y="4082589"/>
            <a:ext cx="4876672" cy="62728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2576" tIns="36288" rIns="72576" bIns="36288" anchor="ctr">
            <a:spAutoFit/>
          </a:bodyPr>
          <a:lstStyle/>
          <a:p>
            <a:pPr lvl="0">
              <a:defRPr/>
            </a:pPr>
            <a:r>
              <a:rPr lang="en-US" altLang="zh-CN" kern="0" dirty="0">
                <a:solidFill>
                  <a:srgbClr val="385D8A"/>
                </a:solidFill>
                <a:cs typeface="+mn-ea"/>
                <a:sym typeface="+mn-lt"/>
              </a:rPr>
              <a:t>Click here to add content, content to match the title. </a:t>
            </a:r>
            <a:endParaRPr kumimoji="0" lang="en-US" altLang="zh-CN" b="0" i="0" u="none" strike="noStrike" kern="0" cap="none" spc="0" normalizeH="0" baseline="0" noProof="0" dirty="0">
              <a:ln>
                <a:noFill/>
              </a:ln>
              <a:solidFill>
                <a:srgbClr val="385D8A"/>
              </a:solidFill>
              <a:effectLst/>
              <a:uLnTx/>
              <a:uFillTx/>
              <a:cs typeface="+mn-ea"/>
              <a:sym typeface="+mn-lt"/>
            </a:endParaRPr>
          </a:p>
        </p:txBody>
      </p:sp>
      <p:sp>
        <p:nvSpPr>
          <p:cNvPr id="30" name="文本2">
            <a:extLst>
              <a:ext uri="{FF2B5EF4-FFF2-40B4-BE49-F238E27FC236}">
                <a16:creationId xmlns:a16="http://schemas.microsoft.com/office/drawing/2014/main" id="{146848C8-30A4-4BFB-92A8-F5DB65DD4FBD}"/>
              </a:ext>
            </a:extLst>
          </p:cNvPr>
          <p:cNvSpPr>
            <a:spLocks noChangeArrowheads="1"/>
          </p:cNvSpPr>
          <p:nvPr/>
        </p:nvSpPr>
        <p:spPr bwMode="black">
          <a:xfrm>
            <a:off x="6187880" y="2868209"/>
            <a:ext cx="4876672" cy="62728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2576" tIns="36288" rIns="72576" bIns="36288" anchor="ctr">
            <a:spAutoFit/>
          </a:bodyPr>
          <a:lstStyle/>
          <a:p>
            <a:pPr lvl="0">
              <a:defRPr/>
            </a:pPr>
            <a:r>
              <a:rPr lang="en-US" altLang="zh-CN" kern="0" dirty="0">
                <a:solidFill>
                  <a:srgbClr val="385D8A"/>
                </a:solidFill>
                <a:cs typeface="+mn-ea"/>
                <a:sym typeface="+mn-lt"/>
              </a:rPr>
              <a:t>Click here to add content, content to match the title. </a:t>
            </a:r>
            <a:endParaRPr kumimoji="0" lang="en-US" altLang="zh-CN" b="0" i="0" u="none" strike="noStrike" kern="0" cap="none" spc="0" normalizeH="0" baseline="0" noProof="0" dirty="0">
              <a:ln>
                <a:noFill/>
              </a:ln>
              <a:solidFill>
                <a:srgbClr val="385D8A"/>
              </a:solidFill>
              <a:effectLst/>
              <a:uLnTx/>
              <a:uFillTx/>
              <a:cs typeface="+mn-ea"/>
              <a:sym typeface="+mn-lt"/>
            </a:endParaRPr>
          </a:p>
        </p:txBody>
      </p:sp>
      <p:sp>
        <p:nvSpPr>
          <p:cNvPr id="31" name="文本1">
            <a:extLst>
              <a:ext uri="{FF2B5EF4-FFF2-40B4-BE49-F238E27FC236}">
                <a16:creationId xmlns:a16="http://schemas.microsoft.com/office/drawing/2014/main" id="{CEC40D70-52D5-4967-87A8-9E210FA117E9}"/>
              </a:ext>
            </a:extLst>
          </p:cNvPr>
          <p:cNvSpPr>
            <a:spLocks noChangeArrowheads="1"/>
          </p:cNvSpPr>
          <p:nvPr/>
        </p:nvSpPr>
        <p:spPr bwMode="black">
          <a:xfrm>
            <a:off x="5577994" y="1767684"/>
            <a:ext cx="4767621" cy="62728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2576" tIns="36288" rIns="72576" bIns="36288" anchor="ctr">
            <a:spAutoFit/>
          </a:bodyPr>
          <a:lstStyle/>
          <a:p>
            <a:pPr lvl="0">
              <a:defRPr/>
            </a:pPr>
            <a:r>
              <a:rPr lang="en-US" altLang="zh-CN" kern="0" dirty="0">
                <a:solidFill>
                  <a:srgbClr val="385D8A"/>
                </a:solidFill>
                <a:cs typeface="+mn-ea"/>
                <a:sym typeface="+mn-lt"/>
              </a:rPr>
              <a:t>Click here to add content, content to match the title. </a:t>
            </a:r>
            <a:endParaRPr kumimoji="0" lang="en-US" altLang="zh-CN" b="0" i="0" u="none" strike="noStrike" kern="0" cap="none" spc="0" normalizeH="0" baseline="0" noProof="0" dirty="0">
              <a:ln>
                <a:noFill/>
              </a:ln>
              <a:solidFill>
                <a:srgbClr val="385D8A"/>
              </a:solidFill>
              <a:effectLst/>
              <a:uLnTx/>
              <a:uFillTx/>
              <a:cs typeface="+mn-ea"/>
              <a:sym typeface="+mn-lt"/>
            </a:endParaRPr>
          </a:p>
        </p:txBody>
      </p:sp>
      <p:grpSp>
        <p:nvGrpSpPr>
          <p:cNvPr id="32" name="圆圈1">
            <a:extLst>
              <a:ext uri="{FF2B5EF4-FFF2-40B4-BE49-F238E27FC236}">
                <a16:creationId xmlns:a16="http://schemas.microsoft.com/office/drawing/2014/main" id="{8237DD36-75CD-498A-B339-D492EF5B0687}"/>
              </a:ext>
            </a:extLst>
          </p:cNvPr>
          <p:cNvGrpSpPr>
            <a:grpSpLocks/>
          </p:cNvGrpSpPr>
          <p:nvPr/>
        </p:nvGrpSpPr>
        <p:grpSpPr bwMode="auto">
          <a:xfrm>
            <a:off x="4887221" y="1921833"/>
            <a:ext cx="302565" cy="302549"/>
            <a:chOff x="2928" y="2208"/>
            <a:chExt cx="262" cy="262"/>
          </a:xfrm>
          <a:solidFill>
            <a:srgbClr val="414455"/>
          </a:solidFill>
        </p:grpSpPr>
        <p:sp>
          <p:nvSpPr>
            <p:cNvPr id="33" name="Oval 19">
              <a:extLst>
                <a:ext uri="{FF2B5EF4-FFF2-40B4-BE49-F238E27FC236}">
                  <a16:creationId xmlns:a16="http://schemas.microsoft.com/office/drawing/2014/main" id="{D8F5F2D1-17E9-44FF-B52D-C829AE4B617D}"/>
                </a:ext>
              </a:extLst>
            </p:cNvPr>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34" name="Oval 20">
              <a:extLst>
                <a:ext uri="{FF2B5EF4-FFF2-40B4-BE49-F238E27FC236}">
                  <a16:creationId xmlns:a16="http://schemas.microsoft.com/office/drawing/2014/main" id="{F15DF06A-AC25-4942-8523-68A90993F03B}"/>
                </a:ext>
              </a:extLst>
            </p:cNvPr>
            <p:cNvSpPr>
              <a:spLocks noChangeArrowheads="1"/>
            </p:cNvSpPr>
            <p:nvPr/>
          </p:nvSpPr>
          <p:spPr bwMode="gray">
            <a:xfrm>
              <a:off x="2953"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35" name="圆圈2">
            <a:extLst>
              <a:ext uri="{FF2B5EF4-FFF2-40B4-BE49-F238E27FC236}">
                <a16:creationId xmlns:a16="http://schemas.microsoft.com/office/drawing/2014/main" id="{3636160F-4074-4561-93D6-2366BF5DBF62}"/>
              </a:ext>
            </a:extLst>
          </p:cNvPr>
          <p:cNvGrpSpPr>
            <a:grpSpLocks/>
          </p:cNvGrpSpPr>
          <p:nvPr/>
        </p:nvGrpSpPr>
        <p:grpSpPr bwMode="auto">
          <a:xfrm>
            <a:off x="5518143" y="3025094"/>
            <a:ext cx="302565" cy="302549"/>
            <a:chOff x="2928" y="2208"/>
            <a:chExt cx="262" cy="262"/>
          </a:xfrm>
          <a:solidFill>
            <a:srgbClr val="414455"/>
          </a:solidFill>
        </p:grpSpPr>
        <p:sp>
          <p:nvSpPr>
            <p:cNvPr id="36" name="Oval 28">
              <a:extLst>
                <a:ext uri="{FF2B5EF4-FFF2-40B4-BE49-F238E27FC236}">
                  <a16:creationId xmlns:a16="http://schemas.microsoft.com/office/drawing/2014/main" id="{2F3A6A86-3A7B-4B86-8F56-BE1B3B5F0869}"/>
                </a:ext>
              </a:extLst>
            </p:cNvPr>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37" name="Oval 29">
              <a:extLst>
                <a:ext uri="{FF2B5EF4-FFF2-40B4-BE49-F238E27FC236}">
                  <a16:creationId xmlns:a16="http://schemas.microsoft.com/office/drawing/2014/main" id="{C2CB8CE2-44DF-4825-993B-9936F4A753C0}"/>
                </a:ext>
              </a:extLst>
            </p:cNvPr>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38" name="圆圈3">
            <a:extLst>
              <a:ext uri="{FF2B5EF4-FFF2-40B4-BE49-F238E27FC236}">
                <a16:creationId xmlns:a16="http://schemas.microsoft.com/office/drawing/2014/main" id="{912B408A-DC79-4285-BC4A-634AC93D83FC}"/>
              </a:ext>
            </a:extLst>
          </p:cNvPr>
          <p:cNvGrpSpPr>
            <a:grpSpLocks/>
          </p:cNvGrpSpPr>
          <p:nvPr/>
        </p:nvGrpSpPr>
        <p:grpSpPr bwMode="auto">
          <a:xfrm>
            <a:off x="5440873" y="4226307"/>
            <a:ext cx="302565" cy="302549"/>
            <a:chOff x="2928" y="2208"/>
            <a:chExt cx="262" cy="262"/>
          </a:xfrm>
          <a:solidFill>
            <a:srgbClr val="414455"/>
          </a:solidFill>
        </p:grpSpPr>
        <p:sp>
          <p:nvSpPr>
            <p:cNvPr id="39" name="Oval 31">
              <a:extLst>
                <a:ext uri="{FF2B5EF4-FFF2-40B4-BE49-F238E27FC236}">
                  <a16:creationId xmlns:a16="http://schemas.microsoft.com/office/drawing/2014/main" id="{AEF1A5F2-323B-4038-A671-59975704040D}"/>
                </a:ext>
              </a:extLst>
            </p:cNvPr>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40" name="Oval 32">
              <a:extLst>
                <a:ext uri="{FF2B5EF4-FFF2-40B4-BE49-F238E27FC236}">
                  <a16:creationId xmlns:a16="http://schemas.microsoft.com/office/drawing/2014/main" id="{42F9FCC0-A6AF-43CF-9331-E43461E18C8C}"/>
                </a:ext>
              </a:extLst>
            </p:cNvPr>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41" name="圆圈4">
            <a:extLst>
              <a:ext uri="{FF2B5EF4-FFF2-40B4-BE49-F238E27FC236}">
                <a16:creationId xmlns:a16="http://schemas.microsoft.com/office/drawing/2014/main" id="{E27BCA6C-E036-48C4-ABAA-8EE68BA012D7}"/>
              </a:ext>
            </a:extLst>
          </p:cNvPr>
          <p:cNvGrpSpPr>
            <a:grpSpLocks/>
          </p:cNvGrpSpPr>
          <p:nvPr/>
        </p:nvGrpSpPr>
        <p:grpSpPr bwMode="auto">
          <a:xfrm>
            <a:off x="4943872" y="5253265"/>
            <a:ext cx="302565" cy="302549"/>
            <a:chOff x="2928" y="2208"/>
            <a:chExt cx="262" cy="262"/>
          </a:xfrm>
          <a:solidFill>
            <a:srgbClr val="414455"/>
          </a:solidFill>
        </p:grpSpPr>
        <p:sp>
          <p:nvSpPr>
            <p:cNvPr id="42" name="Oval 34">
              <a:extLst>
                <a:ext uri="{FF2B5EF4-FFF2-40B4-BE49-F238E27FC236}">
                  <a16:creationId xmlns:a16="http://schemas.microsoft.com/office/drawing/2014/main" id="{03AC6FED-397E-4BA2-99B2-3A8815D8E669}"/>
                </a:ext>
              </a:extLst>
            </p:cNvPr>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43" name="Oval 35">
              <a:extLst>
                <a:ext uri="{FF2B5EF4-FFF2-40B4-BE49-F238E27FC236}">
                  <a16:creationId xmlns:a16="http://schemas.microsoft.com/office/drawing/2014/main" id="{73B63C40-C0B4-4AF4-B0B3-3C1EE9399729}"/>
                </a:ext>
              </a:extLst>
            </p:cNvPr>
            <p:cNvSpPr>
              <a:spLocks noChangeArrowheads="1"/>
            </p:cNvSpPr>
            <p:nvPr/>
          </p:nvSpPr>
          <p:spPr bwMode="gray">
            <a:xfrm>
              <a:off x="2951"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pic>
        <p:nvPicPr>
          <p:cNvPr id="47" name="图片 46">
            <a:extLst>
              <a:ext uri="{FF2B5EF4-FFF2-40B4-BE49-F238E27FC236}">
                <a16:creationId xmlns:a16="http://schemas.microsoft.com/office/drawing/2014/main" id="{D0E2E1A6-203D-493A-AF57-B1CB707C5F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1687" y="1406870"/>
            <a:ext cx="4396939" cy="4167389"/>
          </a:xfrm>
          <a:prstGeom prst="rect">
            <a:avLst/>
          </a:prstGeom>
        </p:spPr>
      </p:pic>
    </p:spTree>
    <p:extLst>
      <p:ext uri="{BB962C8B-B14F-4D97-AF65-F5344CB8AC3E}">
        <p14:creationId xmlns:p14="http://schemas.microsoft.com/office/powerpoint/2010/main" val="251795352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850"/>
                            </p:stCondLst>
                            <p:childTnLst>
                              <p:par>
                                <p:cTn id="17" presetID="53" presetClass="entr" presetSubtype="16"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par>
                          <p:cTn id="22" fill="hold">
                            <p:stCondLst>
                              <p:cond delay="2350"/>
                            </p:stCondLst>
                            <p:childTnLst>
                              <p:par>
                                <p:cTn id="23" presetID="16" presetClass="entr" presetSubtype="21"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arn(inVertical)">
                                      <p:cBhvr>
                                        <p:cTn id="25" dur="500"/>
                                        <p:tgtEl>
                                          <p:spTgt spid="47"/>
                                        </p:tgtEl>
                                      </p:cBhvr>
                                    </p:animEffect>
                                  </p:childTnLst>
                                </p:cTn>
                              </p:par>
                            </p:childTnLst>
                          </p:cTn>
                        </p:par>
                        <p:par>
                          <p:cTn id="26" fill="hold">
                            <p:stCondLst>
                              <p:cond delay="285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p:stCondLst>
                              <p:cond delay="3350"/>
                            </p:stCondLst>
                            <p:childTnLst>
                              <p:par>
                                <p:cTn id="31" presetID="14" presetClass="entr" presetSubtype="1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3850"/>
                            </p:stCondLst>
                            <p:childTnLst>
                              <p:par>
                                <p:cTn id="35" presetID="10"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4350"/>
                            </p:stCondLst>
                            <p:childTnLst>
                              <p:par>
                                <p:cTn id="39" presetID="14" presetClass="entr" presetSubtype="1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randombar(horizontal)">
                                      <p:cBhvr>
                                        <p:cTn id="41" dur="500"/>
                                        <p:tgtEl>
                                          <p:spTgt spid="30"/>
                                        </p:tgtEl>
                                      </p:cBhvr>
                                    </p:animEffect>
                                  </p:childTnLst>
                                </p:cTn>
                              </p:par>
                            </p:childTnLst>
                          </p:cTn>
                        </p:par>
                        <p:par>
                          <p:cTn id="42" fill="hold">
                            <p:stCondLst>
                              <p:cond delay="4850"/>
                            </p:stCondLst>
                            <p:childTnLst>
                              <p:par>
                                <p:cTn id="43" presetID="10" presetClass="entr" presetSubtype="0"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p:stCondLst>
                              <p:cond delay="5350"/>
                            </p:stCondLst>
                            <p:childTnLst>
                              <p:par>
                                <p:cTn id="47" presetID="14" presetClass="entr" presetSubtype="1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randombar(horizontal)">
                                      <p:cBhvr>
                                        <p:cTn id="49" dur="500"/>
                                        <p:tgtEl>
                                          <p:spTgt spid="29"/>
                                        </p:tgtEl>
                                      </p:cBhvr>
                                    </p:animEffect>
                                  </p:childTnLst>
                                </p:cTn>
                              </p:par>
                            </p:childTnLst>
                          </p:cTn>
                        </p:par>
                        <p:par>
                          <p:cTn id="50" fill="hold">
                            <p:stCondLst>
                              <p:cond delay="5850"/>
                            </p:stCondLst>
                            <p:childTnLst>
                              <p:par>
                                <p:cTn id="51" presetID="10" presetClass="entr" presetSubtype="0"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par>
                          <p:cTn id="54" fill="hold">
                            <p:stCondLst>
                              <p:cond delay="6350"/>
                            </p:stCondLst>
                            <p:childTnLst>
                              <p:par>
                                <p:cTn id="55" presetID="14" presetClass="entr" presetSubtype="1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27968C4-DB2C-4609-BF49-E7BF61A77E09}"/>
              </a:ext>
            </a:extLst>
          </p:cNvPr>
          <p:cNvSpPr/>
          <p:nvPr/>
        </p:nvSpPr>
        <p:spPr>
          <a:xfrm>
            <a:off x="1344096" y="735087"/>
            <a:ext cx="3074881" cy="461665"/>
          </a:xfrm>
          <a:prstGeom prst="rect">
            <a:avLst/>
          </a:prstGeom>
        </p:spPr>
        <p:txBody>
          <a:bodyPr wrap="square">
            <a:spAutoFit/>
          </a:bodyPr>
          <a:lstStyle/>
          <a:p>
            <a:pPr lvl="0" algn="ctr"/>
            <a:r>
              <a:rPr lang="en-US" altLang="zh-CN" sz="2400" b="1" dirty="0">
                <a:solidFill>
                  <a:srgbClr val="385D8A"/>
                </a:solidFill>
                <a:cs typeface="+mn-ea"/>
                <a:sym typeface="+mn-lt"/>
              </a:rPr>
              <a:t>05 Add title text</a:t>
            </a:r>
            <a:endParaRPr lang="zh-CN" altLang="en-US" sz="2400" b="1" dirty="0">
              <a:solidFill>
                <a:srgbClr val="385D8A"/>
              </a:solidFill>
              <a:cs typeface="+mn-ea"/>
              <a:sym typeface="+mn-lt"/>
            </a:endParaRPr>
          </a:p>
        </p:txBody>
      </p:sp>
      <p:grpSp>
        <p:nvGrpSpPr>
          <p:cNvPr id="4" name="组合 3">
            <a:extLst>
              <a:ext uri="{FF2B5EF4-FFF2-40B4-BE49-F238E27FC236}">
                <a16:creationId xmlns:a16="http://schemas.microsoft.com/office/drawing/2014/main"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3D250111-78BC-4DA5-B1BF-63D3298EABBA}"/>
              </a:ext>
            </a:extLst>
          </p:cNvPr>
          <p:cNvGrpSpPr/>
          <p:nvPr/>
        </p:nvGrpSpPr>
        <p:grpSpPr>
          <a:xfrm>
            <a:off x="1703512" y="1753469"/>
            <a:ext cx="2778504" cy="369332"/>
            <a:chOff x="1353388" y="1296413"/>
            <a:chExt cx="2778504" cy="369332"/>
          </a:xfrm>
        </p:grpSpPr>
        <p:sp>
          <p:nvSpPr>
            <p:cNvPr id="17" name="矩形 16">
              <a:extLst>
                <a:ext uri="{FF2B5EF4-FFF2-40B4-BE49-F238E27FC236}">
                  <a16:creationId xmlns:a16="http://schemas.microsoft.com/office/drawing/2014/main" id="{643834AA-EAC5-4530-AE23-8E5C75BB11CE}"/>
                </a:ext>
              </a:extLst>
            </p:cNvPr>
            <p:cNvSpPr/>
            <p:nvPr/>
          </p:nvSpPr>
          <p:spPr>
            <a:xfrm>
              <a:off x="1353388" y="1385590"/>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385D8A"/>
                </a:solidFill>
                <a:effectLst/>
                <a:uLnTx/>
                <a:uFillTx/>
                <a:cs typeface="+mn-ea"/>
                <a:sym typeface="+mn-lt"/>
              </a:endParaRPr>
            </a:p>
          </p:txBody>
        </p:sp>
        <p:sp>
          <p:nvSpPr>
            <p:cNvPr id="18" name="TextBox 51">
              <a:extLst>
                <a:ext uri="{FF2B5EF4-FFF2-40B4-BE49-F238E27FC236}">
                  <a16:creationId xmlns:a16="http://schemas.microsoft.com/office/drawing/2014/main" id="{E0A0912F-E1C4-4645-A59B-EDB9B6AFDCF3}"/>
                </a:ext>
              </a:extLst>
            </p:cNvPr>
            <p:cNvSpPr txBox="1"/>
            <p:nvPr/>
          </p:nvSpPr>
          <p:spPr>
            <a:xfrm>
              <a:off x="1634092" y="1296413"/>
              <a:ext cx="2497800" cy="369332"/>
            </a:xfrm>
            <a:prstGeom prst="rect">
              <a:avLst/>
            </a:prstGeom>
            <a:noFill/>
          </p:spPr>
          <p:txBody>
            <a:bodyPr wrap="none" rtlCol="0">
              <a:spAutoFit/>
            </a:bodyPr>
            <a:lstStyle/>
            <a:p>
              <a:pPr lvl="0"/>
              <a:r>
                <a:rPr lang="en-US" altLang="zh-CN" kern="0" dirty="0">
                  <a:solidFill>
                    <a:srgbClr val="385D8A"/>
                  </a:solidFill>
                  <a:cs typeface="+mn-ea"/>
                  <a:sym typeface="+mn-lt"/>
                </a:rPr>
                <a:t>Fill in the description</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grpSp>
        <p:nvGrpSpPr>
          <p:cNvPr id="19" name="组合 18">
            <a:extLst>
              <a:ext uri="{FF2B5EF4-FFF2-40B4-BE49-F238E27FC236}">
                <a16:creationId xmlns:a16="http://schemas.microsoft.com/office/drawing/2014/main" id="{27A3AFE2-27E0-433C-B466-9182825B3ED3}"/>
              </a:ext>
            </a:extLst>
          </p:cNvPr>
          <p:cNvGrpSpPr/>
          <p:nvPr/>
        </p:nvGrpSpPr>
        <p:grpSpPr>
          <a:xfrm>
            <a:off x="1703512" y="2329533"/>
            <a:ext cx="2778504" cy="369332"/>
            <a:chOff x="1353388" y="1701361"/>
            <a:chExt cx="2778504" cy="369332"/>
          </a:xfrm>
        </p:grpSpPr>
        <p:sp>
          <p:nvSpPr>
            <p:cNvPr id="20" name="矩形 19">
              <a:extLst>
                <a:ext uri="{FF2B5EF4-FFF2-40B4-BE49-F238E27FC236}">
                  <a16:creationId xmlns:a16="http://schemas.microsoft.com/office/drawing/2014/main" id="{58E9D378-A495-4336-828B-2006B4B040E2}"/>
                </a:ext>
              </a:extLst>
            </p:cNvPr>
            <p:cNvSpPr/>
            <p:nvPr/>
          </p:nvSpPr>
          <p:spPr>
            <a:xfrm>
              <a:off x="1353388" y="1792716"/>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385D8A"/>
                </a:solidFill>
                <a:effectLst/>
                <a:uLnTx/>
                <a:uFillTx/>
                <a:cs typeface="+mn-ea"/>
                <a:sym typeface="+mn-lt"/>
              </a:endParaRPr>
            </a:p>
          </p:txBody>
        </p:sp>
        <p:sp>
          <p:nvSpPr>
            <p:cNvPr id="21" name="TextBox 54">
              <a:extLst>
                <a:ext uri="{FF2B5EF4-FFF2-40B4-BE49-F238E27FC236}">
                  <a16:creationId xmlns:a16="http://schemas.microsoft.com/office/drawing/2014/main" id="{2FDD9135-B990-4A4C-A9FE-1ABB96640B35}"/>
                </a:ext>
              </a:extLst>
            </p:cNvPr>
            <p:cNvSpPr txBox="1"/>
            <p:nvPr/>
          </p:nvSpPr>
          <p:spPr>
            <a:xfrm>
              <a:off x="1634092" y="1701361"/>
              <a:ext cx="2497800" cy="369332"/>
            </a:xfrm>
            <a:prstGeom prst="rect">
              <a:avLst/>
            </a:prstGeom>
            <a:noFill/>
          </p:spPr>
          <p:txBody>
            <a:bodyPr wrap="none" rtlCol="0">
              <a:spAutoFit/>
            </a:bodyPr>
            <a:lstStyle/>
            <a:p>
              <a:pPr lvl="0"/>
              <a:r>
                <a:rPr lang="en-US" altLang="zh-CN" kern="0" dirty="0">
                  <a:solidFill>
                    <a:srgbClr val="385D8A"/>
                  </a:solidFill>
                  <a:cs typeface="+mn-ea"/>
                  <a:sym typeface="+mn-lt"/>
                </a:rPr>
                <a:t>Fill in the description</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grpSp>
        <p:nvGrpSpPr>
          <p:cNvPr id="22" name="组合 21">
            <a:extLst>
              <a:ext uri="{FF2B5EF4-FFF2-40B4-BE49-F238E27FC236}">
                <a16:creationId xmlns:a16="http://schemas.microsoft.com/office/drawing/2014/main" id="{9DEA4EE9-3117-4C9C-BEE0-21EC156F4C74}"/>
              </a:ext>
            </a:extLst>
          </p:cNvPr>
          <p:cNvGrpSpPr/>
          <p:nvPr/>
        </p:nvGrpSpPr>
        <p:grpSpPr>
          <a:xfrm>
            <a:off x="1703512" y="2905597"/>
            <a:ext cx="2778504" cy="369332"/>
            <a:chOff x="1353388" y="2093247"/>
            <a:chExt cx="2778504" cy="369332"/>
          </a:xfrm>
        </p:grpSpPr>
        <p:sp>
          <p:nvSpPr>
            <p:cNvPr id="23" name="矩形 22">
              <a:extLst>
                <a:ext uri="{FF2B5EF4-FFF2-40B4-BE49-F238E27FC236}">
                  <a16:creationId xmlns:a16="http://schemas.microsoft.com/office/drawing/2014/main" id="{B2B8EB54-AA1C-4E91-A60D-2EDB317427CB}"/>
                </a:ext>
              </a:extLst>
            </p:cNvPr>
            <p:cNvSpPr/>
            <p:nvPr/>
          </p:nvSpPr>
          <p:spPr>
            <a:xfrm>
              <a:off x="1353388" y="2199842"/>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385D8A"/>
                </a:solidFill>
                <a:effectLst/>
                <a:uLnTx/>
                <a:uFillTx/>
                <a:cs typeface="+mn-ea"/>
                <a:sym typeface="+mn-lt"/>
              </a:endParaRPr>
            </a:p>
          </p:txBody>
        </p:sp>
        <p:sp>
          <p:nvSpPr>
            <p:cNvPr id="24" name="TextBox 57">
              <a:extLst>
                <a:ext uri="{FF2B5EF4-FFF2-40B4-BE49-F238E27FC236}">
                  <a16:creationId xmlns:a16="http://schemas.microsoft.com/office/drawing/2014/main" id="{72447FD1-68CE-49D8-A264-C63D48CB3985}"/>
                </a:ext>
              </a:extLst>
            </p:cNvPr>
            <p:cNvSpPr txBox="1"/>
            <p:nvPr/>
          </p:nvSpPr>
          <p:spPr>
            <a:xfrm>
              <a:off x="1634092" y="2093247"/>
              <a:ext cx="2497800" cy="369332"/>
            </a:xfrm>
            <a:prstGeom prst="rect">
              <a:avLst/>
            </a:prstGeom>
            <a:noFill/>
          </p:spPr>
          <p:txBody>
            <a:bodyPr wrap="none" rtlCol="0">
              <a:spAutoFit/>
            </a:bodyPr>
            <a:lstStyle/>
            <a:p>
              <a:pPr lvl="0"/>
              <a:r>
                <a:rPr lang="en-US" altLang="zh-CN" kern="0" dirty="0">
                  <a:solidFill>
                    <a:srgbClr val="385D8A"/>
                  </a:solidFill>
                  <a:cs typeface="+mn-ea"/>
                  <a:sym typeface="+mn-lt"/>
                </a:rPr>
                <a:t>Fill in the description</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pic>
        <p:nvPicPr>
          <p:cNvPr id="25" name="图片 24">
            <a:extLst>
              <a:ext uri="{FF2B5EF4-FFF2-40B4-BE49-F238E27FC236}">
                <a16:creationId xmlns:a16="http://schemas.microsoft.com/office/drawing/2014/main" id="{265E9B0C-F2D0-438E-8537-E1FF4542C7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30326" y="1080304"/>
            <a:ext cx="7961674" cy="4825865"/>
          </a:xfrm>
          <a:prstGeom prst="rect">
            <a:avLst/>
          </a:prstGeom>
        </p:spPr>
      </p:pic>
      <p:grpSp>
        <p:nvGrpSpPr>
          <p:cNvPr id="35" name="组合 34">
            <a:extLst>
              <a:ext uri="{FF2B5EF4-FFF2-40B4-BE49-F238E27FC236}">
                <a16:creationId xmlns:a16="http://schemas.microsoft.com/office/drawing/2014/main" id="{891D4863-EAB6-4B06-92D4-85C90F167A44}"/>
              </a:ext>
            </a:extLst>
          </p:cNvPr>
          <p:cNvGrpSpPr/>
          <p:nvPr/>
        </p:nvGrpSpPr>
        <p:grpSpPr>
          <a:xfrm>
            <a:off x="1559496" y="4067780"/>
            <a:ext cx="2778504" cy="369332"/>
            <a:chOff x="1353388" y="1296413"/>
            <a:chExt cx="2778504" cy="369332"/>
          </a:xfrm>
        </p:grpSpPr>
        <p:sp>
          <p:nvSpPr>
            <p:cNvPr id="36" name="矩形 35">
              <a:extLst>
                <a:ext uri="{FF2B5EF4-FFF2-40B4-BE49-F238E27FC236}">
                  <a16:creationId xmlns:a16="http://schemas.microsoft.com/office/drawing/2014/main" id="{84142225-A215-4C8C-9E5E-03696DA383B9}"/>
                </a:ext>
              </a:extLst>
            </p:cNvPr>
            <p:cNvSpPr/>
            <p:nvPr/>
          </p:nvSpPr>
          <p:spPr>
            <a:xfrm>
              <a:off x="1353388" y="1385590"/>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385D8A"/>
                </a:solidFill>
                <a:effectLst/>
                <a:uLnTx/>
                <a:uFillTx/>
                <a:cs typeface="+mn-ea"/>
                <a:sym typeface="+mn-lt"/>
              </a:endParaRPr>
            </a:p>
          </p:txBody>
        </p:sp>
        <p:sp>
          <p:nvSpPr>
            <p:cNvPr id="37" name="TextBox 51">
              <a:extLst>
                <a:ext uri="{FF2B5EF4-FFF2-40B4-BE49-F238E27FC236}">
                  <a16:creationId xmlns:a16="http://schemas.microsoft.com/office/drawing/2014/main" id="{E2A06115-7789-4E5C-99B7-07DC68B2F231}"/>
                </a:ext>
              </a:extLst>
            </p:cNvPr>
            <p:cNvSpPr txBox="1"/>
            <p:nvPr/>
          </p:nvSpPr>
          <p:spPr>
            <a:xfrm>
              <a:off x="1634092" y="1296413"/>
              <a:ext cx="2497800" cy="369332"/>
            </a:xfrm>
            <a:prstGeom prst="rect">
              <a:avLst/>
            </a:prstGeom>
            <a:noFill/>
          </p:spPr>
          <p:txBody>
            <a:bodyPr wrap="none" rtlCol="0">
              <a:spAutoFit/>
            </a:bodyPr>
            <a:lstStyle/>
            <a:p>
              <a:pPr lvl="0"/>
              <a:r>
                <a:rPr lang="en-US" altLang="zh-CN" kern="0" dirty="0">
                  <a:solidFill>
                    <a:srgbClr val="385D8A"/>
                  </a:solidFill>
                  <a:cs typeface="+mn-ea"/>
                  <a:sym typeface="+mn-lt"/>
                </a:rPr>
                <a:t>Fill in the description</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grpSp>
        <p:nvGrpSpPr>
          <p:cNvPr id="38" name="组合 37">
            <a:extLst>
              <a:ext uri="{FF2B5EF4-FFF2-40B4-BE49-F238E27FC236}">
                <a16:creationId xmlns:a16="http://schemas.microsoft.com/office/drawing/2014/main" id="{376690DA-D799-4A86-92CA-6FC655BB5AE3}"/>
              </a:ext>
            </a:extLst>
          </p:cNvPr>
          <p:cNvGrpSpPr/>
          <p:nvPr/>
        </p:nvGrpSpPr>
        <p:grpSpPr>
          <a:xfrm>
            <a:off x="1559496" y="4643844"/>
            <a:ext cx="2778504" cy="369332"/>
            <a:chOff x="1353388" y="1701361"/>
            <a:chExt cx="2778504" cy="369332"/>
          </a:xfrm>
        </p:grpSpPr>
        <p:sp>
          <p:nvSpPr>
            <p:cNvPr id="39" name="矩形 38">
              <a:extLst>
                <a:ext uri="{FF2B5EF4-FFF2-40B4-BE49-F238E27FC236}">
                  <a16:creationId xmlns:a16="http://schemas.microsoft.com/office/drawing/2014/main" id="{645226A2-7991-49AA-8E0A-B854C8D4F4EA}"/>
                </a:ext>
              </a:extLst>
            </p:cNvPr>
            <p:cNvSpPr/>
            <p:nvPr/>
          </p:nvSpPr>
          <p:spPr>
            <a:xfrm>
              <a:off x="1353388" y="1792716"/>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385D8A"/>
                </a:solidFill>
                <a:effectLst/>
                <a:uLnTx/>
                <a:uFillTx/>
                <a:cs typeface="+mn-ea"/>
                <a:sym typeface="+mn-lt"/>
              </a:endParaRPr>
            </a:p>
          </p:txBody>
        </p:sp>
        <p:sp>
          <p:nvSpPr>
            <p:cNvPr id="40" name="TextBox 54">
              <a:extLst>
                <a:ext uri="{FF2B5EF4-FFF2-40B4-BE49-F238E27FC236}">
                  <a16:creationId xmlns:a16="http://schemas.microsoft.com/office/drawing/2014/main" id="{843CCB4C-BFD4-4565-8A02-AEFAF17CFF61}"/>
                </a:ext>
              </a:extLst>
            </p:cNvPr>
            <p:cNvSpPr txBox="1"/>
            <p:nvPr/>
          </p:nvSpPr>
          <p:spPr>
            <a:xfrm>
              <a:off x="1634092" y="1701361"/>
              <a:ext cx="2497800" cy="369332"/>
            </a:xfrm>
            <a:prstGeom prst="rect">
              <a:avLst/>
            </a:prstGeom>
            <a:noFill/>
          </p:spPr>
          <p:txBody>
            <a:bodyPr wrap="none" rtlCol="0">
              <a:spAutoFit/>
            </a:bodyPr>
            <a:lstStyle/>
            <a:p>
              <a:pPr lvl="0"/>
              <a:r>
                <a:rPr lang="en-US" altLang="zh-CN" dirty="0">
                  <a:solidFill>
                    <a:srgbClr val="385D8A"/>
                  </a:solidFill>
                  <a:cs typeface="+mn-ea"/>
                  <a:sym typeface="+mn-lt"/>
                </a:rPr>
                <a:t>Fill in the description</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grpSp>
        <p:nvGrpSpPr>
          <p:cNvPr id="41" name="组合 40">
            <a:extLst>
              <a:ext uri="{FF2B5EF4-FFF2-40B4-BE49-F238E27FC236}">
                <a16:creationId xmlns:a16="http://schemas.microsoft.com/office/drawing/2014/main" id="{607F34FD-21C2-4F05-A2EC-4D1C4F53DD45}"/>
              </a:ext>
            </a:extLst>
          </p:cNvPr>
          <p:cNvGrpSpPr/>
          <p:nvPr/>
        </p:nvGrpSpPr>
        <p:grpSpPr>
          <a:xfrm>
            <a:off x="1559496" y="5219908"/>
            <a:ext cx="2778504" cy="369332"/>
            <a:chOff x="1353388" y="2093247"/>
            <a:chExt cx="2778504" cy="369332"/>
          </a:xfrm>
        </p:grpSpPr>
        <p:sp>
          <p:nvSpPr>
            <p:cNvPr id="42" name="矩形 41">
              <a:extLst>
                <a:ext uri="{FF2B5EF4-FFF2-40B4-BE49-F238E27FC236}">
                  <a16:creationId xmlns:a16="http://schemas.microsoft.com/office/drawing/2014/main" id="{229E011D-6178-4F21-9C70-BA3B640D2BA7}"/>
                </a:ext>
              </a:extLst>
            </p:cNvPr>
            <p:cNvSpPr/>
            <p:nvPr/>
          </p:nvSpPr>
          <p:spPr>
            <a:xfrm>
              <a:off x="1353388" y="2199842"/>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385D8A"/>
                </a:solidFill>
                <a:effectLst/>
                <a:uLnTx/>
                <a:uFillTx/>
                <a:cs typeface="+mn-ea"/>
                <a:sym typeface="+mn-lt"/>
              </a:endParaRPr>
            </a:p>
          </p:txBody>
        </p:sp>
        <p:sp>
          <p:nvSpPr>
            <p:cNvPr id="43" name="TextBox 57">
              <a:extLst>
                <a:ext uri="{FF2B5EF4-FFF2-40B4-BE49-F238E27FC236}">
                  <a16:creationId xmlns:a16="http://schemas.microsoft.com/office/drawing/2014/main" id="{EC1A24E8-1BFF-449B-B44E-CAB1E5B6FA36}"/>
                </a:ext>
              </a:extLst>
            </p:cNvPr>
            <p:cNvSpPr txBox="1"/>
            <p:nvPr/>
          </p:nvSpPr>
          <p:spPr>
            <a:xfrm>
              <a:off x="1634092" y="2093247"/>
              <a:ext cx="2497800" cy="369332"/>
            </a:xfrm>
            <a:prstGeom prst="rect">
              <a:avLst/>
            </a:prstGeom>
            <a:noFill/>
          </p:spPr>
          <p:txBody>
            <a:bodyPr wrap="none" rtlCol="0">
              <a:spAutoFit/>
            </a:bodyPr>
            <a:lstStyle/>
            <a:p>
              <a:pPr lvl="0"/>
              <a:r>
                <a:rPr lang="en-US" altLang="zh-CN" kern="0" dirty="0">
                  <a:solidFill>
                    <a:srgbClr val="385D8A"/>
                  </a:solidFill>
                  <a:cs typeface="+mn-ea"/>
                  <a:sym typeface="+mn-lt"/>
                </a:rPr>
                <a:t>Fill in the description</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spTree>
    <p:extLst>
      <p:ext uri="{BB962C8B-B14F-4D97-AF65-F5344CB8AC3E}">
        <p14:creationId xmlns:p14="http://schemas.microsoft.com/office/powerpoint/2010/main" val="328203048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par>
                                <p:cTn id="16" presetID="47" presetClass="entr" presetSubtype="0" fill="hold" nodeType="withEffect">
                                  <p:stCondLst>
                                    <p:cond delay="15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anim calcmode="lin" valueType="num">
                                      <p:cBhvr>
                                        <p:cTn id="19" dur="750" fill="hold"/>
                                        <p:tgtEl>
                                          <p:spTgt spid="16"/>
                                        </p:tgtEl>
                                        <p:attrNameLst>
                                          <p:attrName>ppt_x</p:attrName>
                                        </p:attrNameLst>
                                      </p:cBhvr>
                                      <p:tavLst>
                                        <p:tav tm="0">
                                          <p:val>
                                            <p:strVal val="#ppt_x"/>
                                          </p:val>
                                        </p:tav>
                                        <p:tav tm="100000">
                                          <p:val>
                                            <p:strVal val="#ppt_x"/>
                                          </p:val>
                                        </p:tav>
                                      </p:tavLst>
                                    </p:anim>
                                    <p:anim calcmode="lin" valueType="num">
                                      <p:cBhvr>
                                        <p:cTn id="20" dur="750" fill="hold"/>
                                        <p:tgtEl>
                                          <p:spTgt spid="1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17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ppt_x</p:attrName>
                                        </p:attrNameLst>
                                      </p:cBhvr>
                                      <p:tavLst>
                                        <p:tav tm="0">
                                          <p:val>
                                            <p:strVal val="#ppt_x"/>
                                          </p:val>
                                        </p:tav>
                                        <p:tav tm="100000">
                                          <p:val>
                                            <p:strVal val="#ppt_x"/>
                                          </p:val>
                                        </p:tav>
                                      </p:tavLst>
                                    </p:anim>
                                    <p:anim calcmode="lin" valueType="num">
                                      <p:cBhvr>
                                        <p:cTn id="25" dur="750" fill="hold"/>
                                        <p:tgtEl>
                                          <p:spTgt spid="1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750"/>
                                        <p:tgtEl>
                                          <p:spTgt spid="22"/>
                                        </p:tgtEl>
                                      </p:cBhvr>
                                    </p:animEffect>
                                    <p:anim calcmode="lin" valueType="num">
                                      <p:cBhvr>
                                        <p:cTn id="29" dur="750" fill="hold"/>
                                        <p:tgtEl>
                                          <p:spTgt spid="22"/>
                                        </p:tgtEl>
                                        <p:attrNameLst>
                                          <p:attrName>ppt_x</p:attrName>
                                        </p:attrNameLst>
                                      </p:cBhvr>
                                      <p:tavLst>
                                        <p:tav tm="0">
                                          <p:val>
                                            <p:strVal val="#ppt_x"/>
                                          </p:val>
                                        </p:tav>
                                        <p:tav tm="100000">
                                          <p:val>
                                            <p:strVal val="#ppt_x"/>
                                          </p:val>
                                        </p:tav>
                                      </p:tavLst>
                                    </p:anim>
                                    <p:anim calcmode="lin" valueType="num">
                                      <p:cBhvr>
                                        <p:cTn id="30" dur="750" fill="hold"/>
                                        <p:tgtEl>
                                          <p:spTgt spid="22"/>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15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750"/>
                                        <p:tgtEl>
                                          <p:spTgt spid="35"/>
                                        </p:tgtEl>
                                      </p:cBhvr>
                                    </p:animEffect>
                                    <p:anim calcmode="lin" valueType="num">
                                      <p:cBhvr>
                                        <p:cTn id="34" dur="750" fill="hold"/>
                                        <p:tgtEl>
                                          <p:spTgt spid="35"/>
                                        </p:tgtEl>
                                        <p:attrNameLst>
                                          <p:attrName>ppt_x</p:attrName>
                                        </p:attrNameLst>
                                      </p:cBhvr>
                                      <p:tavLst>
                                        <p:tav tm="0">
                                          <p:val>
                                            <p:strVal val="#ppt_x"/>
                                          </p:val>
                                        </p:tav>
                                        <p:tav tm="100000">
                                          <p:val>
                                            <p:strVal val="#ppt_x"/>
                                          </p:val>
                                        </p:tav>
                                      </p:tavLst>
                                    </p:anim>
                                    <p:anim calcmode="lin" valueType="num">
                                      <p:cBhvr>
                                        <p:cTn id="35" dur="750" fill="hold"/>
                                        <p:tgtEl>
                                          <p:spTgt spid="3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170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750"/>
                                        <p:tgtEl>
                                          <p:spTgt spid="38"/>
                                        </p:tgtEl>
                                      </p:cBhvr>
                                    </p:animEffect>
                                    <p:anim calcmode="lin" valueType="num">
                                      <p:cBhvr>
                                        <p:cTn id="39" dur="750" fill="hold"/>
                                        <p:tgtEl>
                                          <p:spTgt spid="38"/>
                                        </p:tgtEl>
                                        <p:attrNameLst>
                                          <p:attrName>ppt_x</p:attrName>
                                        </p:attrNameLst>
                                      </p:cBhvr>
                                      <p:tavLst>
                                        <p:tav tm="0">
                                          <p:val>
                                            <p:strVal val="#ppt_x"/>
                                          </p:val>
                                        </p:tav>
                                        <p:tav tm="100000">
                                          <p:val>
                                            <p:strVal val="#ppt_x"/>
                                          </p:val>
                                        </p:tav>
                                      </p:tavLst>
                                    </p:anim>
                                    <p:anim calcmode="lin" valueType="num">
                                      <p:cBhvr>
                                        <p:cTn id="40" dur="750" fill="hold"/>
                                        <p:tgtEl>
                                          <p:spTgt spid="3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200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750"/>
                                        <p:tgtEl>
                                          <p:spTgt spid="41"/>
                                        </p:tgtEl>
                                      </p:cBhvr>
                                    </p:animEffect>
                                    <p:anim calcmode="lin" valueType="num">
                                      <p:cBhvr>
                                        <p:cTn id="44" dur="750" fill="hold"/>
                                        <p:tgtEl>
                                          <p:spTgt spid="41"/>
                                        </p:tgtEl>
                                        <p:attrNameLst>
                                          <p:attrName>ppt_x</p:attrName>
                                        </p:attrNameLst>
                                      </p:cBhvr>
                                      <p:tavLst>
                                        <p:tav tm="0">
                                          <p:val>
                                            <p:strVal val="#ppt_x"/>
                                          </p:val>
                                        </p:tav>
                                        <p:tav tm="100000">
                                          <p:val>
                                            <p:strVal val="#ppt_x"/>
                                          </p:val>
                                        </p:tav>
                                      </p:tavLst>
                                    </p:anim>
                                    <p:anim calcmode="lin" valueType="num">
                                      <p:cBhvr>
                                        <p:cTn id="45" dur="7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27968C4-DB2C-4609-BF49-E7BF61A77E09}"/>
              </a:ext>
            </a:extLst>
          </p:cNvPr>
          <p:cNvSpPr/>
          <p:nvPr/>
        </p:nvSpPr>
        <p:spPr>
          <a:xfrm>
            <a:off x="1344096" y="735087"/>
            <a:ext cx="3074881" cy="461665"/>
          </a:xfrm>
          <a:prstGeom prst="rect">
            <a:avLst/>
          </a:prstGeom>
        </p:spPr>
        <p:txBody>
          <a:bodyPr wrap="square">
            <a:spAutoFit/>
          </a:bodyPr>
          <a:lstStyle/>
          <a:p>
            <a:pPr lvl="0" algn="ctr"/>
            <a:r>
              <a:rPr lang="en-US" altLang="zh-CN" sz="2400" b="1" dirty="0">
                <a:solidFill>
                  <a:srgbClr val="385D8A"/>
                </a:solidFill>
                <a:cs typeface="+mn-ea"/>
                <a:sym typeface="+mn-lt"/>
              </a:rPr>
              <a:t>05 Add title text</a:t>
            </a:r>
            <a:endParaRPr lang="zh-CN" altLang="en-US" sz="2400" b="1" dirty="0">
              <a:solidFill>
                <a:srgbClr val="385D8A"/>
              </a:solidFill>
              <a:cs typeface="+mn-ea"/>
              <a:sym typeface="+mn-lt"/>
            </a:endParaRPr>
          </a:p>
        </p:txBody>
      </p:sp>
      <p:grpSp>
        <p:nvGrpSpPr>
          <p:cNvPr id="4" name="组合 3">
            <a:extLst>
              <a:ext uri="{FF2B5EF4-FFF2-40B4-BE49-F238E27FC236}">
                <a16:creationId xmlns:a16="http://schemas.microsoft.com/office/drawing/2014/main"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927EE3B3-C322-4AA4-A218-6CB85F920DBC}"/>
              </a:ext>
            </a:extLst>
          </p:cNvPr>
          <p:cNvGrpSpPr/>
          <p:nvPr/>
        </p:nvGrpSpPr>
        <p:grpSpPr>
          <a:xfrm>
            <a:off x="1703512" y="3743071"/>
            <a:ext cx="9133184" cy="2218261"/>
            <a:chOff x="1949871" y="3645024"/>
            <a:chExt cx="7890545" cy="2218261"/>
          </a:xfrm>
        </p:grpSpPr>
        <p:grpSp>
          <p:nvGrpSpPr>
            <p:cNvPr id="7" name="组合 6">
              <a:extLst>
                <a:ext uri="{FF2B5EF4-FFF2-40B4-BE49-F238E27FC236}">
                  <a16:creationId xmlns:a16="http://schemas.microsoft.com/office/drawing/2014/main" id="{AEA6AEA2-311A-448C-BB4A-711AC4F0A899}"/>
                </a:ext>
              </a:extLst>
            </p:cNvPr>
            <p:cNvGrpSpPr/>
            <p:nvPr/>
          </p:nvGrpSpPr>
          <p:grpSpPr>
            <a:xfrm>
              <a:off x="1949871" y="3645024"/>
              <a:ext cx="7890545" cy="2218261"/>
              <a:chOff x="1162907" y="2401888"/>
              <a:chExt cx="6907149" cy="2218261"/>
            </a:xfrm>
            <a:solidFill>
              <a:srgbClr val="385D8A"/>
            </a:solidFill>
          </p:grpSpPr>
          <p:grpSp>
            <p:nvGrpSpPr>
              <p:cNvPr id="8" name="组合 7">
                <a:extLst>
                  <a:ext uri="{FF2B5EF4-FFF2-40B4-BE49-F238E27FC236}">
                    <a16:creationId xmlns:a16="http://schemas.microsoft.com/office/drawing/2014/main" id="{64D7AB3A-4548-4DDE-A529-31319E50D3B1}"/>
                  </a:ext>
                </a:extLst>
              </p:cNvPr>
              <p:cNvGrpSpPr/>
              <p:nvPr/>
            </p:nvGrpSpPr>
            <p:grpSpPr>
              <a:xfrm>
                <a:off x="1162907" y="2401888"/>
                <a:ext cx="6907149" cy="2122489"/>
                <a:chOff x="1162907" y="2300288"/>
                <a:chExt cx="6907149" cy="2122489"/>
              </a:xfrm>
              <a:grpFill/>
            </p:grpSpPr>
            <p:sp>
              <p:nvSpPr>
                <p:cNvPr id="10" name="任意多边形 21">
                  <a:extLst>
                    <a:ext uri="{FF2B5EF4-FFF2-40B4-BE49-F238E27FC236}">
                      <a16:creationId xmlns:a16="http://schemas.microsoft.com/office/drawing/2014/main" id="{7074E46E-F74F-4643-9565-8024DCA2468A}"/>
                    </a:ext>
                  </a:extLst>
                </p:cNvPr>
                <p:cNvSpPr/>
                <p:nvPr/>
              </p:nvSpPr>
              <p:spPr>
                <a:xfrm>
                  <a:off x="7967663" y="3529013"/>
                  <a:ext cx="102393" cy="130968"/>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11" name="组合 10">
                  <a:extLst>
                    <a:ext uri="{FF2B5EF4-FFF2-40B4-BE49-F238E27FC236}">
                      <a16:creationId xmlns:a16="http://schemas.microsoft.com/office/drawing/2014/main" id="{D9D6D322-7511-4CC4-94C2-76C61D0E2480}"/>
                    </a:ext>
                  </a:extLst>
                </p:cNvPr>
                <p:cNvGrpSpPr/>
                <p:nvPr/>
              </p:nvGrpSpPr>
              <p:grpSpPr>
                <a:xfrm>
                  <a:off x="1162907" y="2300288"/>
                  <a:ext cx="6840760" cy="2122489"/>
                  <a:chOff x="1162907" y="2300288"/>
                  <a:chExt cx="6840760" cy="2122489"/>
                </a:xfrm>
                <a:grpFill/>
              </p:grpSpPr>
              <p:sp>
                <p:nvSpPr>
                  <p:cNvPr id="12" name="任意多边形 23">
                    <a:extLst>
                      <a:ext uri="{FF2B5EF4-FFF2-40B4-BE49-F238E27FC236}">
                        <a16:creationId xmlns:a16="http://schemas.microsoft.com/office/drawing/2014/main" id="{86B610BB-EEEA-41F7-9662-80AA4F2790C2}"/>
                      </a:ext>
                    </a:extLst>
                  </p:cNvPr>
                  <p:cNvSpPr/>
                  <p:nvPr/>
                </p:nvSpPr>
                <p:spPr>
                  <a:xfrm>
                    <a:off x="6847705" y="2300288"/>
                    <a:ext cx="114300" cy="71437"/>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5B87046F-9D78-4CDF-9F96-B01E1F408236}"/>
                      </a:ext>
                    </a:extLst>
                  </p:cNvPr>
                  <p:cNvSpPr/>
                  <p:nvPr/>
                </p:nvSpPr>
                <p:spPr>
                  <a:xfrm>
                    <a:off x="1162907" y="2359707"/>
                    <a:ext cx="6840760" cy="2063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grpSp>
          <p:sp>
            <p:nvSpPr>
              <p:cNvPr id="9" name="矩形 8">
                <a:extLst>
                  <a:ext uri="{FF2B5EF4-FFF2-40B4-BE49-F238E27FC236}">
                    <a16:creationId xmlns:a16="http://schemas.microsoft.com/office/drawing/2014/main" id="{80CB5B17-E42B-46B7-AC9B-E48753C29A23}"/>
                  </a:ext>
                </a:extLst>
              </p:cNvPr>
              <p:cNvSpPr>
                <a:spLocks noChangeArrowheads="1"/>
              </p:cNvSpPr>
              <p:nvPr/>
            </p:nvSpPr>
            <p:spPr bwMode="auto">
              <a:xfrm>
                <a:off x="1259631" y="2950076"/>
                <a:ext cx="5969971" cy="16700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altLang="zh-CN" sz="1400" dirty="0">
                    <a:solidFill>
                      <a:schemeClr val="bg1"/>
                    </a:solidFill>
                    <a:cs typeface="+mn-ea"/>
                    <a:sym typeface="+mn-lt"/>
                  </a:rPr>
                  <a:t>Click here to add text content, such as keywords, some brief introductions, etc. Click here to add text content, such as keywords, some brief introductions, etc. Click here to add text content, such as keywords, some brief introductions, etc.</a:t>
                </a:r>
                <a:endParaRPr lang="zh-CN" altLang="en-US" sz="1400" dirty="0">
                  <a:solidFill>
                    <a:schemeClr val="bg1"/>
                  </a:solidFill>
                  <a:cs typeface="+mn-ea"/>
                  <a:sym typeface="+mn-lt"/>
                </a:endParaRPr>
              </a:p>
              <a:p>
                <a:pPr algn="just">
                  <a:lnSpc>
                    <a:spcPct val="150000"/>
                  </a:lnSpc>
                </a:pPr>
                <a:endParaRPr lang="zh-CN" altLang="en-US" sz="1400" dirty="0">
                  <a:solidFill>
                    <a:schemeClr val="bg1"/>
                  </a:solidFill>
                  <a:cs typeface="+mn-ea"/>
                  <a:sym typeface="+mn-lt"/>
                </a:endParaRPr>
              </a:p>
              <a:p>
                <a:pPr algn="just">
                  <a:lnSpc>
                    <a:spcPct val="150000"/>
                  </a:lnSpc>
                </a:pPr>
                <a:endParaRPr lang="zh-CN" altLang="en-US" sz="1400" dirty="0">
                  <a:solidFill>
                    <a:schemeClr val="bg1"/>
                  </a:solidFill>
                  <a:cs typeface="+mn-ea"/>
                  <a:sym typeface="+mn-lt"/>
                </a:endParaRPr>
              </a:p>
            </p:txBody>
          </p:sp>
        </p:grpSp>
        <p:grpSp>
          <p:nvGrpSpPr>
            <p:cNvPr id="14" name="组合 13">
              <a:extLst>
                <a:ext uri="{FF2B5EF4-FFF2-40B4-BE49-F238E27FC236}">
                  <a16:creationId xmlns:a16="http://schemas.microsoft.com/office/drawing/2014/main" id="{8E8502F2-407A-489F-9F4D-D2B160C615E9}"/>
                </a:ext>
              </a:extLst>
            </p:cNvPr>
            <p:cNvGrpSpPr/>
            <p:nvPr/>
          </p:nvGrpSpPr>
          <p:grpSpPr>
            <a:xfrm>
              <a:off x="8430591" y="3645024"/>
              <a:ext cx="1396955" cy="1358900"/>
              <a:chOff x="6919459" y="2300288"/>
              <a:chExt cx="1396955" cy="1358900"/>
            </a:xfrm>
          </p:grpSpPr>
          <p:sp>
            <p:nvSpPr>
              <p:cNvPr id="15" name="任意多边形 26">
                <a:extLst>
                  <a:ext uri="{FF2B5EF4-FFF2-40B4-BE49-F238E27FC236}">
                    <a16:creationId xmlns:a16="http://schemas.microsoft.com/office/drawing/2014/main" id="{5A887E6C-9B4F-4740-8235-93F066311B93}"/>
                  </a:ext>
                </a:extLst>
              </p:cNvPr>
              <p:cNvSpPr/>
              <p:nvPr/>
            </p:nvSpPr>
            <p:spPr>
              <a:xfrm>
                <a:off x="6919459" y="2300288"/>
                <a:ext cx="1396955" cy="1358900"/>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 fmla="*/ 0 w 1319348"/>
                  <a:gd name="connsiteY0" fmla="*/ 5987 h 1299210"/>
                  <a:gd name="connsiteX1" fmla="*/ 1319348 w 1319348"/>
                  <a:gd name="connsiteY1" fmla="*/ 1299210 h 1299210"/>
                  <a:gd name="connsiteX2" fmla="*/ 1319348 w 1319348"/>
                  <a:gd name="connsiteY2" fmla="*/ 397873 h 1299210"/>
                  <a:gd name="connsiteX3" fmla="*/ 908413 w 1319348"/>
                  <a:gd name="connsiteY3" fmla="*/ 0 h 1299210"/>
                  <a:gd name="connsiteX4" fmla="*/ 0 w 1319348"/>
                  <a:gd name="connsiteY4" fmla="*/ 5987 h 1299210"/>
                  <a:gd name="connsiteX0" fmla="*/ 0 w 1333635"/>
                  <a:gd name="connsiteY0" fmla="*/ 1225 h 1299210"/>
                  <a:gd name="connsiteX1" fmla="*/ 1333635 w 1333635"/>
                  <a:gd name="connsiteY1" fmla="*/ 1299210 h 1299210"/>
                  <a:gd name="connsiteX2" fmla="*/ 1333635 w 1333635"/>
                  <a:gd name="connsiteY2" fmla="*/ 397873 h 1299210"/>
                  <a:gd name="connsiteX3" fmla="*/ 922700 w 1333635"/>
                  <a:gd name="connsiteY3" fmla="*/ 0 h 1299210"/>
                  <a:gd name="connsiteX4" fmla="*/ 0 w 1333635"/>
                  <a:gd name="connsiteY4" fmla="*/ 1225 h 12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635" h="1299210">
                    <a:moveTo>
                      <a:pt x="0" y="1225"/>
                    </a:moveTo>
                    <a:lnTo>
                      <a:pt x="1333635" y="1299210"/>
                    </a:lnTo>
                    <a:lnTo>
                      <a:pt x="1333635" y="397873"/>
                    </a:lnTo>
                    <a:lnTo>
                      <a:pt x="922700" y="0"/>
                    </a:lnTo>
                    <a:lnTo>
                      <a:pt x="0" y="1225"/>
                    </a:lnTo>
                    <a:close/>
                  </a:path>
                </a:pathLst>
              </a:custGeom>
              <a:solidFill>
                <a:srgbClr val="686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6" name="矩形 15">
                <a:extLst>
                  <a:ext uri="{FF2B5EF4-FFF2-40B4-BE49-F238E27FC236}">
                    <a16:creationId xmlns:a16="http://schemas.microsoft.com/office/drawing/2014/main" id="{759D3943-97D5-47CA-90C3-283F22B68507}"/>
                  </a:ext>
                </a:extLst>
              </p:cNvPr>
              <p:cNvSpPr/>
              <p:nvPr/>
            </p:nvSpPr>
            <p:spPr>
              <a:xfrm rot="2637414">
                <a:off x="7208605" y="2597343"/>
                <a:ext cx="806401" cy="307777"/>
              </a:xfrm>
              <a:prstGeom prst="rect">
                <a:avLst/>
              </a:prstGeom>
            </p:spPr>
            <p:txBody>
              <a:bodyPr wrap="none">
                <a:spAutoFit/>
              </a:bodyPr>
              <a:lstStyle/>
              <a:p>
                <a:r>
                  <a:rPr lang="en-US" altLang="zh-CN" sz="1400" dirty="0">
                    <a:solidFill>
                      <a:schemeClr val="bg1"/>
                    </a:solidFill>
                    <a:cs typeface="+mn-ea"/>
                    <a:sym typeface="+mn-lt"/>
                  </a:rPr>
                  <a:t>Title text</a:t>
                </a:r>
                <a:endParaRPr lang="zh-CN" altLang="en-US" sz="1400" dirty="0">
                  <a:solidFill>
                    <a:schemeClr val="bg1"/>
                  </a:solidFill>
                  <a:cs typeface="+mn-ea"/>
                  <a:sym typeface="+mn-lt"/>
                </a:endParaRPr>
              </a:p>
            </p:txBody>
          </p:sp>
        </p:grpSp>
      </p:grpSp>
      <p:pic>
        <p:nvPicPr>
          <p:cNvPr id="17" name="图片 16">
            <a:extLst>
              <a:ext uri="{FF2B5EF4-FFF2-40B4-BE49-F238E27FC236}">
                <a16:creationId xmlns:a16="http://schemas.microsoft.com/office/drawing/2014/main" id="{6CC4F5A8-A7D7-423D-8ABD-EFDF7B3BC9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989"/>
          <a:stretch/>
        </p:blipFill>
        <p:spPr>
          <a:xfrm>
            <a:off x="1437923" y="1704797"/>
            <a:ext cx="9418679" cy="1568737"/>
          </a:xfrm>
          <a:prstGeom prst="rect">
            <a:avLst/>
          </a:prstGeom>
        </p:spPr>
      </p:pic>
    </p:spTree>
    <p:extLst>
      <p:ext uri="{BB962C8B-B14F-4D97-AF65-F5344CB8AC3E}">
        <p14:creationId xmlns:p14="http://schemas.microsoft.com/office/powerpoint/2010/main" val="9504882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350"/>
                            </p:stCondLst>
                            <p:childTnLst>
                              <p:par>
                                <p:cTn id="17" presetID="16" presetClass="entr" presetSubtype="2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185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27968C4-DB2C-4609-BF49-E7BF61A77E09}"/>
              </a:ext>
            </a:extLst>
          </p:cNvPr>
          <p:cNvSpPr/>
          <p:nvPr/>
        </p:nvSpPr>
        <p:spPr>
          <a:xfrm>
            <a:off x="1344096" y="735087"/>
            <a:ext cx="3074881" cy="461665"/>
          </a:xfrm>
          <a:prstGeom prst="rect">
            <a:avLst/>
          </a:prstGeom>
        </p:spPr>
        <p:txBody>
          <a:bodyPr wrap="square">
            <a:spAutoFit/>
          </a:bodyPr>
          <a:lstStyle/>
          <a:p>
            <a:pPr lvl="0" algn="ctr"/>
            <a:r>
              <a:rPr lang="en-US" altLang="zh-CN" sz="2400" b="1" dirty="0">
                <a:solidFill>
                  <a:srgbClr val="385D8A"/>
                </a:solidFill>
                <a:cs typeface="+mn-ea"/>
                <a:sym typeface="+mn-lt"/>
              </a:rPr>
              <a:t>05 Add title text</a:t>
            </a:r>
            <a:endParaRPr lang="zh-CN" altLang="en-US" sz="2400" b="1" dirty="0">
              <a:solidFill>
                <a:srgbClr val="385D8A"/>
              </a:solidFill>
              <a:cs typeface="+mn-ea"/>
              <a:sym typeface="+mn-lt"/>
            </a:endParaRPr>
          </a:p>
        </p:txBody>
      </p:sp>
      <p:grpSp>
        <p:nvGrpSpPr>
          <p:cNvPr id="4" name="组合 3">
            <a:extLst>
              <a:ext uri="{FF2B5EF4-FFF2-40B4-BE49-F238E27FC236}">
                <a16:creationId xmlns:a16="http://schemas.microsoft.com/office/drawing/2014/main"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7" name="图片 6">
            <a:extLst>
              <a:ext uri="{FF2B5EF4-FFF2-40B4-BE49-F238E27FC236}">
                <a16:creationId xmlns:a16="http://schemas.microsoft.com/office/drawing/2014/main" id="{F6886F22-BA0D-46A7-8A12-681BA95B6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5840" y="1484784"/>
            <a:ext cx="6978953" cy="4285973"/>
          </a:xfrm>
          <a:prstGeom prst="rect">
            <a:avLst/>
          </a:prstGeom>
        </p:spPr>
      </p:pic>
      <p:sp>
        <p:nvSpPr>
          <p:cNvPr id="8" name="矩形 7">
            <a:extLst>
              <a:ext uri="{FF2B5EF4-FFF2-40B4-BE49-F238E27FC236}">
                <a16:creationId xmlns:a16="http://schemas.microsoft.com/office/drawing/2014/main" id="{29272A0D-43DA-41B9-AA9A-334BAE26986A}"/>
              </a:ext>
            </a:extLst>
          </p:cNvPr>
          <p:cNvSpPr/>
          <p:nvPr/>
        </p:nvSpPr>
        <p:spPr>
          <a:xfrm>
            <a:off x="906619" y="1924985"/>
            <a:ext cx="3883583" cy="1156855"/>
          </a:xfrm>
          <a:prstGeom prst="rect">
            <a:avLst/>
          </a:prstGeom>
        </p:spPr>
        <p:txBody>
          <a:bodyPr wrap="square">
            <a:spAutoFit/>
          </a:bodyPr>
          <a:lstStyle/>
          <a:p>
            <a:pPr>
              <a:lnSpc>
                <a:spcPct val="150000"/>
              </a:lnSpc>
            </a:pPr>
            <a:r>
              <a:rPr lang="en-US" altLang="zh-CN" sz="1600" dirty="0">
                <a:solidFill>
                  <a:srgbClr val="385D8A"/>
                </a:solidFill>
                <a:cs typeface="+mn-ea"/>
                <a:sym typeface="+mn-lt"/>
              </a:rPr>
              <a:t>Click here to add text content, such as keywords, some brief introductions, etc.</a:t>
            </a:r>
            <a:endParaRPr lang="zh-CN" altLang="en-US" sz="1600" dirty="0">
              <a:solidFill>
                <a:srgbClr val="385D8A"/>
              </a:solidFill>
              <a:cs typeface="+mn-ea"/>
              <a:sym typeface="+mn-lt"/>
            </a:endParaRPr>
          </a:p>
        </p:txBody>
      </p:sp>
      <p:sp>
        <p:nvSpPr>
          <p:cNvPr id="10" name="矩形 9">
            <a:extLst>
              <a:ext uri="{FF2B5EF4-FFF2-40B4-BE49-F238E27FC236}">
                <a16:creationId xmlns:a16="http://schemas.microsoft.com/office/drawing/2014/main" id="{32D6F5F0-A2C9-4A2D-A49F-4ECFD41F84E3}"/>
              </a:ext>
            </a:extLst>
          </p:cNvPr>
          <p:cNvSpPr/>
          <p:nvPr/>
        </p:nvSpPr>
        <p:spPr>
          <a:xfrm>
            <a:off x="906619" y="3842495"/>
            <a:ext cx="3883583" cy="11568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385D8A"/>
                </a:solidFill>
                <a:effectLst/>
                <a:uLnTx/>
                <a:uFillTx/>
                <a:cs typeface="+mn-ea"/>
                <a:sym typeface="+mn-lt"/>
              </a:rPr>
              <a:t>Click here to add text content, such as keywords, some brief introductions, etc.</a:t>
            </a:r>
            <a:endParaRPr kumimoji="0" lang="zh-CN" altLang="en-US" sz="1600" b="0" i="0" u="none" strike="noStrike" kern="0" cap="none" spc="0" normalizeH="0" baseline="0" noProof="0" dirty="0">
              <a:ln>
                <a:noFill/>
              </a:ln>
              <a:solidFill>
                <a:srgbClr val="385D8A"/>
              </a:solidFill>
              <a:effectLst/>
              <a:uLnTx/>
              <a:uFillTx/>
              <a:cs typeface="+mn-ea"/>
              <a:sym typeface="+mn-lt"/>
            </a:endParaRPr>
          </a:p>
        </p:txBody>
      </p:sp>
    </p:spTree>
    <p:extLst>
      <p:ext uri="{BB962C8B-B14F-4D97-AF65-F5344CB8AC3E}">
        <p14:creationId xmlns:p14="http://schemas.microsoft.com/office/powerpoint/2010/main" val="33020612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id="{4FAEE40E-12B6-4E8D-9CBF-43EF77917C48}"/>
              </a:ext>
            </a:extLst>
          </p:cNvPr>
          <p:cNvSpPr txBox="1">
            <a:spLocks noChangeArrowheads="1"/>
          </p:cNvSpPr>
          <p:nvPr/>
        </p:nvSpPr>
        <p:spPr bwMode="auto">
          <a:xfrm>
            <a:off x="3647728" y="1822450"/>
            <a:ext cx="1810111"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9900" dirty="0">
                <a:solidFill>
                  <a:srgbClr val="385D8A"/>
                </a:solidFill>
                <a:latin typeface="Agency FB" panose="020B0503020202020204" pitchFamily="34" charset="0"/>
                <a:ea typeface="+mn-ea"/>
                <a:cs typeface="+mn-ea"/>
                <a:sym typeface="+mn-lt"/>
              </a:rPr>
              <a:t>01</a:t>
            </a:r>
            <a:endParaRPr lang="zh-CN" altLang="en-US" sz="19900" dirty="0">
              <a:solidFill>
                <a:srgbClr val="385D8A"/>
              </a:solidFill>
              <a:latin typeface="Agency FB" panose="020B0503020202020204" pitchFamily="34" charset="0"/>
              <a:ea typeface="+mn-ea"/>
              <a:cs typeface="+mn-ea"/>
              <a:sym typeface="+mn-lt"/>
            </a:endParaRPr>
          </a:p>
        </p:txBody>
      </p:sp>
      <p:sp>
        <p:nvSpPr>
          <p:cNvPr id="122" name="等腰三角形 37">
            <a:extLst>
              <a:ext uri="{FF2B5EF4-FFF2-40B4-BE49-F238E27FC236}">
                <a16:creationId xmlns:a16="http://schemas.microsoft.com/office/drawing/2014/main"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id="{D302B20B-D2BA-4527-B4A1-462E6AA1CCA1}"/>
              </a:ext>
            </a:extLst>
          </p:cNvPr>
          <p:cNvSpPr txBox="1">
            <a:spLocks noChangeArrowheads="1"/>
          </p:cNvSpPr>
          <p:nvPr/>
        </p:nvSpPr>
        <p:spPr bwMode="auto">
          <a:xfrm>
            <a:off x="5429181" y="2864149"/>
            <a:ext cx="2018501"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ONE</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id="{3FAAA3C7-187C-400A-A009-C4154AA26302}"/>
              </a:ext>
            </a:extLst>
          </p:cNvPr>
          <p:cNvSpPr txBox="1">
            <a:spLocks noChangeArrowheads="1"/>
          </p:cNvSpPr>
          <p:nvPr/>
        </p:nvSpPr>
        <p:spPr bwMode="auto">
          <a:xfrm>
            <a:off x="5429181" y="3573016"/>
            <a:ext cx="32619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00" b="1" dirty="0">
                <a:solidFill>
                  <a:srgbClr val="385D8A"/>
                </a:solidFill>
                <a:latin typeface="+mn-lt"/>
                <a:ea typeface="+mn-ea"/>
                <a:cs typeface="+mn-ea"/>
                <a:sym typeface="+mn-lt"/>
              </a:rPr>
              <a:t>Add title text</a:t>
            </a:r>
            <a:endParaRPr lang="zh-CN" altLang="en-US" sz="3600" b="1" dirty="0">
              <a:solidFill>
                <a:srgbClr val="385D8A"/>
              </a:solidFill>
              <a:latin typeface="+mn-lt"/>
              <a:ea typeface="+mn-ea"/>
              <a:cs typeface="+mn-ea"/>
              <a:sym typeface="+mn-lt"/>
            </a:endParaRPr>
          </a:p>
        </p:txBody>
      </p:sp>
    </p:spTree>
    <p:extLst>
      <p:ext uri="{BB962C8B-B14F-4D97-AF65-F5344CB8AC3E}">
        <p14:creationId xmlns:p14="http://schemas.microsoft.com/office/powerpoint/2010/main" val="11908571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wipe(down)">
                                      <p:cBhvr>
                                        <p:cTn id="15" dur="500"/>
                                        <p:tgtEl>
                                          <p:spTgt spid="1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barn(inVertical)">
                                      <p:cBhvr>
                                        <p:cTn id="19" dur="500"/>
                                        <p:tgtEl>
                                          <p:spTgt spid="12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barn(inVertical)">
                                      <p:cBhvr>
                                        <p:cTn id="2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0A51F79-E9B4-49C3-B9AE-AB29529D12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grpSp>
        <p:nvGrpSpPr>
          <p:cNvPr id="4" name="组合 3">
            <a:extLst>
              <a:ext uri="{FF2B5EF4-FFF2-40B4-BE49-F238E27FC236}">
                <a16:creationId xmlns:a16="http://schemas.microsoft.com/office/drawing/2014/main" id="{7984BDE0-2228-4114-BEF4-C793BA30FAE3}"/>
              </a:ext>
            </a:extLst>
          </p:cNvPr>
          <p:cNvGrpSpPr/>
          <p:nvPr/>
        </p:nvGrpSpPr>
        <p:grpSpPr>
          <a:xfrm>
            <a:off x="1008622" y="620688"/>
            <a:ext cx="3863242" cy="5598859"/>
            <a:chOff x="1559496" y="764704"/>
            <a:chExt cx="3849496" cy="5578937"/>
          </a:xfrm>
        </p:grpSpPr>
        <p:pic>
          <p:nvPicPr>
            <p:cNvPr id="5" name="图片 4">
              <a:extLst>
                <a:ext uri="{FF2B5EF4-FFF2-40B4-BE49-F238E27FC236}">
                  <a16:creationId xmlns:a16="http://schemas.microsoft.com/office/drawing/2014/main" id="{C3EE1289-56A5-4356-BDDF-8A0C8A739A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9496" y="764704"/>
              <a:ext cx="3849496" cy="5027851"/>
            </a:xfrm>
            <a:prstGeom prst="rect">
              <a:avLst/>
            </a:prstGeom>
          </p:spPr>
        </p:pic>
        <p:pic>
          <p:nvPicPr>
            <p:cNvPr id="6" name="图片 5">
              <a:extLst>
                <a:ext uri="{FF2B5EF4-FFF2-40B4-BE49-F238E27FC236}">
                  <a16:creationId xmlns:a16="http://schemas.microsoft.com/office/drawing/2014/main" id="{E73BDC87-593C-431B-8DE5-864075668C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1544" y="3573016"/>
              <a:ext cx="2839740" cy="2770625"/>
            </a:xfrm>
            <a:prstGeom prst="rect">
              <a:avLst/>
            </a:prstGeom>
          </p:spPr>
        </p:pic>
      </p:grpSp>
      <p:sp>
        <p:nvSpPr>
          <p:cNvPr id="8" name="矩形 7">
            <a:extLst>
              <a:ext uri="{FF2B5EF4-FFF2-40B4-BE49-F238E27FC236}">
                <a16:creationId xmlns:a16="http://schemas.microsoft.com/office/drawing/2014/main" id="{BAE7521F-38FF-4A38-B110-E6D1B2A540F4}"/>
              </a:ext>
            </a:extLst>
          </p:cNvPr>
          <p:cNvSpPr/>
          <p:nvPr/>
        </p:nvSpPr>
        <p:spPr>
          <a:xfrm>
            <a:off x="5589827" y="2589592"/>
            <a:ext cx="5729582" cy="1107996"/>
          </a:xfrm>
          <a:prstGeom prst="rect">
            <a:avLst/>
          </a:prstGeom>
        </p:spPr>
        <p:txBody>
          <a:bodyPr wrap="none">
            <a:spAutoFit/>
          </a:bodyPr>
          <a:lstStyle/>
          <a:p>
            <a:pPr algn="ctr"/>
            <a:r>
              <a:rPr lang="en-US" altLang="zh-CN" sz="6600" b="1" dirty="0">
                <a:solidFill>
                  <a:srgbClr val="1D5BA4"/>
                </a:solidFill>
                <a:cs typeface="+mn-ea"/>
                <a:sym typeface="+mn-lt"/>
              </a:rPr>
              <a:t>THANK  YOU</a:t>
            </a:r>
            <a:endParaRPr lang="zh-CN" altLang="en-US" sz="6600" b="1" dirty="0">
              <a:solidFill>
                <a:srgbClr val="1D5BA4"/>
              </a:solidFill>
              <a:cs typeface="+mn-ea"/>
              <a:sym typeface="+mn-lt"/>
            </a:endParaRPr>
          </a:p>
        </p:txBody>
      </p:sp>
      <p:pic>
        <p:nvPicPr>
          <p:cNvPr id="10" name="图片 9">
            <a:extLst>
              <a:ext uri="{FF2B5EF4-FFF2-40B4-BE49-F238E27FC236}">
                <a16:creationId xmlns:a16="http://schemas.microsoft.com/office/drawing/2014/main" id="{C13BC9FF-5059-4C61-B9D9-D3527D26E6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sp>
        <p:nvSpPr>
          <p:cNvPr id="2" name="TextBox 12">
            <a:extLst>
              <a:ext uri="{FF2B5EF4-FFF2-40B4-BE49-F238E27FC236}">
                <a16:creationId xmlns:a16="http://schemas.microsoft.com/office/drawing/2014/main" id="{A16C83C2-9080-13EE-19CB-4F8C0643972D}"/>
              </a:ext>
            </a:extLst>
          </p:cNvPr>
          <p:cNvSpPr txBox="1"/>
          <p:nvPr/>
        </p:nvSpPr>
        <p:spPr>
          <a:xfrm>
            <a:off x="6164233" y="4646878"/>
            <a:ext cx="4561505" cy="369332"/>
          </a:xfrm>
          <a:prstGeom prst="rect">
            <a:avLst/>
          </a:prstGeom>
          <a:noFill/>
        </p:spPr>
        <p:txBody>
          <a:bodyPr wrap="none" rtlCol="0">
            <a:spAutoFit/>
          </a:bodyPr>
          <a:lstStyle/>
          <a:p>
            <a:pPr algn="ctr"/>
            <a:r>
              <a:rPr lang="en-US" altLang="zh-CN" dirty="0">
                <a:solidFill>
                  <a:schemeClr val="bg1">
                    <a:lumMod val="50000"/>
                  </a:schemeClr>
                </a:solidFill>
                <a:cs typeface="+mn-ea"/>
                <a:sym typeface="+mn-lt"/>
              </a:rPr>
              <a:t>RERORT</a:t>
            </a:r>
            <a:r>
              <a:rPr lang="zh-CN" altLang="en-US" dirty="0">
                <a:solidFill>
                  <a:schemeClr val="bg1">
                    <a:lumMod val="50000"/>
                  </a:schemeClr>
                </a:solidFill>
                <a:cs typeface="+mn-ea"/>
                <a:sym typeface="+mn-lt"/>
              </a:rPr>
              <a:t>：</a:t>
            </a:r>
            <a:r>
              <a:rPr lang="en-US" altLang="zh-CN" dirty="0">
                <a:solidFill>
                  <a:schemeClr val="bg1">
                    <a:lumMod val="50000"/>
                  </a:schemeClr>
                </a:solidFill>
                <a:cs typeface="+mn-ea"/>
                <a:sym typeface="+mn-lt"/>
              </a:rPr>
              <a:t>FREEPPT7.COM   TIME</a:t>
            </a:r>
            <a:r>
              <a:rPr lang="zh-CN" altLang="en-US" dirty="0">
                <a:solidFill>
                  <a:schemeClr val="bg1">
                    <a:lumMod val="50000"/>
                  </a:schemeClr>
                </a:solidFill>
                <a:cs typeface="+mn-ea"/>
                <a:sym typeface="+mn-lt"/>
              </a:rPr>
              <a:t>：</a:t>
            </a:r>
            <a:r>
              <a:rPr lang="en-US" altLang="zh-CN" dirty="0">
                <a:solidFill>
                  <a:schemeClr val="bg1">
                    <a:lumMod val="50000"/>
                  </a:schemeClr>
                </a:solidFill>
                <a:cs typeface="+mn-ea"/>
                <a:sym typeface="+mn-lt"/>
              </a:rPr>
              <a:t>20XX</a:t>
            </a:r>
            <a:endParaRPr lang="zh-CN" altLang="en-US" dirty="0">
              <a:solidFill>
                <a:schemeClr val="bg1">
                  <a:lumMod val="50000"/>
                </a:schemeClr>
              </a:solidFill>
              <a:cs typeface="+mn-ea"/>
              <a:sym typeface="+mn-lt"/>
            </a:endParaRPr>
          </a:p>
        </p:txBody>
      </p:sp>
      <p:pic>
        <p:nvPicPr>
          <p:cNvPr id="3" name="图片 2" descr="图片1">
            <a:extLst>
              <a:ext uri="{FF2B5EF4-FFF2-40B4-BE49-F238E27FC236}">
                <a16:creationId xmlns:a16="http://schemas.microsoft.com/office/drawing/2014/main" id="{403DCE03-AD75-BEAC-B676-0E5B86AB9043}"/>
              </a:ext>
            </a:extLst>
          </p:cNvPr>
          <p:cNvPicPr>
            <a:picLocks noChangeAspect="1"/>
          </p:cNvPicPr>
          <p:nvPr>
            <p:custDataLst>
              <p:tags r:id="rId1"/>
            </p:custDataLst>
          </p:nvPr>
        </p:nvPicPr>
        <p:blipFill>
          <a:blip r:embed="rId8">
            <a:duotone>
              <a:prstClr val="black"/>
              <a:schemeClr val="accent2">
                <a:tint val="45000"/>
                <a:satMod val="400000"/>
              </a:schemeClr>
            </a:duotone>
          </a:blip>
          <a:stretch>
            <a:fillRect/>
          </a:stretch>
        </p:blipFill>
        <p:spPr>
          <a:xfrm>
            <a:off x="10200456" y="462096"/>
            <a:ext cx="1280160" cy="426720"/>
          </a:xfrm>
          <a:prstGeom prst="rect">
            <a:avLst/>
          </a:prstGeom>
        </p:spPr>
      </p:pic>
      <p:sp>
        <p:nvSpPr>
          <p:cNvPr id="9" name="TextBox 3">
            <a:hlinkClick r:id="rId9"/>
            <a:extLst>
              <a:ext uri="{FF2B5EF4-FFF2-40B4-BE49-F238E27FC236}">
                <a16:creationId xmlns:a16="http://schemas.microsoft.com/office/drawing/2014/main" id="{809DA22B-B812-1779-E53C-B637464AC86D}"/>
              </a:ext>
            </a:extLst>
          </p:cNvPr>
          <p:cNvSpPr txBox="1"/>
          <p:nvPr/>
        </p:nvSpPr>
        <p:spPr>
          <a:xfrm>
            <a:off x="335360" y="6349403"/>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9">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24733704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800"/>
                                        <p:tgtEl>
                                          <p:spTgt spid="4"/>
                                        </p:tgtEl>
                                      </p:cBhvr>
                                    </p:animEffect>
                                  </p:childTnLst>
                                </p:cTn>
                              </p:par>
                            </p:childTnLst>
                          </p:cTn>
                        </p:par>
                        <p:par>
                          <p:cTn id="8" fill="hold">
                            <p:stCondLst>
                              <p:cond delay="8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600"/>
                                        <p:tgtEl>
                                          <p:spTgt spid="8"/>
                                        </p:tgtEl>
                                      </p:cBhvr>
                                    </p:animEffect>
                                    <p:anim calcmode="lin" valueType="num">
                                      <p:cBhvr>
                                        <p:cTn id="12" dur="1600" fill="hold"/>
                                        <p:tgtEl>
                                          <p:spTgt spid="8"/>
                                        </p:tgtEl>
                                        <p:attrNameLst>
                                          <p:attrName>ppt_x</p:attrName>
                                        </p:attrNameLst>
                                      </p:cBhvr>
                                      <p:tavLst>
                                        <p:tav tm="0">
                                          <p:val>
                                            <p:strVal val="#ppt_x"/>
                                          </p:val>
                                        </p:tav>
                                        <p:tav tm="100000">
                                          <p:val>
                                            <p:strVal val="#ppt_x"/>
                                          </p:val>
                                        </p:tav>
                                      </p:tavLst>
                                    </p:anim>
                                    <p:anim calcmode="lin" valueType="num">
                                      <p:cBhvr>
                                        <p:cTn id="13" dur="16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400"/>
                            </p:stCondLst>
                            <p:childTnLst>
                              <p:par>
                                <p:cTn id="15" presetID="26" presetClass="emph" presetSubtype="0" fill="hold" grpId="1" nodeType="after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31504" y="2944168"/>
            <a:ext cx="9505056" cy="31393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rPr>
              <a:t>If you liked the presentation and want to thank, you can follow me on social networks </a:t>
            </a:r>
            <a:r>
              <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algn="ctr" defTabSz="457200">
              <a:defRPr/>
            </a:pPr>
            <a:r>
              <a:rPr lang="es-CO" altLang="ja-JP" b="1" dirty="0">
                <a:solidFill>
                  <a:schemeClr val="accent2"/>
                </a:solidFill>
                <a:cs typeface="Arial" panose="020B0604020202020204" pitchFamily="34" charset="0"/>
                <a:hlinkClick r:id="rId2">
                  <a:extLst>
                    <a:ext uri="{A12FA001-AC4F-418D-AE19-62706E023703}">
                      <ahyp:hlinkClr xmlns:ahyp="http://schemas.microsoft.com/office/drawing/2018/hyperlinkcolor" val="tx"/>
                    </a:ext>
                  </a:extLst>
                </a:hlinkClick>
              </a:rPr>
              <a:t>https://www.youtube.com/c/S</a:t>
            </a:r>
            <a:r>
              <a:rPr lang="en-US" altLang="zh-CN" b="1" dirty="0" err="1">
                <a:solidFill>
                  <a:schemeClr val="accent2"/>
                </a:solidFill>
                <a:cs typeface="Arial" panose="020B0604020202020204" pitchFamily="34" charset="0"/>
                <a:hlinkClick r:id="rId2">
                  <a:extLst>
                    <a:ext uri="{A12FA001-AC4F-418D-AE19-62706E023703}">
                      <ahyp:hlinkClr xmlns:ahyp="http://schemas.microsoft.com/office/drawing/2018/hyperlinkcolor" val="tx"/>
                    </a:ext>
                  </a:extLst>
                </a:hlinkClick>
              </a:rPr>
              <a:t>lidesfree</a:t>
            </a:r>
            <a:endParaRPr lang="es-CO" altLang="ja-JP" b="1" dirty="0">
              <a:solidFill>
                <a:srgbClr val="4472C4"/>
              </a:solidFill>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hlinkClick r:id="rId3"/>
              </a:rPr>
              <a:t>https://www.instagram.com/</a:t>
            </a:r>
            <a:r>
              <a:rPr kumimoji="0" lang="en-US" altLang="zh-CN" sz="1800" b="0" i="0" u="none" strike="noStrike" kern="1200" cap="none" spc="0" normalizeH="0" baseline="0" noProof="0" dirty="0" err="1">
                <a:ln>
                  <a:noFill/>
                </a:ln>
                <a:solidFill>
                  <a:srgbClr val="4472C4"/>
                </a:solidFill>
                <a:effectLst/>
                <a:uLnTx/>
                <a:uFillTx/>
                <a:latin typeface="Calibri" panose="020F0502020204030204"/>
                <a:ea typeface="等线" panose="02010600030101010101" pitchFamily="2" charset="-122"/>
                <a:cs typeface="Arial" panose="020B0604020202020204" pitchFamily="34" charset="0"/>
                <a:hlinkClick r:id="rId3"/>
              </a:rPr>
              <a:t>slidesfree</a:t>
            </a:r>
            <a:r>
              <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hlinkClick r:id="rId3"/>
              </a:rPr>
              <a:t>/ </a:t>
            </a:r>
            <a:endPar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FFC000"/>
                </a:solidFill>
                <a:effectLst/>
                <a:uLnTx/>
                <a:uFillTx/>
                <a:latin typeface="Calibri" panose="020F0502020204030204"/>
                <a:ea typeface="游ゴシック" panose="020B0400000000000000"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https://www.facebook.com/freeppt7/</a:t>
            </a:r>
            <a:endParaRPr kumimoji="0" lang="es-CO" altLang="ja-JP" sz="1800" b="0" i="0" u="none" strike="noStrike" kern="1200" cap="none" spc="0" normalizeH="0" baseline="0" noProof="0" dirty="0">
              <a:ln>
                <a:noFill/>
              </a:ln>
              <a:solidFill>
                <a:srgbClr val="FFC000"/>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游ゴシック" panose="020B0400000000000000" pitchFamily="34" charset="-128"/>
                <a:cs typeface="Arial" panose="020B0604020202020204" pitchFamily="34" charset="0"/>
                <a:hlinkClick r:id="rId5">
                  <a:extLst>
                    <a:ext uri="{A12FA001-AC4F-418D-AE19-62706E023703}">
                      <ahyp:hlinkClr xmlns:ahyp="http://schemas.microsoft.com/office/drawing/2018/hyperlinkcolor" val="tx"/>
                    </a:ext>
                  </a:extLst>
                </a:hlinkClick>
              </a:rPr>
              <a:t>https://www.facebook.com/groups/best.PowerPoint.templates</a:t>
            </a:r>
            <a:endParaRPr kumimoji="0" lang="es-CO" altLang="ja-JP"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106ABE"/>
                </a:solidFill>
                <a:effectLst/>
                <a:uLnTx/>
                <a:uFillTx/>
                <a:latin typeface="Calibri" panose="020F0502020204030204"/>
                <a:ea typeface="游ゴシック" panose="020B0400000000000000" pitchFamily="34" charset="-128"/>
                <a:cs typeface="Arial" panose="020B0604020202020204" pitchFamily="34" charset="0"/>
                <a:hlinkClick r:id="rId6">
                  <a:extLst>
                    <a:ext uri="{A12FA001-AC4F-418D-AE19-62706E023703}">
                      <ahyp:hlinkClr xmlns:ahyp="http://schemas.microsoft.com/office/drawing/2018/hyperlinkcolor" val="tx"/>
                    </a:ext>
                  </a:extLst>
                </a:hlinkClick>
              </a:rPr>
              <a:t>https://twitter.com/freeppt7_com</a:t>
            </a:r>
            <a:endParaRPr kumimoji="0" lang="es-CO" altLang="ja-JP" sz="1800" b="0" i="0" u="none" strike="noStrike" kern="1200" cap="none" spc="0" normalizeH="0" baseline="0" noProof="0" dirty="0">
              <a:ln>
                <a:noFill/>
              </a:ln>
              <a:solidFill>
                <a:srgbClr val="106ABE"/>
              </a:solidFill>
              <a:effectLst/>
              <a:uLnTx/>
              <a:uFillTx/>
              <a:latin typeface="Calibri" panose="020F0502020204030204"/>
              <a:ea typeface="游ゴシック" panose="020B0400000000000000" pitchFamily="34" charset="-128"/>
              <a:cs typeface="Arial" panose="020B0604020202020204" pitchFamily="34" charset="0"/>
            </a:endParaRPr>
          </a:p>
        </p:txBody>
      </p:sp>
      <p:sp>
        <p:nvSpPr>
          <p:cNvPr id="2" name="タイトル 15">
            <a:extLst>
              <a:ext uri="{FF2B5EF4-FFF2-40B4-BE49-F238E27FC236}">
                <a16:creationId xmlns:a16="http://schemas.microsoft.com/office/drawing/2014/main" id="{20635CF5-7F55-7DC2-7DE1-7B750B20D238}"/>
              </a:ext>
            </a:extLst>
          </p:cNvPr>
          <p:cNvSpPr txBox="1">
            <a:spLocks/>
          </p:cNvSpPr>
          <p:nvPr/>
        </p:nvSpPr>
        <p:spPr>
          <a:xfrm>
            <a:off x="0" y="460318"/>
            <a:ext cx="12192000" cy="1057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b="1">
                <a:solidFill>
                  <a:schemeClr val="tx1">
                    <a:lumMod val="65000"/>
                    <a:lumOff val="35000"/>
                  </a:schemeClr>
                </a:solidFill>
                <a:latin typeface="Lato Light" panose="020F0302020204030203" pitchFamily="34" charset="0"/>
              </a:rPr>
              <a:t>Please follow us for more information:</a:t>
            </a:r>
            <a:endParaRPr kumimoji="1" lang="en-US" altLang="ja-JP" b="1" dirty="0">
              <a:solidFill>
                <a:schemeClr val="tx1">
                  <a:lumMod val="65000"/>
                  <a:lumOff val="35000"/>
                </a:schemeClr>
              </a:solidFill>
              <a:latin typeface="Lato Light" panose="020F0302020204030203" pitchFamily="34" charset="0"/>
            </a:endParaRPr>
          </a:p>
        </p:txBody>
      </p:sp>
      <p:sp>
        <p:nvSpPr>
          <p:cNvPr id="3" name="サブタイトル 16">
            <a:extLst>
              <a:ext uri="{FF2B5EF4-FFF2-40B4-BE49-F238E27FC236}">
                <a16:creationId xmlns:a16="http://schemas.microsoft.com/office/drawing/2014/main" id="{8A58A8C6-C48F-26E0-70A0-50B6C54987E6}"/>
              </a:ext>
            </a:extLst>
          </p:cNvPr>
          <p:cNvSpPr txBox="1">
            <a:spLocks/>
          </p:cNvSpPr>
          <p:nvPr/>
        </p:nvSpPr>
        <p:spPr>
          <a:xfrm>
            <a:off x="1882978" y="1527128"/>
            <a:ext cx="8229600" cy="2149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chemeClr val="tx1">
                    <a:lumMod val="65000"/>
                    <a:lumOff val="35000"/>
                  </a:schemeClr>
                </a:solidFill>
                <a:hlinkClick r:id="rId7"/>
              </a:rPr>
              <a:t>www.freeppt7.com</a:t>
            </a:r>
            <a:endParaRPr lang="en-US" sz="2400" dirty="0">
              <a:solidFill>
                <a:schemeClr val="tx1">
                  <a:lumMod val="65000"/>
                  <a:lumOff val="35000"/>
                </a:schemeClr>
              </a:solidFill>
            </a:endParaRPr>
          </a:p>
          <a:p>
            <a:pPr marL="0" indent="0" algn="ctr">
              <a:buFont typeface="Arial" panose="020B0604020202020204" pitchFamily="34" charset="0"/>
              <a:buNone/>
            </a:pPr>
            <a:r>
              <a:rPr lang="en-US" altLang="ja-JP" sz="2400" dirty="0">
                <a:solidFill>
                  <a:schemeClr val="tx1">
                    <a:lumMod val="65000"/>
                    <a:lumOff val="35000"/>
                  </a:schemeClr>
                </a:solidFill>
                <a:cs typeface="Arial" panose="020B0604020202020204" pitchFamily="34" charset="0"/>
              </a:rPr>
              <a:t>Pics: </a:t>
            </a:r>
            <a:r>
              <a:rPr lang="en-US" altLang="ja-JP" sz="2400" dirty="0">
                <a:solidFill>
                  <a:schemeClr val="tx1">
                    <a:lumMod val="65000"/>
                    <a:lumOff val="35000"/>
                  </a:schemeClr>
                </a:solidFill>
                <a:cs typeface="Arial" panose="020B0604020202020204" pitchFamily="34" charset="0"/>
                <a:hlinkClick r:id="rId8"/>
              </a:rPr>
              <a:t>www.Pixabay.com</a:t>
            </a:r>
            <a:r>
              <a:rPr lang="en-US" altLang="ja-JP" sz="2400" dirty="0">
                <a:solidFill>
                  <a:schemeClr val="tx1">
                    <a:lumMod val="65000"/>
                    <a:lumOff val="35000"/>
                  </a:schemeClr>
                </a:solidFill>
                <a:cs typeface="Arial" panose="020B0604020202020204" pitchFamily="34" charset="0"/>
              </a:rPr>
              <a:t> </a:t>
            </a:r>
          </a:p>
          <a:p>
            <a:pPr marL="0" indent="0" algn="ctr">
              <a:buFont typeface="Arial" panose="020B0604020202020204" pitchFamily="34" charset="0"/>
              <a:buNone/>
            </a:pPr>
            <a:br>
              <a:rPr lang="en-US" altLang="ja-JP" sz="1600" dirty="0">
                <a:solidFill>
                  <a:schemeClr val="tx1">
                    <a:lumMod val="65000"/>
                    <a:lumOff val="35000"/>
                  </a:schemeClr>
                </a:solidFill>
                <a:cs typeface="Arial" panose="020B0604020202020204" pitchFamily="34" charset="0"/>
              </a:rPr>
            </a:br>
            <a:endParaRPr lang="en-US" altLang="ja-JP" sz="1600" dirty="0">
              <a:solidFill>
                <a:schemeClr val="tx1">
                  <a:lumMod val="65000"/>
                  <a:lumOff val="35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9F5425C-A2B0-43F5-814E-85A71B8CDF32}"/>
              </a:ext>
            </a:extLst>
          </p:cNvPr>
          <p:cNvSpPr/>
          <p:nvPr/>
        </p:nvSpPr>
        <p:spPr>
          <a:xfrm>
            <a:off x="983432" y="2204864"/>
            <a:ext cx="6408712" cy="2280176"/>
          </a:xfrm>
          <a:prstGeom prst="rect">
            <a:avLst/>
          </a:prstGeom>
        </p:spPr>
        <p:txBody>
          <a:bodyPr wrap="square">
            <a:spAutoFit/>
          </a:bodyPr>
          <a:lstStyle/>
          <a:p>
            <a:pPr>
              <a:lnSpc>
                <a:spcPct val="200000"/>
              </a:lnSpc>
            </a:pPr>
            <a:r>
              <a:rPr lang="zh-CN" altLang="en-US" b="1" dirty="0">
                <a:solidFill>
                  <a:srgbClr val="385D8A"/>
                </a:solidFill>
                <a:cs typeface="+mn-ea"/>
                <a:sym typeface="+mn-lt"/>
              </a:rPr>
              <a:t> </a:t>
            </a:r>
            <a:r>
              <a:rPr lang="en-US" altLang="zh-CN" b="1" dirty="0">
                <a:solidFill>
                  <a:srgbClr val="385D8A"/>
                </a:solidFill>
                <a:cs typeface="+mn-ea"/>
                <a:sym typeface="+mn-lt"/>
              </a:rPr>
              <a:t>Title text</a:t>
            </a:r>
            <a:r>
              <a:rPr lang="en-US" altLang="zh-CN" dirty="0">
                <a:solidFill>
                  <a:srgbClr val="385D8A"/>
                </a:solidFill>
                <a:cs typeface="+mn-ea"/>
                <a:sym typeface="+mn-lt"/>
              </a:rPr>
              <a:t>——Click here to add text content, such as keywords, some brief introductions, etc.</a:t>
            </a:r>
            <a:endParaRPr lang="zh-CN" altLang="en-US" dirty="0">
              <a:solidFill>
                <a:srgbClr val="385D8A"/>
              </a:solidFill>
              <a:cs typeface="+mn-ea"/>
              <a:sym typeface="+mn-lt"/>
            </a:endParaRPr>
          </a:p>
          <a:p>
            <a:pPr>
              <a:lnSpc>
                <a:spcPct val="200000"/>
              </a:lnSpc>
            </a:pPr>
            <a:r>
              <a:rPr lang="en-US" altLang="zh-CN" dirty="0">
                <a:solidFill>
                  <a:srgbClr val="385D8A"/>
                </a:solidFill>
                <a:cs typeface="+mn-ea"/>
                <a:sym typeface="+mn-lt"/>
              </a:rPr>
              <a:t>Click here to add text content, such as keywords, some brief introductions, etc.</a:t>
            </a:r>
            <a:endParaRPr lang="zh-CN" altLang="en-US" dirty="0">
              <a:solidFill>
                <a:srgbClr val="385D8A"/>
              </a:solidFill>
              <a:cs typeface="+mn-ea"/>
              <a:sym typeface="+mn-lt"/>
            </a:endParaRPr>
          </a:p>
        </p:txBody>
      </p:sp>
      <p:sp>
        <p:nvSpPr>
          <p:cNvPr id="6" name="矩形 5">
            <a:extLst>
              <a:ext uri="{FF2B5EF4-FFF2-40B4-BE49-F238E27FC236}">
                <a16:creationId xmlns:a16="http://schemas.microsoft.com/office/drawing/2014/main" id="{5E4A99A2-75C4-4527-9975-5498930C3B23}"/>
              </a:ext>
            </a:extLst>
          </p:cNvPr>
          <p:cNvSpPr/>
          <p:nvPr/>
        </p:nvSpPr>
        <p:spPr>
          <a:xfrm>
            <a:off x="1211467" y="693167"/>
            <a:ext cx="2711255" cy="461665"/>
          </a:xfrm>
          <a:prstGeom prst="rect">
            <a:avLst/>
          </a:prstGeom>
        </p:spPr>
        <p:txBody>
          <a:bodyPr wrap="none">
            <a:spAutoFit/>
          </a:bodyPr>
          <a:lstStyle/>
          <a:p>
            <a:pPr lvl="0" algn="ctr"/>
            <a:r>
              <a:rPr lang="en-US" altLang="zh-CN" sz="2400" b="1" dirty="0">
                <a:solidFill>
                  <a:srgbClr val="385D8A"/>
                </a:solidFill>
                <a:cs typeface="+mn-ea"/>
                <a:sym typeface="+mn-lt"/>
              </a:rPr>
              <a:t>01 Add title text</a:t>
            </a:r>
            <a:endParaRPr lang="zh-CN" altLang="en-US" sz="2400" b="1" dirty="0">
              <a:solidFill>
                <a:srgbClr val="385D8A"/>
              </a:solidFill>
              <a:cs typeface="+mn-ea"/>
              <a:sym typeface="+mn-lt"/>
            </a:endParaRPr>
          </a:p>
        </p:txBody>
      </p:sp>
      <p:pic>
        <p:nvPicPr>
          <p:cNvPr id="9" name="图片 8">
            <a:extLst>
              <a:ext uri="{FF2B5EF4-FFF2-40B4-BE49-F238E27FC236}">
                <a16:creationId xmlns:a16="http://schemas.microsoft.com/office/drawing/2014/main" id="{3B55E517-A0B3-4BE1-9018-565FFFE7C0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80176" y="1700808"/>
            <a:ext cx="3831086" cy="3571188"/>
          </a:xfrm>
          <a:prstGeom prst="rect">
            <a:avLst/>
          </a:prstGeom>
        </p:spPr>
      </p:pic>
      <p:sp>
        <p:nvSpPr>
          <p:cNvPr id="10" name="矩形 9">
            <a:extLst>
              <a:ext uri="{FF2B5EF4-FFF2-40B4-BE49-F238E27FC236}">
                <a16:creationId xmlns:a16="http://schemas.microsoft.com/office/drawing/2014/main" id="{98669649-8FB0-46A3-9310-748494156E95}"/>
              </a:ext>
            </a:extLst>
          </p:cNvPr>
          <p:cNvSpPr/>
          <p:nvPr/>
        </p:nvSpPr>
        <p:spPr>
          <a:xfrm>
            <a:off x="8188346" y="3055515"/>
            <a:ext cx="2814745" cy="646331"/>
          </a:xfrm>
          <a:prstGeom prst="rect">
            <a:avLst/>
          </a:prstGeom>
        </p:spPr>
        <p:txBody>
          <a:bodyPr wrap="none">
            <a:spAutoFit/>
          </a:bodyPr>
          <a:lstStyle/>
          <a:p>
            <a:pPr algn="ctr"/>
            <a:r>
              <a:rPr lang="en-US" altLang="zh-CN" dirty="0">
                <a:cs typeface="+mn-ea"/>
                <a:sym typeface="+mn-lt"/>
              </a:rPr>
              <a:t>TITLE TEXT</a:t>
            </a:r>
            <a:endParaRPr lang="en-US" altLang="zh-CN" sz="3200" b="1" dirty="0">
              <a:solidFill>
                <a:srgbClr val="385D8A"/>
              </a:solidFill>
              <a:cs typeface="+mn-ea"/>
              <a:sym typeface="+mn-lt"/>
            </a:endParaRPr>
          </a:p>
          <a:p>
            <a:pPr algn="ctr"/>
            <a:r>
              <a:rPr lang="en-US" altLang="zh-CN" b="1" dirty="0">
                <a:solidFill>
                  <a:srgbClr val="385D8A"/>
                </a:solidFill>
                <a:cs typeface="+mn-ea"/>
                <a:sym typeface="+mn-lt"/>
              </a:rPr>
              <a:t>The Internet Of Things</a:t>
            </a:r>
            <a:endParaRPr lang="zh-CN" altLang="en-US" b="1" dirty="0">
              <a:solidFill>
                <a:srgbClr val="385D8A"/>
              </a:solidFill>
              <a:cs typeface="+mn-ea"/>
              <a:sym typeface="+mn-lt"/>
            </a:endParaRPr>
          </a:p>
        </p:txBody>
      </p:sp>
      <p:grpSp>
        <p:nvGrpSpPr>
          <p:cNvPr id="7" name="组合 6">
            <a:extLst>
              <a:ext uri="{FF2B5EF4-FFF2-40B4-BE49-F238E27FC236}">
                <a16:creationId xmlns:a16="http://schemas.microsoft.com/office/drawing/2014/main" id="{54FC101A-842E-4E01-9278-02D964EF07E7}"/>
              </a:ext>
            </a:extLst>
          </p:cNvPr>
          <p:cNvGrpSpPr/>
          <p:nvPr/>
        </p:nvGrpSpPr>
        <p:grpSpPr>
          <a:xfrm>
            <a:off x="707232" y="662608"/>
            <a:ext cx="492224" cy="492224"/>
            <a:chOff x="1965186" y="1419622"/>
            <a:chExt cx="302558" cy="314067"/>
          </a:xfrm>
          <a:solidFill>
            <a:srgbClr val="385D8A"/>
          </a:solidFill>
        </p:grpSpPr>
        <p:sp>
          <p:nvSpPr>
            <p:cNvPr id="8" name="矩形 7">
              <a:extLst>
                <a:ext uri="{FF2B5EF4-FFF2-40B4-BE49-F238E27FC236}">
                  <a16:creationId xmlns:a16="http://schemas.microsoft.com/office/drawing/2014/main" id="{E8FBA77A-75C2-4C93-AA79-FD092C96C96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A2A5AB52-9E24-41D2-826E-D0A0955C29A7}"/>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0675350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from="(-#ppt_w/2)" to="(#ppt_x)" calcmode="lin" valueType="num">
                                      <p:cBhvr>
                                        <p:cTn id="12" dur="600" fill="hold">
                                          <p:stCondLst>
                                            <p:cond delay="0"/>
                                          </p:stCondLst>
                                        </p:cTn>
                                        <p:tgtEl>
                                          <p:spTgt spid="6"/>
                                        </p:tgtEl>
                                        <p:attrNameLst>
                                          <p:attrName>ppt_x</p:attrName>
                                        </p:attrNameLst>
                                      </p:cBhvr>
                                    </p:anim>
                                    <p:anim from="0" to="-1.0" calcmode="lin" valueType="num">
                                      <p:cBhvr>
                                        <p:cTn id="13" dur="200" decel="50000" autoRev="1" fill="hold">
                                          <p:stCondLst>
                                            <p:cond delay="600"/>
                                          </p:stCondLst>
                                        </p:cTn>
                                        <p:tgtEl>
                                          <p:spTgt spid="6"/>
                                        </p:tgtEl>
                                        <p:attrNameLst>
                                          <p:attrName>xshear</p:attrName>
                                        </p:attrNameLst>
                                      </p:cBhvr>
                                    </p:anim>
                                    <p:animScale>
                                      <p:cBhvr>
                                        <p:cTn id="14" dur="200" decel="100000" autoRev="1" fill="hold">
                                          <p:stCondLst>
                                            <p:cond delay="600"/>
                                          </p:stCondLst>
                                        </p:cTn>
                                        <p:tgtEl>
                                          <p:spTgt spid="6"/>
                                        </p:tgtEl>
                                      </p:cBhvr>
                                      <p:from x="100000" y="100000"/>
                                      <p:to x="80000" y="100000"/>
                                    </p:animScale>
                                    <p:anim by="(#ppt_h/3+#ppt_w*0.1)" calcmode="lin" valueType="num">
                                      <p:cBhvr additive="sum">
                                        <p:cTn id="15" dur="200" decel="100000" autoRev="1" fill="hold">
                                          <p:stCondLst>
                                            <p:cond delay="600"/>
                                          </p:stCondLst>
                                        </p:cTn>
                                        <p:tgtEl>
                                          <p:spTgt spid="6"/>
                                        </p:tgtEl>
                                        <p:attrNameLst>
                                          <p:attrName>ppt_x</p:attrName>
                                        </p:attrNameLst>
                                      </p:cBhvr>
                                    </p:anim>
                                  </p:childTnLst>
                                </p:cTn>
                              </p:par>
                            </p:childTnLst>
                          </p:cTn>
                        </p:par>
                        <p:par>
                          <p:cTn id="16" fill="hold">
                            <p:stCondLst>
                              <p:cond delay="1350"/>
                            </p:stCondLst>
                            <p:childTnLst>
                              <p:par>
                                <p:cTn id="17" presetID="34"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from="(-#ppt_w/2)" to="(#ppt_x)" calcmode="lin" valueType="num">
                                      <p:cBhvr>
                                        <p:cTn id="19" dur="600" fill="hold">
                                          <p:stCondLst>
                                            <p:cond delay="0"/>
                                          </p:stCondLst>
                                        </p:cTn>
                                        <p:tgtEl>
                                          <p:spTgt spid="9"/>
                                        </p:tgtEl>
                                        <p:attrNameLst>
                                          <p:attrName>ppt_x</p:attrName>
                                        </p:attrNameLst>
                                      </p:cBhvr>
                                    </p:anim>
                                    <p:anim from="0" to="-1.0" calcmode="lin" valueType="num">
                                      <p:cBhvr>
                                        <p:cTn id="20" dur="200" decel="50000" autoRev="1" fill="hold">
                                          <p:stCondLst>
                                            <p:cond delay="600"/>
                                          </p:stCondLst>
                                        </p:cTn>
                                        <p:tgtEl>
                                          <p:spTgt spid="9"/>
                                        </p:tgtEl>
                                        <p:attrNameLst>
                                          <p:attrName>xshear</p:attrName>
                                        </p:attrNameLst>
                                      </p:cBhvr>
                                    </p:anim>
                                    <p:animScale>
                                      <p:cBhvr>
                                        <p:cTn id="21" dur="200" decel="100000" autoRev="1" fill="hold">
                                          <p:stCondLst>
                                            <p:cond delay="600"/>
                                          </p:stCondLst>
                                        </p:cTn>
                                        <p:tgtEl>
                                          <p:spTgt spid="9"/>
                                        </p:tgtEl>
                                      </p:cBhvr>
                                      <p:from x="100000" y="100000"/>
                                      <p:to x="80000" y="100000"/>
                                    </p:animScale>
                                    <p:anim by="(#ppt_h/3+#ppt_w*0.1)" calcmode="lin" valueType="num">
                                      <p:cBhvr additive="sum">
                                        <p:cTn id="22" dur="200" decel="100000" autoRev="1" fill="hold">
                                          <p:stCondLst>
                                            <p:cond delay="600"/>
                                          </p:stCondLst>
                                        </p:cTn>
                                        <p:tgtEl>
                                          <p:spTgt spid="9"/>
                                        </p:tgtEl>
                                        <p:attrNameLst>
                                          <p:attrName>ppt_x</p:attrName>
                                        </p:attrNameLst>
                                      </p:cBhvr>
                                    </p:anim>
                                  </p:childTnLst>
                                </p:cTn>
                              </p:par>
                            </p:childTnLst>
                          </p:cTn>
                        </p:par>
                        <p:par>
                          <p:cTn id="23" fill="hold">
                            <p:stCondLst>
                              <p:cond delay="2350"/>
                            </p:stCondLst>
                            <p:childTnLst>
                              <p:par>
                                <p:cTn id="24" presetID="2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par>
                          <p:cTn id="27" fill="hold">
                            <p:stCondLst>
                              <p:cond delay="285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F3BFE1F-C8FC-45FA-85B9-F892A7256134}"/>
              </a:ext>
            </a:extLst>
          </p:cNvPr>
          <p:cNvSpPr/>
          <p:nvPr/>
        </p:nvSpPr>
        <p:spPr>
          <a:xfrm>
            <a:off x="917326" y="657226"/>
            <a:ext cx="4026546" cy="461665"/>
          </a:xfrm>
          <a:prstGeom prst="rect">
            <a:avLst/>
          </a:prstGeom>
        </p:spPr>
        <p:txBody>
          <a:bodyPr wrap="square">
            <a:spAutoFit/>
          </a:bodyPr>
          <a:lstStyle/>
          <a:p>
            <a:pPr lvl="0" algn="ctr"/>
            <a:r>
              <a:rPr lang="en-US" altLang="zh-CN" sz="2400" b="1" dirty="0">
                <a:solidFill>
                  <a:srgbClr val="385D8A"/>
                </a:solidFill>
                <a:cs typeface="+mn-ea"/>
                <a:sym typeface="+mn-lt"/>
              </a:rPr>
              <a:t>01 Add title text</a:t>
            </a:r>
            <a:endParaRPr lang="zh-CN" altLang="en-US" sz="2400" b="1" dirty="0">
              <a:solidFill>
                <a:srgbClr val="385D8A"/>
              </a:solidFill>
              <a:cs typeface="+mn-ea"/>
              <a:sym typeface="+mn-lt"/>
            </a:endParaRPr>
          </a:p>
        </p:txBody>
      </p:sp>
      <p:pic>
        <p:nvPicPr>
          <p:cNvPr id="37" name="图片 36" descr="images.jpeg">
            <a:extLst>
              <a:ext uri="{FF2B5EF4-FFF2-40B4-BE49-F238E27FC236}">
                <a16:creationId xmlns:a16="http://schemas.microsoft.com/office/drawing/2014/main" id="{D5D9092F-7E8F-4B73-8197-FADAB167761D}"/>
              </a:ext>
            </a:extLst>
          </p:cNvPr>
          <p:cNvPicPr>
            <a:picLocks noChangeAspect="1"/>
          </p:cNvPicPr>
          <p:nvPr/>
        </p:nvPicPr>
        <p:blipFill>
          <a:blip r:embed="rId3" cstate="print"/>
          <a:stretch>
            <a:fillRect/>
          </a:stretch>
        </p:blipFill>
        <p:spPr bwMode="auto">
          <a:xfrm rot="900000">
            <a:off x="9816604" y="1556792"/>
            <a:ext cx="1249975" cy="1804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6" name="Picture 2">
            <a:extLst>
              <a:ext uri="{FF2B5EF4-FFF2-40B4-BE49-F238E27FC236}">
                <a16:creationId xmlns:a16="http://schemas.microsoft.com/office/drawing/2014/main" id="{CFD46B49-0632-43B5-B23B-32435AAE60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700000">
            <a:off x="8486869" y="3742215"/>
            <a:ext cx="1300213" cy="18426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 name="组合 1">
            <a:extLst>
              <a:ext uri="{FF2B5EF4-FFF2-40B4-BE49-F238E27FC236}">
                <a16:creationId xmlns:a16="http://schemas.microsoft.com/office/drawing/2014/main" id="{C2E72F39-4227-47A9-96A9-93C6F724D5C6}"/>
              </a:ext>
            </a:extLst>
          </p:cNvPr>
          <p:cNvGrpSpPr/>
          <p:nvPr/>
        </p:nvGrpSpPr>
        <p:grpSpPr>
          <a:xfrm>
            <a:off x="1383212" y="1873897"/>
            <a:ext cx="8351338" cy="4256103"/>
            <a:chOff x="1383212" y="1873897"/>
            <a:chExt cx="8351338" cy="4256103"/>
          </a:xfrm>
        </p:grpSpPr>
        <p:sp>
          <p:nvSpPr>
            <p:cNvPr id="38" name="Freeform 4">
              <a:extLst>
                <a:ext uri="{FF2B5EF4-FFF2-40B4-BE49-F238E27FC236}">
                  <a16:creationId xmlns:a16="http://schemas.microsoft.com/office/drawing/2014/main" id="{484265A6-E31E-424A-BC16-5CD97B952157}"/>
                </a:ext>
              </a:extLst>
            </p:cNvPr>
            <p:cNvSpPr>
              <a:spLocks noEditPoints="1"/>
            </p:cNvSpPr>
            <p:nvPr/>
          </p:nvSpPr>
          <p:spPr bwMode="gray">
            <a:xfrm>
              <a:off x="1383212" y="2340637"/>
              <a:ext cx="5614987" cy="3789363"/>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67AFBD"/>
                </a:gs>
                <a:gs pos="100000">
                  <a:srgbClr val="53548A"/>
                </a:gs>
              </a:gsLst>
              <a:lin ang="5400000" scaled="1"/>
            </a:gradFill>
            <a:ln w="0">
              <a:noFill/>
              <a:prstDash val="solid"/>
              <a:round/>
              <a:headEnd/>
              <a:tailEnd/>
            </a:ln>
            <a:effectLst>
              <a:outerShdw dist="206741" dir="8249373" algn="ctr" rotWithShape="0">
                <a:srgbClr val="C1D1D3">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cs typeface="+mn-ea"/>
                <a:sym typeface="+mn-lt"/>
              </a:endParaRPr>
            </a:p>
          </p:txBody>
        </p:sp>
        <p:grpSp>
          <p:nvGrpSpPr>
            <p:cNvPr id="39" name="组合 34">
              <a:extLst>
                <a:ext uri="{FF2B5EF4-FFF2-40B4-BE49-F238E27FC236}">
                  <a16:creationId xmlns:a16="http://schemas.microsoft.com/office/drawing/2014/main" id="{9B5BD8B6-6778-4DB4-8FCB-CB3BA3744F8C}"/>
                </a:ext>
              </a:extLst>
            </p:cNvPr>
            <p:cNvGrpSpPr>
              <a:grpSpLocks/>
            </p:cNvGrpSpPr>
            <p:nvPr/>
          </p:nvGrpSpPr>
          <p:grpSpPr bwMode="auto">
            <a:xfrm>
              <a:off x="4295775" y="4088460"/>
              <a:ext cx="1562100" cy="1741487"/>
              <a:chOff x="3649663" y="4295775"/>
              <a:chExt cx="1704975" cy="1885950"/>
            </a:xfrm>
          </p:grpSpPr>
          <p:sp>
            <p:nvSpPr>
              <p:cNvPr id="62" name="Oval 35">
                <a:extLst>
                  <a:ext uri="{FF2B5EF4-FFF2-40B4-BE49-F238E27FC236}">
                    <a16:creationId xmlns:a16="http://schemas.microsoft.com/office/drawing/2014/main" id="{9AFB8061-6E0B-47BF-8F88-85F04865BD06}"/>
                  </a:ext>
                </a:extLst>
              </p:cNvPr>
              <p:cNvSpPr>
                <a:spLocks noChangeArrowheads="1"/>
              </p:cNvSpPr>
              <p:nvPr/>
            </p:nvSpPr>
            <p:spPr bwMode="gray">
              <a:xfrm rot="-723406">
                <a:off x="3717925" y="5514975"/>
                <a:ext cx="1438275" cy="66675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3" name="Oval 36">
                <a:extLst>
                  <a:ext uri="{FF2B5EF4-FFF2-40B4-BE49-F238E27FC236}">
                    <a16:creationId xmlns:a16="http://schemas.microsoft.com/office/drawing/2014/main" id="{8866AE44-E39A-4A34-974A-3B97FB3FA852}"/>
                  </a:ext>
                </a:extLst>
              </p:cNvPr>
              <p:cNvSpPr>
                <a:spLocks noChangeArrowheads="1"/>
              </p:cNvSpPr>
              <p:nvPr/>
            </p:nvSpPr>
            <p:spPr bwMode="gray">
              <a:xfrm>
                <a:off x="3649663" y="4295775"/>
                <a:ext cx="1704975" cy="1706563"/>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4" name="Oval 37">
                <a:extLst>
                  <a:ext uri="{FF2B5EF4-FFF2-40B4-BE49-F238E27FC236}">
                    <a16:creationId xmlns:a16="http://schemas.microsoft.com/office/drawing/2014/main" id="{770A2210-EAA3-4182-B07B-94FD0D361836}"/>
                  </a:ext>
                </a:extLst>
              </p:cNvPr>
              <p:cNvSpPr>
                <a:spLocks noChangeArrowheads="1"/>
              </p:cNvSpPr>
              <p:nvPr/>
            </p:nvSpPr>
            <p:spPr bwMode="gray">
              <a:xfrm>
                <a:off x="3670300" y="4305300"/>
                <a:ext cx="1665288" cy="166370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5" name="Oval 38">
                <a:extLst>
                  <a:ext uri="{FF2B5EF4-FFF2-40B4-BE49-F238E27FC236}">
                    <a16:creationId xmlns:a16="http://schemas.microsoft.com/office/drawing/2014/main" id="{5CFCDFCA-4BCE-4B96-96A6-E47E85AED1A8}"/>
                  </a:ext>
                </a:extLst>
              </p:cNvPr>
              <p:cNvSpPr>
                <a:spLocks noChangeArrowheads="1"/>
              </p:cNvSpPr>
              <p:nvPr/>
            </p:nvSpPr>
            <p:spPr bwMode="gray">
              <a:xfrm>
                <a:off x="3687763" y="4321175"/>
                <a:ext cx="1584325" cy="155575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6" name="Oval 39">
                <a:extLst>
                  <a:ext uri="{FF2B5EF4-FFF2-40B4-BE49-F238E27FC236}">
                    <a16:creationId xmlns:a16="http://schemas.microsoft.com/office/drawing/2014/main" id="{C0864953-FE86-42EA-B47C-24E86417CDD6}"/>
                  </a:ext>
                </a:extLst>
              </p:cNvPr>
              <p:cNvSpPr>
                <a:spLocks noChangeArrowheads="1"/>
              </p:cNvSpPr>
              <p:nvPr/>
            </p:nvSpPr>
            <p:spPr bwMode="gray">
              <a:xfrm>
                <a:off x="3779838" y="4365625"/>
                <a:ext cx="1409700" cy="126206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grpSp>
        <p:sp>
          <p:nvSpPr>
            <p:cNvPr id="40" name="Text Box 40">
              <a:extLst>
                <a:ext uri="{FF2B5EF4-FFF2-40B4-BE49-F238E27FC236}">
                  <a16:creationId xmlns:a16="http://schemas.microsoft.com/office/drawing/2014/main" id="{E55BA103-C8B9-468A-929B-144DA154C5D3}"/>
                </a:ext>
              </a:extLst>
            </p:cNvPr>
            <p:cNvSpPr txBox="1">
              <a:spLocks noChangeArrowheads="1"/>
            </p:cNvSpPr>
            <p:nvPr/>
          </p:nvSpPr>
          <p:spPr bwMode="gray">
            <a:xfrm>
              <a:off x="4656138" y="4593285"/>
              <a:ext cx="5078412" cy="461665"/>
            </a:xfrm>
            <a:prstGeom prst="rect">
              <a:avLst/>
            </a:prstGeom>
            <a:noFill/>
            <a:ln w="9525" algn="ctr">
              <a:noFill/>
              <a:miter lim="800000"/>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385D8A"/>
                  </a:solidFill>
                  <a:effectLst/>
                  <a:uLnTx/>
                  <a:uFillTx/>
                  <a:latin typeface="+mn-lt"/>
                  <a:ea typeface="+mn-ea"/>
                  <a:cs typeface="+mn-ea"/>
                  <a:sym typeface="+mn-lt"/>
                </a:rPr>
                <a:t>20XX</a:t>
              </a:r>
              <a:r>
                <a:rPr kumimoji="0" lang="en-US" altLang="zh-CN" sz="2400" b="1" i="0" u="none" strike="noStrike" kern="0" cap="none" spc="0" normalizeH="0" baseline="0" noProof="0" dirty="0">
                  <a:ln>
                    <a:noFill/>
                  </a:ln>
                  <a:solidFill>
                    <a:srgbClr val="385D8A"/>
                  </a:solidFill>
                  <a:uLnTx/>
                  <a:uFillTx/>
                  <a:cs typeface="+mn-ea"/>
                  <a:sym typeface="+mn-lt"/>
                </a:rPr>
                <a:t>  </a:t>
              </a:r>
              <a:r>
                <a:rPr kumimoji="0" lang="en-US" altLang="zh-CN" sz="2000" i="0" u="none" strike="noStrike" kern="0" cap="none" spc="0" normalizeH="0" baseline="0" noProof="0" dirty="0">
                  <a:ln>
                    <a:noFill/>
                  </a:ln>
                  <a:solidFill>
                    <a:srgbClr val="385D8A"/>
                  </a:solidFill>
                  <a:uLnTx/>
                  <a:uFillTx/>
                  <a:cs typeface="+mn-ea"/>
                  <a:sym typeface="+mn-lt"/>
                </a:rPr>
                <a:t>Fill in the description</a:t>
              </a:r>
            </a:p>
          </p:txBody>
        </p:sp>
        <p:sp>
          <p:nvSpPr>
            <p:cNvPr id="41" name="Oval 41">
              <a:extLst>
                <a:ext uri="{FF2B5EF4-FFF2-40B4-BE49-F238E27FC236}">
                  <a16:creationId xmlns:a16="http://schemas.microsoft.com/office/drawing/2014/main" id="{D67B6201-10B6-4BAE-A86D-9BC540FF5225}"/>
                </a:ext>
              </a:extLst>
            </p:cNvPr>
            <p:cNvSpPr>
              <a:spLocks noChangeArrowheads="1"/>
            </p:cNvSpPr>
            <p:nvPr/>
          </p:nvSpPr>
          <p:spPr bwMode="gray">
            <a:xfrm rot="20827004">
              <a:off x="1741488" y="4636147"/>
              <a:ext cx="1133475" cy="6096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grpSp>
          <p:nvGrpSpPr>
            <p:cNvPr id="42" name="Group 42">
              <a:extLst>
                <a:ext uri="{FF2B5EF4-FFF2-40B4-BE49-F238E27FC236}">
                  <a16:creationId xmlns:a16="http://schemas.microsoft.com/office/drawing/2014/main" id="{A3980D26-F259-4D99-9E4B-BCDA5C289EA3}"/>
                </a:ext>
              </a:extLst>
            </p:cNvPr>
            <p:cNvGrpSpPr>
              <a:grpSpLocks/>
            </p:cNvGrpSpPr>
            <p:nvPr/>
          </p:nvGrpSpPr>
          <p:grpSpPr bwMode="auto">
            <a:xfrm>
              <a:off x="1487488" y="3656660"/>
              <a:ext cx="5310846" cy="1441450"/>
              <a:chOff x="732" y="2112"/>
              <a:chExt cx="3260" cy="860"/>
            </a:xfrm>
          </p:grpSpPr>
          <p:sp>
            <p:nvSpPr>
              <p:cNvPr id="57" name="Oval 43">
                <a:extLst>
                  <a:ext uri="{FF2B5EF4-FFF2-40B4-BE49-F238E27FC236}">
                    <a16:creationId xmlns:a16="http://schemas.microsoft.com/office/drawing/2014/main" id="{55F83455-7A4B-4079-9563-5577854311A8}"/>
                  </a:ext>
                </a:extLst>
              </p:cNvPr>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8" name="Oval 44">
                <a:extLst>
                  <a:ext uri="{FF2B5EF4-FFF2-40B4-BE49-F238E27FC236}">
                    <a16:creationId xmlns:a16="http://schemas.microsoft.com/office/drawing/2014/main" id="{C3F07753-B849-4475-BA86-55E4C9706D11}"/>
                  </a:ext>
                </a:extLst>
              </p:cNvPr>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9" name="Oval 45">
                <a:extLst>
                  <a:ext uri="{FF2B5EF4-FFF2-40B4-BE49-F238E27FC236}">
                    <a16:creationId xmlns:a16="http://schemas.microsoft.com/office/drawing/2014/main" id="{D652BDE2-50C1-4C33-A795-203F91BEE0E3}"/>
                  </a:ext>
                </a:extLst>
              </p:cNvPr>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0" name="Oval 46">
                <a:extLst>
                  <a:ext uri="{FF2B5EF4-FFF2-40B4-BE49-F238E27FC236}">
                    <a16:creationId xmlns:a16="http://schemas.microsoft.com/office/drawing/2014/main" id="{EED15701-4E1F-407A-86F3-D0EA982ADCAC}"/>
                  </a:ext>
                </a:extLst>
              </p:cNvPr>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1" name="Text Box 47">
                <a:extLst>
                  <a:ext uri="{FF2B5EF4-FFF2-40B4-BE49-F238E27FC236}">
                    <a16:creationId xmlns:a16="http://schemas.microsoft.com/office/drawing/2014/main" id="{8BF8C3D2-FE5E-47E2-A211-BC4C958999E6}"/>
                  </a:ext>
                </a:extLst>
              </p:cNvPr>
              <p:cNvSpPr txBox="1">
                <a:spLocks noChangeArrowheads="1"/>
              </p:cNvSpPr>
              <p:nvPr/>
            </p:nvSpPr>
            <p:spPr bwMode="gray">
              <a:xfrm>
                <a:off x="875" y="2355"/>
                <a:ext cx="311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rgbClr val="385D8A"/>
                    </a:solidFill>
                    <a:effectLst/>
                    <a:uLnTx/>
                    <a:uFillTx/>
                    <a:latin typeface="+mn-lt"/>
                    <a:ea typeface="+mn-ea"/>
                    <a:cs typeface="+mn-ea"/>
                    <a:sym typeface="+mn-lt"/>
                  </a:rPr>
                  <a:t>20XX       </a:t>
                </a:r>
                <a:r>
                  <a:rPr kumimoji="0" lang="en-US" altLang="zh-CN" sz="2000" i="0" u="none" strike="noStrike" kern="0" cap="none" spc="0" normalizeH="0" baseline="0" noProof="0" dirty="0">
                    <a:ln>
                      <a:noFill/>
                    </a:ln>
                    <a:solidFill>
                      <a:srgbClr val="385D8A"/>
                    </a:solidFill>
                    <a:effectLst/>
                    <a:uLnTx/>
                    <a:uFillTx/>
                    <a:latin typeface="+mn-lt"/>
                    <a:ea typeface="+mn-ea"/>
                    <a:cs typeface="+mn-ea"/>
                    <a:sym typeface="+mn-lt"/>
                  </a:rPr>
                  <a:t>Fill in the description</a:t>
                </a:r>
              </a:p>
            </p:txBody>
          </p:sp>
        </p:grpSp>
        <p:sp>
          <p:nvSpPr>
            <p:cNvPr id="43" name="Oval 48">
              <a:extLst>
                <a:ext uri="{FF2B5EF4-FFF2-40B4-BE49-F238E27FC236}">
                  <a16:creationId xmlns:a16="http://schemas.microsoft.com/office/drawing/2014/main" id="{2CBDB834-E356-4DEB-98FF-41B3DD62F2C0}"/>
                </a:ext>
              </a:extLst>
            </p:cNvPr>
            <p:cNvSpPr>
              <a:spLocks noChangeArrowheads="1"/>
            </p:cNvSpPr>
            <p:nvPr/>
          </p:nvSpPr>
          <p:spPr bwMode="gray">
            <a:xfrm>
              <a:off x="1563688" y="2880372"/>
              <a:ext cx="914400" cy="5334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4" name="Oval 49">
              <a:extLst>
                <a:ext uri="{FF2B5EF4-FFF2-40B4-BE49-F238E27FC236}">
                  <a16:creationId xmlns:a16="http://schemas.microsoft.com/office/drawing/2014/main" id="{43233399-6296-4728-86C3-E469E36EC587}"/>
                </a:ext>
              </a:extLst>
            </p:cNvPr>
            <p:cNvSpPr>
              <a:spLocks noChangeArrowheads="1"/>
            </p:cNvSpPr>
            <p:nvPr/>
          </p:nvSpPr>
          <p:spPr bwMode="gray">
            <a:xfrm>
              <a:off x="1639888" y="2273947"/>
              <a:ext cx="1023937" cy="1023938"/>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5" name="Oval 50">
              <a:extLst>
                <a:ext uri="{FF2B5EF4-FFF2-40B4-BE49-F238E27FC236}">
                  <a16:creationId xmlns:a16="http://schemas.microsoft.com/office/drawing/2014/main" id="{F05CB81D-CD64-479B-A6D0-AE5C29A6254A}"/>
                </a:ext>
              </a:extLst>
            </p:cNvPr>
            <p:cNvSpPr>
              <a:spLocks noChangeArrowheads="1"/>
            </p:cNvSpPr>
            <p:nvPr/>
          </p:nvSpPr>
          <p:spPr bwMode="gray">
            <a:xfrm>
              <a:off x="1652588" y="2278710"/>
              <a:ext cx="1000125" cy="1000125"/>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6" name="Oval 51">
              <a:extLst>
                <a:ext uri="{FF2B5EF4-FFF2-40B4-BE49-F238E27FC236}">
                  <a16:creationId xmlns:a16="http://schemas.microsoft.com/office/drawing/2014/main" id="{04539630-7238-44CE-B0D1-521D8F8B0813}"/>
                </a:ext>
              </a:extLst>
            </p:cNvPr>
            <p:cNvSpPr>
              <a:spLocks noChangeArrowheads="1"/>
            </p:cNvSpPr>
            <p:nvPr/>
          </p:nvSpPr>
          <p:spPr bwMode="gray">
            <a:xfrm>
              <a:off x="1663700" y="2289822"/>
              <a:ext cx="950913" cy="93345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7" name="Oval 52">
              <a:extLst>
                <a:ext uri="{FF2B5EF4-FFF2-40B4-BE49-F238E27FC236}">
                  <a16:creationId xmlns:a16="http://schemas.microsoft.com/office/drawing/2014/main" id="{90F85A17-D66E-461E-8F10-D2094F4E2376}"/>
                </a:ext>
              </a:extLst>
            </p:cNvPr>
            <p:cNvSpPr>
              <a:spLocks noChangeArrowheads="1"/>
            </p:cNvSpPr>
            <p:nvPr/>
          </p:nvSpPr>
          <p:spPr bwMode="gray">
            <a:xfrm>
              <a:off x="1717675" y="2315222"/>
              <a:ext cx="847725" cy="75723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8" name="Text Box 53">
              <a:extLst>
                <a:ext uri="{FF2B5EF4-FFF2-40B4-BE49-F238E27FC236}">
                  <a16:creationId xmlns:a16="http://schemas.microsoft.com/office/drawing/2014/main" id="{60A85170-1F78-445C-AABE-B23C1674E658}"/>
                </a:ext>
              </a:extLst>
            </p:cNvPr>
            <p:cNvSpPr txBox="1">
              <a:spLocks noChangeArrowheads="1"/>
            </p:cNvSpPr>
            <p:nvPr/>
          </p:nvSpPr>
          <p:spPr bwMode="gray">
            <a:xfrm>
              <a:off x="1767692" y="2550172"/>
              <a:ext cx="6348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385D8A"/>
                  </a:solidFill>
                  <a:effectLst/>
                  <a:uLnTx/>
                  <a:uFillTx/>
                  <a:latin typeface="+mn-lt"/>
                  <a:ea typeface="+mn-ea"/>
                  <a:cs typeface="+mn-ea"/>
                  <a:sym typeface="+mn-lt"/>
                </a:rPr>
                <a:t>20XX</a:t>
              </a:r>
              <a:endParaRPr kumimoji="0" lang="en-US" altLang="zh-CN" sz="1800" b="0" i="0" u="none" strike="noStrike" kern="0" cap="none" spc="0" normalizeH="0" baseline="0" noProof="0" dirty="0">
                <a:ln>
                  <a:noFill/>
                </a:ln>
                <a:solidFill>
                  <a:srgbClr val="385D8A"/>
                </a:solidFill>
                <a:effectLst/>
                <a:uLnTx/>
                <a:uFillTx/>
                <a:latin typeface="+mn-lt"/>
                <a:ea typeface="+mn-ea"/>
                <a:cs typeface="+mn-ea"/>
                <a:sym typeface="+mn-lt"/>
              </a:endParaRPr>
            </a:p>
          </p:txBody>
        </p:sp>
        <p:sp>
          <p:nvSpPr>
            <p:cNvPr id="49" name="Oval 54">
              <a:extLst>
                <a:ext uri="{FF2B5EF4-FFF2-40B4-BE49-F238E27FC236}">
                  <a16:creationId xmlns:a16="http://schemas.microsoft.com/office/drawing/2014/main" id="{E412980F-0EBA-4304-B89B-99A50CEE143E}"/>
                </a:ext>
              </a:extLst>
            </p:cNvPr>
            <p:cNvSpPr>
              <a:spLocks noChangeArrowheads="1"/>
            </p:cNvSpPr>
            <p:nvPr/>
          </p:nvSpPr>
          <p:spPr bwMode="gray">
            <a:xfrm>
              <a:off x="2830513" y="2407297"/>
              <a:ext cx="685800" cy="2286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0" name="Oval 55">
              <a:extLst>
                <a:ext uri="{FF2B5EF4-FFF2-40B4-BE49-F238E27FC236}">
                  <a16:creationId xmlns:a16="http://schemas.microsoft.com/office/drawing/2014/main" id="{03B25D5C-2402-4E2E-AD2A-43BD892BCBE5}"/>
                </a:ext>
              </a:extLst>
            </p:cNvPr>
            <p:cNvSpPr>
              <a:spLocks noChangeArrowheads="1"/>
            </p:cNvSpPr>
            <p:nvPr/>
          </p:nvSpPr>
          <p:spPr bwMode="gray">
            <a:xfrm>
              <a:off x="2952750" y="1873897"/>
              <a:ext cx="682625" cy="682625"/>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1" name="Oval 56">
              <a:extLst>
                <a:ext uri="{FF2B5EF4-FFF2-40B4-BE49-F238E27FC236}">
                  <a16:creationId xmlns:a16="http://schemas.microsoft.com/office/drawing/2014/main" id="{2E6B333E-02C0-489A-BC4D-554AD6992357}"/>
                </a:ext>
              </a:extLst>
            </p:cNvPr>
            <p:cNvSpPr>
              <a:spLocks noChangeArrowheads="1"/>
            </p:cNvSpPr>
            <p:nvPr/>
          </p:nvSpPr>
          <p:spPr bwMode="gray">
            <a:xfrm>
              <a:off x="2962275" y="1877072"/>
              <a:ext cx="665163" cy="66675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2" name="Oval 57">
              <a:extLst>
                <a:ext uri="{FF2B5EF4-FFF2-40B4-BE49-F238E27FC236}">
                  <a16:creationId xmlns:a16="http://schemas.microsoft.com/office/drawing/2014/main" id="{6FA64E4A-065A-41A5-A66F-E4C2FB892CB7}"/>
                </a:ext>
              </a:extLst>
            </p:cNvPr>
            <p:cNvSpPr>
              <a:spLocks noChangeArrowheads="1"/>
            </p:cNvSpPr>
            <p:nvPr/>
          </p:nvSpPr>
          <p:spPr bwMode="gray">
            <a:xfrm>
              <a:off x="2968625" y="1883422"/>
              <a:ext cx="633413" cy="62230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3" name="Oval 58">
              <a:extLst>
                <a:ext uri="{FF2B5EF4-FFF2-40B4-BE49-F238E27FC236}">
                  <a16:creationId xmlns:a16="http://schemas.microsoft.com/office/drawing/2014/main" id="{111C88E2-610F-415E-B395-BA3F2E8488BB}"/>
                </a:ext>
              </a:extLst>
            </p:cNvPr>
            <p:cNvSpPr>
              <a:spLocks noChangeArrowheads="1"/>
            </p:cNvSpPr>
            <p:nvPr/>
          </p:nvSpPr>
          <p:spPr bwMode="gray">
            <a:xfrm>
              <a:off x="3005138" y="1902472"/>
              <a:ext cx="563562" cy="50323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4" name="Text Box 59">
              <a:extLst>
                <a:ext uri="{FF2B5EF4-FFF2-40B4-BE49-F238E27FC236}">
                  <a16:creationId xmlns:a16="http://schemas.microsoft.com/office/drawing/2014/main" id="{45439760-7E37-4DBF-94E9-A8213A05B57E}"/>
                </a:ext>
              </a:extLst>
            </p:cNvPr>
            <p:cNvSpPr txBox="1">
              <a:spLocks noChangeArrowheads="1"/>
            </p:cNvSpPr>
            <p:nvPr/>
          </p:nvSpPr>
          <p:spPr bwMode="gray">
            <a:xfrm>
              <a:off x="2999656" y="1982167"/>
              <a:ext cx="473711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385D8A"/>
                  </a:solidFill>
                  <a:effectLst/>
                  <a:uLnTx/>
                  <a:uFillTx/>
                  <a:latin typeface="+mn-lt"/>
                  <a:ea typeface="+mn-ea"/>
                  <a:cs typeface="+mn-ea"/>
                  <a:sym typeface="+mn-lt"/>
                </a:rPr>
                <a:t>20XX   </a:t>
              </a:r>
              <a:r>
                <a:rPr kumimoji="0" lang="en-US" altLang="zh-CN" sz="1800" i="0" u="none" strike="noStrike" kern="0" cap="none" spc="0" normalizeH="0" baseline="0" noProof="0" dirty="0">
                  <a:ln>
                    <a:noFill/>
                  </a:ln>
                  <a:solidFill>
                    <a:srgbClr val="385D8A"/>
                  </a:solidFill>
                  <a:effectLst/>
                  <a:uLnTx/>
                  <a:uFillTx/>
                  <a:latin typeface="+mn-lt"/>
                  <a:ea typeface="+mn-ea"/>
                  <a:cs typeface="+mn-ea"/>
                  <a:sym typeface="+mn-lt"/>
                </a:rPr>
                <a:t>Fill in the description</a:t>
              </a:r>
            </a:p>
          </p:txBody>
        </p:sp>
        <p:pic>
          <p:nvPicPr>
            <p:cNvPr id="55" name="图片 34" descr="index.gif">
              <a:extLst>
                <a:ext uri="{FF2B5EF4-FFF2-40B4-BE49-F238E27FC236}">
                  <a16:creationId xmlns:a16="http://schemas.microsoft.com/office/drawing/2014/main" id="{85802512-CC6B-4475-8E2D-EABB5087E37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81525" y="3282924"/>
              <a:ext cx="584802" cy="58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矩形 66">
              <a:extLst>
                <a:ext uri="{FF2B5EF4-FFF2-40B4-BE49-F238E27FC236}">
                  <a16:creationId xmlns:a16="http://schemas.microsoft.com/office/drawing/2014/main" id="{62B48EFC-01CD-4FCC-B0FB-EF93671D30B2}"/>
                </a:ext>
              </a:extLst>
            </p:cNvPr>
            <p:cNvSpPr/>
            <p:nvPr/>
          </p:nvSpPr>
          <p:spPr>
            <a:xfrm>
              <a:off x="2859185" y="2708920"/>
              <a:ext cx="6096000" cy="369332"/>
            </a:xfrm>
            <a:prstGeom prst="rect">
              <a:avLst/>
            </a:prstGeom>
          </p:spPr>
          <p:txBody>
            <a:bodyPr>
              <a:spAutoFit/>
            </a:bodyPr>
            <a:lstStyle/>
            <a:p>
              <a:r>
                <a:rPr lang="en-US" altLang="zh-CN" kern="0"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grpSp>
      <p:grpSp>
        <p:nvGrpSpPr>
          <p:cNvPr id="35" name="组合 34">
            <a:extLst>
              <a:ext uri="{FF2B5EF4-FFF2-40B4-BE49-F238E27FC236}">
                <a16:creationId xmlns:a16="http://schemas.microsoft.com/office/drawing/2014/main" id="{2AF5E5B3-3B4E-4900-9D9A-053B2DB6E88B}"/>
              </a:ext>
            </a:extLst>
          </p:cNvPr>
          <p:cNvGrpSpPr/>
          <p:nvPr/>
        </p:nvGrpSpPr>
        <p:grpSpPr>
          <a:xfrm>
            <a:off x="707232" y="662608"/>
            <a:ext cx="492224" cy="492224"/>
            <a:chOff x="1965186" y="1419622"/>
            <a:chExt cx="302558" cy="314067"/>
          </a:xfrm>
          <a:solidFill>
            <a:srgbClr val="385D8A"/>
          </a:solidFill>
        </p:grpSpPr>
        <p:sp>
          <p:nvSpPr>
            <p:cNvPr id="68" name="矩形 67">
              <a:extLst>
                <a:ext uri="{FF2B5EF4-FFF2-40B4-BE49-F238E27FC236}">
                  <a16:creationId xmlns:a16="http://schemas.microsoft.com/office/drawing/2014/main" id="{A2DA4AF7-59F0-4BD4-9421-8DB823FBAB5C}"/>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68">
              <a:extLst>
                <a:ext uri="{FF2B5EF4-FFF2-40B4-BE49-F238E27FC236}">
                  <a16:creationId xmlns:a16="http://schemas.microsoft.com/office/drawing/2014/main" id="{10E3175A-99D0-4BDC-81E6-3A6A113236DD}"/>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98912605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50" fill="hold"/>
                                        <p:tgtEl>
                                          <p:spTgt spid="35"/>
                                        </p:tgtEl>
                                        <p:attrNameLst>
                                          <p:attrName>ppt_w</p:attrName>
                                        </p:attrNameLst>
                                      </p:cBhvr>
                                      <p:tavLst>
                                        <p:tav tm="0">
                                          <p:val>
                                            <p:fltVal val="0"/>
                                          </p:val>
                                        </p:tav>
                                        <p:tav tm="100000">
                                          <p:val>
                                            <p:strVal val="#ppt_w"/>
                                          </p:val>
                                        </p:tav>
                                      </p:tavLst>
                                    </p:anim>
                                    <p:anim calcmode="lin" valueType="num">
                                      <p:cBhvr>
                                        <p:cTn id="8" dur="350" fill="hold"/>
                                        <p:tgtEl>
                                          <p:spTgt spid="35"/>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25"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7"/>
                                        </p:tgtEl>
                                      </p:cBhvr>
                                    </p:animEffect>
                                  </p:childTnLst>
                                </p:cTn>
                              </p:par>
                            </p:childTnLst>
                          </p:cTn>
                        </p:par>
                        <p:par>
                          <p:cTn id="27" fill="hold">
                            <p:stCondLst>
                              <p:cond delay="2350"/>
                            </p:stCondLst>
                            <p:childTnLst>
                              <p:par>
                                <p:cTn id="28" presetID="25"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3" dur="1000" fill="hold"/>
                                        <p:tgtEl>
                                          <p:spTgt spid="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2"/>
                                        </p:tgtEl>
                                      </p:cBhvr>
                                    </p:animEffect>
                                  </p:childTnLst>
                                </p:cTn>
                              </p:par>
                            </p:childTnLst>
                          </p:cTn>
                        </p:par>
                        <p:par>
                          <p:cTn id="38" fill="hold">
                            <p:stCondLst>
                              <p:cond delay="3350"/>
                            </p:stCondLst>
                            <p:childTnLst>
                              <p:par>
                                <p:cTn id="39" presetID="25"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44" dur="1000" fill="hold"/>
                                        <p:tgtEl>
                                          <p:spTgt spid="5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6FB1688-2AEF-43AE-BDCB-728471CE9137}"/>
              </a:ext>
            </a:extLst>
          </p:cNvPr>
          <p:cNvSpPr/>
          <p:nvPr/>
        </p:nvSpPr>
        <p:spPr>
          <a:xfrm>
            <a:off x="1567652" y="735087"/>
            <a:ext cx="2711255" cy="461665"/>
          </a:xfrm>
          <a:prstGeom prst="rect">
            <a:avLst/>
          </a:prstGeom>
        </p:spPr>
        <p:txBody>
          <a:bodyPr wrap="none">
            <a:spAutoFit/>
          </a:bodyPr>
          <a:lstStyle/>
          <a:p>
            <a:pPr lvl="0" algn="ctr"/>
            <a:r>
              <a:rPr lang="en-US" altLang="zh-CN" sz="2400" b="1" dirty="0">
                <a:solidFill>
                  <a:srgbClr val="385D8A"/>
                </a:solidFill>
                <a:cs typeface="+mn-ea"/>
                <a:sym typeface="+mn-lt"/>
              </a:rPr>
              <a:t>01 Add title text</a:t>
            </a:r>
            <a:endParaRPr lang="zh-CN" altLang="en-US" sz="2400" b="1" dirty="0">
              <a:solidFill>
                <a:srgbClr val="385D8A"/>
              </a:solidFill>
              <a:cs typeface="+mn-ea"/>
              <a:sym typeface="+mn-lt"/>
            </a:endParaRPr>
          </a:p>
        </p:txBody>
      </p:sp>
      <p:sp>
        <p:nvSpPr>
          <p:cNvPr id="6" name="矩形 5">
            <a:extLst>
              <a:ext uri="{FF2B5EF4-FFF2-40B4-BE49-F238E27FC236}">
                <a16:creationId xmlns:a16="http://schemas.microsoft.com/office/drawing/2014/main" id="{9023A234-4CEB-4342-BC19-578E1C1A29F0}"/>
              </a:ext>
            </a:extLst>
          </p:cNvPr>
          <p:cNvSpPr/>
          <p:nvPr/>
        </p:nvSpPr>
        <p:spPr>
          <a:xfrm>
            <a:off x="1271464" y="1815652"/>
            <a:ext cx="2241576" cy="719556"/>
          </a:xfrm>
          <a:prstGeom prst="rect">
            <a:avLst/>
          </a:prstGeom>
        </p:spPr>
        <p:txBody>
          <a:bodyPr wrap="none">
            <a:spAutoFit/>
          </a:bodyPr>
          <a:lstStyle/>
          <a:p>
            <a:pPr>
              <a:lnSpc>
                <a:spcPct val="200000"/>
              </a:lnSpc>
            </a:pPr>
            <a:r>
              <a:rPr lang="en-US" altLang="zh-CN" sz="2400" b="1" dirty="0">
                <a:solidFill>
                  <a:srgbClr val="385D8A"/>
                </a:solidFill>
                <a:cs typeface="+mn-ea"/>
                <a:sym typeface="+mn-lt"/>
              </a:rPr>
              <a:t>Add title text</a:t>
            </a:r>
            <a:endParaRPr lang="zh-CN" altLang="en-US" sz="2400" b="1" dirty="0">
              <a:solidFill>
                <a:srgbClr val="385D8A"/>
              </a:solidFill>
              <a:cs typeface="+mn-ea"/>
              <a:sym typeface="+mn-lt"/>
            </a:endParaRPr>
          </a:p>
        </p:txBody>
      </p:sp>
      <p:sp>
        <p:nvSpPr>
          <p:cNvPr id="8" name="矩形 7">
            <a:extLst>
              <a:ext uri="{FF2B5EF4-FFF2-40B4-BE49-F238E27FC236}">
                <a16:creationId xmlns:a16="http://schemas.microsoft.com/office/drawing/2014/main" id="{A93E9413-84F6-48F8-870F-DF2074CB6316}"/>
              </a:ext>
            </a:extLst>
          </p:cNvPr>
          <p:cNvSpPr/>
          <p:nvPr/>
        </p:nvSpPr>
        <p:spPr>
          <a:xfrm>
            <a:off x="1271464" y="2564904"/>
            <a:ext cx="6096000" cy="1116781"/>
          </a:xfrm>
          <a:prstGeom prst="rect">
            <a:avLst/>
          </a:prstGeom>
        </p:spPr>
        <p:txBody>
          <a:bodyPr>
            <a:spAutoFit/>
          </a:bodyPr>
          <a:lstStyle/>
          <a:p>
            <a:pPr>
              <a:lnSpc>
                <a:spcPct val="200000"/>
              </a:lnSpc>
            </a:pPr>
            <a:r>
              <a:rPr lang="en-US" altLang="zh-CN" dirty="0">
                <a:solidFill>
                  <a:srgbClr val="385D8A"/>
                </a:solidFill>
                <a:cs typeface="+mn-ea"/>
                <a:sym typeface="+mn-lt"/>
              </a:rPr>
              <a:t>Click here to add text content, such as keywords, some brief introductions, etc.</a:t>
            </a:r>
            <a:endParaRPr lang="zh-CN" altLang="en-US" dirty="0">
              <a:solidFill>
                <a:srgbClr val="385D8A"/>
              </a:solidFill>
              <a:cs typeface="+mn-ea"/>
              <a:sym typeface="+mn-lt"/>
            </a:endParaRPr>
          </a:p>
        </p:txBody>
      </p:sp>
      <p:pic>
        <p:nvPicPr>
          <p:cNvPr id="10" name="图片 9">
            <a:extLst>
              <a:ext uri="{FF2B5EF4-FFF2-40B4-BE49-F238E27FC236}">
                <a16:creationId xmlns:a16="http://schemas.microsoft.com/office/drawing/2014/main" id="{95549DBB-9BED-4B75-9D61-B4CA76AFB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464" y="684176"/>
            <a:ext cx="3962069" cy="5489648"/>
          </a:xfrm>
          <a:prstGeom prst="rect">
            <a:avLst/>
          </a:prstGeom>
        </p:spPr>
      </p:pic>
      <p:grpSp>
        <p:nvGrpSpPr>
          <p:cNvPr id="7" name="组合 6">
            <a:extLst>
              <a:ext uri="{FF2B5EF4-FFF2-40B4-BE49-F238E27FC236}">
                <a16:creationId xmlns:a16="http://schemas.microsoft.com/office/drawing/2014/main" id="{C16851E6-EA65-4509-BF86-91E607E48F0A}"/>
              </a:ext>
            </a:extLst>
          </p:cNvPr>
          <p:cNvGrpSpPr/>
          <p:nvPr/>
        </p:nvGrpSpPr>
        <p:grpSpPr>
          <a:xfrm>
            <a:off x="707232" y="662608"/>
            <a:ext cx="492224" cy="492224"/>
            <a:chOff x="1965186" y="1419622"/>
            <a:chExt cx="302558" cy="314067"/>
          </a:xfrm>
          <a:solidFill>
            <a:srgbClr val="385D8A"/>
          </a:solidFill>
        </p:grpSpPr>
        <p:sp>
          <p:nvSpPr>
            <p:cNvPr id="9" name="矩形 8">
              <a:extLst>
                <a:ext uri="{FF2B5EF4-FFF2-40B4-BE49-F238E27FC236}">
                  <a16:creationId xmlns:a16="http://schemas.microsoft.com/office/drawing/2014/main" id="{5A43DCFD-E7F3-419E-99ED-E1FE23861BB9}"/>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23A290DA-F28E-44F6-B8BC-421D7AFC3BE7}"/>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TextBox 12"/>
          <p:cNvSpPr txBox="1"/>
          <p:nvPr/>
        </p:nvSpPr>
        <p:spPr>
          <a:xfrm>
            <a:off x="614656" y="6717546"/>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95000"/>
                  </a:schemeClr>
                </a:solidFill>
                <a:effectLst/>
                <a:uLnTx/>
                <a:uFillTx/>
              </a:rPr>
              <a:t>行业</a:t>
            </a: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模板</a:t>
            </a:r>
            <a:r>
              <a:rPr kumimoji="0" lang="en-US" altLang="zh-CN" sz="100" b="0" i="0" u="none" strike="noStrike" kern="0" cap="none" spc="0" normalizeH="0" baseline="0" noProof="0" dirty="0">
                <a:ln>
                  <a:noFill/>
                </a:ln>
                <a:solidFill>
                  <a:schemeClr val="bg1">
                    <a:lumMod val="95000"/>
                  </a:schemeClr>
                </a:solidFill>
                <a:effectLst/>
                <a:uLnTx/>
                <a:uFillTx/>
              </a:rPr>
              <a:t>http://www.1ppt.com/hangye/</a:t>
            </a:r>
          </a:p>
        </p:txBody>
      </p:sp>
    </p:spTree>
    <p:extLst>
      <p:ext uri="{BB962C8B-B14F-4D97-AF65-F5344CB8AC3E}">
        <p14:creationId xmlns:p14="http://schemas.microsoft.com/office/powerpoint/2010/main" val="304397830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CD796F-F125-4D9C-82EE-650BBD23CA00}"/>
              </a:ext>
            </a:extLst>
          </p:cNvPr>
          <p:cNvSpPr/>
          <p:nvPr/>
        </p:nvSpPr>
        <p:spPr>
          <a:xfrm>
            <a:off x="1639660" y="735087"/>
            <a:ext cx="2711255" cy="461665"/>
          </a:xfrm>
          <a:prstGeom prst="rect">
            <a:avLst/>
          </a:prstGeom>
        </p:spPr>
        <p:txBody>
          <a:bodyPr wrap="none">
            <a:spAutoFit/>
          </a:bodyPr>
          <a:lstStyle/>
          <a:p>
            <a:pPr lvl="0" algn="ctr"/>
            <a:r>
              <a:rPr lang="en-US" altLang="zh-CN" sz="2400" b="1" dirty="0">
                <a:solidFill>
                  <a:srgbClr val="385D8A"/>
                </a:solidFill>
                <a:cs typeface="+mn-ea"/>
                <a:sym typeface="+mn-lt"/>
              </a:rPr>
              <a:t>01 Add title text</a:t>
            </a:r>
            <a:endParaRPr lang="zh-CN" altLang="en-US" sz="2400" b="1" dirty="0">
              <a:solidFill>
                <a:srgbClr val="385D8A"/>
              </a:solidFill>
              <a:cs typeface="+mn-ea"/>
              <a:sym typeface="+mn-lt"/>
            </a:endParaRPr>
          </a:p>
        </p:txBody>
      </p:sp>
      <p:grpSp>
        <p:nvGrpSpPr>
          <p:cNvPr id="5" name="组合 4">
            <a:extLst>
              <a:ext uri="{FF2B5EF4-FFF2-40B4-BE49-F238E27FC236}">
                <a16:creationId xmlns:a16="http://schemas.microsoft.com/office/drawing/2014/main" id="{E47A0B9B-09FE-44BB-A667-2BD82FC60CA1}"/>
              </a:ext>
            </a:extLst>
          </p:cNvPr>
          <p:cNvGrpSpPr/>
          <p:nvPr/>
        </p:nvGrpSpPr>
        <p:grpSpPr>
          <a:xfrm>
            <a:off x="983432" y="1916832"/>
            <a:ext cx="871174" cy="874617"/>
            <a:chOff x="5268255" y="836733"/>
            <a:chExt cx="871174" cy="874617"/>
          </a:xfrm>
        </p:grpSpPr>
        <p:sp>
          <p:nvSpPr>
            <p:cNvPr id="6" name="Oval 9">
              <a:extLst>
                <a:ext uri="{FF2B5EF4-FFF2-40B4-BE49-F238E27FC236}">
                  <a16:creationId xmlns:a16="http://schemas.microsoft.com/office/drawing/2014/main" id="{FABE59E4-96CC-4F63-BE6F-0BC84284792B}"/>
                </a:ext>
              </a:extLst>
            </p:cNvPr>
            <p:cNvSpPr>
              <a:spLocks noChangeArrowheads="1"/>
            </p:cNvSpPr>
            <p:nvPr/>
          </p:nvSpPr>
          <p:spPr bwMode="auto">
            <a:xfrm>
              <a:off x="5268255" y="836733"/>
              <a:ext cx="871174" cy="874617"/>
            </a:xfrm>
            <a:prstGeom prst="ellipse">
              <a:avLst/>
            </a:prstGeom>
            <a:solidFill>
              <a:srgbClr val="385D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dirty="0">
                <a:solidFill>
                  <a:prstClr val="black">
                    <a:lumMod val="85000"/>
                    <a:lumOff val="15000"/>
                  </a:prstClr>
                </a:solidFill>
                <a:cs typeface="+mn-ea"/>
                <a:sym typeface="+mn-lt"/>
              </a:endParaRPr>
            </a:p>
          </p:txBody>
        </p:sp>
        <p:sp>
          <p:nvSpPr>
            <p:cNvPr id="7" name="Freeform 13">
              <a:extLst>
                <a:ext uri="{FF2B5EF4-FFF2-40B4-BE49-F238E27FC236}">
                  <a16:creationId xmlns:a16="http://schemas.microsoft.com/office/drawing/2014/main" id="{51CCE694-ECF9-4EFA-AEBE-1043D6252CAE}"/>
                </a:ext>
              </a:extLst>
            </p:cNvPr>
            <p:cNvSpPr>
              <a:spLocks noEditPoints="1"/>
            </p:cNvSpPr>
            <p:nvPr/>
          </p:nvSpPr>
          <p:spPr bwMode="auto">
            <a:xfrm>
              <a:off x="5498895" y="1034141"/>
              <a:ext cx="382587" cy="492125"/>
            </a:xfrm>
            <a:custGeom>
              <a:avLst/>
              <a:gdLst>
                <a:gd name="T0" fmla="*/ 51 w 102"/>
                <a:gd name="T1" fmla="*/ 0 h 131"/>
                <a:gd name="T2" fmla="*/ 0 w 102"/>
                <a:gd name="T3" fmla="*/ 51 h 131"/>
                <a:gd name="T4" fmla="*/ 51 w 102"/>
                <a:gd name="T5" fmla="*/ 131 h 131"/>
                <a:gd name="T6" fmla="*/ 102 w 102"/>
                <a:gd name="T7" fmla="*/ 51 h 131"/>
                <a:gd name="T8" fmla="*/ 51 w 102"/>
                <a:gd name="T9" fmla="*/ 0 h 131"/>
                <a:gd name="T10" fmla="*/ 51 w 102"/>
                <a:gd name="T11" fmla="*/ 86 h 131"/>
                <a:gd name="T12" fmla="*/ 14 w 102"/>
                <a:gd name="T13" fmla="*/ 50 h 131"/>
                <a:gd name="T14" fmla="*/ 51 w 102"/>
                <a:gd name="T15" fmla="*/ 14 h 131"/>
                <a:gd name="T16" fmla="*/ 88 w 102"/>
                <a:gd name="T17" fmla="*/ 50 h 131"/>
                <a:gd name="T18" fmla="*/ 51 w 102"/>
                <a:gd name="T19"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31">
                  <a:moveTo>
                    <a:pt x="51" y="0"/>
                  </a:moveTo>
                  <a:cubicBezTo>
                    <a:pt x="23" y="0"/>
                    <a:pt x="0" y="23"/>
                    <a:pt x="0" y="51"/>
                  </a:cubicBezTo>
                  <a:cubicBezTo>
                    <a:pt x="0" y="79"/>
                    <a:pt x="39" y="131"/>
                    <a:pt x="51" y="131"/>
                  </a:cubicBezTo>
                  <a:cubicBezTo>
                    <a:pt x="65" y="131"/>
                    <a:pt x="102" y="79"/>
                    <a:pt x="102" y="51"/>
                  </a:cubicBezTo>
                  <a:cubicBezTo>
                    <a:pt x="102" y="23"/>
                    <a:pt x="79" y="0"/>
                    <a:pt x="51" y="0"/>
                  </a:cubicBezTo>
                  <a:close/>
                  <a:moveTo>
                    <a:pt x="51" y="86"/>
                  </a:moveTo>
                  <a:cubicBezTo>
                    <a:pt x="30" y="86"/>
                    <a:pt x="14" y="70"/>
                    <a:pt x="14" y="50"/>
                  </a:cubicBezTo>
                  <a:cubicBezTo>
                    <a:pt x="14" y="30"/>
                    <a:pt x="30" y="14"/>
                    <a:pt x="51" y="14"/>
                  </a:cubicBezTo>
                  <a:cubicBezTo>
                    <a:pt x="72" y="14"/>
                    <a:pt x="88" y="30"/>
                    <a:pt x="88" y="50"/>
                  </a:cubicBezTo>
                  <a:cubicBezTo>
                    <a:pt x="88" y="70"/>
                    <a:pt x="72" y="86"/>
                    <a:pt x="51" y="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lumMod val="85000"/>
                    <a:lumOff val="15000"/>
                  </a:prstClr>
                </a:solidFill>
                <a:cs typeface="+mn-ea"/>
                <a:sym typeface="+mn-lt"/>
              </a:endParaRPr>
            </a:p>
          </p:txBody>
        </p:sp>
      </p:grpSp>
      <p:sp>
        <p:nvSpPr>
          <p:cNvPr id="9" name="矩形 8">
            <a:extLst>
              <a:ext uri="{FF2B5EF4-FFF2-40B4-BE49-F238E27FC236}">
                <a16:creationId xmlns:a16="http://schemas.microsoft.com/office/drawing/2014/main" id="{C08CBD76-376A-4DB5-BFE0-020F7C8C524C}"/>
              </a:ext>
            </a:extLst>
          </p:cNvPr>
          <p:cNvSpPr/>
          <p:nvPr/>
        </p:nvSpPr>
        <p:spPr>
          <a:xfrm>
            <a:off x="1909425" y="2114240"/>
            <a:ext cx="2241576" cy="461665"/>
          </a:xfrm>
          <a:prstGeom prst="rect">
            <a:avLst/>
          </a:prstGeom>
        </p:spPr>
        <p:txBody>
          <a:bodyPr wrap="none">
            <a:spAutoFit/>
          </a:bodyPr>
          <a:lstStyle/>
          <a:p>
            <a:r>
              <a:rPr lang="en-US" altLang="zh-CN" sz="2400" b="1" dirty="0">
                <a:solidFill>
                  <a:srgbClr val="385D8A"/>
                </a:solidFill>
                <a:cs typeface="+mn-ea"/>
                <a:sym typeface="+mn-lt"/>
              </a:rPr>
              <a:t>Add title text</a:t>
            </a:r>
            <a:endParaRPr lang="zh-CN" altLang="en-US" sz="2400" b="1" dirty="0">
              <a:solidFill>
                <a:srgbClr val="385D8A"/>
              </a:solidFill>
              <a:cs typeface="+mn-ea"/>
              <a:sym typeface="+mn-lt"/>
            </a:endParaRPr>
          </a:p>
        </p:txBody>
      </p:sp>
      <p:sp>
        <p:nvSpPr>
          <p:cNvPr id="11" name="矩形 10">
            <a:extLst>
              <a:ext uri="{FF2B5EF4-FFF2-40B4-BE49-F238E27FC236}">
                <a16:creationId xmlns:a16="http://schemas.microsoft.com/office/drawing/2014/main" id="{FC1EB830-9D7A-4AD9-BCE1-E0F0360A111D}"/>
              </a:ext>
            </a:extLst>
          </p:cNvPr>
          <p:cNvSpPr/>
          <p:nvPr/>
        </p:nvSpPr>
        <p:spPr>
          <a:xfrm>
            <a:off x="983432" y="3377030"/>
            <a:ext cx="4248472" cy="1670778"/>
          </a:xfrm>
          <a:prstGeom prst="rect">
            <a:avLst/>
          </a:prstGeom>
        </p:spPr>
        <p:txBody>
          <a:bodyPr wrap="square">
            <a:spAutoFit/>
          </a:bodyPr>
          <a:lstStyle/>
          <a:p>
            <a:pPr>
              <a:lnSpc>
                <a:spcPct val="200000"/>
              </a:lnSpc>
            </a:pPr>
            <a:r>
              <a:rPr lang="en-US" altLang="zh-CN" dirty="0">
                <a:solidFill>
                  <a:srgbClr val="385D8A"/>
                </a:solidFill>
                <a:cs typeface="+mn-ea"/>
                <a:sym typeface="+mn-lt"/>
              </a:rPr>
              <a:t>Click here to add text content, such as keywords, some brief introductions, etc.</a:t>
            </a:r>
            <a:endParaRPr lang="zh-CN" altLang="en-US" dirty="0">
              <a:solidFill>
                <a:srgbClr val="385D8A"/>
              </a:solidFill>
              <a:cs typeface="+mn-ea"/>
              <a:sym typeface="+mn-lt"/>
            </a:endParaRPr>
          </a:p>
        </p:txBody>
      </p:sp>
      <p:sp>
        <p:nvSpPr>
          <p:cNvPr id="12" name="矩形 11">
            <a:extLst>
              <a:ext uri="{FF2B5EF4-FFF2-40B4-BE49-F238E27FC236}">
                <a16:creationId xmlns:a16="http://schemas.microsoft.com/office/drawing/2014/main" id="{22F21BCD-5D7F-4C3C-BE44-12BE0EC1580D}"/>
              </a:ext>
            </a:extLst>
          </p:cNvPr>
          <p:cNvSpPr/>
          <p:nvPr/>
        </p:nvSpPr>
        <p:spPr>
          <a:xfrm>
            <a:off x="947624" y="2988857"/>
            <a:ext cx="2633221" cy="369332"/>
          </a:xfrm>
          <a:prstGeom prst="rect">
            <a:avLst/>
          </a:prstGeom>
        </p:spPr>
        <p:txBody>
          <a:bodyPr wrap="none">
            <a:spAutoFit/>
          </a:bodyPr>
          <a:lstStyle/>
          <a:p>
            <a:r>
              <a:rPr lang="en-US" altLang="zh-CN" b="1" dirty="0">
                <a:solidFill>
                  <a:srgbClr val="385D8A"/>
                </a:solidFill>
                <a:cs typeface="+mn-ea"/>
                <a:sym typeface="+mn-lt"/>
              </a:rPr>
              <a:t>Fill in the description</a:t>
            </a:r>
          </a:p>
        </p:txBody>
      </p:sp>
      <p:pic>
        <p:nvPicPr>
          <p:cNvPr id="3" name="图片 2">
            <a:extLst>
              <a:ext uri="{FF2B5EF4-FFF2-40B4-BE49-F238E27FC236}">
                <a16:creationId xmlns:a16="http://schemas.microsoft.com/office/drawing/2014/main" id="{B4FFBC61-1794-411A-BEE7-05BE8E3F53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5454" y="495828"/>
            <a:ext cx="5584975" cy="5584975"/>
          </a:xfrm>
          <a:prstGeom prst="rect">
            <a:avLst/>
          </a:prstGeom>
        </p:spPr>
      </p:pic>
      <p:grpSp>
        <p:nvGrpSpPr>
          <p:cNvPr id="10" name="组合 9">
            <a:extLst>
              <a:ext uri="{FF2B5EF4-FFF2-40B4-BE49-F238E27FC236}">
                <a16:creationId xmlns:a16="http://schemas.microsoft.com/office/drawing/2014/main" id="{979B614C-2D54-4C74-8FF9-52708B209595}"/>
              </a:ext>
            </a:extLst>
          </p:cNvPr>
          <p:cNvGrpSpPr/>
          <p:nvPr/>
        </p:nvGrpSpPr>
        <p:grpSpPr>
          <a:xfrm>
            <a:off x="707232" y="662608"/>
            <a:ext cx="492224" cy="492224"/>
            <a:chOff x="1965186" y="1419622"/>
            <a:chExt cx="302558" cy="314067"/>
          </a:xfrm>
          <a:solidFill>
            <a:srgbClr val="385D8A"/>
          </a:solidFill>
        </p:grpSpPr>
        <p:sp>
          <p:nvSpPr>
            <p:cNvPr id="13" name="矩形 12">
              <a:extLst>
                <a:ext uri="{FF2B5EF4-FFF2-40B4-BE49-F238E27FC236}">
                  <a16:creationId xmlns:a16="http://schemas.microsoft.com/office/drawing/2014/main" id="{2F6F9414-694A-4548-B888-707B0A2BF214}"/>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114309D0-E41E-4C61-AC64-2F01C99E0864}"/>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54748829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50" fill="hold"/>
                                        <p:tgtEl>
                                          <p:spTgt spid="10"/>
                                        </p:tgtEl>
                                        <p:attrNameLst>
                                          <p:attrName>ppt_w</p:attrName>
                                        </p:attrNameLst>
                                      </p:cBhvr>
                                      <p:tavLst>
                                        <p:tav tm="0">
                                          <p:val>
                                            <p:fltVal val="0"/>
                                          </p:val>
                                        </p:tav>
                                        <p:tav tm="100000">
                                          <p:val>
                                            <p:strVal val="#ppt_w"/>
                                          </p:val>
                                        </p:tav>
                                      </p:tavLst>
                                    </p:anim>
                                    <p:anim calcmode="lin" valueType="num">
                                      <p:cBhvr>
                                        <p:cTn id="8" dur="35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26"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par>
                          <p:cTn id="33" fill="hold">
                            <p:stCondLst>
                              <p:cond delay="3850"/>
                            </p:stCondLst>
                            <p:childTnLst>
                              <p:par>
                                <p:cTn id="34" presetID="26"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80">
                                          <p:stCondLst>
                                            <p:cond delay="0"/>
                                          </p:stCondLst>
                                        </p:cTn>
                                        <p:tgtEl>
                                          <p:spTgt spid="9"/>
                                        </p:tgtEl>
                                      </p:cBhvr>
                                    </p:animEffect>
                                    <p:anim calcmode="lin" valueType="num">
                                      <p:cBhvr>
                                        <p:cTn id="3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2" dur="26">
                                          <p:stCondLst>
                                            <p:cond delay="650"/>
                                          </p:stCondLst>
                                        </p:cTn>
                                        <p:tgtEl>
                                          <p:spTgt spid="9"/>
                                        </p:tgtEl>
                                      </p:cBhvr>
                                      <p:to x="100000" y="60000"/>
                                    </p:animScale>
                                    <p:animScale>
                                      <p:cBhvr>
                                        <p:cTn id="43" dur="166" decel="50000">
                                          <p:stCondLst>
                                            <p:cond delay="676"/>
                                          </p:stCondLst>
                                        </p:cTn>
                                        <p:tgtEl>
                                          <p:spTgt spid="9"/>
                                        </p:tgtEl>
                                      </p:cBhvr>
                                      <p:to x="100000" y="100000"/>
                                    </p:animScale>
                                    <p:animScale>
                                      <p:cBhvr>
                                        <p:cTn id="44" dur="26">
                                          <p:stCondLst>
                                            <p:cond delay="1312"/>
                                          </p:stCondLst>
                                        </p:cTn>
                                        <p:tgtEl>
                                          <p:spTgt spid="9"/>
                                        </p:tgtEl>
                                      </p:cBhvr>
                                      <p:to x="100000" y="80000"/>
                                    </p:animScale>
                                    <p:animScale>
                                      <p:cBhvr>
                                        <p:cTn id="45" dur="166" decel="50000">
                                          <p:stCondLst>
                                            <p:cond delay="1338"/>
                                          </p:stCondLst>
                                        </p:cTn>
                                        <p:tgtEl>
                                          <p:spTgt spid="9"/>
                                        </p:tgtEl>
                                      </p:cBhvr>
                                      <p:to x="100000" y="100000"/>
                                    </p:animScale>
                                    <p:animScale>
                                      <p:cBhvr>
                                        <p:cTn id="46" dur="26">
                                          <p:stCondLst>
                                            <p:cond delay="1642"/>
                                          </p:stCondLst>
                                        </p:cTn>
                                        <p:tgtEl>
                                          <p:spTgt spid="9"/>
                                        </p:tgtEl>
                                      </p:cBhvr>
                                      <p:to x="100000" y="90000"/>
                                    </p:animScale>
                                    <p:animScale>
                                      <p:cBhvr>
                                        <p:cTn id="47" dur="166" decel="50000">
                                          <p:stCondLst>
                                            <p:cond delay="1668"/>
                                          </p:stCondLst>
                                        </p:cTn>
                                        <p:tgtEl>
                                          <p:spTgt spid="9"/>
                                        </p:tgtEl>
                                      </p:cBhvr>
                                      <p:to x="100000" y="100000"/>
                                    </p:animScale>
                                    <p:animScale>
                                      <p:cBhvr>
                                        <p:cTn id="48" dur="26">
                                          <p:stCondLst>
                                            <p:cond delay="1808"/>
                                          </p:stCondLst>
                                        </p:cTn>
                                        <p:tgtEl>
                                          <p:spTgt spid="9"/>
                                        </p:tgtEl>
                                      </p:cBhvr>
                                      <p:to x="100000" y="95000"/>
                                    </p:animScale>
                                    <p:animScale>
                                      <p:cBhvr>
                                        <p:cTn id="49" dur="166" decel="50000">
                                          <p:stCondLst>
                                            <p:cond delay="1834"/>
                                          </p:stCondLst>
                                        </p:cTn>
                                        <p:tgtEl>
                                          <p:spTgt spid="9"/>
                                        </p:tgtEl>
                                      </p:cBhvr>
                                      <p:to x="100000" y="100000"/>
                                    </p:animScale>
                                  </p:childTnLst>
                                </p:cTn>
                              </p:par>
                            </p:childTnLst>
                          </p:cTn>
                        </p:par>
                        <p:par>
                          <p:cTn id="50" fill="hold">
                            <p:stCondLst>
                              <p:cond delay="585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6350"/>
                            </p:stCondLst>
                            <p:childTnLst>
                              <p:par>
                                <p:cTn id="55" presetID="10"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par>
                          <p:cTn id="58" fill="hold">
                            <p:stCondLst>
                              <p:cond delay="6850"/>
                            </p:stCondLst>
                            <p:childTnLst>
                              <p:par>
                                <p:cTn id="59" presetID="22" presetClass="entr" presetSubtype="4"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CD796F-F125-4D9C-82EE-650BBD23CA00}"/>
              </a:ext>
            </a:extLst>
          </p:cNvPr>
          <p:cNvSpPr/>
          <p:nvPr/>
        </p:nvSpPr>
        <p:spPr>
          <a:xfrm>
            <a:off x="1567652" y="735087"/>
            <a:ext cx="2711255" cy="461665"/>
          </a:xfrm>
          <a:prstGeom prst="rect">
            <a:avLst/>
          </a:prstGeom>
        </p:spPr>
        <p:txBody>
          <a:bodyPr wrap="none">
            <a:spAutoFit/>
          </a:bodyPr>
          <a:lstStyle/>
          <a:p>
            <a:pPr lvl="0" algn="ctr"/>
            <a:r>
              <a:rPr lang="en-US" altLang="zh-CN" sz="2400" b="1" dirty="0">
                <a:solidFill>
                  <a:srgbClr val="385D8A"/>
                </a:solidFill>
                <a:cs typeface="+mn-ea"/>
                <a:sym typeface="+mn-lt"/>
              </a:rPr>
              <a:t>01 Add title text</a:t>
            </a:r>
            <a:endParaRPr lang="zh-CN" altLang="en-US" sz="2400" b="1" dirty="0">
              <a:solidFill>
                <a:srgbClr val="385D8A"/>
              </a:solidFill>
              <a:cs typeface="+mn-ea"/>
              <a:sym typeface="+mn-lt"/>
            </a:endParaRPr>
          </a:p>
        </p:txBody>
      </p:sp>
      <p:sp>
        <p:nvSpPr>
          <p:cNvPr id="3" name="矩形 2">
            <a:extLst>
              <a:ext uri="{FF2B5EF4-FFF2-40B4-BE49-F238E27FC236}">
                <a16:creationId xmlns:a16="http://schemas.microsoft.com/office/drawing/2014/main" id="{A3404086-09D1-4741-84ED-9FF8D6E4D4D8}"/>
              </a:ext>
            </a:extLst>
          </p:cNvPr>
          <p:cNvSpPr/>
          <p:nvPr/>
        </p:nvSpPr>
        <p:spPr>
          <a:xfrm>
            <a:off x="1381248" y="4082389"/>
            <a:ext cx="3444597" cy="461665"/>
          </a:xfrm>
          <a:prstGeom prst="rect">
            <a:avLst/>
          </a:prstGeom>
        </p:spPr>
        <p:txBody>
          <a:bodyPr wrap="none">
            <a:spAutoFit/>
          </a:bodyPr>
          <a:lstStyle/>
          <a:p>
            <a:r>
              <a:rPr lang="en-US" altLang="zh-CN" sz="2400" b="1" dirty="0">
                <a:solidFill>
                  <a:srgbClr val="385D8A"/>
                </a:solidFill>
                <a:cs typeface="+mn-ea"/>
                <a:sym typeface="+mn-lt"/>
              </a:rPr>
              <a:t>Fill in the description</a:t>
            </a:r>
            <a:endParaRPr lang="zh-CN" altLang="en-US" sz="2400" b="1" dirty="0">
              <a:solidFill>
                <a:srgbClr val="385D8A"/>
              </a:solidFill>
              <a:cs typeface="+mn-ea"/>
              <a:sym typeface="+mn-lt"/>
            </a:endParaRPr>
          </a:p>
        </p:txBody>
      </p:sp>
      <p:sp>
        <p:nvSpPr>
          <p:cNvPr id="5" name="矩形 4">
            <a:extLst>
              <a:ext uri="{FF2B5EF4-FFF2-40B4-BE49-F238E27FC236}">
                <a16:creationId xmlns:a16="http://schemas.microsoft.com/office/drawing/2014/main" id="{B9809233-5DD9-4BC5-AE38-3E3D3F155500}"/>
              </a:ext>
            </a:extLst>
          </p:cNvPr>
          <p:cNvSpPr/>
          <p:nvPr/>
        </p:nvSpPr>
        <p:spPr>
          <a:xfrm>
            <a:off x="263352" y="1628800"/>
            <a:ext cx="11665296" cy="1911556"/>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lumMod val="85000"/>
                  <a:lumOff val="15000"/>
                </a:prstClr>
              </a:solidFill>
              <a:cs typeface="+mn-ea"/>
              <a:sym typeface="+mn-lt"/>
            </a:endParaRPr>
          </a:p>
        </p:txBody>
      </p:sp>
      <p:pic>
        <p:nvPicPr>
          <p:cNvPr id="6" name="图片 5">
            <a:extLst>
              <a:ext uri="{FF2B5EF4-FFF2-40B4-BE49-F238E27FC236}">
                <a16:creationId xmlns:a16="http://schemas.microsoft.com/office/drawing/2014/main" id="{B5B9FAD4-50E9-4C42-86B3-9459FDF113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3352" y="1700941"/>
            <a:ext cx="11665296" cy="1752600"/>
          </a:xfrm>
          <a:prstGeom prst="rect">
            <a:avLst/>
          </a:prstGeom>
          <a:solidFill>
            <a:srgbClr val="385D8A"/>
          </a:solidFill>
        </p:spPr>
      </p:pic>
      <p:sp>
        <p:nvSpPr>
          <p:cNvPr id="8" name="矩形 7">
            <a:extLst>
              <a:ext uri="{FF2B5EF4-FFF2-40B4-BE49-F238E27FC236}">
                <a16:creationId xmlns:a16="http://schemas.microsoft.com/office/drawing/2014/main" id="{E321BE18-AE2B-4219-90EC-59250A55D7E0}"/>
              </a:ext>
            </a:extLst>
          </p:cNvPr>
          <p:cNvSpPr/>
          <p:nvPr/>
        </p:nvSpPr>
        <p:spPr>
          <a:xfrm>
            <a:off x="1409056" y="4845006"/>
            <a:ext cx="9145016" cy="369332"/>
          </a:xfrm>
          <a:prstGeom prst="rect">
            <a:avLst/>
          </a:prstGeom>
        </p:spPr>
        <p:txBody>
          <a:bodyPr wrap="square">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sp>
        <p:nvSpPr>
          <p:cNvPr id="9" name="矩形 8">
            <a:extLst>
              <a:ext uri="{FF2B5EF4-FFF2-40B4-BE49-F238E27FC236}">
                <a16:creationId xmlns:a16="http://schemas.microsoft.com/office/drawing/2014/main" id="{2CFB39C0-4596-45F1-A758-28E72B60D625}"/>
              </a:ext>
            </a:extLst>
          </p:cNvPr>
          <p:cNvSpPr/>
          <p:nvPr/>
        </p:nvSpPr>
        <p:spPr>
          <a:xfrm>
            <a:off x="1409056" y="5454838"/>
            <a:ext cx="9145016" cy="369332"/>
          </a:xfrm>
          <a:prstGeom prst="rect">
            <a:avLst/>
          </a:prstGeom>
        </p:spPr>
        <p:txBody>
          <a:bodyPr wrap="square">
            <a:spAutoFit/>
          </a:bodyPr>
          <a:lstStyle/>
          <a:p>
            <a:r>
              <a:rPr lang="en-US" altLang="zh-CN" dirty="0">
                <a:solidFill>
                  <a:srgbClr val="385D8A"/>
                </a:solidFill>
                <a:cs typeface="+mn-ea"/>
                <a:sym typeface="+mn-lt"/>
              </a:rPr>
              <a:t>Click here to add text content, such as keywords, some brief introductions, etc.</a:t>
            </a:r>
            <a:endParaRPr lang="zh-CN" altLang="en-US" dirty="0">
              <a:solidFill>
                <a:srgbClr val="385D8A"/>
              </a:solidFill>
              <a:cs typeface="+mn-ea"/>
              <a:sym typeface="+mn-lt"/>
            </a:endParaRPr>
          </a:p>
        </p:txBody>
      </p:sp>
      <p:grpSp>
        <p:nvGrpSpPr>
          <p:cNvPr id="10" name="组合 9">
            <a:extLst>
              <a:ext uri="{FF2B5EF4-FFF2-40B4-BE49-F238E27FC236}">
                <a16:creationId xmlns:a16="http://schemas.microsoft.com/office/drawing/2014/main" id="{B3D012D1-685B-4ADB-A15A-46E27EC76041}"/>
              </a:ext>
            </a:extLst>
          </p:cNvPr>
          <p:cNvGrpSpPr/>
          <p:nvPr/>
        </p:nvGrpSpPr>
        <p:grpSpPr>
          <a:xfrm>
            <a:off x="707232" y="662608"/>
            <a:ext cx="492224" cy="492224"/>
            <a:chOff x="1965186" y="1419622"/>
            <a:chExt cx="302558" cy="314067"/>
          </a:xfrm>
          <a:solidFill>
            <a:srgbClr val="385D8A"/>
          </a:solidFill>
        </p:grpSpPr>
        <p:sp>
          <p:nvSpPr>
            <p:cNvPr id="11" name="矩形 10">
              <a:extLst>
                <a:ext uri="{FF2B5EF4-FFF2-40B4-BE49-F238E27FC236}">
                  <a16:creationId xmlns:a16="http://schemas.microsoft.com/office/drawing/2014/main" id="{F0A27A16-ACA3-4C74-AE44-EB939EE3A6B7}"/>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a16="http://schemas.microsoft.com/office/drawing/2014/main" id="{FBE0C54E-35D5-4115-9D7D-AE2CE60B1223}"/>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34273633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34"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from="(-#ppt_w/2)" to="(#ppt_x)" calcmode="lin" valueType="num">
                                      <p:cBhvr>
                                        <p:cTn id="11" dur="600" fill="hold">
                                          <p:stCondLst>
                                            <p:cond delay="0"/>
                                          </p:stCondLst>
                                        </p:cTn>
                                        <p:tgtEl>
                                          <p:spTgt spid="4"/>
                                        </p:tgtEl>
                                        <p:attrNameLst>
                                          <p:attrName>ppt_x</p:attrName>
                                        </p:attrNameLst>
                                      </p:cBhvr>
                                    </p:anim>
                                    <p:anim from="0" to="-1.0" calcmode="lin" valueType="num">
                                      <p:cBhvr>
                                        <p:cTn id="12" dur="200" decel="50000" autoRev="1" fill="hold">
                                          <p:stCondLst>
                                            <p:cond delay="600"/>
                                          </p:stCondLst>
                                        </p:cTn>
                                        <p:tgtEl>
                                          <p:spTgt spid="4"/>
                                        </p:tgtEl>
                                        <p:attrNameLst>
                                          <p:attrName>xshear</p:attrName>
                                        </p:attrNameLst>
                                      </p:cBhvr>
                                    </p:anim>
                                    <p:animScale>
                                      <p:cBhvr>
                                        <p:cTn id="13" dur="200" decel="100000" autoRev="1" fill="hold">
                                          <p:stCondLst>
                                            <p:cond delay="600"/>
                                          </p:stCondLst>
                                        </p:cTn>
                                        <p:tgtEl>
                                          <p:spTgt spid="4"/>
                                        </p:tgtEl>
                                      </p:cBhvr>
                                      <p:from x="100000" y="100000"/>
                                      <p:to x="80000" y="100000"/>
                                    </p:animScale>
                                    <p:anim by="(#ppt_h/3+#ppt_w*0.1)" calcmode="lin" valueType="num">
                                      <p:cBhvr additive="sum">
                                        <p:cTn id="14" dur="200" decel="100000" autoRev="1" fill="hold">
                                          <p:stCondLst>
                                            <p:cond delay="600"/>
                                          </p:stCondLst>
                                        </p:cTn>
                                        <p:tgtEl>
                                          <p:spTgt spid="4"/>
                                        </p:tgtEl>
                                        <p:attrNameLst>
                                          <p:attrName>ppt_x</p:attrName>
                                        </p:attrNameLst>
                                      </p:cBhvr>
                                    </p:anim>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childTnLst>
                          </p:cTn>
                        </p:par>
                        <p:par>
                          <p:cTn id="19" fill="hold">
                            <p:stCondLst>
                              <p:cond delay="20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50" fill="hold"/>
                                        <p:tgtEl>
                                          <p:spTgt spid="10"/>
                                        </p:tgtEl>
                                        <p:attrNameLst>
                                          <p:attrName>ppt_w</p:attrName>
                                        </p:attrNameLst>
                                      </p:cBhvr>
                                      <p:tavLst>
                                        <p:tav tm="0">
                                          <p:val>
                                            <p:fltVal val="0"/>
                                          </p:val>
                                        </p:tav>
                                        <p:tav tm="100000">
                                          <p:val>
                                            <p:strVal val="#ppt_w"/>
                                          </p:val>
                                        </p:tav>
                                      </p:tavLst>
                                    </p:anim>
                                    <p:anim calcmode="lin" valueType="num">
                                      <p:cBhvr>
                                        <p:cTn id="23" dur="350" fill="hold"/>
                                        <p:tgtEl>
                                          <p:spTgt spid="10"/>
                                        </p:tgtEl>
                                        <p:attrNameLst>
                                          <p:attrName>ppt_h</p:attrName>
                                        </p:attrNameLst>
                                      </p:cBhvr>
                                      <p:tavLst>
                                        <p:tav tm="0">
                                          <p:val>
                                            <p:fltVal val="0"/>
                                          </p:val>
                                        </p:tav>
                                        <p:tav tm="100000">
                                          <p:val>
                                            <p:strVal val="#ppt_h"/>
                                          </p:val>
                                        </p:tav>
                                      </p:tavLst>
                                    </p:anim>
                                  </p:childTnLst>
                                </p:cTn>
                              </p:par>
                            </p:childTnLst>
                          </p:cTn>
                        </p:par>
                        <p:par>
                          <p:cTn id="24" fill="hold">
                            <p:stCondLst>
                              <p:cond delay="235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par>
                          <p:cTn id="28" fill="hold">
                            <p:stCondLst>
                              <p:cond delay="2850"/>
                            </p:stCondLst>
                            <p:childTnLst>
                              <p:par>
                                <p:cTn id="29" presetID="14" presetClass="entr" presetSubtype="1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CD796F-F125-4D9C-82EE-650BBD23CA00}"/>
              </a:ext>
            </a:extLst>
          </p:cNvPr>
          <p:cNvSpPr/>
          <p:nvPr/>
        </p:nvSpPr>
        <p:spPr>
          <a:xfrm>
            <a:off x="1495644" y="735087"/>
            <a:ext cx="2711255" cy="461665"/>
          </a:xfrm>
          <a:prstGeom prst="rect">
            <a:avLst/>
          </a:prstGeom>
        </p:spPr>
        <p:txBody>
          <a:bodyPr wrap="none">
            <a:spAutoFit/>
          </a:bodyPr>
          <a:lstStyle/>
          <a:p>
            <a:pPr lvl="0" algn="ctr"/>
            <a:r>
              <a:rPr lang="en-US" altLang="zh-CN" sz="2400" b="1" dirty="0">
                <a:solidFill>
                  <a:srgbClr val="385D8A"/>
                </a:solidFill>
                <a:cs typeface="+mn-ea"/>
                <a:sym typeface="+mn-lt"/>
              </a:rPr>
              <a:t>01 Add title text</a:t>
            </a:r>
            <a:endParaRPr lang="zh-CN" altLang="en-US" sz="2400" b="1" dirty="0">
              <a:solidFill>
                <a:srgbClr val="385D8A"/>
              </a:solidFill>
              <a:cs typeface="+mn-ea"/>
              <a:sym typeface="+mn-lt"/>
            </a:endParaRPr>
          </a:p>
        </p:txBody>
      </p:sp>
      <p:sp>
        <p:nvSpPr>
          <p:cNvPr id="3" name="矩形 2">
            <a:extLst>
              <a:ext uri="{FF2B5EF4-FFF2-40B4-BE49-F238E27FC236}">
                <a16:creationId xmlns:a16="http://schemas.microsoft.com/office/drawing/2014/main" id="{F0ABC54D-F438-430E-9656-DD9B055A629C}"/>
              </a:ext>
            </a:extLst>
          </p:cNvPr>
          <p:cNvSpPr/>
          <p:nvPr/>
        </p:nvSpPr>
        <p:spPr>
          <a:xfrm>
            <a:off x="758672" y="1844824"/>
            <a:ext cx="3444597" cy="461665"/>
          </a:xfrm>
          <a:prstGeom prst="rect">
            <a:avLst/>
          </a:prstGeom>
        </p:spPr>
        <p:txBody>
          <a:bodyPr wrap="none">
            <a:spAutoFit/>
          </a:bodyPr>
          <a:lstStyle/>
          <a:p>
            <a:r>
              <a:rPr lang="en-US" altLang="zh-CN" sz="2400" b="1" dirty="0">
                <a:solidFill>
                  <a:srgbClr val="385D8A"/>
                </a:solidFill>
                <a:cs typeface="+mn-ea"/>
                <a:sym typeface="+mn-lt"/>
              </a:rPr>
              <a:t>Fill in the description</a:t>
            </a:r>
            <a:endParaRPr lang="zh-CN" altLang="en-US" sz="2400" b="1" dirty="0">
              <a:solidFill>
                <a:srgbClr val="385D8A"/>
              </a:solidFill>
              <a:cs typeface="+mn-ea"/>
              <a:sym typeface="+mn-lt"/>
            </a:endParaRPr>
          </a:p>
        </p:txBody>
      </p:sp>
      <p:sp>
        <p:nvSpPr>
          <p:cNvPr id="5" name="矩形 4">
            <a:extLst>
              <a:ext uri="{FF2B5EF4-FFF2-40B4-BE49-F238E27FC236}">
                <a16:creationId xmlns:a16="http://schemas.microsoft.com/office/drawing/2014/main" id="{A9012207-E255-4313-8237-1D9515D97415}"/>
              </a:ext>
            </a:extLst>
          </p:cNvPr>
          <p:cNvSpPr/>
          <p:nvPr/>
        </p:nvSpPr>
        <p:spPr>
          <a:xfrm>
            <a:off x="839416" y="3160349"/>
            <a:ext cx="6055056" cy="369332"/>
          </a:xfrm>
          <a:prstGeom prst="rect">
            <a:avLst/>
          </a:prstGeom>
        </p:spPr>
        <p:txBody>
          <a:bodyPr wrap="none">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sp>
        <p:nvSpPr>
          <p:cNvPr id="6" name="矩形 5">
            <a:extLst>
              <a:ext uri="{FF2B5EF4-FFF2-40B4-BE49-F238E27FC236}">
                <a16:creationId xmlns:a16="http://schemas.microsoft.com/office/drawing/2014/main" id="{647EEE68-E21C-4919-ADD0-A57DBBBEEE77}"/>
              </a:ext>
            </a:extLst>
          </p:cNvPr>
          <p:cNvSpPr/>
          <p:nvPr/>
        </p:nvSpPr>
        <p:spPr>
          <a:xfrm>
            <a:off x="3647728" y="4365104"/>
            <a:ext cx="6096000" cy="369332"/>
          </a:xfrm>
          <a:prstGeom prst="rect">
            <a:avLst/>
          </a:prstGeom>
        </p:spPr>
        <p:txBody>
          <a:bodyPr>
            <a:spAutoFit/>
          </a:bodyPr>
          <a:lstStyle/>
          <a:p>
            <a:r>
              <a:rPr lang="en-US" altLang="zh-CN" dirty="0">
                <a:solidFill>
                  <a:srgbClr val="385D8A"/>
                </a:solidFill>
                <a:cs typeface="+mn-ea"/>
                <a:sym typeface="+mn-lt"/>
              </a:rPr>
              <a:t>Click here to add content, content to match the title. </a:t>
            </a:r>
            <a:endParaRPr lang="zh-CN" altLang="en-US" dirty="0">
              <a:solidFill>
                <a:srgbClr val="385D8A"/>
              </a:solidFill>
              <a:cs typeface="+mn-ea"/>
              <a:sym typeface="+mn-lt"/>
            </a:endParaRPr>
          </a:p>
        </p:txBody>
      </p:sp>
      <p:sp>
        <p:nvSpPr>
          <p:cNvPr id="13" name="Freeform 7">
            <a:extLst>
              <a:ext uri="{FF2B5EF4-FFF2-40B4-BE49-F238E27FC236}">
                <a16:creationId xmlns:a16="http://schemas.microsoft.com/office/drawing/2014/main" id="{84C6524F-208B-419F-8FEB-41092ECE98CE}"/>
              </a:ext>
            </a:extLst>
          </p:cNvPr>
          <p:cNvSpPr>
            <a:spLocks/>
          </p:cNvSpPr>
          <p:nvPr/>
        </p:nvSpPr>
        <p:spPr bwMode="auto">
          <a:xfrm>
            <a:off x="8435624" y="3308974"/>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accent1"/>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lumMod val="50000"/>
                </a:prstClr>
              </a:solidFill>
              <a:effectLst/>
              <a:uLnTx/>
              <a:uFillTx/>
              <a:cs typeface="+mn-ea"/>
              <a:sym typeface="+mn-lt"/>
            </a:endParaRPr>
          </a:p>
        </p:txBody>
      </p:sp>
      <p:sp>
        <p:nvSpPr>
          <p:cNvPr id="14" name="Freeform 9">
            <a:extLst>
              <a:ext uri="{FF2B5EF4-FFF2-40B4-BE49-F238E27FC236}">
                <a16:creationId xmlns:a16="http://schemas.microsoft.com/office/drawing/2014/main" id="{6D305F18-9BEB-4FE0-8F51-E81E8F140F10}"/>
              </a:ext>
            </a:extLst>
          </p:cNvPr>
          <p:cNvSpPr>
            <a:spLocks/>
          </p:cNvSpPr>
          <p:nvPr/>
        </p:nvSpPr>
        <p:spPr bwMode="auto">
          <a:xfrm>
            <a:off x="2005187" y="4467433"/>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accent1"/>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lumMod val="50000"/>
                </a:prstClr>
              </a:solidFill>
              <a:effectLst/>
              <a:uLnTx/>
              <a:uFillTx/>
              <a:cs typeface="+mn-ea"/>
              <a:sym typeface="+mn-lt"/>
            </a:endParaRPr>
          </a:p>
        </p:txBody>
      </p:sp>
      <p:grpSp>
        <p:nvGrpSpPr>
          <p:cNvPr id="2" name="组合 1">
            <a:extLst>
              <a:ext uri="{FF2B5EF4-FFF2-40B4-BE49-F238E27FC236}">
                <a16:creationId xmlns:a16="http://schemas.microsoft.com/office/drawing/2014/main" id="{453C37C4-247F-47BB-963C-88F374CC5D8F}"/>
              </a:ext>
            </a:extLst>
          </p:cNvPr>
          <p:cNvGrpSpPr/>
          <p:nvPr/>
        </p:nvGrpSpPr>
        <p:grpSpPr>
          <a:xfrm>
            <a:off x="767408" y="4366973"/>
            <a:ext cx="1080492" cy="1080492"/>
            <a:chOff x="551012" y="4366973"/>
            <a:chExt cx="1080492" cy="1080492"/>
          </a:xfrm>
        </p:grpSpPr>
        <p:sp>
          <p:nvSpPr>
            <p:cNvPr id="12" name="Oval 6">
              <a:extLst>
                <a:ext uri="{FF2B5EF4-FFF2-40B4-BE49-F238E27FC236}">
                  <a16:creationId xmlns:a16="http://schemas.microsoft.com/office/drawing/2014/main" id="{B765BB7B-05EC-4FE9-B29B-B81630B7579A}"/>
                </a:ext>
              </a:extLst>
            </p:cNvPr>
            <p:cNvSpPr>
              <a:spLocks noChangeArrowheads="1"/>
            </p:cNvSpPr>
            <p:nvPr/>
          </p:nvSpPr>
          <p:spPr bwMode="auto">
            <a:xfrm>
              <a:off x="551012" y="4366973"/>
              <a:ext cx="1080492" cy="1080492"/>
            </a:xfrm>
            <a:prstGeom prst="ellipse">
              <a:avLst/>
            </a:prstGeom>
            <a:solidFill>
              <a:srgbClr val="385D8A"/>
            </a:solidFill>
            <a:ln>
              <a:noFill/>
            </a:ln>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lumMod val="50000"/>
                  </a:prstClr>
                </a:solidFill>
                <a:effectLst/>
                <a:uLnTx/>
                <a:uFillTx/>
                <a:cs typeface="+mn-ea"/>
                <a:sym typeface="+mn-lt"/>
              </a:endParaRPr>
            </a:p>
          </p:txBody>
        </p:sp>
        <p:grpSp>
          <p:nvGrpSpPr>
            <p:cNvPr id="15" name="Group 20">
              <a:extLst>
                <a:ext uri="{FF2B5EF4-FFF2-40B4-BE49-F238E27FC236}">
                  <a16:creationId xmlns:a16="http://schemas.microsoft.com/office/drawing/2014/main" id="{60F62A58-D7DE-4B94-AF9F-CE41350397C6}"/>
                </a:ext>
              </a:extLst>
            </p:cNvPr>
            <p:cNvGrpSpPr>
              <a:grpSpLocks/>
            </p:cNvGrpSpPr>
            <p:nvPr/>
          </p:nvGrpSpPr>
          <p:grpSpPr bwMode="auto">
            <a:xfrm>
              <a:off x="843459" y="4683978"/>
              <a:ext cx="495598" cy="504527"/>
              <a:chOff x="0" y="0"/>
              <a:chExt cx="276" cy="281"/>
            </a:xfrm>
          </p:grpSpPr>
          <p:sp>
            <p:nvSpPr>
              <p:cNvPr id="16" name="Freeform 21">
                <a:extLst>
                  <a:ext uri="{FF2B5EF4-FFF2-40B4-BE49-F238E27FC236}">
                    <a16:creationId xmlns:a16="http://schemas.microsoft.com/office/drawing/2014/main" id="{1F40DE13-EDBB-4054-BBE4-FDCAF7057F68}"/>
                  </a:ext>
                </a:extLst>
              </p:cNvPr>
              <p:cNvSpPr>
                <a:spLocks/>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solidFill>
                    <a:schemeClr val="bg1">
                      <a:lumMod val="50000"/>
                    </a:schemeClr>
                  </a:solidFill>
                  <a:cs typeface="+mn-ea"/>
                  <a:sym typeface="+mn-lt"/>
                </a:endParaRPr>
              </a:p>
            </p:txBody>
          </p:sp>
          <p:sp>
            <p:nvSpPr>
              <p:cNvPr id="17" name="Freeform 22">
                <a:extLst>
                  <a:ext uri="{FF2B5EF4-FFF2-40B4-BE49-F238E27FC236}">
                    <a16:creationId xmlns:a16="http://schemas.microsoft.com/office/drawing/2014/main" id="{12437233-C3F9-4F9D-9A17-3C2417432886}"/>
                  </a:ext>
                </a:extLst>
              </p:cNvPr>
              <p:cNvSpPr>
                <a:spLocks/>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solidFill>
                    <a:schemeClr val="bg1">
                      <a:lumMod val="50000"/>
                    </a:schemeClr>
                  </a:solidFill>
                  <a:cs typeface="+mn-ea"/>
                  <a:sym typeface="+mn-lt"/>
                </a:endParaRPr>
              </a:p>
            </p:txBody>
          </p:sp>
        </p:grpSp>
      </p:grpSp>
      <p:grpSp>
        <p:nvGrpSpPr>
          <p:cNvPr id="19" name="组合 18">
            <a:extLst>
              <a:ext uri="{FF2B5EF4-FFF2-40B4-BE49-F238E27FC236}">
                <a16:creationId xmlns:a16="http://schemas.microsoft.com/office/drawing/2014/main" id="{A9A97A4E-B448-4686-A855-6402C443A1D8}"/>
              </a:ext>
            </a:extLst>
          </p:cNvPr>
          <p:cNvGrpSpPr/>
          <p:nvPr/>
        </p:nvGrpSpPr>
        <p:grpSpPr>
          <a:xfrm>
            <a:off x="10466363" y="3188423"/>
            <a:ext cx="1080492" cy="1078259"/>
            <a:chOff x="10466363" y="3188423"/>
            <a:chExt cx="1080492" cy="1078259"/>
          </a:xfrm>
        </p:grpSpPr>
        <p:sp>
          <p:nvSpPr>
            <p:cNvPr id="11" name="Oval 2">
              <a:extLst>
                <a:ext uri="{FF2B5EF4-FFF2-40B4-BE49-F238E27FC236}">
                  <a16:creationId xmlns:a16="http://schemas.microsoft.com/office/drawing/2014/main" id="{F1875198-8319-4766-9617-F567E2E11EB7}"/>
                </a:ext>
              </a:extLst>
            </p:cNvPr>
            <p:cNvSpPr>
              <a:spLocks noChangeArrowheads="1"/>
            </p:cNvSpPr>
            <p:nvPr/>
          </p:nvSpPr>
          <p:spPr bwMode="auto">
            <a:xfrm>
              <a:off x="10466363" y="3188423"/>
              <a:ext cx="1080492" cy="1078259"/>
            </a:xfrm>
            <a:prstGeom prst="ellipse">
              <a:avLst/>
            </a:prstGeom>
            <a:solidFill>
              <a:srgbClr val="385D8A"/>
            </a:solidFill>
            <a:ln>
              <a:noFill/>
            </a:ln>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lumMod val="50000"/>
                  </a:prstClr>
                </a:solidFill>
                <a:effectLst/>
                <a:uLnTx/>
                <a:uFillTx/>
                <a:cs typeface="+mn-ea"/>
                <a:sym typeface="+mn-lt"/>
              </a:endParaRPr>
            </a:p>
          </p:txBody>
        </p:sp>
        <p:sp>
          <p:nvSpPr>
            <p:cNvPr id="18" name="wifi_87181">
              <a:extLst>
                <a:ext uri="{FF2B5EF4-FFF2-40B4-BE49-F238E27FC236}">
                  <a16:creationId xmlns:a16="http://schemas.microsoft.com/office/drawing/2014/main" id="{9C4BCAEE-55BD-4A4C-892D-90AE7137EA78}"/>
                </a:ext>
              </a:extLst>
            </p:cNvPr>
            <p:cNvSpPr>
              <a:spLocks noChangeAspect="1"/>
            </p:cNvSpPr>
            <p:nvPr/>
          </p:nvSpPr>
          <p:spPr bwMode="auto">
            <a:xfrm>
              <a:off x="10701766" y="3460159"/>
              <a:ext cx="609685" cy="534786"/>
            </a:xfrm>
            <a:custGeom>
              <a:avLst/>
              <a:gdLst>
                <a:gd name="connsiteX0" fmla="*/ 303008 w 605937"/>
                <a:gd name="connsiteY0" fmla="*/ 353603 h 531499"/>
                <a:gd name="connsiteX1" fmla="*/ 391900 w 605937"/>
                <a:gd name="connsiteY1" fmla="*/ 442551 h 531499"/>
                <a:gd name="connsiteX2" fmla="*/ 373722 w 605937"/>
                <a:gd name="connsiteY2" fmla="*/ 460704 h 531499"/>
                <a:gd name="connsiteX3" fmla="*/ 355544 w 605937"/>
                <a:gd name="connsiteY3" fmla="*/ 442551 h 531499"/>
                <a:gd name="connsiteX4" fmla="*/ 303008 w 605937"/>
                <a:gd name="connsiteY4" fmla="*/ 389908 h 531499"/>
                <a:gd name="connsiteX5" fmla="*/ 250291 w 605937"/>
                <a:gd name="connsiteY5" fmla="*/ 442551 h 531499"/>
                <a:gd name="connsiteX6" fmla="*/ 303008 w 605937"/>
                <a:gd name="connsiteY6" fmla="*/ 495194 h 531499"/>
                <a:gd name="connsiteX7" fmla="*/ 321186 w 605937"/>
                <a:gd name="connsiteY7" fmla="*/ 513346 h 531499"/>
                <a:gd name="connsiteX8" fmla="*/ 303008 w 605937"/>
                <a:gd name="connsiteY8" fmla="*/ 531499 h 531499"/>
                <a:gd name="connsiteX9" fmla="*/ 213934 w 605937"/>
                <a:gd name="connsiteY9" fmla="*/ 442551 h 531499"/>
                <a:gd name="connsiteX10" fmla="*/ 303008 w 605937"/>
                <a:gd name="connsiteY10" fmla="*/ 353603 h 531499"/>
                <a:gd name="connsiteX11" fmla="*/ 303023 w 605937"/>
                <a:gd name="connsiteY11" fmla="*/ 239640 h 531499"/>
                <a:gd name="connsiteX12" fmla="*/ 441890 w 605937"/>
                <a:gd name="connsiteY12" fmla="*/ 306757 h 531499"/>
                <a:gd name="connsiteX13" fmla="*/ 438800 w 605937"/>
                <a:gd name="connsiteY13" fmla="*/ 332334 h 531499"/>
                <a:gd name="connsiteX14" fmla="*/ 427531 w 605937"/>
                <a:gd name="connsiteY14" fmla="*/ 336325 h 531499"/>
                <a:gd name="connsiteX15" fmla="*/ 413353 w 605937"/>
                <a:gd name="connsiteY15" fmla="*/ 329432 h 531499"/>
                <a:gd name="connsiteX16" fmla="*/ 303023 w 605937"/>
                <a:gd name="connsiteY16" fmla="*/ 275920 h 531499"/>
                <a:gd name="connsiteX17" fmla="*/ 192693 w 605937"/>
                <a:gd name="connsiteY17" fmla="*/ 329432 h 531499"/>
                <a:gd name="connsiteX18" fmla="*/ 167064 w 605937"/>
                <a:gd name="connsiteY18" fmla="*/ 332334 h 531499"/>
                <a:gd name="connsiteX19" fmla="*/ 164156 w 605937"/>
                <a:gd name="connsiteY19" fmla="*/ 306757 h 531499"/>
                <a:gd name="connsiteX20" fmla="*/ 303023 w 605937"/>
                <a:gd name="connsiteY20" fmla="*/ 239640 h 531499"/>
                <a:gd name="connsiteX21" fmla="*/ 303008 w 605937"/>
                <a:gd name="connsiteY21" fmla="*/ 115445 h 531499"/>
                <a:gd name="connsiteX22" fmla="*/ 520771 w 605937"/>
                <a:gd name="connsiteY22" fmla="*/ 217105 h 531499"/>
                <a:gd name="connsiteX23" fmla="*/ 518590 w 605937"/>
                <a:gd name="connsiteY23" fmla="*/ 242702 h 531499"/>
                <a:gd name="connsiteX24" fmla="*/ 506957 w 605937"/>
                <a:gd name="connsiteY24" fmla="*/ 247059 h 531499"/>
                <a:gd name="connsiteX25" fmla="*/ 492960 w 605937"/>
                <a:gd name="connsiteY25" fmla="*/ 240523 h 531499"/>
                <a:gd name="connsiteX26" fmla="*/ 303008 w 605937"/>
                <a:gd name="connsiteY26" fmla="*/ 151752 h 531499"/>
                <a:gd name="connsiteX27" fmla="*/ 112874 w 605937"/>
                <a:gd name="connsiteY27" fmla="*/ 240523 h 531499"/>
                <a:gd name="connsiteX28" fmla="*/ 87244 w 605937"/>
                <a:gd name="connsiteY28" fmla="*/ 242702 h 531499"/>
                <a:gd name="connsiteX29" fmla="*/ 85063 w 605937"/>
                <a:gd name="connsiteY29" fmla="*/ 217105 h 531499"/>
                <a:gd name="connsiteX30" fmla="*/ 303008 w 605937"/>
                <a:gd name="connsiteY30" fmla="*/ 115445 h 531499"/>
                <a:gd name="connsiteX31" fmla="*/ 303023 w 605937"/>
                <a:gd name="connsiteY31" fmla="*/ 0 h 531499"/>
                <a:gd name="connsiteX32" fmla="*/ 601317 w 605937"/>
                <a:gd name="connsiteY32" fmla="*/ 133442 h 531499"/>
                <a:gd name="connsiteX33" fmla="*/ 599862 w 605937"/>
                <a:gd name="connsiteY33" fmla="*/ 159222 h 531499"/>
                <a:gd name="connsiteX34" fmla="*/ 587683 w 605937"/>
                <a:gd name="connsiteY34" fmla="*/ 163761 h 531499"/>
                <a:gd name="connsiteX35" fmla="*/ 574232 w 605937"/>
                <a:gd name="connsiteY35" fmla="*/ 157770 h 531499"/>
                <a:gd name="connsiteX36" fmla="*/ 303023 w 605937"/>
                <a:gd name="connsiteY36" fmla="*/ 36311 h 531499"/>
                <a:gd name="connsiteX37" fmla="*/ 31814 w 605937"/>
                <a:gd name="connsiteY37" fmla="*/ 157770 h 531499"/>
                <a:gd name="connsiteX38" fmla="*/ 6002 w 605937"/>
                <a:gd name="connsiteY38" fmla="*/ 159222 h 531499"/>
                <a:gd name="connsiteX39" fmla="*/ 4548 w 605937"/>
                <a:gd name="connsiteY39" fmla="*/ 133442 h 531499"/>
                <a:gd name="connsiteX40" fmla="*/ 303023 w 605937"/>
                <a:gd name="connsiteY40" fmla="*/ 0 h 53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937" h="531499">
                  <a:moveTo>
                    <a:pt x="303008" y="353603"/>
                  </a:moveTo>
                  <a:cubicBezTo>
                    <a:pt x="352090" y="353603"/>
                    <a:pt x="391900" y="393539"/>
                    <a:pt x="391900" y="442551"/>
                  </a:cubicBezTo>
                  <a:cubicBezTo>
                    <a:pt x="391900" y="452535"/>
                    <a:pt x="383902" y="460704"/>
                    <a:pt x="373722" y="460704"/>
                  </a:cubicBezTo>
                  <a:cubicBezTo>
                    <a:pt x="363724" y="460704"/>
                    <a:pt x="355544" y="452535"/>
                    <a:pt x="355544" y="442551"/>
                  </a:cubicBezTo>
                  <a:cubicBezTo>
                    <a:pt x="355544" y="413507"/>
                    <a:pt x="331912" y="389908"/>
                    <a:pt x="303008" y="389908"/>
                  </a:cubicBezTo>
                  <a:cubicBezTo>
                    <a:pt x="273923" y="389908"/>
                    <a:pt x="250291" y="413507"/>
                    <a:pt x="250291" y="442551"/>
                  </a:cubicBezTo>
                  <a:cubicBezTo>
                    <a:pt x="250291" y="471595"/>
                    <a:pt x="273923" y="495194"/>
                    <a:pt x="303008" y="495194"/>
                  </a:cubicBezTo>
                  <a:cubicBezTo>
                    <a:pt x="313006" y="495194"/>
                    <a:pt x="321186" y="503181"/>
                    <a:pt x="321186" y="513346"/>
                  </a:cubicBezTo>
                  <a:cubicBezTo>
                    <a:pt x="321186" y="523330"/>
                    <a:pt x="313006" y="531499"/>
                    <a:pt x="303008" y="531499"/>
                  </a:cubicBezTo>
                  <a:cubicBezTo>
                    <a:pt x="253927" y="531499"/>
                    <a:pt x="213934" y="491563"/>
                    <a:pt x="213934" y="442551"/>
                  </a:cubicBezTo>
                  <a:cubicBezTo>
                    <a:pt x="213934" y="393539"/>
                    <a:pt x="253927" y="353603"/>
                    <a:pt x="303008" y="353603"/>
                  </a:cubicBezTo>
                  <a:close/>
                  <a:moveTo>
                    <a:pt x="303023" y="239640"/>
                  </a:moveTo>
                  <a:cubicBezTo>
                    <a:pt x="357370" y="239640"/>
                    <a:pt x="407901" y="264129"/>
                    <a:pt x="441890" y="306757"/>
                  </a:cubicBezTo>
                  <a:cubicBezTo>
                    <a:pt x="448070" y="314739"/>
                    <a:pt x="446616" y="326167"/>
                    <a:pt x="438800" y="332334"/>
                  </a:cubicBezTo>
                  <a:cubicBezTo>
                    <a:pt x="435529" y="334874"/>
                    <a:pt x="431530" y="336325"/>
                    <a:pt x="427531" y="336325"/>
                  </a:cubicBezTo>
                  <a:cubicBezTo>
                    <a:pt x="422260" y="336325"/>
                    <a:pt x="416807" y="333967"/>
                    <a:pt x="413353" y="329432"/>
                  </a:cubicBezTo>
                  <a:cubicBezTo>
                    <a:pt x="386271" y="295329"/>
                    <a:pt x="346101" y="275920"/>
                    <a:pt x="303023" y="275920"/>
                  </a:cubicBezTo>
                  <a:cubicBezTo>
                    <a:pt x="259764" y="275920"/>
                    <a:pt x="219594" y="295329"/>
                    <a:pt x="192693" y="329432"/>
                  </a:cubicBezTo>
                  <a:cubicBezTo>
                    <a:pt x="186331" y="337232"/>
                    <a:pt x="174880" y="338502"/>
                    <a:pt x="167064" y="332334"/>
                  </a:cubicBezTo>
                  <a:cubicBezTo>
                    <a:pt x="159248" y="326167"/>
                    <a:pt x="157976" y="314739"/>
                    <a:pt x="164156" y="306757"/>
                  </a:cubicBezTo>
                  <a:cubicBezTo>
                    <a:pt x="197964" y="264129"/>
                    <a:pt x="248676" y="239640"/>
                    <a:pt x="303023" y="239640"/>
                  </a:cubicBezTo>
                  <a:close/>
                  <a:moveTo>
                    <a:pt x="303008" y="115445"/>
                  </a:moveTo>
                  <a:cubicBezTo>
                    <a:pt x="387169" y="115445"/>
                    <a:pt x="466603" y="152478"/>
                    <a:pt x="520771" y="217105"/>
                  </a:cubicBezTo>
                  <a:cubicBezTo>
                    <a:pt x="527315" y="224911"/>
                    <a:pt x="526225" y="236348"/>
                    <a:pt x="518590" y="242702"/>
                  </a:cubicBezTo>
                  <a:cubicBezTo>
                    <a:pt x="515136" y="245606"/>
                    <a:pt x="510956" y="247059"/>
                    <a:pt x="506957" y="247059"/>
                  </a:cubicBezTo>
                  <a:cubicBezTo>
                    <a:pt x="501685" y="247059"/>
                    <a:pt x="496596" y="244699"/>
                    <a:pt x="492960" y="240523"/>
                  </a:cubicBezTo>
                  <a:cubicBezTo>
                    <a:pt x="445699" y="184066"/>
                    <a:pt x="376444" y="151752"/>
                    <a:pt x="303008" y="151752"/>
                  </a:cubicBezTo>
                  <a:cubicBezTo>
                    <a:pt x="229390" y="151752"/>
                    <a:pt x="160135" y="184066"/>
                    <a:pt x="112874" y="240523"/>
                  </a:cubicBezTo>
                  <a:cubicBezTo>
                    <a:pt x="106512" y="248148"/>
                    <a:pt x="95060" y="249237"/>
                    <a:pt x="87244" y="242702"/>
                  </a:cubicBezTo>
                  <a:cubicBezTo>
                    <a:pt x="79609" y="236348"/>
                    <a:pt x="78519" y="224911"/>
                    <a:pt x="85063" y="217105"/>
                  </a:cubicBezTo>
                  <a:cubicBezTo>
                    <a:pt x="139231" y="152478"/>
                    <a:pt x="218666" y="115445"/>
                    <a:pt x="303008" y="115445"/>
                  </a:cubicBezTo>
                  <a:close/>
                  <a:moveTo>
                    <a:pt x="303023" y="0"/>
                  </a:moveTo>
                  <a:cubicBezTo>
                    <a:pt x="416633" y="0"/>
                    <a:pt x="525516" y="48656"/>
                    <a:pt x="601317" y="133442"/>
                  </a:cubicBezTo>
                  <a:cubicBezTo>
                    <a:pt x="608042" y="141067"/>
                    <a:pt x="607315" y="152505"/>
                    <a:pt x="599862" y="159222"/>
                  </a:cubicBezTo>
                  <a:cubicBezTo>
                    <a:pt x="596409" y="162308"/>
                    <a:pt x="592046" y="163761"/>
                    <a:pt x="587683" y="163761"/>
                  </a:cubicBezTo>
                  <a:cubicBezTo>
                    <a:pt x="582775" y="163761"/>
                    <a:pt x="577686" y="161764"/>
                    <a:pt x="574232" y="157770"/>
                  </a:cubicBezTo>
                  <a:cubicBezTo>
                    <a:pt x="505157" y="80610"/>
                    <a:pt x="406272" y="36311"/>
                    <a:pt x="303023" y="36311"/>
                  </a:cubicBezTo>
                  <a:cubicBezTo>
                    <a:pt x="199593" y="36311"/>
                    <a:pt x="100707" y="80610"/>
                    <a:pt x="31814" y="157770"/>
                  </a:cubicBezTo>
                  <a:cubicBezTo>
                    <a:pt x="25088" y="165213"/>
                    <a:pt x="13636" y="165758"/>
                    <a:pt x="6002" y="159222"/>
                  </a:cubicBezTo>
                  <a:cubicBezTo>
                    <a:pt x="-1451" y="152505"/>
                    <a:pt x="-1996" y="141067"/>
                    <a:pt x="4548" y="133442"/>
                  </a:cubicBezTo>
                  <a:cubicBezTo>
                    <a:pt x="80530" y="48656"/>
                    <a:pt x="189231" y="0"/>
                    <a:pt x="303023" y="0"/>
                  </a:cubicBezTo>
                  <a:close/>
                </a:path>
              </a:pathLst>
            </a:custGeom>
            <a:solidFill>
              <a:schemeClr val="bg1"/>
            </a:solidFill>
            <a:ln>
              <a:noFill/>
            </a:ln>
          </p:spPr>
          <p:txBody>
            <a:bodyPr/>
            <a:lstStyle/>
            <a:p>
              <a:endParaRPr lang="zh-CN" altLang="en-US">
                <a:cs typeface="+mn-ea"/>
                <a:sym typeface="+mn-lt"/>
              </a:endParaRPr>
            </a:p>
          </p:txBody>
        </p:sp>
      </p:grpSp>
      <p:grpSp>
        <p:nvGrpSpPr>
          <p:cNvPr id="20" name="组合 19">
            <a:extLst>
              <a:ext uri="{FF2B5EF4-FFF2-40B4-BE49-F238E27FC236}">
                <a16:creationId xmlns:a16="http://schemas.microsoft.com/office/drawing/2014/main" id="{2E850693-6383-4083-86A1-A45B7F12A19A}"/>
              </a:ext>
            </a:extLst>
          </p:cNvPr>
          <p:cNvGrpSpPr/>
          <p:nvPr/>
        </p:nvGrpSpPr>
        <p:grpSpPr>
          <a:xfrm>
            <a:off x="707232" y="662608"/>
            <a:ext cx="492224" cy="492224"/>
            <a:chOff x="1965186" y="1419622"/>
            <a:chExt cx="302558" cy="314067"/>
          </a:xfrm>
          <a:solidFill>
            <a:srgbClr val="385D8A"/>
          </a:solidFill>
        </p:grpSpPr>
        <p:sp>
          <p:nvSpPr>
            <p:cNvPr id="21" name="矩形 20">
              <a:extLst>
                <a:ext uri="{FF2B5EF4-FFF2-40B4-BE49-F238E27FC236}">
                  <a16:creationId xmlns:a16="http://schemas.microsoft.com/office/drawing/2014/main" id="{7E4CE979-3DF8-47A4-AB05-FDD7EB1ECD91}"/>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id="{CAD51EB5-9512-402A-9FC7-181E2FE13749}"/>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35051067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350" fill="hold"/>
                                        <p:tgtEl>
                                          <p:spTgt spid="20"/>
                                        </p:tgtEl>
                                        <p:attrNameLst>
                                          <p:attrName>ppt_w</p:attrName>
                                        </p:attrNameLst>
                                      </p:cBhvr>
                                      <p:tavLst>
                                        <p:tav tm="0">
                                          <p:val>
                                            <p:fltVal val="0"/>
                                          </p:val>
                                        </p:tav>
                                        <p:tav tm="100000">
                                          <p:val>
                                            <p:strVal val="#ppt_w"/>
                                          </p:val>
                                        </p:tav>
                                      </p:tavLst>
                                    </p:anim>
                                    <p:anim calcmode="lin" valueType="num">
                                      <p:cBhvr>
                                        <p:cTn id="15" dur="350" fill="hold"/>
                                        <p:tgtEl>
                                          <p:spTgt spid="20"/>
                                        </p:tgtEl>
                                        <p:attrNameLst>
                                          <p:attrName>ppt_h</p:attrName>
                                        </p:attrNameLst>
                                      </p:cBhvr>
                                      <p:tavLst>
                                        <p:tav tm="0">
                                          <p:val>
                                            <p:fltVal val="0"/>
                                          </p:val>
                                        </p:tav>
                                        <p:tav tm="100000">
                                          <p:val>
                                            <p:strVal val="#ppt_h"/>
                                          </p:val>
                                        </p:tav>
                                      </p:tavLst>
                                    </p:anim>
                                  </p:childTnLst>
                                </p:cTn>
                              </p:par>
                            </p:childTnLst>
                          </p:cTn>
                        </p:par>
                        <p:par>
                          <p:cTn id="16" fill="hold">
                            <p:stCondLst>
                              <p:cond delay="135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285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3850"/>
                            </p:stCondLst>
                            <p:childTnLst>
                              <p:par>
                                <p:cTn id="35" presetID="42"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4850"/>
                            </p:stCondLst>
                            <p:childTnLst>
                              <p:par>
                                <p:cTn id="41" presetID="16" presetClass="entr" presetSubtype="2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par>
                          <p:cTn id="44" fill="hold">
                            <p:stCondLst>
                              <p:cond delay="5350"/>
                            </p:stCondLst>
                            <p:childTnLst>
                              <p:par>
                                <p:cTn id="45" presetID="16" presetClass="entr" presetSubtype="21"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fs4aqc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518</TotalTime>
  <Words>1114</Words>
  <Application>Microsoft Office PowerPoint</Application>
  <PresentationFormat>宽屏</PresentationFormat>
  <Paragraphs>202</Paragraphs>
  <Slides>31</Slides>
  <Notes>30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31</vt:i4>
      </vt:variant>
    </vt:vector>
  </HeadingPairs>
  <TitlesOfParts>
    <vt:vector size="39" baseType="lpstr">
      <vt:lpstr>等线</vt:lpstr>
      <vt:lpstr>微软雅黑</vt:lpstr>
      <vt:lpstr>Agency FB</vt:lpstr>
      <vt:lpstr>Arial</vt:lpstr>
      <vt:lpstr>Calibri</vt:lpstr>
      <vt:lpstr>Lato Light</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79</cp:revision>
  <dcterms:modified xsi:type="dcterms:W3CDTF">2022-08-11T14:57:41Z</dcterms:modified>
</cp:coreProperties>
</file>