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6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0413" cy="6859588"/>
  <p:notesSz cx="6858000" cy="9144000"/>
  <p:defaultTextStyle>
    <a:defPPr>
      <a:defRPr lang="zh-CN"/>
    </a:defPPr>
    <a:lvl1pPr marL="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87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74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161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1F6AE-029E-48F9-B78C-77A61551F459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7FEE4-E4E3-443B-B165-B2E871DCE6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1" cy="14703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9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9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6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70729" y="6473739"/>
            <a:ext cx="179996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r>
              <a:rPr lang="en-US" altLang="zh-CN" sz="100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endParaRPr lang="en-US" altLang="zh-CN" sz="100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2022/8/16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10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2" y="274703"/>
            <a:ext cx="8025355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2022/8/16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10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8" y="4407921"/>
            <a:ext cx="10361851" cy="136239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8" y="2907386"/>
            <a:ext cx="10361851" cy="150053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8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7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16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54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93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025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64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703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70" indent="0">
              <a:buNone/>
              <a:defRPr sz="2100" b="1"/>
            </a:lvl2pPr>
            <a:lvl3pPr marL="967740" indent="0">
              <a:buNone/>
              <a:defRPr sz="1900" b="1"/>
            </a:lvl3pPr>
            <a:lvl4pPr marL="1451610" indent="0">
              <a:buNone/>
              <a:defRPr sz="1700" b="1"/>
            </a:lvl4pPr>
            <a:lvl5pPr marL="1935480" indent="0">
              <a:buNone/>
              <a:defRPr sz="1700" b="1"/>
            </a:lvl5pPr>
            <a:lvl6pPr marL="2419350" indent="0">
              <a:buNone/>
              <a:defRPr sz="1700" b="1"/>
            </a:lvl6pPr>
            <a:lvl7pPr marL="2902585" indent="0">
              <a:buNone/>
              <a:defRPr sz="1700" b="1"/>
            </a:lvl7pPr>
            <a:lvl8pPr marL="3386455" indent="0">
              <a:buNone/>
              <a:defRPr sz="1700" b="1"/>
            </a:lvl8pPr>
            <a:lvl9pPr marL="38703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70" indent="0">
              <a:buNone/>
              <a:defRPr sz="2100" b="1"/>
            </a:lvl2pPr>
            <a:lvl3pPr marL="967740" indent="0">
              <a:buNone/>
              <a:defRPr sz="1900" b="1"/>
            </a:lvl3pPr>
            <a:lvl4pPr marL="1451610" indent="0">
              <a:buNone/>
              <a:defRPr sz="1700" b="1"/>
            </a:lvl4pPr>
            <a:lvl5pPr marL="1935480" indent="0">
              <a:buNone/>
              <a:defRPr sz="1700" b="1"/>
            </a:lvl5pPr>
            <a:lvl6pPr marL="2419350" indent="0">
              <a:buNone/>
              <a:defRPr sz="1700" b="1"/>
            </a:lvl6pPr>
            <a:lvl7pPr marL="2902585" indent="0">
              <a:buNone/>
              <a:defRPr sz="1700" b="1"/>
            </a:lvl7pPr>
            <a:lvl8pPr marL="3386455" indent="0">
              <a:buNone/>
              <a:defRPr sz="1700" b="1"/>
            </a:lvl8pPr>
            <a:lvl9pPr marL="38703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2" y="273114"/>
            <a:ext cx="6814780" cy="585446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3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83870" indent="0">
              <a:buNone/>
              <a:defRPr sz="1300"/>
            </a:lvl2pPr>
            <a:lvl3pPr marL="967740" indent="0">
              <a:buNone/>
              <a:defRPr sz="1100"/>
            </a:lvl3pPr>
            <a:lvl4pPr marL="1451610" indent="0">
              <a:buNone/>
              <a:defRPr sz="1000"/>
            </a:lvl4pPr>
            <a:lvl5pPr marL="1935480" indent="0">
              <a:buNone/>
              <a:defRPr sz="1000"/>
            </a:lvl5pPr>
            <a:lvl6pPr marL="2419350" indent="0">
              <a:buNone/>
              <a:defRPr sz="1000"/>
            </a:lvl6pPr>
            <a:lvl7pPr marL="2902585" indent="0">
              <a:buNone/>
              <a:defRPr sz="1000"/>
            </a:lvl7pPr>
            <a:lvl8pPr marL="3386455" indent="0">
              <a:buNone/>
              <a:defRPr sz="1000"/>
            </a:lvl8pPr>
            <a:lvl9pPr marL="38703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400"/>
            </a:lvl1pPr>
            <a:lvl2pPr marL="483870" indent="0">
              <a:buNone/>
              <a:defRPr sz="3000"/>
            </a:lvl2pPr>
            <a:lvl3pPr marL="967740" indent="0">
              <a:buNone/>
              <a:defRPr sz="2500"/>
            </a:lvl3pPr>
            <a:lvl4pPr marL="1451610" indent="0">
              <a:buNone/>
              <a:defRPr sz="2100"/>
            </a:lvl4pPr>
            <a:lvl5pPr marL="1935480" indent="0">
              <a:buNone/>
              <a:defRPr sz="2100"/>
            </a:lvl5pPr>
            <a:lvl6pPr marL="2419350" indent="0">
              <a:buNone/>
              <a:defRPr sz="2100"/>
            </a:lvl6pPr>
            <a:lvl7pPr marL="2902585" indent="0">
              <a:buNone/>
              <a:defRPr sz="2100"/>
            </a:lvl7pPr>
            <a:lvl8pPr marL="3386455" indent="0">
              <a:buNone/>
              <a:defRPr sz="2100"/>
            </a:lvl8pPr>
            <a:lvl9pPr marL="3870325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500"/>
            </a:lvl1pPr>
            <a:lvl2pPr marL="483870" indent="0">
              <a:buNone/>
              <a:defRPr sz="1300"/>
            </a:lvl2pPr>
            <a:lvl3pPr marL="967740" indent="0">
              <a:buNone/>
              <a:defRPr sz="1100"/>
            </a:lvl3pPr>
            <a:lvl4pPr marL="1451610" indent="0">
              <a:buNone/>
              <a:defRPr sz="1000"/>
            </a:lvl4pPr>
            <a:lvl5pPr marL="1935480" indent="0">
              <a:buNone/>
              <a:defRPr sz="1000"/>
            </a:lvl5pPr>
            <a:lvl6pPr marL="2419350" indent="0">
              <a:buNone/>
              <a:defRPr sz="1000"/>
            </a:lvl6pPr>
            <a:lvl7pPr marL="2902585" indent="0">
              <a:buNone/>
              <a:defRPr sz="1000"/>
            </a:lvl7pPr>
            <a:lvl8pPr marL="3386455" indent="0">
              <a:buNone/>
              <a:defRPr sz="1000"/>
            </a:lvl8pPr>
            <a:lvl9pPr marL="38703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vert="horz" lIns="96762" tIns="48381" rIns="96762" bIns="4838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96762" tIns="48381" rIns="96762" bIns="4838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7740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585" indent="-36258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130" indent="-302260" algn="l" defTabSz="9677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65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452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39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26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5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455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325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" y="1"/>
            <a:ext cx="12190413" cy="6859586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0" name="任意多边形: 形状 19"/>
          <p:cNvSpPr/>
          <p:nvPr/>
        </p:nvSpPr>
        <p:spPr bwMode="auto">
          <a:xfrm>
            <a:off x="8853128" y="1904683"/>
            <a:ext cx="3337287" cy="4954904"/>
          </a:xfrm>
          <a:custGeom>
            <a:avLst/>
            <a:gdLst>
              <a:gd name="connsiteX0" fmla="*/ 3337721 w 3337721"/>
              <a:gd name="connsiteY0" fmla="*/ 0 h 4953757"/>
              <a:gd name="connsiteX1" fmla="*/ 3337721 w 3337721"/>
              <a:gd name="connsiteY1" fmla="*/ 4953757 h 4953757"/>
              <a:gd name="connsiteX2" fmla="*/ 2823901 w 3337721"/>
              <a:gd name="connsiteY2" fmla="*/ 4953757 h 4953757"/>
              <a:gd name="connsiteX3" fmla="*/ 2789567 w 3337721"/>
              <a:gd name="connsiteY3" fmla="*/ 4843652 h 4953757"/>
              <a:gd name="connsiteX4" fmla="*/ 0 w 3337721"/>
              <a:gd name="connsiteY4" fmla="*/ 2714988 h 4953757"/>
              <a:gd name="connsiteX5" fmla="*/ 462694 w 3337721"/>
              <a:gd name="connsiteY5" fmla="*/ 2059334 h 4953757"/>
              <a:gd name="connsiteX6" fmla="*/ 1787531 w 3337721"/>
              <a:gd name="connsiteY6" fmla="*/ 361956 h 4953757"/>
              <a:gd name="connsiteX7" fmla="*/ 3149946 w 3337721"/>
              <a:gd name="connsiteY7" fmla="*/ 97989 h 495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7721" h="4953757">
                <a:moveTo>
                  <a:pt x="3337721" y="0"/>
                </a:moveTo>
                <a:lnTo>
                  <a:pt x="3337721" y="4953757"/>
                </a:lnTo>
                <a:lnTo>
                  <a:pt x="2823901" y="4953757"/>
                </a:lnTo>
                <a:lnTo>
                  <a:pt x="2789567" y="4843652"/>
                </a:lnTo>
                <a:cubicBezTo>
                  <a:pt x="2299656" y="3484893"/>
                  <a:pt x="1089121" y="2930281"/>
                  <a:pt x="0" y="2714988"/>
                </a:cubicBezTo>
                <a:cubicBezTo>
                  <a:pt x="181416" y="2520289"/>
                  <a:pt x="336202" y="2297300"/>
                  <a:pt x="462694" y="2059334"/>
                </a:cubicBezTo>
                <a:cubicBezTo>
                  <a:pt x="832184" y="1360413"/>
                  <a:pt x="920395" y="604914"/>
                  <a:pt x="1787531" y="361956"/>
                </a:cubicBezTo>
                <a:cubicBezTo>
                  <a:pt x="2283097" y="223420"/>
                  <a:pt x="2750576" y="262734"/>
                  <a:pt x="3149946" y="97989"/>
                </a:cubicBezTo>
                <a:close/>
              </a:path>
            </a:pathLst>
          </a:custGeom>
          <a:blipFill>
            <a:blip r:embed="rId4" cstate="screen">
              <a:grayscl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769891" y="5911928"/>
            <a:ext cx="398114" cy="398258"/>
            <a:chOff x="8785547" y="5910559"/>
            <a:chExt cx="398166" cy="398166"/>
          </a:xfrm>
        </p:grpSpPr>
        <p:sp>
          <p:nvSpPr>
            <p:cNvPr id="39" name="椭圆 38"/>
            <p:cNvSpPr/>
            <p:nvPr/>
          </p:nvSpPr>
          <p:spPr>
            <a:xfrm>
              <a:off x="8785547" y="5910559"/>
              <a:ext cx="398166" cy="398166"/>
            </a:xfrm>
            <a:prstGeom prst="ellipse">
              <a:avLst/>
            </a:pr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24"/>
            <p:cNvSpPr/>
            <p:nvPr/>
          </p:nvSpPr>
          <p:spPr>
            <a:xfrm>
              <a:off x="8909873" y="6035006"/>
              <a:ext cx="149513" cy="149270"/>
            </a:xfrm>
            <a:custGeom>
              <a:avLst/>
              <a:gdLst>
                <a:gd name="connsiteX0" fmla="*/ 161468 w 608838"/>
                <a:gd name="connsiteY0" fmla="*/ 210188 h 607851"/>
                <a:gd name="connsiteX1" fmla="*/ 172568 w 608838"/>
                <a:gd name="connsiteY1" fmla="*/ 214766 h 607851"/>
                <a:gd name="connsiteX2" fmla="*/ 235392 w 608838"/>
                <a:gd name="connsiteY2" fmla="*/ 277501 h 607851"/>
                <a:gd name="connsiteX3" fmla="*/ 179982 w 608838"/>
                <a:gd name="connsiteY3" fmla="*/ 332776 h 607851"/>
                <a:gd name="connsiteX4" fmla="*/ 162550 w 608838"/>
                <a:gd name="connsiteY4" fmla="*/ 315369 h 607851"/>
                <a:gd name="connsiteX5" fmla="*/ 106405 w 608838"/>
                <a:gd name="connsiteY5" fmla="*/ 371435 h 607851"/>
                <a:gd name="connsiteX6" fmla="*/ 106405 w 608838"/>
                <a:gd name="connsiteY6" fmla="*/ 499732 h 607851"/>
                <a:gd name="connsiteX7" fmla="*/ 108272 w 608838"/>
                <a:gd name="connsiteY7" fmla="*/ 501597 h 607851"/>
                <a:gd name="connsiteX8" fmla="*/ 236750 w 608838"/>
                <a:gd name="connsiteY8" fmla="*/ 501597 h 607851"/>
                <a:gd name="connsiteX9" fmla="*/ 292896 w 608838"/>
                <a:gd name="connsiteY9" fmla="*/ 445530 h 607851"/>
                <a:gd name="connsiteX10" fmla="*/ 275463 w 608838"/>
                <a:gd name="connsiteY10" fmla="*/ 428123 h 607851"/>
                <a:gd name="connsiteX11" fmla="*/ 330816 w 608838"/>
                <a:gd name="connsiteY11" fmla="*/ 372791 h 607851"/>
                <a:gd name="connsiteX12" fmla="*/ 393640 w 608838"/>
                <a:gd name="connsiteY12" fmla="*/ 435527 h 607851"/>
                <a:gd name="connsiteX13" fmla="*/ 393640 w 608838"/>
                <a:gd name="connsiteY13" fmla="*/ 457738 h 607851"/>
                <a:gd name="connsiteX14" fmla="*/ 293235 w 608838"/>
                <a:gd name="connsiteY14" fmla="*/ 557945 h 607851"/>
                <a:gd name="connsiteX15" fmla="*/ 172568 w 608838"/>
                <a:gd name="connsiteY15" fmla="*/ 607851 h 607851"/>
                <a:gd name="connsiteX16" fmla="*/ 51901 w 608838"/>
                <a:gd name="connsiteY16" fmla="*/ 557945 h 607851"/>
                <a:gd name="connsiteX17" fmla="*/ 49976 w 608838"/>
                <a:gd name="connsiteY17" fmla="*/ 556024 h 607851"/>
                <a:gd name="connsiteX18" fmla="*/ 0 w 608838"/>
                <a:gd name="connsiteY18" fmla="*/ 435527 h 607851"/>
                <a:gd name="connsiteX19" fmla="*/ 49976 w 608838"/>
                <a:gd name="connsiteY19" fmla="*/ 315030 h 607851"/>
                <a:gd name="connsiteX20" fmla="*/ 150325 w 608838"/>
                <a:gd name="connsiteY20" fmla="*/ 214766 h 607851"/>
                <a:gd name="connsiteX21" fmla="*/ 161468 w 608838"/>
                <a:gd name="connsiteY21" fmla="*/ 210188 h 607851"/>
                <a:gd name="connsiteX22" fmla="*/ 397828 w 608838"/>
                <a:gd name="connsiteY22" fmla="*/ 173027 h 607851"/>
                <a:gd name="connsiteX23" fmla="*/ 424484 w 608838"/>
                <a:gd name="connsiteY23" fmla="*/ 183992 h 607851"/>
                <a:gd name="connsiteX24" fmla="*/ 424428 w 608838"/>
                <a:gd name="connsiteY24" fmla="*/ 237290 h 607851"/>
                <a:gd name="connsiteX25" fmla="*/ 407732 w 608838"/>
                <a:gd name="connsiteY25" fmla="*/ 253963 h 607851"/>
                <a:gd name="connsiteX26" fmla="*/ 350232 w 608838"/>
                <a:gd name="connsiteY26" fmla="*/ 311387 h 607851"/>
                <a:gd name="connsiteX27" fmla="*/ 309711 w 608838"/>
                <a:gd name="connsiteY27" fmla="*/ 351855 h 607851"/>
                <a:gd name="connsiteX28" fmla="*/ 254304 w 608838"/>
                <a:gd name="connsiteY28" fmla="*/ 407131 h 607851"/>
                <a:gd name="connsiteX29" fmla="*/ 237666 w 608838"/>
                <a:gd name="connsiteY29" fmla="*/ 423804 h 607851"/>
                <a:gd name="connsiteX30" fmla="*/ 211010 w 608838"/>
                <a:gd name="connsiteY30" fmla="*/ 434825 h 607851"/>
                <a:gd name="connsiteX31" fmla="*/ 184354 w 608838"/>
                <a:gd name="connsiteY31" fmla="*/ 423804 h 607851"/>
                <a:gd name="connsiteX32" fmla="*/ 184354 w 608838"/>
                <a:gd name="connsiteY32" fmla="*/ 370506 h 607851"/>
                <a:gd name="connsiteX33" fmla="*/ 201049 w 608838"/>
                <a:gd name="connsiteY33" fmla="*/ 353889 h 607851"/>
                <a:gd name="connsiteX34" fmla="*/ 256455 w 608838"/>
                <a:gd name="connsiteY34" fmla="*/ 298557 h 607851"/>
                <a:gd name="connsiteX35" fmla="*/ 296977 w 608838"/>
                <a:gd name="connsiteY35" fmla="*/ 258089 h 607851"/>
                <a:gd name="connsiteX36" fmla="*/ 354477 w 608838"/>
                <a:gd name="connsiteY36" fmla="*/ 200665 h 607851"/>
                <a:gd name="connsiteX37" fmla="*/ 371229 w 608838"/>
                <a:gd name="connsiteY37" fmla="*/ 183992 h 607851"/>
                <a:gd name="connsiteX38" fmla="*/ 397828 w 608838"/>
                <a:gd name="connsiteY38" fmla="*/ 173027 h 607851"/>
                <a:gd name="connsiteX39" fmla="*/ 436272 w 608838"/>
                <a:gd name="connsiteY39" fmla="*/ 0 h 607851"/>
                <a:gd name="connsiteX40" fmla="*/ 556938 w 608838"/>
                <a:gd name="connsiteY40" fmla="*/ 49907 h 607851"/>
                <a:gd name="connsiteX41" fmla="*/ 558919 w 608838"/>
                <a:gd name="connsiteY41" fmla="*/ 51772 h 607851"/>
                <a:gd name="connsiteX42" fmla="*/ 608838 w 608838"/>
                <a:gd name="connsiteY42" fmla="*/ 172273 h 607851"/>
                <a:gd name="connsiteX43" fmla="*/ 558919 w 608838"/>
                <a:gd name="connsiteY43" fmla="*/ 292773 h 607851"/>
                <a:gd name="connsiteX44" fmla="*/ 456421 w 608838"/>
                <a:gd name="connsiteY44" fmla="*/ 395131 h 607851"/>
                <a:gd name="connsiteX45" fmla="*/ 434178 w 608838"/>
                <a:gd name="connsiteY45" fmla="*/ 395131 h 607851"/>
                <a:gd name="connsiteX46" fmla="*/ 371355 w 608838"/>
                <a:gd name="connsiteY46" fmla="*/ 332450 h 607851"/>
                <a:gd name="connsiteX47" fmla="*/ 428858 w 608838"/>
                <a:gd name="connsiteY47" fmla="*/ 275026 h 607851"/>
                <a:gd name="connsiteX48" fmla="*/ 446290 w 608838"/>
                <a:gd name="connsiteY48" fmla="*/ 292434 h 607851"/>
                <a:gd name="connsiteX49" fmla="*/ 502435 w 608838"/>
                <a:gd name="connsiteY49" fmla="*/ 236366 h 607851"/>
                <a:gd name="connsiteX50" fmla="*/ 502435 w 608838"/>
                <a:gd name="connsiteY50" fmla="*/ 108066 h 607851"/>
                <a:gd name="connsiteX51" fmla="*/ 500567 w 608838"/>
                <a:gd name="connsiteY51" fmla="*/ 106201 h 607851"/>
                <a:gd name="connsiteX52" fmla="*/ 372147 w 608838"/>
                <a:gd name="connsiteY52" fmla="*/ 106201 h 607851"/>
                <a:gd name="connsiteX53" fmla="*/ 316003 w 608838"/>
                <a:gd name="connsiteY53" fmla="*/ 162269 h 607851"/>
                <a:gd name="connsiteX54" fmla="*/ 333491 w 608838"/>
                <a:gd name="connsiteY54" fmla="*/ 179733 h 607851"/>
                <a:gd name="connsiteX55" fmla="*/ 275988 w 608838"/>
                <a:gd name="connsiteY55" fmla="*/ 237158 h 607851"/>
                <a:gd name="connsiteX56" fmla="*/ 213222 w 608838"/>
                <a:gd name="connsiteY56" fmla="*/ 174477 h 607851"/>
                <a:gd name="connsiteX57" fmla="*/ 213222 w 608838"/>
                <a:gd name="connsiteY57" fmla="*/ 152265 h 607851"/>
                <a:gd name="connsiteX58" fmla="*/ 315606 w 608838"/>
                <a:gd name="connsiteY58" fmla="*/ 49907 h 607851"/>
                <a:gd name="connsiteX59" fmla="*/ 436272 w 608838"/>
                <a:gd name="connsiteY59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8838" h="607851">
                  <a:moveTo>
                    <a:pt x="161468" y="210188"/>
                  </a:moveTo>
                  <a:cubicBezTo>
                    <a:pt x="165493" y="210188"/>
                    <a:pt x="169512" y="211714"/>
                    <a:pt x="172568" y="214766"/>
                  </a:cubicBezTo>
                  <a:lnTo>
                    <a:pt x="235392" y="277501"/>
                  </a:lnTo>
                  <a:lnTo>
                    <a:pt x="179982" y="332776"/>
                  </a:lnTo>
                  <a:lnTo>
                    <a:pt x="162550" y="315369"/>
                  </a:lnTo>
                  <a:lnTo>
                    <a:pt x="106405" y="371435"/>
                  </a:lnTo>
                  <a:cubicBezTo>
                    <a:pt x="70918" y="406872"/>
                    <a:pt x="70918" y="464294"/>
                    <a:pt x="106405" y="499732"/>
                  </a:cubicBezTo>
                  <a:lnTo>
                    <a:pt x="108272" y="501597"/>
                  </a:lnTo>
                  <a:cubicBezTo>
                    <a:pt x="143759" y="537034"/>
                    <a:pt x="201263" y="537034"/>
                    <a:pt x="236750" y="501597"/>
                  </a:cubicBezTo>
                  <a:lnTo>
                    <a:pt x="292896" y="445530"/>
                  </a:lnTo>
                  <a:lnTo>
                    <a:pt x="275463" y="428123"/>
                  </a:lnTo>
                  <a:lnTo>
                    <a:pt x="330816" y="372791"/>
                  </a:lnTo>
                  <a:lnTo>
                    <a:pt x="393640" y="435527"/>
                  </a:lnTo>
                  <a:cubicBezTo>
                    <a:pt x="399753" y="441687"/>
                    <a:pt x="399753" y="451634"/>
                    <a:pt x="393640" y="457738"/>
                  </a:cubicBezTo>
                  <a:lnTo>
                    <a:pt x="293235" y="557945"/>
                  </a:lnTo>
                  <a:cubicBezTo>
                    <a:pt x="261031" y="590161"/>
                    <a:pt x="218186" y="607851"/>
                    <a:pt x="172568" y="607851"/>
                  </a:cubicBezTo>
                  <a:cubicBezTo>
                    <a:pt x="127006" y="607851"/>
                    <a:pt x="84162" y="590161"/>
                    <a:pt x="51901" y="557945"/>
                  </a:cubicBezTo>
                  <a:lnTo>
                    <a:pt x="49976" y="556024"/>
                  </a:lnTo>
                  <a:cubicBezTo>
                    <a:pt x="17715" y="523808"/>
                    <a:pt x="0" y="481024"/>
                    <a:pt x="0" y="435527"/>
                  </a:cubicBezTo>
                  <a:cubicBezTo>
                    <a:pt x="0" y="389973"/>
                    <a:pt x="17715" y="347189"/>
                    <a:pt x="49976" y="315030"/>
                  </a:cubicBezTo>
                  <a:lnTo>
                    <a:pt x="150325" y="214766"/>
                  </a:lnTo>
                  <a:cubicBezTo>
                    <a:pt x="153410" y="211714"/>
                    <a:pt x="157442" y="210188"/>
                    <a:pt x="161468" y="210188"/>
                  </a:cubicBezTo>
                  <a:close/>
                  <a:moveTo>
                    <a:pt x="397828" y="173027"/>
                  </a:moveTo>
                  <a:cubicBezTo>
                    <a:pt x="407506" y="173027"/>
                    <a:pt x="417071" y="176644"/>
                    <a:pt x="424484" y="183992"/>
                  </a:cubicBezTo>
                  <a:cubicBezTo>
                    <a:pt x="439199" y="198687"/>
                    <a:pt x="439199" y="222595"/>
                    <a:pt x="424428" y="237290"/>
                  </a:cubicBezTo>
                  <a:lnTo>
                    <a:pt x="407732" y="253963"/>
                  </a:lnTo>
                  <a:lnTo>
                    <a:pt x="350232" y="311387"/>
                  </a:lnTo>
                  <a:lnTo>
                    <a:pt x="309711" y="351855"/>
                  </a:lnTo>
                  <a:lnTo>
                    <a:pt x="254304" y="407131"/>
                  </a:lnTo>
                  <a:lnTo>
                    <a:pt x="237666" y="423804"/>
                  </a:lnTo>
                  <a:cubicBezTo>
                    <a:pt x="230308" y="431095"/>
                    <a:pt x="220687" y="434825"/>
                    <a:pt x="211010" y="434825"/>
                  </a:cubicBezTo>
                  <a:cubicBezTo>
                    <a:pt x="201332" y="434825"/>
                    <a:pt x="191767" y="431208"/>
                    <a:pt x="184354" y="423804"/>
                  </a:cubicBezTo>
                  <a:cubicBezTo>
                    <a:pt x="169639" y="409109"/>
                    <a:pt x="169639" y="385201"/>
                    <a:pt x="184354" y="370506"/>
                  </a:cubicBezTo>
                  <a:lnTo>
                    <a:pt x="201049" y="353889"/>
                  </a:lnTo>
                  <a:lnTo>
                    <a:pt x="256455" y="298557"/>
                  </a:lnTo>
                  <a:lnTo>
                    <a:pt x="296977" y="258089"/>
                  </a:lnTo>
                  <a:lnTo>
                    <a:pt x="354477" y="200665"/>
                  </a:lnTo>
                  <a:lnTo>
                    <a:pt x="371229" y="183992"/>
                  </a:lnTo>
                  <a:cubicBezTo>
                    <a:pt x="378530" y="176701"/>
                    <a:pt x="388207" y="173027"/>
                    <a:pt x="397828" y="173027"/>
                  </a:cubicBezTo>
                  <a:close/>
                  <a:moveTo>
                    <a:pt x="436272" y="0"/>
                  </a:moveTo>
                  <a:cubicBezTo>
                    <a:pt x="481833" y="0"/>
                    <a:pt x="524734" y="17747"/>
                    <a:pt x="556938" y="49907"/>
                  </a:cubicBezTo>
                  <a:lnTo>
                    <a:pt x="558919" y="51772"/>
                  </a:lnTo>
                  <a:cubicBezTo>
                    <a:pt x="591123" y="83989"/>
                    <a:pt x="608838" y="126774"/>
                    <a:pt x="608838" y="172273"/>
                  </a:cubicBezTo>
                  <a:cubicBezTo>
                    <a:pt x="608838" y="217828"/>
                    <a:pt x="591123" y="260613"/>
                    <a:pt x="558919" y="292773"/>
                  </a:cubicBezTo>
                  <a:lnTo>
                    <a:pt x="456421" y="395131"/>
                  </a:lnTo>
                  <a:cubicBezTo>
                    <a:pt x="450252" y="401235"/>
                    <a:pt x="440291" y="401235"/>
                    <a:pt x="434178" y="395131"/>
                  </a:cubicBezTo>
                  <a:lnTo>
                    <a:pt x="371355" y="332450"/>
                  </a:lnTo>
                  <a:lnTo>
                    <a:pt x="428858" y="275026"/>
                  </a:lnTo>
                  <a:lnTo>
                    <a:pt x="446290" y="292434"/>
                  </a:lnTo>
                  <a:lnTo>
                    <a:pt x="502435" y="236366"/>
                  </a:lnTo>
                  <a:cubicBezTo>
                    <a:pt x="537921" y="200928"/>
                    <a:pt x="537921" y="143504"/>
                    <a:pt x="502435" y="108066"/>
                  </a:cubicBezTo>
                  <a:lnTo>
                    <a:pt x="500567" y="106201"/>
                  </a:lnTo>
                  <a:cubicBezTo>
                    <a:pt x="465080" y="70763"/>
                    <a:pt x="407577" y="70763"/>
                    <a:pt x="372147" y="106201"/>
                  </a:cubicBezTo>
                  <a:lnTo>
                    <a:pt x="316003" y="162269"/>
                  </a:lnTo>
                  <a:lnTo>
                    <a:pt x="333491" y="179733"/>
                  </a:lnTo>
                  <a:lnTo>
                    <a:pt x="275988" y="237158"/>
                  </a:lnTo>
                  <a:lnTo>
                    <a:pt x="213222" y="174477"/>
                  </a:lnTo>
                  <a:cubicBezTo>
                    <a:pt x="207109" y="168316"/>
                    <a:pt x="207109" y="158369"/>
                    <a:pt x="213222" y="152265"/>
                  </a:cubicBezTo>
                  <a:lnTo>
                    <a:pt x="315606" y="49907"/>
                  </a:lnTo>
                  <a:cubicBezTo>
                    <a:pt x="347810" y="17747"/>
                    <a:pt x="390711" y="0"/>
                    <a:pt x="4362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397902" y="5911928"/>
            <a:ext cx="398114" cy="398258"/>
            <a:chOff x="9281467" y="5910559"/>
            <a:chExt cx="398166" cy="398166"/>
          </a:xfrm>
        </p:grpSpPr>
        <p:sp>
          <p:nvSpPr>
            <p:cNvPr id="42" name="椭圆 41"/>
            <p:cNvSpPr/>
            <p:nvPr/>
          </p:nvSpPr>
          <p:spPr>
            <a:xfrm>
              <a:off x="9281467" y="5910559"/>
              <a:ext cx="398166" cy="398166"/>
            </a:xfrm>
            <a:prstGeom prst="ellipse">
              <a:avLst/>
            </a:pr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25"/>
            <p:cNvSpPr/>
            <p:nvPr/>
          </p:nvSpPr>
          <p:spPr>
            <a:xfrm>
              <a:off x="9405793" y="6047008"/>
              <a:ext cx="149513" cy="125266"/>
            </a:xfrm>
            <a:custGeom>
              <a:avLst/>
              <a:gdLst>
                <a:gd name="connsiteX0" fmla="*/ 552739 w 609615"/>
                <a:gd name="connsiteY0" fmla="*/ 397213 h 510753"/>
                <a:gd name="connsiteX1" fmla="*/ 609615 w 609615"/>
                <a:gd name="connsiteY1" fmla="*/ 453983 h 510753"/>
                <a:gd name="connsiteX2" fmla="*/ 552739 w 609615"/>
                <a:gd name="connsiteY2" fmla="*/ 510753 h 510753"/>
                <a:gd name="connsiteX3" fmla="*/ 495863 w 609615"/>
                <a:gd name="connsiteY3" fmla="*/ 453983 h 510753"/>
                <a:gd name="connsiteX4" fmla="*/ 552739 w 609615"/>
                <a:gd name="connsiteY4" fmla="*/ 397213 h 510753"/>
                <a:gd name="connsiteX5" fmla="*/ 547870 w 609615"/>
                <a:gd name="connsiteY5" fmla="*/ 198571 h 510753"/>
                <a:gd name="connsiteX6" fmla="*/ 604746 w 609615"/>
                <a:gd name="connsiteY6" fmla="*/ 255341 h 510753"/>
                <a:gd name="connsiteX7" fmla="*/ 547870 w 609615"/>
                <a:gd name="connsiteY7" fmla="*/ 312111 h 510753"/>
                <a:gd name="connsiteX8" fmla="*/ 490994 w 609615"/>
                <a:gd name="connsiteY8" fmla="*/ 255341 h 510753"/>
                <a:gd name="connsiteX9" fmla="*/ 547870 w 609615"/>
                <a:gd name="connsiteY9" fmla="*/ 198571 h 510753"/>
                <a:gd name="connsiteX10" fmla="*/ 119644 w 609615"/>
                <a:gd name="connsiteY10" fmla="*/ 191797 h 510753"/>
                <a:gd name="connsiteX11" fmla="*/ 127891 w 609615"/>
                <a:gd name="connsiteY11" fmla="*/ 196674 h 510753"/>
                <a:gd name="connsiteX12" fmla="*/ 121502 w 609615"/>
                <a:gd name="connsiteY12" fmla="*/ 203292 h 510753"/>
                <a:gd name="connsiteX13" fmla="*/ 129982 w 609615"/>
                <a:gd name="connsiteY13" fmla="*/ 212233 h 510753"/>
                <a:gd name="connsiteX14" fmla="*/ 122664 w 609615"/>
                <a:gd name="connsiteY14" fmla="*/ 226050 h 510753"/>
                <a:gd name="connsiteX15" fmla="*/ 115462 w 609615"/>
                <a:gd name="connsiteY15" fmla="*/ 225702 h 510753"/>
                <a:gd name="connsiteX16" fmla="*/ 109306 w 609615"/>
                <a:gd name="connsiteY16" fmla="*/ 211652 h 510753"/>
                <a:gd name="connsiteX17" fmla="*/ 117669 w 609615"/>
                <a:gd name="connsiteY17" fmla="*/ 203176 h 510753"/>
                <a:gd name="connsiteX18" fmla="*/ 111513 w 609615"/>
                <a:gd name="connsiteY18" fmla="*/ 196441 h 510753"/>
                <a:gd name="connsiteX19" fmla="*/ 88250 w 609615"/>
                <a:gd name="connsiteY19" fmla="*/ 191374 h 510753"/>
                <a:gd name="connsiteX20" fmla="*/ 111272 w 609615"/>
                <a:gd name="connsiteY20" fmla="*/ 231774 h 510753"/>
                <a:gd name="connsiteX21" fmla="*/ 119760 w 609615"/>
                <a:gd name="connsiteY21" fmla="*/ 238160 h 510753"/>
                <a:gd name="connsiteX22" fmla="*/ 128364 w 609615"/>
                <a:gd name="connsiteY22" fmla="*/ 231891 h 510753"/>
                <a:gd name="connsiteX23" fmla="*/ 152316 w 609615"/>
                <a:gd name="connsiteY23" fmla="*/ 191490 h 510753"/>
                <a:gd name="connsiteX24" fmla="*/ 195918 w 609615"/>
                <a:gd name="connsiteY24" fmla="*/ 193812 h 510753"/>
                <a:gd name="connsiteX25" fmla="*/ 228241 w 609615"/>
                <a:gd name="connsiteY25" fmla="*/ 204725 h 510753"/>
                <a:gd name="connsiteX26" fmla="*/ 239287 w 609615"/>
                <a:gd name="connsiteY26" fmla="*/ 236302 h 510753"/>
                <a:gd name="connsiteX27" fmla="*/ 239287 w 609615"/>
                <a:gd name="connsiteY27" fmla="*/ 249653 h 510753"/>
                <a:gd name="connsiteX28" fmla="*/ 183360 w 609615"/>
                <a:gd name="connsiteY28" fmla="*/ 461987 h 510753"/>
                <a:gd name="connsiteX29" fmla="*/ 132433 w 609615"/>
                <a:gd name="connsiteY29" fmla="*/ 501227 h 510753"/>
                <a:gd name="connsiteX30" fmla="*/ 122085 w 609615"/>
                <a:gd name="connsiteY30" fmla="*/ 501227 h 510753"/>
                <a:gd name="connsiteX31" fmla="*/ 68949 w 609615"/>
                <a:gd name="connsiteY31" fmla="*/ 462568 h 510753"/>
                <a:gd name="connsiteX32" fmla="*/ 0 w 609615"/>
                <a:gd name="connsiteY32" fmla="*/ 249769 h 510753"/>
                <a:gd name="connsiteX33" fmla="*/ 0 w 609615"/>
                <a:gd name="connsiteY33" fmla="*/ 236302 h 510753"/>
                <a:gd name="connsiteX34" fmla="*/ 11046 w 609615"/>
                <a:gd name="connsiteY34" fmla="*/ 204725 h 510753"/>
                <a:gd name="connsiteX35" fmla="*/ 43369 w 609615"/>
                <a:gd name="connsiteY35" fmla="*/ 193812 h 510753"/>
                <a:gd name="connsiteX36" fmla="*/ 138106 w 609615"/>
                <a:gd name="connsiteY36" fmla="*/ 151894 h 510753"/>
                <a:gd name="connsiteX37" fmla="*/ 143448 w 609615"/>
                <a:gd name="connsiteY37" fmla="*/ 154218 h 510753"/>
                <a:gd name="connsiteX38" fmla="*/ 141125 w 609615"/>
                <a:gd name="connsiteY38" fmla="*/ 159679 h 510753"/>
                <a:gd name="connsiteX39" fmla="*/ 118014 w 609615"/>
                <a:gd name="connsiteY39" fmla="*/ 164559 h 510753"/>
                <a:gd name="connsiteX40" fmla="*/ 98271 w 609615"/>
                <a:gd name="connsiteY40" fmla="*/ 158982 h 510753"/>
                <a:gd name="connsiteX41" fmla="*/ 97691 w 609615"/>
                <a:gd name="connsiteY41" fmla="*/ 153172 h 510753"/>
                <a:gd name="connsiteX42" fmla="*/ 103497 w 609615"/>
                <a:gd name="connsiteY42" fmla="*/ 152591 h 510753"/>
                <a:gd name="connsiteX43" fmla="*/ 138106 w 609615"/>
                <a:gd name="connsiteY43" fmla="*/ 151894 h 510753"/>
                <a:gd name="connsiteX44" fmla="*/ 139648 w 609615"/>
                <a:gd name="connsiteY44" fmla="*/ 119739 h 510753"/>
                <a:gd name="connsiteX45" fmla="*/ 149316 w 609615"/>
                <a:gd name="connsiteY45" fmla="*/ 134921 h 510753"/>
                <a:gd name="connsiteX46" fmla="*/ 129981 w 609615"/>
                <a:gd name="connsiteY46" fmla="*/ 134921 h 510753"/>
                <a:gd name="connsiteX47" fmla="*/ 139648 w 609615"/>
                <a:gd name="connsiteY47" fmla="*/ 119739 h 510753"/>
                <a:gd name="connsiteX48" fmla="*/ 91170 w 609615"/>
                <a:gd name="connsiteY48" fmla="*/ 119739 h 510753"/>
                <a:gd name="connsiteX49" fmla="*/ 100838 w 609615"/>
                <a:gd name="connsiteY49" fmla="*/ 134921 h 510753"/>
                <a:gd name="connsiteX50" fmla="*/ 81503 w 609615"/>
                <a:gd name="connsiteY50" fmla="*/ 134921 h 510753"/>
                <a:gd name="connsiteX51" fmla="*/ 91170 w 609615"/>
                <a:gd name="connsiteY51" fmla="*/ 119739 h 510753"/>
                <a:gd name="connsiteX52" fmla="*/ 95591 w 609615"/>
                <a:gd name="connsiteY52" fmla="*/ 95554 h 510753"/>
                <a:gd name="connsiteX53" fmla="*/ 67686 w 609615"/>
                <a:gd name="connsiteY53" fmla="*/ 130042 h 510753"/>
                <a:gd name="connsiteX54" fmla="*/ 67686 w 609615"/>
                <a:gd name="connsiteY54" fmla="*/ 157679 h 510753"/>
                <a:gd name="connsiteX55" fmla="*/ 84313 w 609615"/>
                <a:gd name="connsiteY55" fmla="*/ 174168 h 510753"/>
                <a:gd name="connsiteX56" fmla="*/ 153379 w 609615"/>
                <a:gd name="connsiteY56" fmla="*/ 174168 h 510753"/>
                <a:gd name="connsiteX57" fmla="*/ 169890 w 609615"/>
                <a:gd name="connsiteY57" fmla="*/ 157562 h 510753"/>
                <a:gd name="connsiteX58" fmla="*/ 169890 w 609615"/>
                <a:gd name="connsiteY58" fmla="*/ 112043 h 510753"/>
                <a:gd name="connsiteX59" fmla="*/ 100359 w 609615"/>
                <a:gd name="connsiteY59" fmla="*/ 95554 h 510753"/>
                <a:gd name="connsiteX60" fmla="*/ 305807 w 609615"/>
                <a:gd name="connsiteY60" fmla="*/ 35565 h 510753"/>
                <a:gd name="connsiteX61" fmla="*/ 415442 w 609615"/>
                <a:gd name="connsiteY61" fmla="*/ 35565 h 510753"/>
                <a:gd name="connsiteX62" fmla="*/ 433695 w 609615"/>
                <a:gd name="connsiteY62" fmla="*/ 53792 h 510753"/>
                <a:gd name="connsiteX63" fmla="*/ 415442 w 609615"/>
                <a:gd name="connsiteY63" fmla="*/ 72018 h 510753"/>
                <a:gd name="connsiteX64" fmla="*/ 324060 w 609615"/>
                <a:gd name="connsiteY64" fmla="*/ 72018 h 510753"/>
                <a:gd name="connsiteX65" fmla="*/ 324060 w 609615"/>
                <a:gd name="connsiteY65" fmla="*/ 237103 h 510753"/>
                <a:gd name="connsiteX66" fmla="*/ 415442 w 609615"/>
                <a:gd name="connsiteY66" fmla="*/ 237103 h 510753"/>
                <a:gd name="connsiteX67" fmla="*/ 433695 w 609615"/>
                <a:gd name="connsiteY67" fmla="*/ 255330 h 510753"/>
                <a:gd name="connsiteX68" fmla="*/ 415442 w 609615"/>
                <a:gd name="connsiteY68" fmla="*/ 273556 h 510753"/>
                <a:gd name="connsiteX69" fmla="*/ 324060 w 609615"/>
                <a:gd name="connsiteY69" fmla="*/ 273556 h 510753"/>
                <a:gd name="connsiteX70" fmla="*/ 324060 w 609615"/>
                <a:gd name="connsiteY70" fmla="*/ 469290 h 510753"/>
                <a:gd name="connsiteX71" fmla="*/ 415442 w 609615"/>
                <a:gd name="connsiteY71" fmla="*/ 469290 h 510753"/>
                <a:gd name="connsiteX72" fmla="*/ 433695 w 609615"/>
                <a:gd name="connsiteY72" fmla="*/ 487516 h 510753"/>
                <a:gd name="connsiteX73" fmla="*/ 415442 w 609615"/>
                <a:gd name="connsiteY73" fmla="*/ 505743 h 510753"/>
                <a:gd name="connsiteX74" fmla="*/ 305807 w 609615"/>
                <a:gd name="connsiteY74" fmla="*/ 505743 h 510753"/>
                <a:gd name="connsiteX75" fmla="*/ 287554 w 609615"/>
                <a:gd name="connsiteY75" fmla="*/ 487516 h 510753"/>
                <a:gd name="connsiteX76" fmla="*/ 287554 w 609615"/>
                <a:gd name="connsiteY76" fmla="*/ 53792 h 510753"/>
                <a:gd name="connsiteX77" fmla="*/ 305807 w 609615"/>
                <a:gd name="connsiteY77" fmla="*/ 35565 h 510753"/>
                <a:gd name="connsiteX78" fmla="*/ 117102 w 609615"/>
                <a:gd name="connsiteY78" fmla="*/ 32037 h 510753"/>
                <a:gd name="connsiteX79" fmla="*/ 179890 w 609615"/>
                <a:gd name="connsiteY79" fmla="*/ 108676 h 510753"/>
                <a:gd name="connsiteX80" fmla="*/ 178262 w 609615"/>
                <a:gd name="connsiteY80" fmla="*/ 109373 h 510753"/>
                <a:gd name="connsiteX81" fmla="*/ 178262 w 609615"/>
                <a:gd name="connsiteY81" fmla="*/ 157679 h 510753"/>
                <a:gd name="connsiteX82" fmla="*/ 153379 w 609615"/>
                <a:gd name="connsiteY82" fmla="*/ 182412 h 510753"/>
                <a:gd name="connsiteX83" fmla="*/ 84313 w 609615"/>
                <a:gd name="connsiteY83" fmla="*/ 182412 h 510753"/>
                <a:gd name="connsiteX84" fmla="*/ 59430 w 609615"/>
                <a:gd name="connsiteY84" fmla="*/ 157562 h 510753"/>
                <a:gd name="connsiteX85" fmla="*/ 59430 w 609615"/>
                <a:gd name="connsiteY85" fmla="*/ 133642 h 510753"/>
                <a:gd name="connsiteX86" fmla="*/ 55593 w 609615"/>
                <a:gd name="connsiteY86" fmla="*/ 134803 h 510753"/>
                <a:gd name="connsiteX87" fmla="*/ 117102 w 609615"/>
                <a:gd name="connsiteY87" fmla="*/ 32037 h 510753"/>
                <a:gd name="connsiteX88" fmla="*/ 543107 w 609615"/>
                <a:gd name="connsiteY88" fmla="*/ 0 h 510753"/>
                <a:gd name="connsiteX89" fmla="*/ 599948 w 609615"/>
                <a:gd name="connsiteY89" fmla="*/ 56770 h 510753"/>
                <a:gd name="connsiteX90" fmla="*/ 543107 w 609615"/>
                <a:gd name="connsiteY90" fmla="*/ 113540 h 510753"/>
                <a:gd name="connsiteX91" fmla="*/ 486266 w 609615"/>
                <a:gd name="connsiteY91" fmla="*/ 56770 h 510753"/>
                <a:gd name="connsiteX92" fmla="*/ 543107 w 609615"/>
                <a:gd name="connsiteY92" fmla="*/ 0 h 51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9615" h="510753">
                  <a:moveTo>
                    <a:pt x="552739" y="397213"/>
                  </a:moveTo>
                  <a:cubicBezTo>
                    <a:pt x="584151" y="397213"/>
                    <a:pt x="609615" y="422630"/>
                    <a:pt x="609615" y="453983"/>
                  </a:cubicBezTo>
                  <a:cubicBezTo>
                    <a:pt x="609615" y="485336"/>
                    <a:pt x="584151" y="510753"/>
                    <a:pt x="552739" y="510753"/>
                  </a:cubicBezTo>
                  <a:cubicBezTo>
                    <a:pt x="521327" y="510753"/>
                    <a:pt x="495863" y="485336"/>
                    <a:pt x="495863" y="453983"/>
                  </a:cubicBezTo>
                  <a:cubicBezTo>
                    <a:pt x="495863" y="422630"/>
                    <a:pt x="521327" y="397213"/>
                    <a:pt x="552739" y="397213"/>
                  </a:cubicBezTo>
                  <a:close/>
                  <a:moveTo>
                    <a:pt x="547870" y="198571"/>
                  </a:moveTo>
                  <a:cubicBezTo>
                    <a:pt x="579282" y="198571"/>
                    <a:pt x="604746" y="223988"/>
                    <a:pt x="604746" y="255341"/>
                  </a:cubicBezTo>
                  <a:cubicBezTo>
                    <a:pt x="604746" y="286694"/>
                    <a:pt x="579282" y="312111"/>
                    <a:pt x="547870" y="312111"/>
                  </a:cubicBezTo>
                  <a:cubicBezTo>
                    <a:pt x="516458" y="312111"/>
                    <a:pt x="490994" y="286694"/>
                    <a:pt x="490994" y="255341"/>
                  </a:cubicBezTo>
                  <a:cubicBezTo>
                    <a:pt x="490994" y="223988"/>
                    <a:pt x="516458" y="198571"/>
                    <a:pt x="547870" y="198571"/>
                  </a:cubicBezTo>
                  <a:close/>
                  <a:moveTo>
                    <a:pt x="119644" y="191797"/>
                  </a:moveTo>
                  <a:lnTo>
                    <a:pt x="127891" y="196674"/>
                  </a:lnTo>
                  <a:lnTo>
                    <a:pt x="121502" y="203292"/>
                  </a:lnTo>
                  <a:lnTo>
                    <a:pt x="129982" y="212233"/>
                  </a:lnTo>
                  <a:lnTo>
                    <a:pt x="122664" y="226050"/>
                  </a:lnTo>
                  <a:cubicBezTo>
                    <a:pt x="120573" y="230114"/>
                    <a:pt x="117321" y="229998"/>
                    <a:pt x="115462" y="225702"/>
                  </a:cubicBezTo>
                  <a:lnTo>
                    <a:pt x="109306" y="211652"/>
                  </a:lnTo>
                  <a:lnTo>
                    <a:pt x="117669" y="203176"/>
                  </a:lnTo>
                  <a:lnTo>
                    <a:pt x="111513" y="196441"/>
                  </a:lnTo>
                  <a:close/>
                  <a:moveTo>
                    <a:pt x="88250" y="191374"/>
                  </a:moveTo>
                  <a:lnTo>
                    <a:pt x="111272" y="231774"/>
                  </a:lnTo>
                  <a:cubicBezTo>
                    <a:pt x="113597" y="235954"/>
                    <a:pt x="116620" y="238160"/>
                    <a:pt x="119760" y="238160"/>
                  </a:cubicBezTo>
                  <a:cubicBezTo>
                    <a:pt x="123015" y="238160"/>
                    <a:pt x="126038" y="235954"/>
                    <a:pt x="128364" y="231891"/>
                  </a:cubicBezTo>
                  <a:lnTo>
                    <a:pt x="152316" y="191490"/>
                  </a:lnTo>
                  <a:lnTo>
                    <a:pt x="195918" y="193812"/>
                  </a:lnTo>
                  <a:cubicBezTo>
                    <a:pt x="207894" y="194392"/>
                    <a:pt x="222195" y="199268"/>
                    <a:pt x="228241" y="204725"/>
                  </a:cubicBezTo>
                  <a:cubicBezTo>
                    <a:pt x="234520" y="210297"/>
                    <a:pt x="239287" y="224112"/>
                    <a:pt x="239287" y="236302"/>
                  </a:cubicBezTo>
                  <a:lnTo>
                    <a:pt x="239287" y="249653"/>
                  </a:lnTo>
                  <a:lnTo>
                    <a:pt x="183360" y="461987"/>
                  </a:lnTo>
                  <a:cubicBezTo>
                    <a:pt x="177663" y="483581"/>
                    <a:pt x="154874" y="501227"/>
                    <a:pt x="132433" y="501227"/>
                  </a:cubicBezTo>
                  <a:lnTo>
                    <a:pt x="122085" y="501227"/>
                  </a:lnTo>
                  <a:cubicBezTo>
                    <a:pt x="99645" y="501227"/>
                    <a:pt x="75925" y="483929"/>
                    <a:pt x="68949" y="462568"/>
                  </a:cubicBezTo>
                  <a:lnTo>
                    <a:pt x="0" y="249769"/>
                  </a:lnTo>
                  <a:lnTo>
                    <a:pt x="0" y="236302"/>
                  </a:lnTo>
                  <a:cubicBezTo>
                    <a:pt x="0" y="224112"/>
                    <a:pt x="4883" y="210297"/>
                    <a:pt x="11046" y="204725"/>
                  </a:cubicBezTo>
                  <a:cubicBezTo>
                    <a:pt x="17208" y="199268"/>
                    <a:pt x="31393" y="194509"/>
                    <a:pt x="43369" y="193812"/>
                  </a:cubicBezTo>
                  <a:close/>
                  <a:moveTo>
                    <a:pt x="138106" y="151894"/>
                  </a:moveTo>
                  <a:cubicBezTo>
                    <a:pt x="140196" y="151081"/>
                    <a:pt x="142635" y="152127"/>
                    <a:pt x="143448" y="154218"/>
                  </a:cubicBezTo>
                  <a:cubicBezTo>
                    <a:pt x="144377" y="156426"/>
                    <a:pt x="143332" y="158866"/>
                    <a:pt x="141125" y="159679"/>
                  </a:cubicBezTo>
                  <a:cubicBezTo>
                    <a:pt x="131950" y="163281"/>
                    <a:pt x="124286" y="164559"/>
                    <a:pt x="118014" y="164559"/>
                  </a:cubicBezTo>
                  <a:cubicBezTo>
                    <a:pt x="105239" y="164559"/>
                    <a:pt x="98620" y="159330"/>
                    <a:pt x="98271" y="158982"/>
                  </a:cubicBezTo>
                  <a:cubicBezTo>
                    <a:pt x="96529" y="157588"/>
                    <a:pt x="96181" y="154915"/>
                    <a:pt x="97691" y="153172"/>
                  </a:cubicBezTo>
                  <a:cubicBezTo>
                    <a:pt x="99084" y="151430"/>
                    <a:pt x="101639" y="151081"/>
                    <a:pt x="103497" y="152591"/>
                  </a:cubicBezTo>
                  <a:cubicBezTo>
                    <a:pt x="103962" y="152940"/>
                    <a:pt x="114995" y="161073"/>
                    <a:pt x="138106" y="151894"/>
                  </a:cubicBezTo>
                  <a:close/>
                  <a:moveTo>
                    <a:pt x="139648" y="119739"/>
                  </a:moveTo>
                  <a:cubicBezTo>
                    <a:pt x="147918" y="120435"/>
                    <a:pt x="149316" y="134921"/>
                    <a:pt x="149316" y="134921"/>
                  </a:cubicBezTo>
                  <a:lnTo>
                    <a:pt x="129981" y="134921"/>
                  </a:lnTo>
                  <a:cubicBezTo>
                    <a:pt x="129981" y="134921"/>
                    <a:pt x="131379" y="119044"/>
                    <a:pt x="139648" y="119739"/>
                  </a:cubicBezTo>
                  <a:close/>
                  <a:moveTo>
                    <a:pt x="91170" y="119739"/>
                  </a:moveTo>
                  <a:cubicBezTo>
                    <a:pt x="99440" y="120435"/>
                    <a:pt x="100838" y="134921"/>
                    <a:pt x="100838" y="134921"/>
                  </a:cubicBezTo>
                  <a:lnTo>
                    <a:pt x="81503" y="134921"/>
                  </a:lnTo>
                  <a:cubicBezTo>
                    <a:pt x="81503" y="134921"/>
                    <a:pt x="82901" y="119044"/>
                    <a:pt x="91170" y="119739"/>
                  </a:cubicBezTo>
                  <a:close/>
                  <a:moveTo>
                    <a:pt x="95591" y="95554"/>
                  </a:moveTo>
                  <a:cubicBezTo>
                    <a:pt x="92685" y="103451"/>
                    <a:pt x="84429" y="120752"/>
                    <a:pt x="67686" y="130042"/>
                  </a:cubicBezTo>
                  <a:lnTo>
                    <a:pt x="67686" y="157679"/>
                  </a:lnTo>
                  <a:cubicBezTo>
                    <a:pt x="67686" y="166736"/>
                    <a:pt x="75127" y="174168"/>
                    <a:pt x="84313" y="174168"/>
                  </a:cubicBezTo>
                  <a:lnTo>
                    <a:pt x="153379" y="174168"/>
                  </a:lnTo>
                  <a:cubicBezTo>
                    <a:pt x="162449" y="174168"/>
                    <a:pt x="169890" y="166736"/>
                    <a:pt x="169890" y="157562"/>
                  </a:cubicBezTo>
                  <a:lnTo>
                    <a:pt x="169890" y="112043"/>
                  </a:lnTo>
                  <a:cubicBezTo>
                    <a:pt x="153961" y="116340"/>
                    <a:pt x="122102" y="120752"/>
                    <a:pt x="100359" y="95554"/>
                  </a:cubicBezTo>
                  <a:close/>
                  <a:moveTo>
                    <a:pt x="305807" y="35565"/>
                  </a:moveTo>
                  <a:lnTo>
                    <a:pt x="415442" y="35565"/>
                  </a:lnTo>
                  <a:cubicBezTo>
                    <a:pt x="425557" y="35565"/>
                    <a:pt x="433695" y="43692"/>
                    <a:pt x="433695" y="53792"/>
                  </a:cubicBezTo>
                  <a:cubicBezTo>
                    <a:pt x="433695" y="63892"/>
                    <a:pt x="425557" y="72018"/>
                    <a:pt x="415442" y="72018"/>
                  </a:cubicBezTo>
                  <a:lnTo>
                    <a:pt x="324060" y="72018"/>
                  </a:lnTo>
                  <a:lnTo>
                    <a:pt x="324060" y="237103"/>
                  </a:lnTo>
                  <a:lnTo>
                    <a:pt x="415442" y="237103"/>
                  </a:lnTo>
                  <a:cubicBezTo>
                    <a:pt x="425557" y="237103"/>
                    <a:pt x="433695" y="245346"/>
                    <a:pt x="433695" y="255330"/>
                  </a:cubicBezTo>
                  <a:cubicBezTo>
                    <a:pt x="433695" y="265430"/>
                    <a:pt x="425557" y="273556"/>
                    <a:pt x="415442" y="273556"/>
                  </a:cubicBezTo>
                  <a:lnTo>
                    <a:pt x="324060" y="273556"/>
                  </a:lnTo>
                  <a:lnTo>
                    <a:pt x="324060" y="469290"/>
                  </a:lnTo>
                  <a:lnTo>
                    <a:pt x="415442" y="469290"/>
                  </a:lnTo>
                  <a:cubicBezTo>
                    <a:pt x="425557" y="469290"/>
                    <a:pt x="433695" y="477416"/>
                    <a:pt x="433695" y="487516"/>
                  </a:cubicBezTo>
                  <a:cubicBezTo>
                    <a:pt x="433695" y="497617"/>
                    <a:pt x="425557" y="505743"/>
                    <a:pt x="415442" y="505743"/>
                  </a:cubicBezTo>
                  <a:lnTo>
                    <a:pt x="305807" y="505743"/>
                  </a:lnTo>
                  <a:cubicBezTo>
                    <a:pt x="295692" y="505743"/>
                    <a:pt x="287554" y="497617"/>
                    <a:pt x="287554" y="487516"/>
                  </a:cubicBezTo>
                  <a:lnTo>
                    <a:pt x="287554" y="53792"/>
                  </a:lnTo>
                  <a:cubicBezTo>
                    <a:pt x="287554" y="43692"/>
                    <a:pt x="295692" y="35565"/>
                    <a:pt x="305807" y="35565"/>
                  </a:cubicBezTo>
                  <a:close/>
                  <a:moveTo>
                    <a:pt x="117102" y="32037"/>
                  </a:moveTo>
                  <a:cubicBezTo>
                    <a:pt x="195819" y="32037"/>
                    <a:pt x="179890" y="108676"/>
                    <a:pt x="179890" y="108676"/>
                  </a:cubicBezTo>
                  <a:cubicBezTo>
                    <a:pt x="179890" y="108676"/>
                    <a:pt x="179308" y="108908"/>
                    <a:pt x="178262" y="109373"/>
                  </a:cubicBezTo>
                  <a:lnTo>
                    <a:pt x="178262" y="157679"/>
                  </a:lnTo>
                  <a:cubicBezTo>
                    <a:pt x="178262" y="171381"/>
                    <a:pt x="167099" y="182412"/>
                    <a:pt x="153379" y="182412"/>
                  </a:cubicBezTo>
                  <a:lnTo>
                    <a:pt x="84313" y="182412"/>
                  </a:lnTo>
                  <a:cubicBezTo>
                    <a:pt x="70593" y="182412"/>
                    <a:pt x="59430" y="171265"/>
                    <a:pt x="59430" y="157562"/>
                  </a:cubicBezTo>
                  <a:lnTo>
                    <a:pt x="59430" y="133642"/>
                  </a:lnTo>
                  <a:cubicBezTo>
                    <a:pt x="58151" y="134106"/>
                    <a:pt x="56872" y="134571"/>
                    <a:pt x="55593" y="134803"/>
                  </a:cubicBezTo>
                  <a:cubicBezTo>
                    <a:pt x="55593" y="134803"/>
                    <a:pt x="34083" y="32153"/>
                    <a:pt x="117102" y="32037"/>
                  </a:cubicBezTo>
                  <a:close/>
                  <a:moveTo>
                    <a:pt x="543107" y="0"/>
                  </a:moveTo>
                  <a:cubicBezTo>
                    <a:pt x="574499" y="0"/>
                    <a:pt x="599948" y="25417"/>
                    <a:pt x="599948" y="56770"/>
                  </a:cubicBezTo>
                  <a:cubicBezTo>
                    <a:pt x="599948" y="88123"/>
                    <a:pt x="574499" y="113540"/>
                    <a:pt x="543107" y="113540"/>
                  </a:cubicBezTo>
                  <a:cubicBezTo>
                    <a:pt x="511715" y="113540"/>
                    <a:pt x="486266" y="88123"/>
                    <a:pt x="486266" y="56770"/>
                  </a:cubicBezTo>
                  <a:cubicBezTo>
                    <a:pt x="486266" y="25417"/>
                    <a:pt x="511715" y="0"/>
                    <a:pt x="5431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025911" y="5911928"/>
            <a:ext cx="398114" cy="398258"/>
            <a:chOff x="9777387" y="5910559"/>
            <a:chExt cx="398166" cy="398166"/>
          </a:xfrm>
        </p:grpSpPr>
        <p:sp>
          <p:nvSpPr>
            <p:cNvPr id="45" name="椭圆 44"/>
            <p:cNvSpPr/>
            <p:nvPr/>
          </p:nvSpPr>
          <p:spPr>
            <a:xfrm>
              <a:off x="9777387" y="5910559"/>
              <a:ext cx="398166" cy="39816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26"/>
            <p:cNvSpPr/>
            <p:nvPr/>
          </p:nvSpPr>
          <p:spPr>
            <a:xfrm>
              <a:off x="9901713" y="6034994"/>
              <a:ext cx="149513" cy="149293"/>
            </a:xfrm>
            <a:custGeom>
              <a:avLst/>
              <a:gdLst>
                <a:gd name="T0" fmla="*/ 218 w 436"/>
                <a:gd name="T1" fmla="*/ 0 h 436"/>
                <a:gd name="T2" fmla="*/ 0 w 436"/>
                <a:gd name="T3" fmla="*/ 218 h 436"/>
                <a:gd name="T4" fmla="*/ 218 w 436"/>
                <a:gd name="T5" fmla="*/ 436 h 436"/>
                <a:gd name="T6" fmla="*/ 231 w 436"/>
                <a:gd name="T7" fmla="*/ 422 h 436"/>
                <a:gd name="T8" fmla="*/ 218 w 436"/>
                <a:gd name="T9" fmla="*/ 409 h 436"/>
                <a:gd name="T10" fmla="*/ 27 w 436"/>
                <a:gd name="T11" fmla="*/ 218 h 436"/>
                <a:gd name="T12" fmla="*/ 218 w 436"/>
                <a:gd name="T13" fmla="*/ 27 h 436"/>
                <a:gd name="T14" fmla="*/ 409 w 436"/>
                <a:gd name="T15" fmla="*/ 218 h 436"/>
                <a:gd name="T16" fmla="*/ 352 w 436"/>
                <a:gd name="T17" fmla="*/ 324 h 436"/>
                <a:gd name="T18" fmla="*/ 312 w 436"/>
                <a:gd name="T19" fmla="*/ 334 h 436"/>
                <a:gd name="T20" fmla="*/ 334 w 436"/>
                <a:gd name="T21" fmla="*/ 314 h 436"/>
                <a:gd name="T22" fmla="*/ 337 w 436"/>
                <a:gd name="T23" fmla="*/ 309 h 436"/>
                <a:gd name="T24" fmla="*/ 344 w 436"/>
                <a:gd name="T25" fmla="*/ 275 h 436"/>
                <a:gd name="T26" fmla="*/ 276 w 436"/>
                <a:gd name="T27" fmla="*/ 251 h 436"/>
                <a:gd name="T28" fmla="*/ 267 w 436"/>
                <a:gd name="T29" fmla="*/ 284 h 436"/>
                <a:gd name="T30" fmla="*/ 249 w 436"/>
                <a:gd name="T31" fmla="*/ 282 h 436"/>
                <a:gd name="T32" fmla="*/ 203 w 436"/>
                <a:gd name="T33" fmla="*/ 236 h 436"/>
                <a:gd name="T34" fmla="*/ 203 w 436"/>
                <a:gd name="T35" fmla="*/ 235 h 436"/>
                <a:gd name="T36" fmla="*/ 201 w 436"/>
                <a:gd name="T37" fmla="*/ 234 h 436"/>
                <a:gd name="T38" fmla="*/ 200 w 436"/>
                <a:gd name="T39" fmla="*/ 233 h 436"/>
                <a:gd name="T40" fmla="*/ 200 w 436"/>
                <a:gd name="T41" fmla="*/ 233 h 436"/>
                <a:gd name="T42" fmla="*/ 154 w 436"/>
                <a:gd name="T43" fmla="*/ 187 h 436"/>
                <a:gd name="T44" fmla="*/ 152 w 436"/>
                <a:gd name="T45" fmla="*/ 169 h 436"/>
                <a:gd name="T46" fmla="*/ 185 w 436"/>
                <a:gd name="T47" fmla="*/ 159 h 436"/>
                <a:gd name="T48" fmla="*/ 160 w 436"/>
                <a:gd name="T49" fmla="*/ 92 h 436"/>
                <a:gd name="T50" fmla="*/ 127 w 436"/>
                <a:gd name="T51" fmla="*/ 99 h 436"/>
                <a:gd name="T52" fmla="*/ 122 w 436"/>
                <a:gd name="T53" fmla="*/ 102 h 436"/>
                <a:gd name="T54" fmla="*/ 116 w 436"/>
                <a:gd name="T55" fmla="*/ 226 h 436"/>
                <a:gd name="T56" fmla="*/ 160 w 436"/>
                <a:gd name="T57" fmla="*/ 274 h 436"/>
                <a:gd name="T58" fmla="*/ 159 w 436"/>
                <a:gd name="T59" fmla="*/ 274 h 436"/>
                <a:gd name="T60" fmla="*/ 161 w 436"/>
                <a:gd name="T61" fmla="*/ 275 h 436"/>
                <a:gd name="T62" fmla="*/ 162 w 436"/>
                <a:gd name="T63" fmla="*/ 276 h 436"/>
                <a:gd name="T64" fmla="*/ 162 w 436"/>
                <a:gd name="T65" fmla="*/ 276 h 436"/>
                <a:gd name="T66" fmla="*/ 226 w 436"/>
                <a:gd name="T67" fmla="*/ 333 h 436"/>
                <a:gd name="T68" fmla="*/ 365 w 436"/>
                <a:gd name="T69" fmla="*/ 347 h 436"/>
                <a:gd name="T70" fmla="*/ 436 w 436"/>
                <a:gd name="T71" fmla="*/ 218 h 436"/>
                <a:gd name="T72" fmla="*/ 218 w 436"/>
                <a:gd name="T73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436">
                  <a:moveTo>
                    <a:pt x="218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38"/>
                    <a:pt x="98" y="436"/>
                    <a:pt x="218" y="436"/>
                  </a:cubicBezTo>
                  <a:cubicBezTo>
                    <a:pt x="225" y="436"/>
                    <a:pt x="231" y="430"/>
                    <a:pt x="231" y="422"/>
                  </a:cubicBezTo>
                  <a:cubicBezTo>
                    <a:pt x="231" y="415"/>
                    <a:pt x="225" y="409"/>
                    <a:pt x="218" y="409"/>
                  </a:cubicBezTo>
                  <a:cubicBezTo>
                    <a:pt x="112" y="409"/>
                    <a:pt x="27" y="323"/>
                    <a:pt x="27" y="218"/>
                  </a:cubicBezTo>
                  <a:cubicBezTo>
                    <a:pt x="27" y="113"/>
                    <a:pt x="112" y="27"/>
                    <a:pt x="218" y="27"/>
                  </a:cubicBezTo>
                  <a:cubicBezTo>
                    <a:pt x="323" y="27"/>
                    <a:pt x="409" y="113"/>
                    <a:pt x="409" y="218"/>
                  </a:cubicBezTo>
                  <a:cubicBezTo>
                    <a:pt x="409" y="262"/>
                    <a:pt x="385" y="305"/>
                    <a:pt x="352" y="324"/>
                  </a:cubicBezTo>
                  <a:cubicBezTo>
                    <a:pt x="340" y="331"/>
                    <a:pt x="326" y="334"/>
                    <a:pt x="312" y="334"/>
                  </a:cubicBezTo>
                  <a:cubicBezTo>
                    <a:pt x="321" y="329"/>
                    <a:pt x="328" y="322"/>
                    <a:pt x="334" y="314"/>
                  </a:cubicBezTo>
                  <a:cubicBezTo>
                    <a:pt x="335" y="312"/>
                    <a:pt x="336" y="311"/>
                    <a:pt x="337" y="309"/>
                  </a:cubicBezTo>
                  <a:cubicBezTo>
                    <a:pt x="341" y="298"/>
                    <a:pt x="341" y="286"/>
                    <a:pt x="344" y="275"/>
                  </a:cubicBezTo>
                  <a:cubicBezTo>
                    <a:pt x="347" y="261"/>
                    <a:pt x="282" y="233"/>
                    <a:pt x="276" y="251"/>
                  </a:cubicBezTo>
                  <a:cubicBezTo>
                    <a:pt x="274" y="258"/>
                    <a:pt x="271" y="278"/>
                    <a:pt x="267" y="284"/>
                  </a:cubicBezTo>
                  <a:cubicBezTo>
                    <a:pt x="263" y="289"/>
                    <a:pt x="254" y="286"/>
                    <a:pt x="249" y="282"/>
                  </a:cubicBezTo>
                  <a:cubicBezTo>
                    <a:pt x="234" y="269"/>
                    <a:pt x="217" y="250"/>
                    <a:pt x="203" y="236"/>
                  </a:cubicBezTo>
                  <a:lnTo>
                    <a:pt x="203" y="235"/>
                  </a:lnTo>
                  <a:cubicBezTo>
                    <a:pt x="202" y="235"/>
                    <a:pt x="202" y="235"/>
                    <a:pt x="201" y="234"/>
                  </a:cubicBezTo>
                  <a:cubicBezTo>
                    <a:pt x="201" y="234"/>
                    <a:pt x="200" y="233"/>
                    <a:pt x="200" y="233"/>
                  </a:cubicBezTo>
                  <a:lnTo>
                    <a:pt x="200" y="233"/>
                  </a:lnTo>
                  <a:cubicBezTo>
                    <a:pt x="185" y="218"/>
                    <a:pt x="167" y="202"/>
                    <a:pt x="154" y="187"/>
                  </a:cubicBezTo>
                  <a:cubicBezTo>
                    <a:pt x="149" y="181"/>
                    <a:pt x="147" y="172"/>
                    <a:pt x="152" y="169"/>
                  </a:cubicBezTo>
                  <a:cubicBezTo>
                    <a:pt x="157" y="164"/>
                    <a:pt x="178" y="161"/>
                    <a:pt x="185" y="159"/>
                  </a:cubicBezTo>
                  <a:cubicBezTo>
                    <a:pt x="202" y="154"/>
                    <a:pt x="175" y="88"/>
                    <a:pt x="160" y="92"/>
                  </a:cubicBezTo>
                  <a:cubicBezTo>
                    <a:pt x="149" y="94"/>
                    <a:pt x="137" y="95"/>
                    <a:pt x="127" y="99"/>
                  </a:cubicBezTo>
                  <a:cubicBezTo>
                    <a:pt x="125" y="100"/>
                    <a:pt x="124" y="101"/>
                    <a:pt x="122" y="102"/>
                  </a:cubicBezTo>
                  <a:cubicBezTo>
                    <a:pt x="85" y="126"/>
                    <a:pt x="80" y="183"/>
                    <a:pt x="116" y="226"/>
                  </a:cubicBezTo>
                  <a:cubicBezTo>
                    <a:pt x="130" y="242"/>
                    <a:pt x="145" y="258"/>
                    <a:pt x="160" y="274"/>
                  </a:cubicBezTo>
                  <a:lnTo>
                    <a:pt x="159" y="274"/>
                  </a:lnTo>
                  <a:cubicBezTo>
                    <a:pt x="160" y="274"/>
                    <a:pt x="160" y="274"/>
                    <a:pt x="161" y="275"/>
                  </a:cubicBezTo>
                  <a:cubicBezTo>
                    <a:pt x="161" y="275"/>
                    <a:pt x="161" y="276"/>
                    <a:pt x="162" y="276"/>
                  </a:cubicBezTo>
                  <a:lnTo>
                    <a:pt x="162" y="276"/>
                  </a:lnTo>
                  <a:cubicBezTo>
                    <a:pt x="177" y="291"/>
                    <a:pt x="196" y="313"/>
                    <a:pt x="226" y="333"/>
                  </a:cubicBezTo>
                  <a:cubicBezTo>
                    <a:pt x="288" y="375"/>
                    <a:pt x="336" y="363"/>
                    <a:pt x="365" y="347"/>
                  </a:cubicBezTo>
                  <a:cubicBezTo>
                    <a:pt x="414" y="321"/>
                    <a:pt x="436" y="263"/>
                    <a:pt x="436" y="218"/>
                  </a:cubicBezTo>
                  <a:cubicBezTo>
                    <a:pt x="436" y="98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195070" y="697865"/>
            <a:ext cx="6004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Free 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l"/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PPT Templates</a:t>
            </a:r>
            <a:endParaRPr lang="en-US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charset="-120"/>
              <a:ea typeface="Microsoft JhengHei" panose="020B0604030504040204" charset="-120"/>
              <a:cs typeface="+mn-ea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4031726" y="708406"/>
            <a:ext cx="663489" cy="86380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031727" y="1953189"/>
            <a:ext cx="331744" cy="43190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1228957" y="4382134"/>
            <a:ext cx="663489" cy="86380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1299115" y="3809374"/>
            <a:ext cx="219972" cy="28638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/>
          <p:nvPr/>
        </p:nvSpPr>
        <p:spPr>
          <a:xfrm>
            <a:off x="1299210" y="2635885"/>
            <a:ext cx="5067300" cy="3784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865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7"/>
          <p:cNvSpPr/>
          <p:nvPr/>
        </p:nvSpPr>
        <p:spPr>
          <a:xfrm>
            <a:off x="9904146" y="39095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</a:p>
        </p:txBody>
      </p:sp>
      <p:sp>
        <p:nvSpPr>
          <p:cNvPr id="5" name="TextBox 3">
            <a:hlinkClick r:id="rId5"/>
          </p:cNvPr>
          <p:cNvSpPr txBox="1"/>
          <p:nvPr/>
        </p:nvSpPr>
        <p:spPr>
          <a:xfrm>
            <a:off x="6458887" y="659333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/>
          <p:cNvSpPr/>
          <p:nvPr/>
        </p:nvSpPr>
        <p:spPr bwMode="auto">
          <a:xfrm>
            <a:off x="-1552826" y="1092904"/>
            <a:ext cx="15235301" cy="5967721"/>
          </a:xfrm>
          <a:custGeom>
            <a:avLst/>
            <a:gdLst>
              <a:gd name="connsiteX0" fmla="*/ 0 w 9122662"/>
              <a:gd name="connsiteY0" fmla="*/ 5673951 h 5673951"/>
              <a:gd name="connsiteX1" fmla="*/ 915860 w 9122662"/>
              <a:gd name="connsiteY1" fmla="*/ 3032986 h 5673951"/>
              <a:gd name="connsiteX2" fmla="*/ 1028246 w 9122662"/>
              <a:gd name="connsiteY2" fmla="*/ 3089819 h 5673951"/>
              <a:gd name="connsiteX3" fmla="*/ 3222699 w 9122662"/>
              <a:gd name="connsiteY3" fmla="*/ 3717532 h 5673951"/>
              <a:gd name="connsiteX4" fmla="*/ 5101962 w 9122662"/>
              <a:gd name="connsiteY4" fmla="*/ 1444594 h 5673951"/>
              <a:gd name="connsiteX5" fmla="*/ 7031972 w 9122662"/>
              <a:gd name="connsiteY5" fmla="*/ 2500 h 5673951"/>
              <a:gd name="connsiteX6" fmla="*/ 8222063 w 9122662"/>
              <a:gd name="connsiteY6" fmla="*/ 248311 h 5673951"/>
              <a:gd name="connsiteX7" fmla="*/ 9093632 w 9122662"/>
              <a:gd name="connsiteY7" fmla="*/ 305488 h 5673951"/>
              <a:gd name="connsiteX8" fmla="*/ 9122662 w 9122662"/>
              <a:gd name="connsiteY8" fmla="*/ 298986 h 5673951"/>
              <a:gd name="connsiteX9" fmla="*/ 8879407 w 9122662"/>
              <a:gd name="connsiteY9" fmla="*/ 1000433 h 5673951"/>
              <a:gd name="connsiteX10" fmla="*/ 8713662 w 9122662"/>
              <a:gd name="connsiteY10" fmla="*/ 1026251 h 5673951"/>
              <a:gd name="connsiteX11" fmla="*/ 8462700 w 9122662"/>
              <a:gd name="connsiteY11" fmla="*/ 1084071 h 5673951"/>
              <a:gd name="connsiteX12" fmla="*/ 7107274 w 9122662"/>
              <a:gd name="connsiteY12" fmla="*/ 2822777 h 5673951"/>
              <a:gd name="connsiteX13" fmla="*/ 5674908 w 9122662"/>
              <a:gd name="connsiteY13" fmla="*/ 4115746 h 5673951"/>
              <a:gd name="connsiteX14" fmla="*/ 4504462 w 9122662"/>
              <a:gd name="connsiteY14" fmla="*/ 4137049 h 5673951"/>
              <a:gd name="connsiteX15" fmla="*/ 930915 w 9122662"/>
              <a:gd name="connsiteY15" fmla="*/ 4766327 h 5673951"/>
              <a:gd name="connsiteX16" fmla="*/ 20468 w 9122662"/>
              <a:gd name="connsiteY16" fmla="*/ 5647562 h 56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2662" h="5673951">
                <a:moveTo>
                  <a:pt x="0" y="5673951"/>
                </a:moveTo>
                <a:lnTo>
                  <a:pt x="915860" y="3032986"/>
                </a:lnTo>
                <a:lnTo>
                  <a:pt x="1028246" y="3089819"/>
                </a:lnTo>
                <a:cubicBezTo>
                  <a:pt x="1800361" y="3478172"/>
                  <a:pt x="2560333" y="3826917"/>
                  <a:pt x="3222699" y="3717532"/>
                </a:cubicBezTo>
                <a:cubicBezTo>
                  <a:pt x="4268735" y="3543825"/>
                  <a:pt x="4733640" y="2295102"/>
                  <a:pt x="5101962" y="1444594"/>
                </a:cubicBezTo>
                <a:cubicBezTo>
                  <a:pt x="5597970" y="299112"/>
                  <a:pt x="6445930" y="35274"/>
                  <a:pt x="7031972" y="2500"/>
                </a:cubicBezTo>
                <a:cubicBezTo>
                  <a:pt x="7475596" y="-22082"/>
                  <a:pt x="7804631" y="140154"/>
                  <a:pt x="8222063" y="248311"/>
                </a:cubicBezTo>
                <a:cubicBezTo>
                  <a:pt x="8562966" y="335984"/>
                  <a:pt x="8851076" y="345510"/>
                  <a:pt x="9093632" y="305488"/>
                </a:cubicBezTo>
                <a:lnTo>
                  <a:pt x="9122662" y="298986"/>
                </a:lnTo>
                <a:lnTo>
                  <a:pt x="8879407" y="1000433"/>
                </a:lnTo>
                <a:lnTo>
                  <a:pt x="8713662" y="1026251"/>
                </a:lnTo>
                <a:cubicBezTo>
                  <a:pt x="8630927" y="1041643"/>
                  <a:pt x="8547210" y="1060309"/>
                  <a:pt x="8462700" y="1084071"/>
                </a:cubicBezTo>
                <a:cubicBezTo>
                  <a:pt x="7575452" y="1331521"/>
                  <a:pt x="7485418" y="2106646"/>
                  <a:pt x="7107274" y="2822777"/>
                </a:cubicBezTo>
                <a:cubicBezTo>
                  <a:pt x="6796246" y="3409448"/>
                  <a:pt x="6318245" y="3909264"/>
                  <a:pt x="5674908" y="4115746"/>
                </a:cubicBezTo>
                <a:cubicBezTo>
                  <a:pt x="5264024" y="4246846"/>
                  <a:pt x="4882606" y="4212432"/>
                  <a:pt x="4504462" y="4137049"/>
                </a:cubicBezTo>
                <a:cubicBezTo>
                  <a:pt x="3152309" y="3865017"/>
                  <a:pt x="2084992" y="3891239"/>
                  <a:pt x="930915" y="4766327"/>
                </a:cubicBezTo>
                <a:cubicBezTo>
                  <a:pt x="583464" y="5030575"/>
                  <a:pt x="281133" y="5332616"/>
                  <a:pt x="20468" y="564756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9" name="文本框 278"/>
          <p:cNvSpPr txBox="1"/>
          <p:nvPr/>
        </p:nvSpPr>
        <p:spPr>
          <a:xfrm>
            <a:off x="2023346" y="423278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0" name="文本框 279"/>
          <p:cNvSpPr txBox="1"/>
          <p:nvPr/>
        </p:nvSpPr>
        <p:spPr>
          <a:xfrm>
            <a:off x="1985251" y="397872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36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36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5" name="ïṥ1iḍé"/>
          <p:cNvSpPr txBox="1"/>
          <p:nvPr/>
        </p:nvSpPr>
        <p:spPr>
          <a:xfrm>
            <a:off x="1725705" y="1989599"/>
            <a:ext cx="616717" cy="5012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/>
          </a:bodyPr>
          <a:lstStyle/>
          <a:p>
            <a:pPr defTabSz="457200"/>
            <a:r>
              <a:rPr lang="en-US" altLang="zh-CN" sz="1800" b="1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cs typeface="+mn-ea"/>
                <a:sym typeface="+mn-lt"/>
              </a:rPr>
              <a:t>“</a:t>
            </a:r>
          </a:p>
        </p:txBody>
      </p:sp>
      <p:pic>
        <p:nvPicPr>
          <p:cNvPr id="262" name="图片 26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63720" y="1845401"/>
            <a:ext cx="3692638" cy="192086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35915" y="4149322"/>
            <a:ext cx="9325708" cy="1820033"/>
            <a:chOff x="1436102" y="4148362"/>
            <a:chExt cx="9326922" cy="1819612"/>
          </a:xfrm>
        </p:grpSpPr>
        <p:sp>
          <p:nvSpPr>
            <p:cNvPr id="258" name="íšľîďe"/>
            <p:cNvSpPr/>
            <p:nvPr/>
          </p:nvSpPr>
          <p:spPr>
            <a:xfrm>
              <a:off x="2034327" y="4148362"/>
              <a:ext cx="868030" cy="86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9" name="íšľîďe"/>
            <p:cNvSpPr/>
            <p:nvPr/>
          </p:nvSpPr>
          <p:spPr>
            <a:xfrm>
              <a:off x="4457798" y="4148362"/>
              <a:ext cx="868030" cy="86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0" name="íšľîďe"/>
            <p:cNvSpPr/>
            <p:nvPr/>
          </p:nvSpPr>
          <p:spPr>
            <a:xfrm>
              <a:off x="6932179" y="4148362"/>
              <a:ext cx="868030" cy="86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1" name="íšľîďe"/>
            <p:cNvSpPr/>
            <p:nvPr/>
          </p:nvSpPr>
          <p:spPr>
            <a:xfrm>
              <a:off x="9296769" y="4148362"/>
              <a:ext cx="868030" cy="86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îşľîďe"/>
            <p:cNvGrpSpPr/>
            <p:nvPr/>
          </p:nvGrpSpPr>
          <p:grpSpPr>
            <a:xfrm>
              <a:off x="3297681" y="4623883"/>
              <a:ext cx="769980" cy="436361"/>
              <a:chOff x="2825421" y="4679520"/>
              <a:chExt cx="920600" cy="521720"/>
            </a:xfrm>
          </p:grpSpPr>
          <p:cxnSp>
            <p:nvCxnSpPr>
              <p:cNvPr id="30" name="直接箭头连接符 29"/>
              <p:cNvCxnSpPr/>
              <p:nvPr/>
            </p:nvCxnSpPr>
            <p:spPr>
              <a:xfrm>
                <a:off x="2881925" y="5137108"/>
                <a:ext cx="864096" cy="0"/>
              </a:xfrm>
              <a:prstGeom prst="straightConnector1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îSlïḓè"/>
              <p:cNvSpPr txBox="1"/>
              <p:nvPr/>
            </p:nvSpPr>
            <p:spPr>
              <a:xfrm>
                <a:off x="2825421" y="4679520"/>
                <a:ext cx="914400" cy="52172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/>
              <a:p>
                <a:pPr algn="ctr" defTabSz="457200"/>
                <a:r>
                  <a:rPr lang="en-US" altLang="zh-CN" sz="1400" dirty="0">
                    <a:gradFill>
                      <a:gsLst>
                        <a:gs pos="0">
                          <a:srgbClr val="000000">
                            <a:lumMod val="50000"/>
                            <a:lumOff val="50000"/>
                          </a:srgbClr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cs typeface="+mn-ea"/>
                    <a:sym typeface="+mn-lt"/>
                  </a:rPr>
                  <a:t>Text</a:t>
                </a:r>
                <a:endParaRPr lang="zh-CN" altLang="en-US" sz="1400" dirty="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îS1iḓé"/>
            <p:cNvGrpSpPr/>
            <p:nvPr/>
          </p:nvGrpSpPr>
          <p:grpSpPr>
            <a:xfrm>
              <a:off x="5721152" y="4623883"/>
              <a:ext cx="769980" cy="436361"/>
              <a:chOff x="2825421" y="4679520"/>
              <a:chExt cx="920600" cy="521720"/>
            </a:xfrm>
          </p:grpSpPr>
          <p:cxnSp>
            <p:nvCxnSpPr>
              <p:cNvPr id="24" name="直接箭头连接符 23"/>
              <p:cNvCxnSpPr/>
              <p:nvPr/>
            </p:nvCxnSpPr>
            <p:spPr>
              <a:xfrm>
                <a:off x="2881925" y="5137108"/>
                <a:ext cx="864096" cy="0"/>
              </a:xfrm>
              <a:prstGeom prst="straightConnector1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iṥ1ïḑê"/>
              <p:cNvSpPr txBox="1"/>
              <p:nvPr/>
            </p:nvSpPr>
            <p:spPr>
              <a:xfrm>
                <a:off x="2825421" y="4679520"/>
                <a:ext cx="914400" cy="52172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/>
              <a:p>
                <a:pPr algn="ctr" defTabSz="457200"/>
                <a:r>
                  <a:rPr lang="en-US" altLang="zh-CN" sz="1400" dirty="0">
                    <a:gradFill>
                      <a:gsLst>
                        <a:gs pos="0">
                          <a:srgbClr val="000000">
                            <a:lumMod val="50000"/>
                            <a:lumOff val="50000"/>
                          </a:srgbClr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cs typeface="+mn-ea"/>
                    <a:sym typeface="+mn-lt"/>
                  </a:rPr>
                  <a:t>Text</a:t>
                </a:r>
                <a:endParaRPr lang="zh-CN" altLang="en-US" sz="1400" dirty="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îṡ1iḋè"/>
            <p:cNvGrpSpPr/>
            <p:nvPr/>
          </p:nvGrpSpPr>
          <p:grpSpPr>
            <a:xfrm>
              <a:off x="8144625" y="4623883"/>
              <a:ext cx="769980" cy="436361"/>
              <a:chOff x="2825421" y="4679520"/>
              <a:chExt cx="920600" cy="521720"/>
            </a:xfrm>
          </p:grpSpPr>
          <p:cxnSp>
            <p:nvCxnSpPr>
              <p:cNvPr id="20" name="直接箭头连接符 19"/>
              <p:cNvCxnSpPr/>
              <p:nvPr/>
            </p:nvCxnSpPr>
            <p:spPr>
              <a:xfrm>
                <a:off x="2881925" y="5137108"/>
                <a:ext cx="864096" cy="0"/>
              </a:xfrm>
              <a:prstGeom prst="straightConnector1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ïslïḑe"/>
              <p:cNvSpPr txBox="1"/>
              <p:nvPr/>
            </p:nvSpPr>
            <p:spPr>
              <a:xfrm>
                <a:off x="2825421" y="4679520"/>
                <a:ext cx="914400" cy="52172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/>
              <a:p>
                <a:pPr algn="ctr" defTabSz="457200"/>
                <a:r>
                  <a:rPr lang="en-US" altLang="zh-CN" sz="1400" dirty="0">
                    <a:gradFill>
                      <a:gsLst>
                        <a:gs pos="0">
                          <a:srgbClr val="000000">
                            <a:lumMod val="50000"/>
                            <a:lumOff val="50000"/>
                          </a:srgbClr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cs typeface="+mn-ea"/>
                    <a:sym typeface="+mn-lt"/>
                  </a:rPr>
                  <a:t>Text</a:t>
                </a:r>
                <a:endParaRPr lang="zh-CN" altLang="en-US" sz="1400" dirty="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iŝlïḓé"/>
            <p:cNvSpPr/>
            <p:nvPr/>
          </p:nvSpPr>
          <p:spPr bwMode="auto">
            <a:xfrm>
              <a:off x="2275521" y="4429580"/>
              <a:ext cx="385643" cy="305596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ïṩļiḑé"/>
            <p:cNvSpPr/>
            <p:nvPr/>
          </p:nvSpPr>
          <p:spPr bwMode="auto">
            <a:xfrm>
              <a:off x="4698992" y="4443231"/>
              <a:ext cx="385643" cy="278293"/>
            </a:xfrm>
            <a:custGeom>
              <a:avLst/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6" name="îsḷïḍê"/>
            <p:cNvSpPr/>
            <p:nvPr/>
          </p:nvSpPr>
          <p:spPr bwMode="auto">
            <a:xfrm>
              <a:off x="7153640" y="4389810"/>
              <a:ext cx="385643" cy="385136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7" name="íśḻïḑe"/>
            <p:cNvSpPr/>
            <p:nvPr/>
          </p:nvSpPr>
          <p:spPr bwMode="auto">
            <a:xfrm>
              <a:off x="9543274" y="4446881"/>
              <a:ext cx="385643" cy="270993"/>
            </a:xfrm>
            <a:custGeom>
              <a:avLst/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263" name="组合 262"/>
            <p:cNvGrpSpPr/>
            <p:nvPr/>
          </p:nvGrpSpPr>
          <p:grpSpPr>
            <a:xfrm>
              <a:off x="1436102" y="5255615"/>
              <a:ext cx="2064480" cy="712359"/>
              <a:chOff x="5195408" y="788809"/>
              <a:chExt cx="3054403" cy="712359"/>
            </a:xfrm>
          </p:grpSpPr>
          <p:sp>
            <p:nvSpPr>
              <p:cNvPr id="264" name="文本框 263"/>
              <p:cNvSpPr txBox="1"/>
              <p:nvPr/>
            </p:nvSpPr>
            <p:spPr>
              <a:xfrm>
                <a:off x="5350967" y="788809"/>
                <a:ext cx="27432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altLang="zh-CN" sz="20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 bwMode="auto">
              <a:xfrm>
                <a:off x="5195408" y="1162693"/>
                <a:ext cx="3054403" cy="33847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>
                  <a:defRPr/>
                </a:pPr>
                <a:r>
                  <a:rPr lang="en-US" altLang="zh-CN" sz="8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8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3859573" y="5255615"/>
              <a:ext cx="2064480" cy="712359"/>
              <a:chOff x="5195408" y="788809"/>
              <a:chExt cx="3054403" cy="712359"/>
            </a:xfrm>
          </p:grpSpPr>
          <p:sp>
            <p:nvSpPr>
              <p:cNvPr id="267" name="文本框 266"/>
              <p:cNvSpPr txBox="1"/>
              <p:nvPr/>
            </p:nvSpPr>
            <p:spPr>
              <a:xfrm>
                <a:off x="5350967" y="788809"/>
                <a:ext cx="27432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altLang="zh-CN" sz="20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5195408" y="1162693"/>
                <a:ext cx="3054403" cy="33847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>
                  <a:defRPr/>
                </a:pPr>
                <a:r>
                  <a:rPr lang="en-US" altLang="zh-CN" sz="8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8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  <p:grpSp>
          <p:nvGrpSpPr>
            <p:cNvPr id="269" name="组合 268"/>
            <p:cNvGrpSpPr/>
            <p:nvPr/>
          </p:nvGrpSpPr>
          <p:grpSpPr>
            <a:xfrm>
              <a:off x="6333954" y="5255615"/>
              <a:ext cx="2064480" cy="712359"/>
              <a:chOff x="5195408" y="788809"/>
              <a:chExt cx="3054403" cy="712359"/>
            </a:xfrm>
          </p:grpSpPr>
          <p:sp>
            <p:nvSpPr>
              <p:cNvPr id="270" name="文本框 269"/>
              <p:cNvSpPr txBox="1"/>
              <p:nvPr/>
            </p:nvSpPr>
            <p:spPr>
              <a:xfrm>
                <a:off x="5350967" y="788809"/>
                <a:ext cx="27432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altLang="zh-CN" sz="20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5195408" y="1162693"/>
                <a:ext cx="3054403" cy="33847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>
                  <a:defRPr/>
                </a:pPr>
                <a:r>
                  <a:rPr lang="en-US" altLang="zh-CN" sz="8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8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  <p:grpSp>
          <p:nvGrpSpPr>
            <p:cNvPr id="272" name="组合 271"/>
            <p:cNvGrpSpPr/>
            <p:nvPr/>
          </p:nvGrpSpPr>
          <p:grpSpPr>
            <a:xfrm>
              <a:off x="8698544" y="5255615"/>
              <a:ext cx="2064480" cy="712359"/>
              <a:chOff x="5195408" y="788809"/>
              <a:chExt cx="3054403" cy="712359"/>
            </a:xfrm>
          </p:grpSpPr>
          <p:sp>
            <p:nvSpPr>
              <p:cNvPr id="273" name="文本框 272"/>
              <p:cNvSpPr txBox="1"/>
              <p:nvPr/>
            </p:nvSpPr>
            <p:spPr>
              <a:xfrm>
                <a:off x="5350967" y="788809"/>
                <a:ext cx="27432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altLang="zh-CN" sz="20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5195408" y="1162693"/>
                <a:ext cx="3054403" cy="33847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>
                  <a:defRPr/>
                </a:pPr>
                <a:r>
                  <a:rPr lang="en-US" altLang="zh-CN" sz="8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8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75" name="矩形 274"/>
          <p:cNvSpPr/>
          <p:nvPr/>
        </p:nvSpPr>
        <p:spPr bwMode="auto">
          <a:xfrm>
            <a:off x="2660819" y="2076802"/>
            <a:ext cx="3396641" cy="8906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lnSpc>
                <a:spcPct val="150000"/>
              </a:lnSpc>
              <a:defRPr/>
            </a:pPr>
            <a:r>
              <a:rPr lang="en-US" altLang="zh-CN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Click here to add content, content to match the title.  Click here to add content, content to match the title.  </a:t>
            </a:r>
            <a:endParaRPr lang="zh-CN" altLang="en-US" sz="1200" dirty="0">
              <a:gradFill>
                <a:gsLst>
                  <a:gs pos="0">
                    <a:srgbClr val="000000"/>
                  </a:gs>
                  <a:gs pos="100000">
                    <a:srgbClr val="FFFFFF">
                      <a:lumMod val="6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76" name="Freeform 5"/>
          <p:cNvSpPr/>
          <p:nvPr/>
        </p:nvSpPr>
        <p:spPr bwMode="auto">
          <a:xfrm>
            <a:off x="546029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7" name="Freeform 5"/>
          <p:cNvSpPr/>
          <p:nvPr/>
        </p:nvSpPr>
        <p:spPr bwMode="auto">
          <a:xfrm>
            <a:off x="926272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8" name="Freeform 5"/>
          <p:cNvSpPr/>
          <p:nvPr/>
        </p:nvSpPr>
        <p:spPr bwMode="auto">
          <a:xfrm>
            <a:off x="1306515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603986" y="321655"/>
            <a:ext cx="4759612" cy="83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5891" y="296249"/>
            <a:ext cx="4759612" cy="83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4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48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 bwMode="auto">
          <a:xfrm rot="5117352">
            <a:off x="5420432" y="-8640"/>
            <a:ext cx="7308843" cy="6763952"/>
          </a:xfrm>
          <a:custGeom>
            <a:avLst/>
            <a:gdLst>
              <a:gd name="connsiteX0" fmla="*/ 548318 w 7307151"/>
              <a:gd name="connsiteY0" fmla="*/ 0 h 6764833"/>
              <a:gd name="connsiteX1" fmla="*/ 1133239 w 7307151"/>
              <a:gd name="connsiteY1" fmla="*/ 48200 h 6764833"/>
              <a:gd name="connsiteX2" fmla="*/ 1378353 w 7307151"/>
              <a:gd name="connsiteY2" fmla="*/ 294937 h 6764833"/>
              <a:gd name="connsiteX3" fmla="*/ 1940226 w 7307151"/>
              <a:gd name="connsiteY3" fmla="*/ 775489 h 6764833"/>
              <a:gd name="connsiteX4" fmla="*/ 6426596 w 7307151"/>
              <a:gd name="connsiteY4" fmla="*/ 1563724 h 6764833"/>
              <a:gd name="connsiteX5" fmla="*/ 7145041 w 7307151"/>
              <a:gd name="connsiteY5" fmla="*/ 1481128 h 6764833"/>
              <a:gd name="connsiteX6" fmla="*/ 7307151 w 7307151"/>
              <a:gd name="connsiteY6" fmla="*/ 1485487 h 6764833"/>
              <a:gd name="connsiteX7" fmla="*/ 6872108 w 7307151"/>
              <a:gd name="connsiteY7" fmla="*/ 6764833 h 6764833"/>
              <a:gd name="connsiteX8" fmla="*/ 6815780 w 7307151"/>
              <a:gd name="connsiteY8" fmla="*/ 6692479 h 6764833"/>
              <a:gd name="connsiteX9" fmla="*/ 3225331 w 7307151"/>
              <a:gd name="connsiteY9" fmla="*/ 4684619 h 6764833"/>
              <a:gd name="connsiteX10" fmla="*/ 215896 w 7307151"/>
              <a:gd name="connsiteY10" fmla="*/ 6474663 h 6764833"/>
              <a:gd name="connsiteX11" fmla="*/ 0 w 7307151"/>
              <a:gd name="connsiteY11" fmla="*/ 6653963 h 676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07151" h="6764833">
                <a:moveTo>
                  <a:pt x="548318" y="0"/>
                </a:moveTo>
                <a:lnTo>
                  <a:pt x="1133239" y="48200"/>
                </a:lnTo>
                <a:lnTo>
                  <a:pt x="1378353" y="294937"/>
                </a:lnTo>
                <a:cubicBezTo>
                  <a:pt x="1554065" y="462945"/>
                  <a:pt x="1741174" y="624109"/>
                  <a:pt x="1940226" y="775489"/>
                </a:cubicBezTo>
                <a:cubicBezTo>
                  <a:pt x="3388263" y="1871793"/>
                  <a:pt x="4728017" y="1905788"/>
                  <a:pt x="6426596" y="1563724"/>
                </a:cubicBezTo>
                <a:cubicBezTo>
                  <a:pt x="6663335" y="1516982"/>
                  <a:pt x="6901667" y="1482987"/>
                  <a:pt x="7145041" y="1481128"/>
                </a:cubicBezTo>
                <a:lnTo>
                  <a:pt x="7307151" y="1485487"/>
                </a:lnTo>
                <a:lnTo>
                  <a:pt x="6872108" y="6764833"/>
                </a:lnTo>
                <a:lnTo>
                  <a:pt x="6815780" y="6692479"/>
                </a:lnTo>
                <a:cubicBezTo>
                  <a:pt x="6093867" y="5719358"/>
                  <a:pt x="4609703" y="4593254"/>
                  <a:pt x="3225331" y="4684619"/>
                </a:cubicBezTo>
                <a:cubicBezTo>
                  <a:pt x="2214124" y="4751547"/>
                  <a:pt x="1219638" y="5634767"/>
                  <a:pt x="215896" y="6474663"/>
                </a:cubicBezTo>
                <a:lnTo>
                  <a:pt x="0" y="6653963"/>
                </a:lnTo>
                <a:close/>
              </a:path>
            </a:pathLst>
          </a:custGeom>
          <a:blipFill>
            <a:blip r:embed="rId3" cstate="screen">
              <a:grayscl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 bwMode="auto">
          <a:xfrm rot="5117352">
            <a:off x="5420432" y="-8641"/>
            <a:ext cx="7308843" cy="6763952"/>
          </a:xfrm>
          <a:custGeom>
            <a:avLst/>
            <a:gdLst>
              <a:gd name="connsiteX0" fmla="*/ 548318 w 7307151"/>
              <a:gd name="connsiteY0" fmla="*/ 0 h 6764833"/>
              <a:gd name="connsiteX1" fmla="*/ 1133239 w 7307151"/>
              <a:gd name="connsiteY1" fmla="*/ 48200 h 6764833"/>
              <a:gd name="connsiteX2" fmla="*/ 1378353 w 7307151"/>
              <a:gd name="connsiteY2" fmla="*/ 294937 h 6764833"/>
              <a:gd name="connsiteX3" fmla="*/ 1940226 w 7307151"/>
              <a:gd name="connsiteY3" fmla="*/ 775489 h 6764833"/>
              <a:gd name="connsiteX4" fmla="*/ 6426596 w 7307151"/>
              <a:gd name="connsiteY4" fmla="*/ 1563724 h 6764833"/>
              <a:gd name="connsiteX5" fmla="*/ 7145041 w 7307151"/>
              <a:gd name="connsiteY5" fmla="*/ 1481128 h 6764833"/>
              <a:gd name="connsiteX6" fmla="*/ 7307151 w 7307151"/>
              <a:gd name="connsiteY6" fmla="*/ 1485487 h 6764833"/>
              <a:gd name="connsiteX7" fmla="*/ 6872108 w 7307151"/>
              <a:gd name="connsiteY7" fmla="*/ 6764833 h 6764833"/>
              <a:gd name="connsiteX8" fmla="*/ 6815780 w 7307151"/>
              <a:gd name="connsiteY8" fmla="*/ 6692479 h 6764833"/>
              <a:gd name="connsiteX9" fmla="*/ 3225331 w 7307151"/>
              <a:gd name="connsiteY9" fmla="*/ 4684619 h 6764833"/>
              <a:gd name="connsiteX10" fmla="*/ 215896 w 7307151"/>
              <a:gd name="connsiteY10" fmla="*/ 6474663 h 6764833"/>
              <a:gd name="connsiteX11" fmla="*/ 0 w 7307151"/>
              <a:gd name="connsiteY11" fmla="*/ 6653963 h 676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07151" h="6764833">
                <a:moveTo>
                  <a:pt x="548318" y="0"/>
                </a:moveTo>
                <a:lnTo>
                  <a:pt x="1133239" y="48200"/>
                </a:lnTo>
                <a:lnTo>
                  <a:pt x="1378353" y="294937"/>
                </a:lnTo>
                <a:cubicBezTo>
                  <a:pt x="1554065" y="462945"/>
                  <a:pt x="1741174" y="624109"/>
                  <a:pt x="1940226" y="775489"/>
                </a:cubicBezTo>
                <a:cubicBezTo>
                  <a:pt x="3388263" y="1871793"/>
                  <a:pt x="4728017" y="1905788"/>
                  <a:pt x="6426596" y="1563724"/>
                </a:cubicBezTo>
                <a:cubicBezTo>
                  <a:pt x="6663335" y="1516982"/>
                  <a:pt x="6901667" y="1482987"/>
                  <a:pt x="7145041" y="1481128"/>
                </a:cubicBezTo>
                <a:lnTo>
                  <a:pt x="7307151" y="1485487"/>
                </a:lnTo>
                <a:lnTo>
                  <a:pt x="6872108" y="6764833"/>
                </a:lnTo>
                <a:lnTo>
                  <a:pt x="6815780" y="6692479"/>
                </a:lnTo>
                <a:cubicBezTo>
                  <a:pt x="6093867" y="5719358"/>
                  <a:pt x="4609703" y="4593254"/>
                  <a:pt x="3225331" y="4684619"/>
                </a:cubicBezTo>
                <a:cubicBezTo>
                  <a:pt x="2214124" y="4751547"/>
                  <a:pt x="1219638" y="5634767"/>
                  <a:pt x="215896" y="6474663"/>
                </a:cubicBezTo>
                <a:lnTo>
                  <a:pt x="0" y="6653963"/>
                </a:lnTo>
                <a:close/>
              </a:path>
            </a:pathLst>
          </a:custGeom>
          <a:gradFill>
            <a:gsLst>
              <a:gs pos="0">
                <a:srgbClr val="09CDCD">
                  <a:alpha val="0"/>
                </a:srgbClr>
              </a:gs>
              <a:gs pos="100000">
                <a:srgbClr val="02699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60306" y="2262534"/>
            <a:ext cx="3623111" cy="970358"/>
            <a:chOff x="4910818" y="788809"/>
            <a:chExt cx="3623583" cy="970134"/>
          </a:xfrm>
        </p:grpSpPr>
        <p:sp>
          <p:nvSpPr>
            <p:cNvPr id="11" name="文本框 10"/>
            <p:cNvSpPr txBox="1"/>
            <p:nvPr/>
          </p:nvSpPr>
          <p:spPr>
            <a:xfrm>
              <a:off x="4910818" y="788809"/>
              <a:ext cx="2903670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4910819" y="1297384"/>
              <a:ext cx="3623582" cy="4615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60305" y="3574286"/>
            <a:ext cx="3623112" cy="970358"/>
            <a:chOff x="4910817" y="788809"/>
            <a:chExt cx="3623584" cy="970134"/>
          </a:xfrm>
        </p:grpSpPr>
        <p:sp>
          <p:nvSpPr>
            <p:cNvPr id="14" name="文本框 13"/>
            <p:cNvSpPr txBox="1"/>
            <p:nvPr/>
          </p:nvSpPr>
          <p:spPr>
            <a:xfrm>
              <a:off x="4910817" y="788809"/>
              <a:ext cx="2741158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4910819" y="1297384"/>
              <a:ext cx="3623582" cy="4615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460305" y="4886038"/>
            <a:ext cx="3623112" cy="970358"/>
            <a:chOff x="4910817" y="788809"/>
            <a:chExt cx="3623584" cy="970134"/>
          </a:xfrm>
        </p:grpSpPr>
        <p:sp>
          <p:nvSpPr>
            <p:cNvPr id="17" name="文本框 16"/>
            <p:cNvSpPr txBox="1"/>
            <p:nvPr/>
          </p:nvSpPr>
          <p:spPr>
            <a:xfrm>
              <a:off x="4910817" y="788809"/>
              <a:ext cx="2789662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910819" y="1297384"/>
              <a:ext cx="3623582" cy="4615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1476040" y="3554367"/>
            <a:ext cx="694421" cy="694672"/>
          </a:xfrm>
          <a:prstGeom prst="ellipse">
            <a:avLst/>
          </a:pr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5080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476040" y="2242617"/>
            <a:ext cx="694421" cy="694672"/>
          </a:xfrm>
          <a:prstGeom prst="ellipse">
            <a:avLst/>
          </a:pr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5080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476040" y="4866120"/>
            <a:ext cx="694421" cy="6946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508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椭圆 24"/>
          <p:cNvSpPr/>
          <p:nvPr/>
        </p:nvSpPr>
        <p:spPr>
          <a:xfrm>
            <a:off x="1630609" y="2401850"/>
            <a:ext cx="385280" cy="376201"/>
          </a:xfrm>
          <a:custGeom>
            <a:avLst/>
            <a:gdLst>
              <a:gd name="connsiteX0" fmla="*/ 156242 w 548675"/>
              <a:gd name="connsiteY0" fmla="*/ 232482 h 535553"/>
              <a:gd name="connsiteX1" fmla="*/ 214187 w 548675"/>
              <a:gd name="connsiteY1" fmla="*/ 256837 h 535553"/>
              <a:gd name="connsiteX2" fmla="*/ 168993 w 548675"/>
              <a:gd name="connsiteY2" fmla="*/ 300709 h 535553"/>
              <a:gd name="connsiteX3" fmla="*/ 127674 w 548675"/>
              <a:gd name="connsiteY3" fmla="*/ 312322 h 535553"/>
              <a:gd name="connsiteX4" fmla="*/ 81189 w 548675"/>
              <a:gd name="connsiteY4" fmla="*/ 357485 h 535553"/>
              <a:gd name="connsiteX5" fmla="*/ 81189 w 548675"/>
              <a:gd name="connsiteY5" fmla="*/ 414260 h 535553"/>
              <a:gd name="connsiteX6" fmla="*/ 123800 w 548675"/>
              <a:gd name="connsiteY6" fmla="*/ 456842 h 535553"/>
              <a:gd name="connsiteX7" fmla="*/ 180615 w 548675"/>
              <a:gd name="connsiteY7" fmla="*/ 456842 h 535553"/>
              <a:gd name="connsiteX8" fmla="*/ 227099 w 548675"/>
              <a:gd name="connsiteY8" fmla="*/ 411680 h 535553"/>
              <a:gd name="connsiteX9" fmla="*/ 240012 w 548675"/>
              <a:gd name="connsiteY9" fmla="*/ 370388 h 535553"/>
              <a:gd name="connsiteX10" fmla="*/ 285205 w 548675"/>
              <a:gd name="connsiteY10" fmla="*/ 326516 h 535553"/>
              <a:gd name="connsiteX11" fmla="*/ 285205 w 548675"/>
              <a:gd name="connsiteY11" fmla="*/ 440068 h 535553"/>
              <a:gd name="connsiteX12" fmla="*/ 210313 w 548675"/>
              <a:gd name="connsiteY12" fmla="*/ 512327 h 535553"/>
              <a:gd name="connsiteX13" fmla="*/ 95392 w 548675"/>
              <a:gd name="connsiteY13" fmla="*/ 512327 h 535553"/>
              <a:gd name="connsiteX14" fmla="*/ 23083 w 548675"/>
              <a:gd name="connsiteY14" fmla="*/ 441358 h 535553"/>
              <a:gd name="connsiteX15" fmla="*/ 24374 w 548675"/>
              <a:gd name="connsiteY15" fmla="*/ 329097 h 535553"/>
              <a:gd name="connsiteX16" fmla="*/ 99266 w 548675"/>
              <a:gd name="connsiteY16" fmla="*/ 255547 h 535553"/>
              <a:gd name="connsiteX17" fmla="*/ 156242 w 548675"/>
              <a:gd name="connsiteY17" fmla="*/ 232482 h 535553"/>
              <a:gd name="connsiteX18" fmla="*/ 339490 w 548675"/>
              <a:gd name="connsiteY18" fmla="*/ 176395 h 535553"/>
              <a:gd name="connsiteX19" fmla="*/ 358873 w 548675"/>
              <a:gd name="connsiteY19" fmla="*/ 184615 h 535553"/>
              <a:gd name="connsiteX20" fmla="*/ 358873 w 548675"/>
              <a:gd name="connsiteY20" fmla="*/ 223297 h 535553"/>
              <a:gd name="connsiteX21" fmla="*/ 229652 w 548675"/>
              <a:gd name="connsiteY21" fmla="*/ 349656 h 535553"/>
              <a:gd name="connsiteX22" fmla="*/ 192178 w 548675"/>
              <a:gd name="connsiteY22" fmla="*/ 349656 h 535553"/>
              <a:gd name="connsiteX23" fmla="*/ 192178 w 548675"/>
              <a:gd name="connsiteY23" fmla="*/ 312264 h 535553"/>
              <a:gd name="connsiteX24" fmla="*/ 320107 w 548675"/>
              <a:gd name="connsiteY24" fmla="*/ 184615 h 535553"/>
              <a:gd name="connsiteX25" fmla="*/ 339490 w 548675"/>
              <a:gd name="connsiteY25" fmla="*/ 176395 h 535553"/>
              <a:gd name="connsiteX26" fmla="*/ 399515 w 548675"/>
              <a:gd name="connsiteY26" fmla="*/ 2 h 535553"/>
              <a:gd name="connsiteX27" fmla="*/ 455692 w 548675"/>
              <a:gd name="connsiteY27" fmla="*/ 23378 h 535553"/>
              <a:gd name="connsiteX28" fmla="*/ 525430 w 548675"/>
              <a:gd name="connsiteY28" fmla="*/ 93022 h 535553"/>
              <a:gd name="connsiteX29" fmla="*/ 525430 w 548675"/>
              <a:gd name="connsiteY29" fmla="*/ 202648 h 535553"/>
              <a:gd name="connsiteX30" fmla="*/ 447943 w 548675"/>
              <a:gd name="connsiteY30" fmla="*/ 278741 h 535553"/>
              <a:gd name="connsiteX31" fmla="*/ 334297 w 548675"/>
              <a:gd name="connsiteY31" fmla="*/ 278741 h 535553"/>
              <a:gd name="connsiteX32" fmla="*/ 378206 w 548675"/>
              <a:gd name="connsiteY32" fmla="*/ 236180 h 535553"/>
              <a:gd name="connsiteX33" fmla="*/ 419532 w 548675"/>
              <a:gd name="connsiteY33" fmla="*/ 223283 h 535553"/>
              <a:gd name="connsiteX34" fmla="*/ 468606 w 548675"/>
              <a:gd name="connsiteY34" fmla="*/ 175564 h 535553"/>
              <a:gd name="connsiteX35" fmla="*/ 469898 w 548675"/>
              <a:gd name="connsiteY35" fmla="*/ 120106 h 535553"/>
              <a:gd name="connsiteX36" fmla="*/ 427280 w 548675"/>
              <a:gd name="connsiteY36" fmla="*/ 78836 h 535553"/>
              <a:gd name="connsiteX37" fmla="*/ 370457 w 548675"/>
              <a:gd name="connsiteY37" fmla="*/ 77546 h 535553"/>
              <a:gd name="connsiteX38" fmla="*/ 321383 w 548675"/>
              <a:gd name="connsiteY38" fmla="*/ 126555 h 535553"/>
              <a:gd name="connsiteX39" fmla="*/ 308468 w 548675"/>
              <a:gd name="connsiteY39" fmla="*/ 166536 h 535553"/>
              <a:gd name="connsiteX40" fmla="*/ 264559 w 548675"/>
              <a:gd name="connsiteY40" fmla="*/ 209097 h 535553"/>
              <a:gd name="connsiteX41" fmla="*/ 264559 w 548675"/>
              <a:gd name="connsiteY41" fmla="*/ 98181 h 535553"/>
              <a:gd name="connsiteX42" fmla="*/ 343337 w 548675"/>
              <a:gd name="connsiteY42" fmla="*/ 22088 h 535553"/>
              <a:gd name="connsiteX43" fmla="*/ 399515 w 548675"/>
              <a:gd name="connsiteY43" fmla="*/ 2 h 53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8675" h="535553">
                <a:moveTo>
                  <a:pt x="156242" y="232482"/>
                </a:moveTo>
                <a:cubicBezTo>
                  <a:pt x="177064" y="232643"/>
                  <a:pt x="198046" y="240708"/>
                  <a:pt x="214187" y="256837"/>
                </a:cubicBezTo>
                <a:lnTo>
                  <a:pt x="168993" y="300709"/>
                </a:lnTo>
                <a:cubicBezTo>
                  <a:pt x="154790" y="295548"/>
                  <a:pt x="139295" y="301999"/>
                  <a:pt x="127674" y="312322"/>
                </a:cubicBezTo>
                <a:lnTo>
                  <a:pt x="81189" y="357485"/>
                </a:lnTo>
                <a:cubicBezTo>
                  <a:pt x="65694" y="372969"/>
                  <a:pt x="65694" y="398776"/>
                  <a:pt x="81189" y="414260"/>
                </a:cubicBezTo>
                <a:lnTo>
                  <a:pt x="123800" y="456842"/>
                </a:lnTo>
                <a:cubicBezTo>
                  <a:pt x="139295" y="472326"/>
                  <a:pt x="165120" y="472326"/>
                  <a:pt x="180615" y="456842"/>
                </a:cubicBezTo>
                <a:lnTo>
                  <a:pt x="227099" y="411680"/>
                </a:lnTo>
                <a:cubicBezTo>
                  <a:pt x="238720" y="401357"/>
                  <a:pt x="243885" y="383292"/>
                  <a:pt x="240012" y="370388"/>
                </a:cubicBezTo>
                <a:lnTo>
                  <a:pt x="285205" y="326516"/>
                </a:lnTo>
                <a:cubicBezTo>
                  <a:pt x="316195" y="358775"/>
                  <a:pt x="316195" y="409099"/>
                  <a:pt x="285205" y="440068"/>
                </a:cubicBezTo>
                <a:lnTo>
                  <a:pt x="210313" y="512327"/>
                </a:lnTo>
                <a:cubicBezTo>
                  <a:pt x="178032" y="543296"/>
                  <a:pt x="126382" y="543296"/>
                  <a:pt x="95392" y="512327"/>
                </a:cubicBezTo>
                <a:lnTo>
                  <a:pt x="23083" y="441358"/>
                </a:lnTo>
                <a:cubicBezTo>
                  <a:pt x="-7907" y="410389"/>
                  <a:pt x="-7907" y="360065"/>
                  <a:pt x="24374" y="329097"/>
                </a:cubicBezTo>
                <a:lnTo>
                  <a:pt x="99266" y="255547"/>
                </a:lnTo>
                <a:cubicBezTo>
                  <a:pt x="114761" y="240063"/>
                  <a:pt x="135421" y="232320"/>
                  <a:pt x="156242" y="232482"/>
                </a:cubicBezTo>
                <a:close/>
                <a:moveTo>
                  <a:pt x="339490" y="176395"/>
                </a:moveTo>
                <a:cubicBezTo>
                  <a:pt x="346597" y="176557"/>
                  <a:pt x="353704" y="179458"/>
                  <a:pt x="358873" y="184615"/>
                </a:cubicBezTo>
                <a:cubicBezTo>
                  <a:pt x="369211" y="194930"/>
                  <a:pt x="369211" y="211692"/>
                  <a:pt x="358873" y="223297"/>
                </a:cubicBezTo>
                <a:lnTo>
                  <a:pt x="229652" y="349656"/>
                </a:lnTo>
                <a:cubicBezTo>
                  <a:pt x="219314" y="361260"/>
                  <a:pt x="202516" y="361260"/>
                  <a:pt x="192178" y="349656"/>
                </a:cubicBezTo>
                <a:cubicBezTo>
                  <a:pt x="180548" y="339341"/>
                  <a:pt x="180548" y="322579"/>
                  <a:pt x="192178" y="312264"/>
                </a:cubicBezTo>
                <a:lnTo>
                  <a:pt x="320107" y="184615"/>
                </a:lnTo>
                <a:cubicBezTo>
                  <a:pt x="325276" y="178813"/>
                  <a:pt x="332383" y="176234"/>
                  <a:pt x="339490" y="176395"/>
                </a:cubicBezTo>
                <a:close/>
                <a:moveTo>
                  <a:pt x="399515" y="2"/>
                </a:moveTo>
                <a:cubicBezTo>
                  <a:pt x="419855" y="163"/>
                  <a:pt x="440195" y="7902"/>
                  <a:pt x="455692" y="23378"/>
                </a:cubicBezTo>
                <a:lnTo>
                  <a:pt x="525430" y="93022"/>
                </a:lnTo>
                <a:cubicBezTo>
                  <a:pt x="556424" y="122686"/>
                  <a:pt x="556424" y="172985"/>
                  <a:pt x="525430" y="202648"/>
                </a:cubicBezTo>
                <a:lnTo>
                  <a:pt x="447943" y="278741"/>
                </a:lnTo>
                <a:cubicBezTo>
                  <a:pt x="416949" y="309694"/>
                  <a:pt x="365291" y="309694"/>
                  <a:pt x="334297" y="278741"/>
                </a:cubicBezTo>
                <a:lnTo>
                  <a:pt x="378206" y="236180"/>
                </a:lnTo>
                <a:cubicBezTo>
                  <a:pt x="392412" y="238760"/>
                  <a:pt x="409200" y="233601"/>
                  <a:pt x="419532" y="223283"/>
                </a:cubicBezTo>
                <a:lnTo>
                  <a:pt x="468606" y="175564"/>
                </a:lnTo>
                <a:cubicBezTo>
                  <a:pt x="484104" y="160087"/>
                  <a:pt x="485395" y="135583"/>
                  <a:pt x="469898" y="120106"/>
                </a:cubicBezTo>
                <a:lnTo>
                  <a:pt x="427280" y="78836"/>
                </a:lnTo>
                <a:cubicBezTo>
                  <a:pt x="411783" y="63359"/>
                  <a:pt x="385954" y="63359"/>
                  <a:pt x="370457" y="77546"/>
                </a:cubicBezTo>
                <a:lnTo>
                  <a:pt x="321383" y="126555"/>
                </a:lnTo>
                <a:cubicBezTo>
                  <a:pt x="309760" y="136873"/>
                  <a:pt x="304594" y="152349"/>
                  <a:pt x="308468" y="166536"/>
                </a:cubicBezTo>
                <a:lnTo>
                  <a:pt x="264559" y="209097"/>
                </a:lnTo>
                <a:cubicBezTo>
                  <a:pt x="233565" y="178143"/>
                  <a:pt x="233565" y="129134"/>
                  <a:pt x="264559" y="98181"/>
                </a:cubicBezTo>
                <a:lnTo>
                  <a:pt x="343337" y="22088"/>
                </a:lnTo>
                <a:cubicBezTo>
                  <a:pt x="358834" y="7257"/>
                  <a:pt x="379174" y="-159"/>
                  <a:pt x="399515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椭圆 25"/>
          <p:cNvSpPr/>
          <p:nvPr/>
        </p:nvSpPr>
        <p:spPr>
          <a:xfrm>
            <a:off x="1679110" y="3708994"/>
            <a:ext cx="288281" cy="385419"/>
          </a:xfrm>
          <a:custGeom>
            <a:avLst/>
            <a:gdLst>
              <a:gd name="connsiteX0" fmla="*/ 225169 w 450489"/>
              <a:gd name="connsiteY0" fmla="*/ 164809 h 602064"/>
              <a:gd name="connsiteX1" fmla="*/ 166100 w 450489"/>
              <a:gd name="connsiteY1" fmla="*/ 223945 h 602064"/>
              <a:gd name="connsiteX2" fmla="*/ 225169 w 450489"/>
              <a:gd name="connsiteY2" fmla="*/ 282930 h 602064"/>
              <a:gd name="connsiteX3" fmla="*/ 284389 w 450489"/>
              <a:gd name="connsiteY3" fmla="*/ 223945 h 602064"/>
              <a:gd name="connsiteX4" fmla="*/ 225169 w 450489"/>
              <a:gd name="connsiteY4" fmla="*/ 164809 h 602064"/>
              <a:gd name="connsiteX5" fmla="*/ 225169 w 450489"/>
              <a:gd name="connsiteY5" fmla="*/ 100062 h 602064"/>
              <a:gd name="connsiteX6" fmla="*/ 349228 w 450489"/>
              <a:gd name="connsiteY6" fmla="*/ 223945 h 602064"/>
              <a:gd name="connsiteX7" fmla="*/ 225169 w 450489"/>
              <a:gd name="connsiteY7" fmla="*/ 347676 h 602064"/>
              <a:gd name="connsiteX8" fmla="*/ 101261 w 450489"/>
              <a:gd name="connsiteY8" fmla="*/ 223945 h 602064"/>
              <a:gd name="connsiteX9" fmla="*/ 225169 w 450489"/>
              <a:gd name="connsiteY9" fmla="*/ 100062 h 602064"/>
              <a:gd name="connsiteX10" fmla="*/ 225169 w 450489"/>
              <a:gd name="connsiteY10" fmla="*/ 35781 h 602064"/>
              <a:gd name="connsiteX11" fmla="*/ 36895 w 450489"/>
              <a:gd name="connsiteY11" fmla="*/ 223936 h 602064"/>
              <a:gd name="connsiteX12" fmla="*/ 225169 w 450489"/>
              <a:gd name="connsiteY12" fmla="*/ 411939 h 602064"/>
              <a:gd name="connsiteX13" fmla="*/ 413442 w 450489"/>
              <a:gd name="connsiteY13" fmla="*/ 223936 h 602064"/>
              <a:gd name="connsiteX14" fmla="*/ 225169 w 450489"/>
              <a:gd name="connsiteY14" fmla="*/ 35781 h 602064"/>
              <a:gd name="connsiteX15" fmla="*/ 225169 w 450489"/>
              <a:gd name="connsiteY15" fmla="*/ 0 h 602064"/>
              <a:gd name="connsiteX16" fmla="*/ 450489 w 450489"/>
              <a:gd name="connsiteY16" fmla="*/ 224845 h 602064"/>
              <a:gd name="connsiteX17" fmla="*/ 225169 w 450489"/>
              <a:gd name="connsiteY17" fmla="*/ 602064 h 602064"/>
              <a:gd name="connsiteX18" fmla="*/ 0 w 450489"/>
              <a:gd name="connsiteY18" fmla="*/ 224845 h 602064"/>
              <a:gd name="connsiteX19" fmla="*/ 225169 w 450489"/>
              <a:gd name="connsiteY19" fmla="*/ 0 h 60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0489" h="602064">
                <a:moveTo>
                  <a:pt x="225169" y="164809"/>
                </a:moveTo>
                <a:cubicBezTo>
                  <a:pt x="192521" y="164809"/>
                  <a:pt x="166100" y="191193"/>
                  <a:pt x="166100" y="223945"/>
                </a:cubicBezTo>
                <a:cubicBezTo>
                  <a:pt x="166100" y="256546"/>
                  <a:pt x="192521" y="282930"/>
                  <a:pt x="225169" y="282930"/>
                </a:cubicBezTo>
                <a:cubicBezTo>
                  <a:pt x="257816" y="282930"/>
                  <a:pt x="284389" y="256546"/>
                  <a:pt x="284389" y="223945"/>
                </a:cubicBezTo>
                <a:cubicBezTo>
                  <a:pt x="284389" y="191193"/>
                  <a:pt x="257816" y="164809"/>
                  <a:pt x="225169" y="164809"/>
                </a:cubicBezTo>
                <a:close/>
                <a:moveTo>
                  <a:pt x="225169" y="100062"/>
                </a:moveTo>
                <a:cubicBezTo>
                  <a:pt x="293500" y="100062"/>
                  <a:pt x="349228" y="155711"/>
                  <a:pt x="349228" y="223945"/>
                </a:cubicBezTo>
                <a:cubicBezTo>
                  <a:pt x="349228" y="292179"/>
                  <a:pt x="293500" y="347676"/>
                  <a:pt x="225169" y="347676"/>
                </a:cubicBezTo>
                <a:cubicBezTo>
                  <a:pt x="156837" y="347676"/>
                  <a:pt x="101261" y="292179"/>
                  <a:pt x="101261" y="223945"/>
                </a:cubicBezTo>
                <a:cubicBezTo>
                  <a:pt x="101261" y="155711"/>
                  <a:pt x="156837" y="100062"/>
                  <a:pt x="225169" y="100062"/>
                </a:cubicBezTo>
                <a:close/>
                <a:moveTo>
                  <a:pt x="225169" y="35781"/>
                </a:moveTo>
                <a:cubicBezTo>
                  <a:pt x="121315" y="35781"/>
                  <a:pt x="36895" y="120231"/>
                  <a:pt x="36895" y="223936"/>
                </a:cubicBezTo>
                <a:cubicBezTo>
                  <a:pt x="36895" y="327489"/>
                  <a:pt x="121315" y="411939"/>
                  <a:pt x="225169" y="411939"/>
                </a:cubicBezTo>
                <a:cubicBezTo>
                  <a:pt x="329022" y="411939"/>
                  <a:pt x="413442" y="327489"/>
                  <a:pt x="413442" y="223936"/>
                </a:cubicBezTo>
                <a:cubicBezTo>
                  <a:pt x="413442" y="120231"/>
                  <a:pt x="329022" y="35781"/>
                  <a:pt x="225169" y="35781"/>
                </a:cubicBezTo>
                <a:close/>
                <a:moveTo>
                  <a:pt x="225169" y="0"/>
                </a:moveTo>
                <a:cubicBezTo>
                  <a:pt x="349672" y="0"/>
                  <a:pt x="450489" y="100673"/>
                  <a:pt x="450489" y="224845"/>
                </a:cubicBezTo>
                <a:cubicBezTo>
                  <a:pt x="450489" y="415577"/>
                  <a:pt x="225169" y="602064"/>
                  <a:pt x="225169" y="602064"/>
                </a:cubicBezTo>
                <a:cubicBezTo>
                  <a:pt x="225169" y="602064"/>
                  <a:pt x="0" y="415577"/>
                  <a:pt x="0" y="224845"/>
                </a:cubicBezTo>
                <a:cubicBezTo>
                  <a:pt x="0" y="100673"/>
                  <a:pt x="100817" y="0"/>
                  <a:pt x="225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椭圆 26"/>
          <p:cNvSpPr/>
          <p:nvPr/>
        </p:nvSpPr>
        <p:spPr>
          <a:xfrm>
            <a:off x="1630609" y="5032390"/>
            <a:ext cx="385280" cy="362129"/>
          </a:xfrm>
          <a:custGeom>
            <a:avLst/>
            <a:gdLst>
              <a:gd name="connsiteX0" fmla="*/ 113948 w 607622"/>
              <a:gd name="connsiteY0" fmla="*/ 419201 h 570905"/>
              <a:gd name="connsiteX1" fmla="*/ 75943 w 607622"/>
              <a:gd name="connsiteY1" fmla="*/ 457149 h 570905"/>
              <a:gd name="connsiteX2" fmla="*/ 113948 w 607622"/>
              <a:gd name="connsiteY2" fmla="*/ 495008 h 570905"/>
              <a:gd name="connsiteX3" fmla="*/ 151953 w 607622"/>
              <a:gd name="connsiteY3" fmla="*/ 457149 h 570905"/>
              <a:gd name="connsiteX4" fmla="*/ 113948 w 607622"/>
              <a:gd name="connsiteY4" fmla="*/ 419201 h 570905"/>
              <a:gd name="connsiteX5" fmla="*/ 455724 w 607622"/>
              <a:gd name="connsiteY5" fmla="*/ 230793 h 570905"/>
              <a:gd name="connsiteX6" fmla="*/ 436766 w 607622"/>
              <a:gd name="connsiteY6" fmla="*/ 268741 h 570905"/>
              <a:gd name="connsiteX7" fmla="*/ 474682 w 607622"/>
              <a:gd name="connsiteY7" fmla="*/ 268741 h 570905"/>
              <a:gd name="connsiteX8" fmla="*/ 493729 w 607622"/>
              <a:gd name="connsiteY8" fmla="*/ 230793 h 570905"/>
              <a:gd name="connsiteX9" fmla="*/ 379804 w 607622"/>
              <a:gd name="connsiteY9" fmla="*/ 230793 h 570905"/>
              <a:gd name="connsiteX10" fmla="*/ 360757 w 607622"/>
              <a:gd name="connsiteY10" fmla="*/ 268741 h 570905"/>
              <a:gd name="connsiteX11" fmla="*/ 398762 w 607622"/>
              <a:gd name="connsiteY11" fmla="*/ 268741 h 570905"/>
              <a:gd name="connsiteX12" fmla="*/ 417720 w 607622"/>
              <a:gd name="connsiteY12" fmla="*/ 230793 h 570905"/>
              <a:gd name="connsiteX13" fmla="*/ 303794 w 607622"/>
              <a:gd name="connsiteY13" fmla="*/ 230793 h 570905"/>
              <a:gd name="connsiteX14" fmla="*/ 284836 w 607622"/>
              <a:gd name="connsiteY14" fmla="*/ 268741 h 570905"/>
              <a:gd name="connsiteX15" fmla="*/ 322841 w 607622"/>
              <a:gd name="connsiteY15" fmla="*/ 268741 h 570905"/>
              <a:gd name="connsiteX16" fmla="*/ 341799 w 607622"/>
              <a:gd name="connsiteY16" fmla="*/ 230793 h 570905"/>
              <a:gd name="connsiteX17" fmla="*/ 518887 w 607622"/>
              <a:gd name="connsiteY17" fmla="*/ 228 h 570905"/>
              <a:gd name="connsiteX18" fmla="*/ 531378 w 607622"/>
              <a:gd name="connsiteY18" fmla="*/ 4791 h 570905"/>
              <a:gd name="connsiteX19" fmla="*/ 607388 w 607622"/>
              <a:gd name="connsiteY19" fmla="*/ 144054 h 570905"/>
              <a:gd name="connsiteX20" fmla="*/ 434274 w 607622"/>
              <a:gd name="connsiteY20" fmla="*/ 344015 h 570905"/>
              <a:gd name="connsiteX21" fmla="*/ 417720 w 607622"/>
              <a:gd name="connsiteY21" fmla="*/ 344548 h 570905"/>
              <a:gd name="connsiteX22" fmla="*/ 338506 w 607622"/>
              <a:gd name="connsiteY22" fmla="*/ 344548 h 570905"/>
              <a:gd name="connsiteX23" fmla="*/ 121780 w 607622"/>
              <a:gd name="connsiteY23" fmla="*/ 560329 h 570905"/>
              <a:gd name="connsiteX24" fmla="*/ 94990 w 607622"/>
              <a:gd name="connsiteY24" fmla="*/ 570905 h 570905"/>
              <a:gd name="connsiteX25" fmla="*/ 68111 w 607622"/>
              <a:gd name="connsiteY25" fmla="*/ 559796 h 570905"/>
              <a:gd name="connsiteX26" fmla="*/ 11148 w 607622"/>
              <a:gd name="connsiteY26" fmla="*/ 502918 h 570905"/>
              <a:gd name="connsiteX27" fmla="*/ 11148 w 607622"/>
              <a:gd name="connsiteY27" fmla="*/ 449239 h 570905"/>
              <a:gd name="connsiteX28" fmla="*/ 227873 w 607622"/>
              <a:gd name="connsiteY28" fmla="*/ 232837 h 570905"/>
              <a:gd name="connsiteX29" fmla="*/ 227873 w 607622"/>
              <a:gd name="connsiteY29" fmla="*/ 173915 h 570905"/>
              <a:gd name="connsiteX30" fmla="*/ 265878 w 607622"/>
              <a:gd name="connsiteY30" fmla="*/ 173915 h 570905"/>
              <a:gd name="connsiteX31" fmla="*/ 341799 w 607622"/>
              <a:gd name="connsiteY31" fmla="*/ 173915 h 570905"/>
              <a:gd name="connsiteX32" fmla="*/ 435520 w 607622"/>
              <a:gd name="connsiteY32" fmla="*/ 173915 h 570905"/>
              <a:gd name="connsiteX33" fmla="*/ 493729 w 607622"/>
              <a:gd name="connsiteY33" fmla="*/ 115881 h 570905"/>
              <a:gd name="connsiteX34" fmla="*/ 493729 w 607622"/>
              <a:gd name="connsiteY34" fmla="*/ 23899 h 570905"/>
              <a:gd name="connsiteX35" fmla="*/ 518887 w 607622"/>
              <a:gd name="connsiteY35" fmla="*/ 228 h 570905"/>
              <a:gd name="connsiteX36" fmla="*/ 316585 w 607622"/>
              <a:gd name="connsiteY36" fmla="*/ 39 h 570905"/>
              <a:gd name="connsiteX37" fmla="*/ 341773 w 607622"/>
              <a:gd name="connsiteY37" fmla="*/ 23763 h 570905"/>
              <a:gd name="connsiteX38" fmla="*/ 341773 w 607622"/>
              <a:gd name="connsiteY38" fmla="*/ 98074 h 570905"/>
              <a:gd name="connsiteX39" fmla="*/ 303779 w 607622"/>
              <a:gd name="connsiteY39" fmla="*/ 135940 h 570905"/>
              <a:gd name="connsiteX40" fmla="*/ 227880 w 607622"/>
              <a:gd name="connsiteY40" fmla="*/ 135940 h 570905"/>
              <a:gd name="connsiteX41" fmla="*/ 304046 w 607622"/>
              <a:gd name="connsiteY41" fmla="*/ 4564 h 570905"/>
              <a:gd name="connsiteX42" fmla="*/ 316585 w 607622"/>
              <a:gd name="connsiteY42" fmla="*/ 39 h 57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7622" h="570905">
                <a:moveTo>
                  <a:pt x="113948" y="419201"/>
                </a:moveTo>
                <a:cubicBezTo>
                  <a:pt x="92943" y="419201"/>
                  <a:pt x="75943" y="436175"/>
                  <a:pt x="75943" y="457149"/>
                </a:cubicBezTo>
                <a:cubicBezTo>
                  <a:pt x="75943" y="478034"/>
                  <a:pt x="92943" y="495008"/>
                  <a:pt x="113948" y="495008"/>
                </a:cubicBezTo>
                <a:cubicBezTo>
                  <a:pt x="134953" y="495008"/>
                  <a:pt x="151953" y="478034"/>
                  <a:pt x="151953" y="457149"/>
                </a:cubicBezTo>
                <a:cubicBezTo>
                  <a:pt x="151953" y="436175"/>
                  <a:pt x="134953" y="419201"/>
                  <a:pt x="113948" y="419201"/>
                </a:cubicBezTo>
                <a:close/>
                <a:moveTo>
                  <a:pt x="455724" y="230793"/>
                </a:moveTo>
                <a:lnTo>
                  <a:pt x="436766" y="268741"/>
                </a:lnTo>
                <a:lnTo>
                  <a:pt x="474682" y="268741"/>
                </a:lnTo>
                <a:lnTo>
                  <a:pt x="493729" y="230793"/>
                </a:lnTo>
                <a:close/>
                <a:moveTo>
                  <a:pt x="379804" y="230793"/>
                </a:moveTo>
                <a:lnTo>
                  <a:pt x="360757" y="268741"/>
                </a:lnTo>
                <a:lnTo>
                  <a:pt x="398762" y="268741"/>
                </a:lnTo>
                <a:lnTo>
                  <a:pt x="417720" y="230793"/>
                </a:lnTo>
                <a:close/>
                <a:moveTo>
                  <a:pt x="303794" y="230793"/>
                </a:moveTo>
                <a:lnTo>
                  <a:pt x="284836" y="268741"/>
                </a:lnTo>
                <a:lnTo>
                  <a:pt x="322841" y="268741"/>
                </a:lnTo>
                <a:lnTo>
                  <a:pt x="341799" y="230793"/>
                </a:lnTo>
                <a:close/>
                <a:moveTo>
                  <a:pt x="518887" y="228"/>
                </a:moveTo>
                <a:cubicBezTo>
                  <a:pt x="523151" y="481"/>
                  <a:pt x="527462" y="1925"/>
                  <a:pt x="531378" y="4791"/>
                </a:cubicBezTo>
                <a:cubicBezTo>
                  <a:pt x="575168" y="36696"/>
                  <a:pt x="604451" y="86109"/>
                  <a:pt x="607388" y="144054"/>
                </a:cubicBezTo>
                <a:cubicBezTo>
                  <a:pt x="612461" y="244479"/>
                  <a:pt x="534671" y="335484"/>
                  <a:pt x="434274" y="344015"/>
                </a:cubicBezTo>
                <a:cubicBezTo>
                  <a:pt x="428667" y="344460"/>
                  <a:pt x="423683" y="344548"/>
                  <a:pt x="417720" y="344548"/>
                </a:cubicBezTo>
                <a:lnTo>
                  <a:pt x="338506" y="344548"/>
                </a:lnTo>
                <a:lnTo>
                  <a:pt x="121780" y="560329"/>
                </a:lnTo>
                <a:cubicBezTo>
                  <a:pt x="114393" y="567794"/>
                  <a:pt x="104691" y="570905"/>
                  <a:pt x="94990" y="570905"/>
                </a:cubicBezTo>
                <a:cubicBezTo>
                  <a:pt x="85288" y="570905"/>
                  <a:pt x="75498" y="567172"/>
                  <a:pt x="68111" y="559796"/>
                </a:cubicBezTo>
                <a:lnTo>
                  <a:pt x="11148" y="502918"/>
                </a:lnTo>
                <a:cubicBezTo>
                  <a:pt x="-3716" y="488076"/>
                  <a:pt x="-3716" y="464081"/>
                  <a:pt x="11148" y="449239"/>
                </a:cubicBezTo>
                <a:lnTo>
                  <a:pt x="227873" y="232837"/>
                </a:lnTo>
                <a:lnTo>
                  <a:pt x="227873" y="173915"/>
                </a:lnTo>
                <a:lnTo>
                  <a:pt x="265878" y="173915"/>
                </a:lnTo>
                <a:lnTo>
                  <a:pt x="341799" y="173915"/>
                </a:lnTo>
                <a:lnTo>
                  <a:pt x="435520" y="173915"/>
                </a:lnTo>
                <a:cubicBezTo>
                  <a:pt x="467562" y="173915"/>
                  <a:pt x="493729" y="147786"/>
                  <a:pt x="493729" y="115881"/>
                </a:cubicBezTo>
                <a:lnTo>
                  <a:pt x="493729" y="23899"/>
                </a:lnTo>
                <a:cubicBezTo>
                  <a:pt x="493729" y="9435"/>
                  <a:pt x="506095" y="-530"/>
                  <a:pt x="518887" y="228"/>
                </a:cubicBezTo>
                <a:close/>
                <a:moveTo>
                  <a:pt x="316585" y="39"/>
                </a:moveTo>
                <a:cubicBezTo>
                  <a:pt x="329410" y="-703"/>
                  <a:pt x="341773" y="9230"/>
                  <a:pt x="341773" y="23763"/>
                </a:cubicBezTo>
                <a:lnTo>
                  <a:pt x="341773" y="98074"/>
                </a:lnTo>
                <a:cubicBezTo>
                  <a:pt x="341773" y="118962"/>
                  <a:pt x="324778" y="135940"/>
                  <a:pt x="303779" y="135940"/>
                </a:cubicBezTo>
                <a:lnTo>
                  <a:pt x="227880" y="135940"/>
                </a:lnTo>
                <a:cubicBezTo>
                  <a:pt x="233308" y="81274"/>
                  <a:pt x="262226" y="34963"/>
                  <a:pt x="304046" y="4564"/>
                </a:cubicBezTo>
                <a:cubicBezTo>
                  <a:pt x="307983" y="1720"/>
                  <a:pt x="312310" y="286"/>
                  <a:pt x="316585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/>
          <p:cNvSpPr/>
          <p:nvPr/>
        </p:nvSpPr>
        <p:spPr bwMode="auto">
          <a:xfrm>
            <a:off x="-1552826" y="1092904"/>
            <a:ext cx="15235301" cy="5967721"/>
          </a:xfrm>
          <a:custGeom>
            <a:avLst/>
            <a:gdLst>
              <a:gd name="connsiteX0" fmla="*/ 0 w 9122662"/>
              <a:gd name="connsiteY0" fmla="*/ 5673951 h 5673951"/>
              <a:gd name="connsiteX1" fmla="*/ 915860 w 9122662"/>
              <a:gd name="connsiteY1" fmla="*/ 3032986 h 5673951"/>
              <a:gd name="connsiteX2" fmla="*/ 1028246 w 9122662"/>
              <a:gd name="connsiteY2" fmla="*/ 3089819 h 5673951"/>
              <a:gd name="connsiteX3" fmla="*/ 3222699 w 9122662"/>
              <a:gd name="connsiteY3" fmla="*/ 3717532 h 5673951"/>
              <a:gd name="connsiteX4" fmla="*/ 5101962 w 9122662"/>
              <a:gd name="connsiteY4" fmla="*/ 1444594 h 5673951"/>
              <a:gd name="connsiteX5" fmla="*/ 7031972 w 9122662"/>
              <a:gd name="connsiteY5" fmla="*/ 2500 h 5673951"/>
              <a:gd name="connsiteX6" fmla="*/ 8222063 w 9122662"/>
              <a:gd name="connsiteY6" fmla="*/ 248311 h 5673951"/>
              <a:gd name="connsiteX7" fmla="*/ 9093632 w 9122662"/>
              <a:gd name="connsiteY7" fmla="*/ 305488 h 5673951"/>
              <a:gd name="connsiteX8" fmla="*/ 9122662 w 9122662"/>
              <a:gd name="connsiteY8" fmla="*/ 298986 h 5673951"/>
              <a:gd name="connsiteX9" fmla="*/ 8879407 w 9122662"/>
              <a:gd name="connsiteY9" fmla="*/ 1000433 h 5673951"/>
              <a:gd name="connsiteX10" fmla="*/ 8713662 w 9122662"/>
              <a:gd name="connsiteY10" fmla="*/ 1026251 h 5673951"/>
              <a:gd name="connsiteX11" fmla="*/ 8462700 w 9122662"/>
              <a:gd name="connsiteY11" fmla="*/ 1084071 h 5673951"/>
              <a:gd name="connsiteX12" fmla="*/ 7107274 w 9122662"/>
              <a:gd name="connsiteY12" fmla="*/ 2822777 h 5673951"/>
              <a:gd name="connsiteX13" fmla="*/ 5674908 w 9122662"/>
              <a:gd name="connsiteY13" fmla="*/ 4115746 h 5673951"/>
              <a:gd name="connsiteX14" fmla="*/ 4504462 w 9122662"/>
              <a:gd name="connsiteY14" fmla="*/ 4137049 h 5673951"/>
              <a:gd name="connsiteX15" fmla="*/ 930915 w 9122662"/>
              <a:gd name="connsiteY15" fmla="*/ 4766327 h 5673951"/>
              <a:gd name="connsiteX16" fmla="*/ 20468 w 9122662"/>
              <a:gd name="connsiteY16" fmla="*/ 5647562 h 56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2662" h="5673951">
                <a:moveTo>
                  <a:pt x="0" y="5673951"/>
                </a:moveTo>
                <a:lnTo>
                  <a:pt x="915860" y="3032986"/>
                </a:lnTo>
                <a:lnTo>
                  <a:pt x="1028246" y="3089819"/>
                </a:lnTo>
                <a:cubicBezTo>
                  <a:pt x="1800361" y="3478172"/>
                  <a:pt x="2560333" y="3826917"/>
                  <a:pt x="3222699" y="3717532"/>
                </a:cubicBezTo>
                <a:cubicBezTo>
                  <a:pt x="4268735" y="3543825"/>
                  <a:pt x="4733640" y="2295102"/>
                  <a:pt x="5101962" y="1444594"/>
                </a:cubicBezTo>
                <a:cubicBezTo>
                  <a:pt x="5597970" y="299112"/>
                  <a:pt x="6445930" y="35274"/>
                  <a:pt x="7031972" y="2500"/>
                </a:cubicBezTo>
                <a:cubicBezTo>
                  <a:pt x="7475596" y="-22082"/>
                  <a:pt x="7804631" y="140154"/>
                  <a:pt x="8222063" y="248311"/>
                </a:cubicBezTo>
                <a:cubicBezTo>
                  <a:pt x="8562966" y="335984"/>
                  <a:pt x="8851076" y="345510"/>
                  <a:pt x="9093632" y="305488"/>
                </a:cubicBezTo>
                <a:lnTo>
                  <a:pt x="9122662" y="298986"/>
                </a:lnTo>
                <a:lnTo>
                  <a:pt x="8879407" y="1000433"/>
                </a:lnTo>
                <a:lnTo>
                  <a:pt x="8713662" y="1026251"/>
                </a:lnTo>
                <a:cubicBezTo>
                  <a:pt x="8630927" y="1041643"/>
                  <a:pt x="8547210" y="1060309"/>
                  <a:pt x="8462700" y="1084071"/>
                </a:cubicBezTo>
                <a:cubicBezTo>
                  <a:pt x="7575452" y="1331521"/>
                  <a:pt x="7485418" y="2106646"/>
                  <a:pt x="7107274" y="2822777"/>
                </a:cubicBezTo>
                <a:cubicBezTo>
                  <a:pt x="6796246" y="3409448"/>
                  <a:pt x="6318245" y="3909264"/>
                  <a:pt x="5674908" y="4115746"/>
                </a:cubicBezTo>
                <a:cubicBezTo>
                  <a:pt x="5264024" y="4246846"/>
                  <a:pt x="4882606" y="4212432"/>
                  <a:pt x="4504462" y="4137049"/>
                </a:cubicBezTo>
                <a:cubicBezTo>
                  <a:pt x="3152309" y="3865017"/>
                  <a:pt x="2084992" y="3891239"/>
                  <a:pt x="930915" y="4766327"/>
                </a:cubicBezTo>
                <a:cubicBezTo>
                  <a:pt x="583464" y="5030575"/>
                  <a:pt x="281133" y="5332616"/>
                  <a:pt x="20468" y="564756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23346" y="423278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85251" y="397872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36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36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52108" y="2290915"/>
            <a:ext cx="3302275" cy="3269037"/>
            <a:chOff x="4452686" y="2290385"/>
            <a:chExt cx="3302705" cy="3268280"/>
          </a:xfrm>
        </p:grpSpPr>
        <p:sp>
          <p:nvSpPr>
            <p:cNvPr id="29" name="任意多边形: 形状 28"/>
            <p:cNvSpPr/>
            <p:nvPr/>
          </p:nvSpPr>
          <p:spPr>
            <a:xfrm>
              <a:off x="4643017" y="2384781"/>
              <a:ext cx="2930802" cy="3029584"/>
            </a:xfrm>
            <a:custGeom>
              <a:avLst/>
              <a:gdLst>
                <a:gd name="connsiteX0" fmla="*/ 6 w 3390912"/>
                <a:gd name="connsiteY0" fmla="*/ 1733550 h 3505206"/>
                <a:gd name="connsiteX1" fmla="*/ 1733556 w 3390912"/>
                <a:gd name="connsiteY1" fmla="*/ 0 h 3505206"/>
                <a:gd name="connsiteX2" fmla="*/ 3390906 w 3390912"/>
                <a:gd name="connsiteY2" fmla="*/ 1733550 h 3505206"/>
                <a:gd name="connsiteX3" fmla="*/ 1752606 w 3390912"/>
                <a:gd name="connsiteY3" fmla="*/ 3505200 h 3505206"/>
                <a:gd name="connsiteX4" fmla="*/ 6 w 3390912"/>
                <a:gd name="connsiteY4" fmla="*/ 1733550 h 35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912" h="3505206">
                  <a:moveTo>
                    <a:pt x="6" y="1733550"/>
                  </a:moveTo>
                  <a:cubicBezTo>
                    <a:pt x="-3169" y="1149350"/>
                    <a:pt x="1168406" y="0"/>
                    <a:pt x="1733556" y="0"/>
                  </a:cubicBezTo>
                  <a:cubicBezTo>
                    <a:pt x="2298706" y="0"/>
                    <a:pt x="3387731" y="1149350"/>
                    <a:pt x="3390906" y="1733550"/>
                  </a:cubicBezTo>
                  <a:cubicBezTo>
                    <a:pt x="3394081" y="2317750"/>
                    <a:pt x="2311406" y="3502025"/>
                    <a:pt x="1752606" y="3505200"/>
                  </a:cubicBezTo>
                  <a:cubicBezTo>
                    <a:pt x="1193806" y="3508375"/>
                    <a:pt x="3181" y="2317750"/>
                    <a:pt x="6" y="173355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>
              <a:off x="4452686" y="2290385"/>
              <a:ext cx="1429956" cy="1478152"/>
            </a:xfrm>
            <a:custGeom>
              <a:avLst/>
              <a:gdLst>
                <a:gd name="connsiteX0" fmla="*/ 6 w 3390912"/>
                <a:gd name="connsiteY0" fmla="*/ 1733550 h 3505206"/>
                <a:gd name="connsiteX1" fmla="*/ 1733556 w 3390912"/>
                <a:gd name="connsiteY1" fmla="*/ 0 h 3505206"/>
                <a:gd name="connsiteX2" fmla="*/ 3390906 w 3390912"/>
                <a:gd name="connsiteY2" fmla="*/ 1733550 h 3505206"/>
                <a:gd name="connsiteX3" fmla="*/ 1752606 w 3390912"/>
                <a:gd name="connsiteY3" fmla="*/ 3505200 h 3505206"/>
                <a:gd name="connsiteX4" fmla="*/ 6 w 3390912"/>
                <a:gd name="connsiteY4" fmla="*/ 1733550 h 35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912" h="3505206">
                  <a:moveTo>
                    <a:pt x="6" y="1733550"/>
                  </a:moveTo>
                  <a:cubicBezTo>
                    <a:pt x="-3169" y="1149350"/>
                    <a:pt x="1168406" y="0"/>
                    <a:pt x="1733556" y="0"/>
                  </a:cubicBezTo>
                  <a:cubicBezTo>
                    <a:pt x="2298706" y="0"/>
                    <a:pt x="3387731" y="1149350"/>
                    <a:pt x="3390906" y="1733550"/>
                  </a:cubicBezTo>
                  <a:cubicBezTo>
                    <a:pt x="3394081" y="2317750"/>
                    <a:pt x="2311406" y="3502025"/>
                    <a:pt x="1752606" y="3505200"/>
                  </a:cubicBezTo>
                  <a:cubicBezTo>
                    <a:pt x="1193806" y="3508375"/>
                    <a:pt x="3181" y="2317750"/>
                    <a:pt x="6" y="1733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6325435" y="2290385"/>
              <a:ext cx="1429956" cy="1478152"/>
            </a:xfrm>
            <a:custGeom>
              <a:avLst/>
              <a:gdLst>
                <a:gd name="connsiteX0" fmla="*/ 6 w 3390912"/>
                <a:gd name="connsiteY0" fmla="*/ 1733550 h 3505206"/>
                <a:gd name="connsiteX1" fmla="*/ 1733556 w 3390912"/>
                <a:gd name="connsiteY1" fmla="*/ 0 h 3505206"/>
                <a:gd name="connsiteX2" fmla="*/ 3390906 w 3390912"/>
                <a:gd name="connsiteY2" fmla="*/ 1733550 h 3505206"/>
                <a:gd name="connsiteX3" fmla="*/ 1752606 w 3390912"/>
                <a:gd name="connsiteY3" fmla="*/ 3505200 h 3505206"/>
                <a:gd name="connsiteX4" fmla="*/ 6 w 3390912"/>
                <a:gd name="connsiteY4" fmla="*/ 1733550 h 35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912" h="3505206">
                  <a:moveTo>
                    <a:pt x="6" y="1733550"/>
                  </a:moveTo>
                  <a:cubicBezTo>
                    <a:pt x="-3169" y="1149350"/>
                    <a:pt x="1168406" y="0"/>
                    <a:pt x="1733556" y="0"/>
                  </a:cubicBezTo>
                  <a:cubicBezTo>
                    <a:pt x="2298706" y="0"/>
                    <a:pt x="3387731" y="1149350"/>
                    <a:pt x="3390906" y="1733550"/>
                  </a:cubicBezTo>
                  <a:cubicBezTo>
                    <a:pt x="3394081" y="2317750"/>
                    <a:pt x="2311406" y="3502025"/>
                    <a:pt x="1752606" y="3505200"/>
                  </a:cubicBezTo>
                  <a:cubicBezTo>
                    <a:pt x="1193806" y="3508375"/>
                    <a:pt x="3181" y="2317750"/>
                    <a:pt x="6" y="1733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4452686" y="4080513"/>
              <a:ext cx="1429956" cy="1478152"/>
            </a:xfrm>
            <a:custGeom>
              <a:avLst/>
              <a:gdLst>
                <a:gd name="connsiteX0" fmla="*/ 6 w 3390912"/>
                <a:gd name="connsiteY0" fmla="*/ 1733550 h 3505206"/>
                <a:gd name="connsiteX1" fmla="*/ 1733556 w 3390912"/>
                <a:gd name="connsiteY1" fmla="*/ 0 h 3505206"/>
                <a:gd name="connsiteX2" fmla="*/ 3390906 w 3390912"/>
                <a:gd name="connsiteY2" fmla="*/ 1733550 h 3505206"/>
                <a:gd name="connsiteX3" fmla="*/ 1752606 w 3390912"/>
                <a:gd name="connsiteY3" fmla="*/ 3505200 h 3505206"/>
                <a:gd name="connsiteX4" fmla="*/ 6 w 3390912"/>
                <a:gd name="connsiteY4" fmla="*/ 1733550 h 35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912" h="3505206">
                  <a:moveTo>
                    <a:pt x="6" y="1733550"/>
                  </a:moveTo>
                  <a:cubicBezTo>
                    <a:pt x="-3169" y="1149350"/>
                    <a:pt x="1168406" y="0"/>
                    <a:pt x="1733556" y="0"/>
                  </a:cubicBezTo>
                  <a:cubicBezTo>
                    <a:pt x="2298706" y="0"/>
                    <a:pt x="3387731" y="1149350"/>
                    <a:pt x="3390906" y="1733550"/>
                  </a:cubicBezTo>
                  <a:cubicBezTo>
                    <a:pt x="3394081" y="2317750"/>
                    <a:pt x="2311406" y="3502025"/>
                    <a:pt x="1752606" y="3505200"/>
                  </a:cubicBezTo>
                  <a:cubicBezTo>
                    <a:pt x="1193806" y="3508375"/>
                    <a:pt x="3181" y="2317750"/>
                    <a:pt x="6" y="1733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6325434" y="4080513"/>
              <a:ext cx="1429956" cy="1478152"/>
            </a:xfrm>
            <a:custGeom>
              <a:avLst/>
              <a:gdLst>
                <a:gd name="connsiteX0" fmla="*/ 6 w 3390912"/>
                <a:gd name="connsiteY0" fmla="*/ 1733550 h 3505206"/>
                <a:gd name="connsiteX1" fmla="*/ 1733556 w 3390912"/>
                <a:gd name="connsiteY1" fmla="*/ 0 h 3505206"/>
                <a:gd name="connsiteX2" fmla="*/ 3390906 w 3390912"/>
                <a:gd name="connsiteY2" fmla="*/ 1733550 h 3505206"/>
                <a:gd name="connsiteX3" fmla="*/ 1752606 w 3390912"/>
                <a:gd name="connsiteY3" fmla="*/ 3505200 h 3505206"/>
                <a:gd name="connsiteX4" fmla="*/ 6 w 3390912"/>
                <a:gd name="connsiteY4" fmla="*/ 1733550 h 35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912" h="3505206">
                  <a:moveTo>
                    <a:pt x="6" y="1733550"/>
                  </a:moveTo>
                  <a:cubicBezTo>
                    <a:pt x="-3169" y="1149350"/>
                    <a:pt x="1168406" y="0"/>
                    <a:pt x="1733556" y="0"/>
                  </a:cubicBezTo>
                  <a:cubicBezTo>
                    <a:pt x="2298706" y="0"/>
                    <a:pt x="3387731" y="1149350"/>
                    <a:pt x="3390906" y="1733550"/>
                  </a:cubicBezTo>
                  <a:cubicBezTo>
                    <a:pt x="3394081" y="2317750"/>
                    <a:pt x="2311406" y="3502025"/>
                    <a:pt x="1752606" y="3505200"/>
                  </a:cubicBezTo>
                  <a:cubicBezTo>
                    <a:pt x="1193806" y="3508375"/>
                    <a:pt x="3181" y="2317750"/>
                    <a:pt x="6" y="1733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21"/>
            <p:cNvSpPr/>
            <p:nvPr/>
          </p:nvSpPr>
          <p:spPr>
            <a:xfrm>
              <a:off x="4957864" y="2804520"/>
              <a:ext cx="419597" cy="504126"/>
            </a:xfrm>
            <a:custGeom>
              <a:avLst/>
              <a:gdLst>
                <a:gd name="connsiteX0" fmla="*/ 166861 w 505460"/>
                <a:gd name="connsiteY0" fmla="*/ 355015 h 607286"/>
                <a:gd name="connsiteX1" fmla="*/ 421301 w 505460"/>
                <a:gd name="connsiteY1" fmla="*/ 355015 h 607286"/>
                <a:gd name="connsiteX2" fmla="*/ 438634 w 505460"/>
                <a:gd name="connsiteY2" fmla="*/ 372303 h 607286"/>
                <a:gd name="connsiteX3" fmla="*/ 421301 w 505460"/>
                <a:gd name="connsiteY3" fmla="*/ 389592 h 607286"/>
                <a:gd name="connsiteX4" fmla="*/ 166861 w 505460"/>
                <a:gd name="connsiteY4" fmla="*/ 389592 h 607286"/>
                <a:gd name="connsiteX5" fmla="*/ 149528 w 505460"/>
                <a:gd name="connsiteY5" fmla="*/ 372303 h 607286"/>
                <a:gd name="connsiteX6" fmla="*/ 166861 w 505460"/>
                <a:gd name="connsiteY6" fmla="*/ 355015 h 607286"/>
                <a:gd name="connsiteX7" fmla="*/ 166861 w 505460"/>
                <a:gd name="connsiteY7" fmla="*/ 272524 h 607286"/>
                <a:gd name="connsiteX8" fmla="*/ 421301 w 505460"/>
                <a:gd name="connsiteY8" fmla="*/ 272524 h 607286"/>
                <a:gd name="connsiteX9" fmla="*/ 438634 w 505460"/>
                <a:gd name="connsiteY9" fmla="*/ 289813 h 607286"/>
                <a:gd name="connsiteX10" fmla="*/ 421301 w 505460"/>
                <a:gd name="connsiteY10" fmla="*/ 307101 h 607286"/>
                <a:gd name="connsiteX11" fmla="*/ 166861 w 505460"/>
                <a:gd name="connsiteY11" fmla="*/ 307101 h 607286"/>
                <a:gd name="connsiteX12" fmla="*/ 149528 w 505460"/>
                <a:gd name="connsiteY12" fmla="*/ 289813 h 607286"/>
                <a:gd name="connsiteX13" fmla="*/ 166861 w 505460"/>
                <a:gd name="connsiteY13" fmla="*/ 272524 h 607286"/>
                <a:gd name="connsiteX14" fmla="*/ 166861 w 505460"/>
                <a:gd name="connsiteY14" fmla="*/ 190033 h 607286"/>
                <a:gd name="connsiteX15" fmla="*/ 421301 w 505460"/>
                <a:gd name="connsiteY15" fmla="*/ 190033 h 607286"/>
                <a:gd name="connsiteX16" fmla="*/ 438634 w 505460"/>
                <a:gd name="connsiteY16" fmla="*/ 207439 h 607286"/>
                <a:gd name="connsiteX17" fmla="*/ 421301 w 505460"/>
                <a:gd name="connsiteY17" fmla="*/ 224751 h 607286"/>
                <a:gd name="connsiteX18" fmla="*/ 166861 w 505460"/>
                <a:gd name="connsiteY18" fmla="*/ 224751 h 607286"/>
                <a:gd name="connsiteX19" fmla="*/ 149528 w 505460"/>
                <a:gd name="connsiteY19" fmla="*/ 207439 h 607286"/>
                <a:gd name="connsiteX20" fmla="*/ 166861 w 505460"/>
                <a:gd name="connsiteY20" fmla="*/ 190033 h 607286"/>
                <a:gd name="connsiteX21" fmla="*/ 166861 w 505460"/>
                <a:gd name="connsiteY21" fmla="*/ 107612 h 607286"/>
                <a:gd name="connsiteX22" fmla="*/ 421301 w 505460"/>
                <a:gd name="connsiteY22" fmla="*/ 107612 h 607286"/>
                <a:gd name="connsiteX23" fmla="*/ 438634 w 505460"/>
                <a:gd name="connsiteY23" fmla="*/ 124901 h 607286"/>
                <a:gd name="connsiteX24" fmla="*/ 421301 w 505460"/>
                <a:gd name="connsiteY24" fmla="*/ 142189 h 607286"/>
                <a:gd name="connsiteX25" fmla="*/ 166861 w 505460"/>
                <a:gd name="connsiteY25" fmla="*/ 142189 h 607286"/>
                <a:gd name="connsiteX26" fmla="*/ 149528 w 505460"/>
                <a:gd name="connsiteY26" fmla="*/ 124901 h 607286"/>
                <a:gd name="connsiteX27" fmla="*/ 166861 w 505460"/>
                <a:gd name="connsiteY27" fmla="*/ 107612 h 607286"/>
                <a:gd name="connsiteX28" fmla="*/ 43330 w 505460"/>
                <a:gd name="connsiteY28" fmla="*/ 105635 h 607286"/>
                <a:gd name="connsiteX29" fmla="*/ 34664 w 505460"/>
                <a:gd name="connsiteY29" fmla="*/ 114289 h 607286"/>
                <a:gd name="connsiteX30" fmla="*/ 34664 w 505460"/>
                <a:gd name="connsiteY30" fmla="*/ 563922 h 607286"/>
                <a:gd name="connsiteX31" fmla="*/ 43330 w 505460"/>
                <a:gd name="connsiteY31" fmla="*/ 572576 h 607286"/>
                <a:gd name="connsiteX32" fmla="*/ 379237 w 505460"/>
                <a:gd name="connsiteY32" fmla="*/ 572576 h 607286"/>
                <a:gd name="connsiteX33" fmla="*/ 387903 w 505460"/>
                <a:gd name="connsiteY33" fmla="*/ 563922 h 607286"/>
                <a:gd name="connsiteX34" fmla="*/ 387903 w 505460"/>
                <a:gd name="connsiteY34" fmla="*/ 536267 h 607286"/>
                <a:gd name="connsiteX35" fmla="*/ 126223 w 505460"/>
                <a:gd name="connsiteY35" fmla="*/ 536267 h 607286"/>
                <a:gd name="connsiteX36" fmla="*/ 82799 w 505460"/>
                <a:gd name="connsiteY36" fmla="*/ 492997 h 607286"/>
                <a:gd name="connsiteX37" fmla="*/ 82799 w 505460"/>
                <a:gd name="connsiteY37" fmla="*/ 105635 h 607286"/>
                <a:gd name="connsiteX38" fmla="*/ 126223 w 505460"/>
                <a:gd name="connsiteY38" fmla="*/ 34616 h 607286"/>
                <a:gd name="connsiteX39" fmla="*/ 117557 w 505460"/>
                <a:gd name="connsiteY39" fmla="*/ 43270 h 607286"/>
                <a:gd name="connsiteX40" fmla="*/ 117557 w 505460"/>
                <a:gd name="connsiteY40" fmla="*/ 492997 h 607286"/>
                <a:gd name="connsiteX41" fmla="*/ 126223 w 505460"/>
                <a:gd name="connsiteY41" fmla="*/ 501651 h 607286"/>
                <a:gd name="connsiteX42" fmla="*/ 462130 w 505460"/>
                <a:gd name="connsiteY42" fmla="*/ 501651 h 607286"/>
                <a:gd name="connsiteX43" fmla="*/ 470796 w 505460"/>
                <a:gd name="connsiteY43" fmla="*/ 492997 h 607286"/>
                <a:gd name="connsiteX44" fmla="*/ 470796 w 505460"/>
                <a:gd name="connsiteY44" fmla="*/ 43270 h 607286"/>
                <a:gd name="connsiteX45" fmla="*/ 462130 w 505460"/>
                <a:gd name="connsiteY45" fmla="*/ 34616 h 607286"/>
                <a:gd name="connsiteX46" fmla="*/ 126223 w 505460"/>
                <a:gd name="connsiteY46" fmla="*/ 0 h 607286"/>
                <a:gd name="connsiteX47" fmla="*/ 462130 w 505460"/>
                <a:gd name="connsiteY47" fmla="*/ 0 h 607286"/>
                <a:gd name="connsiteX48" fmla="*/ 505460 w 505460"/>
                <a:gd name="connsiteY48" fmla="*/ 43270 h 607286"/>
                <a:gd name="connsiteX49" fmla="*/ 505460 w 505460"/>
                <a:gd name="connsiteY49" fmla="*/ 492997 h 607286"/>
                <a:gd name="connsiteX50" fmla="*/ 462130 w 505460"/>
                <a:gd name="connsiteY50" fmla="*/ 536267 h 607286"/>
                <a:gd name="connsiteX51" fmla="*/ 422661 w 505460"/>
                <a:gd name="connsiteY51" fmla="*/ 536267 h 607286"/>
                <a:gd name="connsiteX52" fmla="*/ 422661 w 505460"/>
                <a:gd name="connsiteY52" fmla="*/ 563922 h 607286"/>
                <a:gd name="connsiteX53" fmla="*/ 379237 w 505460"/>
                <a:gd name="connsiteY53" fmla="*/ 607286 h 607286"/>
                <a:gd name="connsiteX54" fmla="*/ 43330 w 505460"/>
                <a:gd name="connsiteY54" fmla="*/ 607286 h 607286"/>
                <a:gd name="connsiteX55" fmla="*/ 0 w 505460"/>
                <a:gd name="connsiteY55" fmla="*/ 563922 h 607286"/>
                <a:gd name="connsiteX56" fmla="*/ 0 w 505460"/>
                <a:gd name="connsiteY56" fmla="*/ 114289 h 607286"/>
                <a:gd name="connsiteX57" fmla="*/ 43330 w 505460"/>
                <a:gd name="connsiteY57" fmla="*/ 70925 h 607286"/>
                <a:gd name="connsiteX58" fmla="*/ 82799 w 505460"/>
                <a:gd name="connsiteY58" fmla="*/ 70925 h 607286"/>
                <a:gd name="connsiteX59" fmla="*/ 82799 w 505460"/>
                <a:gd name="connsiteY59" fmla="*/ 43270 h 607286"/>
                <a:gd name="connsiteX60" fmla="*/ 126223 w 505460"/>
                <a:gd name="connsiteY60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05460" h="607286">
                  <a:moveTo>
                    <a:pt x="166861" y="355015"/>
                  </a:moveTo>
                  <a:lnTo>
                    <a:pt x="421301" y="355015"/>
                  </a:lnTo>
                  <a:cubicBezTo>
                    <a:pt x="430910" y="355015"/>
                    <a:pt x="438634" y="362720"/>
                    <a:pt x="438634" y="372303"/>
                  </a:cubicBezTo>
                  <a:cubicBezTo>
                    <a:pt x="438634" y="381793"/>
                    <a:pt x="430910" y="389592"/>
                    <a:pt x="421301" y="389592"/>
                  </a:cubicBezTo>
                  <a:lnTo>
                    <a:pt x="166861" y="389592"/>
                  </a:lnTo>
                  <a:cubicBezTo>
                    <a:pt x="157253" y="389592"/>
                    <a:pt x="149528" y="381887"/>
                    <a:pt x="149528" y="372303"/>
                  </a:cubicBezTo>
                  <a:cubicBezTo>
                    <a:pt x="149528" y="362720"/>
                    <a:pt x="157253" y="355015"/>
                    <a:pt x="166861" y="355015"/>
                  </a:cubicBezTo>
                  <a:close/>
                  <a:moveTo>
                    <a:pt x="166861" y="272524"/>
                  </a:moveTo>
                  <a:lnTo>
                    <a:pt x="421301" y="272524"/>
                  </a:lnTo>
                  <a:cubicBezTo>
                    <a:pt x="430910" y="272524"/>
                    <a:pt x="438634" y="280229"/>
                    <a:pt x="438634" y="289813"/>
                  </a:cubicBezTo>
                  <a:cubicBezTo>
                    <a:pt x="438634" y="299396"/>
                    <a:pt x="430910" y="307101"/>
                    <a:pt x="421301" y="307101"/>
                  </a:cubicBezTo>
                  <a:lnTo>
                    <a:pt x="166861" y="307101"/>
                  </a:lnTo>
                  <a:cubicBezTo>
                    <a:pt x="157253" y="307101"/>
                    <a:pt x="149528" y="299396"/>
                    <a:pt x="149528" y="289813"/>
                  </a:cubicBezTo>
                  <a:cubicBezTo>
                    <a:pt x="149528" y="280229"/>
                    <a:pt x="157253" y="272524"/>
                    <a:pt x="166861" y="272524"/>
                  </a:cubicBezTo>
                  <a:close/>
                  <a:moveTo>
                    <a:pt x="166861" y="190033"/>
                  </a:moveTo>
                  <a:lnTo>
                    <a:pt x="421301" y="190033"/>
                  </a:lnTo>
                  <a:cubicBezTo>
                    <a:pt x="430910" y="190033"/>
                    <a:pt x="438634" y="197842"/>
                    <a:pt x="438634" y="207439"/>
                  </a:cubicBezTo>
                  <a:cubicBezTo>
                    <a:pt x="438634" y="216942"/>
                    <a:pt x="430910" y="224751"/>
                    <a:pt x="421301" y="224751"/>
                  </a:cubicBezTo>
                  <a:lnTo>
                    <a:pt x="166861" y="224751"/>
                  </a:lnTo>
                  <a:cubicBezTo>
                    <a:pt x="157253" y="224751"/>
                    <a:pt x="149528" y="216942"/>
                    <a:pt x="149528" y="207439"/>
                  </a:cubicBezTo>
                  <a:cubicBezTo>
                    <a:pt x="149528" y="197842"/>
                    <a:pt x="157253" y="190033"/>
                    <a:pt x="166861" y="190033"/>
                  </a:cubicBezTo>
                  <a:close/>
                  <a:moveTo>
                    <a:pt x="166861" y="107612"/>
                  </a:moveTo>
                  <a:lnTo>
                    <a:pt x="421301" y="107612"/>
                  </a:lnTo>
                  <a:cubicBezTo>
                    <a:pt x="430910" y="107612"/>
                    <a:pt x="438634" y="115317"/>
                    <a:pt x="438634" y="124901"/>
                  </a:cubicBezTo>
                  <a:cubicBezTo>
                    <a:pt x="438634" y="134484"/>
                    <a:pt x="430910" y="142189"/>
                    <a:pt x="421301" y="142189"/>
                  </a:cubicBezTo>
                  <a:lnTo>
                    <a:pt x="166861" y="142189"/>
                  </a:lnTo>
                  <a:cubicBezTo>
                    <a:pt x="157253" y="142189"/>
                    <a:pt x="149528" y="134484"/>
                    <a:pt x="149528" y="124901"/>
                  </a:cubicBezTo>
                  <a:cubicBezTo>
                    <a:pt x="149528" y="115317"/>
                    <a:pt x="157253" y="107612"/>
                    <a:pt x="166861" y="107612"/>
                  </a:cubicBezTo>
                  <a:close/>
                  <a:moveTo>
                    <a:pt x="43330" y="105635"/>
                  </a:moveTo>
                  <a:cubicBezTo>
                    <a:pt x="38526" y="105635"/>
                    <a:pt x="34664" y="109492"/>
                    <a:pt x="34664" y="114289"/>
                  </a:cubicBezTo>
                  <a:lnTo>
                    <a:pt x="34664" y="563922"/>
                  </a:lnTo>
                  <a:cubicBezTo>
                    <a:pt x="34664" y="568719"/>
                    <a:pt x="38526" y="572576"/>
                    <a:pt x="43330" y="572576"/>
                  </a:cubicBezTo>
                  <a:lnTo>
                    <a:pt x="379237" y="572576"/>
                  </a:lnTo>
                  <a:cubicBezTo>
                    <a:pt x="384041" y="572576"/>
                    <a:pt x="387903" y="568719"/>
                    <a:pt x="387903" y="563922"/>
                  </a:cubicBezTo>
                  <a:lnTo>
                    <a:pt x="387903" y="536267"/>
                  </a:lnTo>
                  <a:lnTo>
                    <a:pt x="126223" y="536267"/>
                  </a:lnTo>
                  <a:cubicBezTo>
                    <a:pt x="102297" y="536267"/>
                    <a:pt x="82799" y="516889"/>
                    <a:pt x="82799" y="492997"/>
                  </a:cubicBezTo>
                  <a:lnTo>
                    <a:pt x="82799" y="105635"/>
                  </a:lnTo>
                  <a:close/>
                  <a:moveTo>
                    <a:pt x="126223" y="34616"/>
                  </a:moveTo>
                  <a:cubicBezTo>
                    <a:pt x="121419" y="34616"/>
                    <a:pt x="117557" y="38567"/>
                    <a:pt x="117557" y="43270"/>
                  </a:cubicBezTo>
                  <a:lnTo>
                    <a:pt x="117557" y="492997"/>
                  </a:lnTo>
                  <a:cubicBezTo>
                    <a:pt x="117557" y="497794"/>
                    <a:pt x="121419" y="501651"/>
                    <a:pt x="126223" y="501651"/>
                  </a:cubicBezTo>
                  <a:lnTo>
                    <a:pt x="462130" y="501651"/>
                  </a:lnTo>
                  <a:cubicBezTo>
                    <a:pt x="466840" y="501651"/>
                    <a:pt x="470796" y="497794"/>
                    <a:pt x="470796" y="492997"/>
                  </a:cubicBezTo>
                  <a:lnTo>
                    <a:pt x="470796" y="43270"/>
                  </a:lnTo>
                  <a:cubicBezTo>
                    <a:pt x="470796" y="38567"/>
                    <a:pt x="466840" y="34616"/>
                    <a:pt x="462130" y="34616"/>
                  </a:cubicBezTo>
                  <a:close/>
                  <a:moveTo>
                    <a:pt x="126223" y="0"/>
                  </a:moveTo>
                  <a:lnTo>
                    <a:pt x="462130" y="0"/>
                  </a:lnTo>
                  <a:cubicBezTo>
                    <a:pt x="485961" y="0"/>
                    <a:pt x="505460" y="19472"/>
                    <a:pt x="505460" y="43270"/>
                  </a:cubicBezTo>
                  <a:lnTo>
                    <a:pt x="505460" y="492997"/>
                  </a:lnTo>
                  <a:cubicBezTo>
                    <a:pt x="505460" y="516889"/>
                    <a:pt x="485961" y="536267"/>
                    <a:pt x="462130" y="536267"/>
                  </a:cubicBezTo>
                  <a:lnTo>
                    <a:pt x="422661" y="536267"/>
                  </a:lnTo>
                  <a:lnTo>
                    <a:pt x="422661" y="563922"/>
                  </a:lnTo>
                  <a:cubicBezTo>
                    <a:pt x="422661" y="587815"/>
                    <a:pt x="403163" y="607286"/>
                    <a:pt x="379237" y="607286"/>
                  </a:cubicBezTo>
                  <a:lnTo>
                    <a:pt x="43330" y="607286"/>
                  </a:lnTo>
                  <a:cubicBezTo>
                    <a:pt x="19404" y="607286"/>
                    <a:pt x="0" y="587815"/>
                    <a:pt x="0" y="563922"/>
                  </a:cubicBezTo>
                  <a:lnTo>
                    <a:pt x="0" y="114289"/>
                  </a:lnTo>
                  <a:cubicBezTo>
                    <a:pt x="0" y="90397"/>
                    <a:pt x="19404" y="70925"/>
                    <a:pt x="43330" y="70925"/>
                  </a:cubicBezTo>
                  <a:lnTo>
                    <a:pt x="82799" y="70925"/>
                  </a:lnTo>
                  <a:lnTo>
                    <a:pt x="82799" y="43270"/>
                  </a:lnTo>
                  <a:cubicBezTo>
                    <a:pt x="82799" y="19472"/>
                    <a:pt x="102297" y="0"/>
                    <a:pt x="1262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22"/>
            <p:cNvSpPr/>
            <p:nvPr/>
          </p:nvSpPr>
          <p:spPr>
            <a:xfrm>
              <a:off x="4915600" y="4610288"/>
              <a:ext cx="504125" cy="503325"/>
            </a:xfrm>
            <a:custGeom>
              <a:avLst/>
              <a:gdLst>
                <a:gd name="connsiteX0" fmla="*/ 138699 w 603657"/>
                <a:gd name="connsiteY0" fmla="*/ 230325 h 602699"/>
                <a:gd name="connsiteX1" fmla="*/ 369371 w 603657"/>
                <a:gd name="connsiteY1" fmla="*/ 230325 h 602699"/>
                <a:gd name="connsiteX2" fmla="*/ 392837 w 603657"/>
                <a:gd name="connsiteY2" fmla="*/ 253753 h 602699"/>
                <a:gd name="connsiteX3" fmla="*/ 369371 w 603657"/>
                <a:gd name="connsiteY3" fmla="*/ 277180 h 602699"/>
                <a:gd name="connsiteX4" fmla="*/ 138699 w 603657"/>
                <a:gd name="connsiteY4" fmla="*/ 277180 h 602699"/>
                <a:gd name="connsiteX5" fmla="*/ 115233 w 603657"/>
                <a:gd name="connsiteY5" fmla="*/ 253753 h 602699"/>
                <a:gd name="connsiteX6" fmla="*/ 138699 w 603657"/>
                <a:gd name="connsiteY6" fmla="*/ 230325 h 602699"/>
                <a:gd name="connsiteX7" fmla="*/ 254159 w 603657"/>
                <a:gd name="connsiteY7" fmla="*/ 46866 h 602699"/>
                <a:gd name="connsiteX8" fmla="*/ 46936 w 603657"/>
                <a:gd name="connsiteY8" fmla="*/ 253780 h 602699"/>
                <a:gd name="connsiteX9" fmla="*/ 254159 w 603657"/>
                <a:gd name="connsiteY9" fmla="*/ 460460 h 602699"/>
                <a:gd name="connsiteX10" fmla="*/ 461147 w 603657"/>
                <a:gd name="connsiteY10" fmla="*/ 253780 h 602699"/>
                <a:gd name="connsiteX11" fmla="*/ 254159 w 603657"/>
                <a:gd name="connsiteY11" fmla="*/ 46866 h 602699"/>
                <a:gd name="connsiteX12" fmla="*/ 254159 w 603657"/>
                <a:gd name="connsiteY12" fmla="*/ 0 h 602699"/>
                <a:gd name="connsiteX13" fmla="*/ 508083 w 603657"/>
                <a:gd name="connsiteY13" fmla="*/ 253780 h 602699"/>
                <a:gd name="connsiteX14" fmla="*/ 449413 w 603657"/>
                <a:gd name="connsiteY14" fmla="*/ 415703 h 602699"/>
                <a:gd name="connsiteX15" fmla="*/ 596793 w 603657"/>
                <a:gd name="connsiteY15" fmla="*/ 562629 h 602699"/>
                <a:gd name="connsiteX16" fmla="*/ 596793 w 603657"/>
                <a:gd name="connsiteY16" fmla="*/ 595904 h 602699"/>
                <a:gd name="connsiteX17" fmla="*/ 580130 w 603657"/>
                <a:gd name="connsiteY17" fmla="*/ 602699 h 602699"/>
                <a:gd name="connsiteX18" fmla="*/ 563468 w 603657"/>
                <a:gd name="connsiteY18" fmla="*/ 595904 h 602699"/>
                <a:gd name="connsiteX19" fmla="*/ 416323 w 603657"/>
                <a:gd name="connsiteY19" fmla="*/ 448744 h 602699"/>
                <a:gd name="connsiteX20" fmla="*/ 254159 w 603657"/>
                <a:gd name="connsiteY20" fmla="*/ 507326 h 602699"/>
                <a:gd name="connsiteX21" fmla="*/ 0 w 603657"/>
                <a:gd name="connsiteY21" fmla="*/ 253780 h 602699"/>
                <a:gd name="connsiteX22" fmla="*/ 254159 w 603657"/>
                <a:gd name="connsiteY22" fmla="*/ 0 h 60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3657" h="602699">
                  <a:moveTo>
                    <a:pt x="138699" y="230325"/>
                  </a:moveTo>
                  <a:lnTo>
                    <a:pt x="369371" y="230325"/>
                  </a:lnTo>
                  <a:cubicBezTo>
                    <a:pt x="382277" y="230325"/>
                    <a:pt x="392837" y="240633"/>
                    <a:pt x="392837" y="253753"/>
                  </a:cubicBezTo>
                  <a:cubicBezTo>
                    <a:pt x="392837" y="266638"/>
                    <a:pt x="382277" y="277180"/>
                    <a:pt x="369371" y="277180"/>
                  </a:cubicBezTo>
                  <a:lnTo>
                    <a:pt x="138699" y="277180"/>
                  </a:lnTo>
                  <a:cubicBezTo>
                    <a:pt x="125793" y="277180"/>
                    <a:pt x="115233" y="266638"/>
                    <a:pt x="115233" y="253753"/>
                  </a:cubicBezTo>
                  <a:cubicBezTo>
                    <a:pt x="115233" y="240633"/>
                    <a:pt x="125793" y="230325"/>
                    <a:pt x="138699" y="230325"/>
                  </a:cubicBezTo>
                  <a:close/>
                  <a:moveTo>
                    <a:pt x="254159" y="46866"/>
                  </a:moveTo>
                  <a:cubicBezTo>
                    <a:pt x="139870" y="46866"/>
                    <a:pt x="46936" y="139661"/>
                    <a:pt x="46936" y="253780"/>
                  </a:cubicBezTo>
                  <a:cubicBezTo>
                    <a:pt x="46936" y="367665"/>
                    <a:pt x="139870" y="460460"/>
                    <a:pt x="254159" y="460460"/>
                  </a:cubicBezTo>
                  <a:cubicBezTo>
                    <a:pt x="368214" y="460460"/>
                    <a:pt x="461147" y="367665"/>
                    <a:pt x="461147" y="253780"/>
                  </a:cubicBezTo>
                  <a:cubicBezTo>
                    <a:pt x="461147" y="139661"/>
                    <a:pt x="368214" y="46866"/>
                    <a:pt x="254159" y="46866"/>
                  </a:cubicBezTo>
                  <a:close/>
                  <a:moveTo>
                    <a:pt x="254159" y="0"/>
                  </a:moveTo>
                  <a:cubicBezTo>
                    <a:pt x="394029" y="0"/>
                    <a:pt x="508083" y="113885"/>
                    <a:pt x="508083" y="253780"/>
                  </a:cubicBezTo>
                  <a:cubicBezTo>
                    <a:pt x="508083" y="315175"/>
                    <a:pt x="486023" y="371649"/>
                    <a:pt x="449413" y="415703"/>
                  </a:cubicBezTo>
                  <a:lnTo>
                    <a:pt x="596793" y="562629"/>
                  </a:lnTo>
                  <a:cubicBezTo>
                    <a:pt x="605945" y="571767"/>
                    <a:pt x="605945" y="586765"/>
                    <a:pt x="596793" y="595904"/>
                  </a:cubicBezTo>
                  <a:cubicBezTo>
                    <a:pt x="592099" y="600356"/>
                    <a:pt x="586232" y="602699"/>
                    <a:pt x="580130" y="602699"/>
                  </a:cubicBezTo>
                  <a:cubicBezTo>
                    <a:pt x="574029" y="602699"/>
                    <a:pt x="568162" y="600356"/>
                    <a:pt x="563468" y="595904"/>
                  </a:cubicBezTo>
                  <a:lnTo>
                    <a:pt x="416323" y="448744"/>
                  </a:lnTo>
                  <a:cubicBezTo>
                    <a:pt x="372203" y="485299"/>
                    <a:pt x="315645" y="507326"/>
                    <a:pt x="254159" y="507326"/>
                  </a:cubicBezTo>
                  <a:cubicBezTo>
                    <a:pt x="114055" y="507326"/>
                    <a:pt x="0" y="393442"/>
                    <a:pt x="0" y="253780"/>
                  </a:cubicBezTo>
                  <a:cubicBezTo>
                    <a:pt x="0" y="113885"/>
                    <a:pt x="114055" y="0"/>
                    <a:pt x="2541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23"/>
            <p:cNvSpPr/>
            <p:nvPr/>
          </p:nvSpPr>
          <p:spPr>
            <a:xfrm>
              <a:off x="6811074" y="2812109"/>
              <a:ext cx="504126" cy="488949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24"/>
            <p:cNvSpPr/>
            <p:nvPr/>
          </p:nvSpPr>
          <p:spPr>
            <a:xfrm>
              <a:off x="6811074" y="4610269"/>
              <a:ext cx="504126" cy="503363"/>
            </a:xfrm>
            <a:custGeom>
              <a:avLst/>
              <a:gdLst>
                <a:gd name="connsiteX0" fmla="*/ 288111 w 575551"/>
                <a:gd name="connsiteY0" fmla="*/ 195956 h 574680"/>
                <a:gd name="connsiteX1" fmla="*/ 250987 w 575551"/>
                <a:gd name="connsiteY1" fmla="*/ 204012 h 574680"/>
                <a:gd name="connsiteX2" fmla="*/ 204180 w 575551"/>
                <a:gd name="connsiteY2" fmla="*/ 324853 h 574680"/>
                <a:gd name="connsiteX3" fmla="*/ 288111 w 575551"/>
                <a:gd name="connsiteY3" fmla="*/ 378828 h 574680"/>
                <a:gd name="connsiteX4" fmla="*/ 325234 w 575551"/>
                <a:gd name="connsiteY4" fmla="*/ 370772 h 574680"/>
                <a:gd name="connsiteX5" fmla="*/ 371234 w 575551"/>
                <a:gd name="connsiteY5" fmla="*/ 250737 h 574680"/>
                <a:gd name="connsiteX6" fmla="*/ 288111 w 575551"/>
                <a:gd name="connsiteY6" fmla="*/ 195956 h 574680"/>
                <a:gd name="connsiteX7" fmla="*/ 288111 w 575551"/>
                <a:gd name="connsiteY7" fmla="*/ 163732 h 574680"/>
                <a:gd name="connsiteX8" fmla="*/ 401094 w 575551"/>
                <a:gd name="connsiteY8" fmla="*/ 237042 h 574680"/>
                <a:gd name="connsiteX9" fmla="*/ 338146 w 575551"/>
                <a:gd name="connsiteY9" fmla="*/ 400579 h 574680"/>
                <a:gd name="connsiteX10" fmla="*/ 288111 w 575551"/>
                <a:gd name="connsiteY10" fmla="*/ 411052 h 574680"/>
                <a:gd name="connsiteX11" fmla="*/ 175127 w 575551"/>
                <a:gd name="connsiteY11" fmla="*/ 337742 h 574680"/>
                <a:gd name="connsiteX12" fmla="*/ 237268 w 575551"/>
                <a:gd name="connsiteY12" fmla="*/ 175011 h 574680"/>
                <a:gd name="connsiteX13" fmla="*/ 288111 w 575551"/>
                <a:gd name="connsiteY13" fmla="*/ 163732 h 574680"/>
                <a:gd name="connsiteX14" fmla="*/ 307478 w 575551"/>
                <a:gd name="connsiteY14" fmla="*/ 33198 h 574680"/>
                <a:gd name="connsiteX15" fmla="*/ 260674 w 575551"/>
                <a:gd name="connsiteY15" fmla="*/ 34004 h 574680"/>
                <a:gd name="connsiteX16" fmla="*/ 255025 w 575551"/>
                <a:gd name="connsiteY16" fmla="*/ 64624 h 574680"/>
                <a:gd name="connsiteX17" fmla="*/ 179171 w 575551"/>
                <a:gd name="connsiteY17" fmla="*/ 116999 h 574680"/>
                <a:gd name="connsiteX18" fmla="*/ 150120 w 575551"/>
                <a:gd name="connsiteY18" fmla="*/ 111359 h 574680"/>
                <a:gd name="connsiteX19" fmla="*/ 121876 w 575551"/>
                <a:gd name="connsiteY19" fmla="*/ 93631 h 574680"/>
                <a:gd name="connsiteX20" fmla="*/ 88791 w 575551"/>
                <a:gd name="connsiteY20" fmla="*/ 127474 h 574680"/>
                <a:gd name="connsiteX21" fmla="*/ 107351 w 575551"/>
                <a:gd name="connsiteY21" fmla="*/ 153259 h 574680"/>
                <a:gd name="connsiteX22" fmla="*/ 108965 w 575551"/>
                <a:gd name="connsiteY22" fmla="*/ 215304 h 574680"/>
                <a:gd name="connsiteX23" fmla="*/ 66196 w 575551"/>
                <a:gd name="connsiteY23" fmla="*/ 260427 h 574680"/>
                <a:gd name="connsiteX24" fmla="*/ 33110 w 575551"/>
                <a:gd name="connsiteY24" fmla="*/ 267679 h 574680"/>
                <a:gd name="connsiteX25" fmla="*/ 33917 w 575551"/>
                <a:gd name="connsiteY25" fmla="*/ 314414 h 574680"/>
                <a:gd name="connsiteX26" fmla="*/ 65389 w 575551"/>
                <a:gd name="connsiteY26" fmla="*/ 320055 h 574680"/>
                <a:gd name="connsiteX27" fmla="*/ 110579 w 575551"/>
                <a:gd name="connsiteY27" fmla="*/ 362761 h 574680"/>
                <a:gd name="connsiteX28" fmla="*/ 112193 w 575551"/>
                <a:gd name="connsiteY28" fmla="*/ 424806 h 574680"/>
                <a:gd name="connsiteX29" fmla="*/ 93633 w 575551"/>
                <a:gd name="connsiteY29" fmla="*/ 453008 h 574680"/>
                <a:gd name="connsiteX30" fmla="*/ 127525 w 575551"/>
                <a:gd name="connsiteY30" fmla="*/ 486045 h 574680"/>
                <a:gd name="connsiteX31" fmla="*/ 154155 w 575551"/>
                <a:gd name="connsiteY31" fmla="*/ 467512 h 574680"/>
                <a:gd name="connsiteX32" fmla="*/ 187240 w 575551"/>
                <a:gd name="connsiteY32" fmla="*/ 460260 h 574680"/>
                <a:gd name="connsiteX33" fmla="*/ 261481 w 575551"/>
                <a:gd name="connsiteY33" fmla="*/ 508606 h 574680"/>
                <a:gd name="connsiteX34" fmla="*/ 268743 w 575551"/>
                <a:gd name="connsiteY34" fmla="*/ 541643 h 574680"/>
                <a:gd name="connsiteX35" fmla="*/ 315547 w 575551"/>
                <a:gd name="connsiteY35" fmla="*/ 541643 h 574680"/>
                <a:gd name="connsiteX36" fmla="*/ 321196 w 575551"/>
                <a:gd name="connsiteY36" fmla="*/ 508606 h 574680"/>
                <a:gd name="connsiteX37" fmla="*/ 397050 w 575551"/>
                <a:gd name="connsiteY37" fmla="*/ 457037 h 574680"/>
                <a:gd name="connsiteX38" fmla="*/ 426101 w 575551"/>
                <a:gd name="connsiteY38" fmla="*/ 461871 h 574680"/>
                <a:gd name="connsiteX39" fmla="*/ 454345 w 575551"/>
                <a:gd name="connsiteY39" fmla="*/ 481210 h 574680"/>
                <a:gd name="connsiteX40" fmla="*/ 487430 w 575551"/>
                <a:gd name="connsiteY40" fmla="*/ 446562 h 574680"/>
                <a:gd name="connsiteX41" fmla="*/ 468870 w 575551"/>
                <a:gd name="connsiteY41" fmla="*/ 420777 h 574680"/>
                <a:gd name="connsiteX42" fmla="*/ 510025 w 575551"/>
                <a:gd name="connsiteY42" fmla="*/ 313609 h 574680"/>
                <a:gd name="connsiteX43" fmla="*/ 543111 w 575551"/>
                <a:gd name="connsiteY43" fmla="*/ 306357 h 574680"/>
                <a:gd name="connsiteX44" fmla="*/ 541497 w 575551"/>
                <a:gd name="connsiteY44" fmla="*/ 258816 h 574680"/>
                <a:gd name="connsiteX45" fmla="*/ 510832 w 575551"/>
                <a:gd name="connsiteY45" fmla="*/ 253981 h 574680"/>
                <a:gd name="connsiteX46" fmla="*/ 464028 w 575551"/>
                <a:gd name="connsiteY46" fmla="*/ 149230 h 574680"/>
                <a:gd name="connsiteX47" fmla="*/ 481781 w 575551"/>
                <a:gd name="connsiteY47" fmla="*/ 121028 h 574680"/>
                <a:gd name="connsiteX48" fmla="*/ 447889 w 575551"/>
                <a:gd name="connsiteY48" fmla="*/ 88797 h 574680"/>
                <a:gd name="connsiteX49" fmla="*/ 422066 w 575551"/>
                <a:gd name="connsiteY49" fmla="*/ 106524 h 574680"/>
                <a:gd name="connsiteX50" fmla="*/ 388981 w 575551"/>
                <a:gd name="connsiteY50" fmla="*/ 113776 h 574680"/>
                <a:gd name="connsiteX51" fmla="*/ 314740 w 575551"/>
                <a:gd name="connsiteY51" fmla="*/ 65429 h 574680"/>
                <a:gd name="connsiteX52" fmla="*/ 307478 w 575551"/>
                <a:gd name="connsiteY52" fmla="*/ 33198 h 574680"/>
                <a:gd name="connsiteX53" fmla="*/ 327652 w 575551"/>
                <a:gd name="connsiteY53" fmla="*/ 2579 h 574680"/>
                <a:gd name="connsiteX54" fmla="*/ 338142 w 575551"/>
                <a:gd name="connsiteY54" fmla="*/ 9831 h 574680"/>
                <a:gd name="connsiteX55" fmla="*/ 340563 w 575551"/>
                <a:gd name="connsiteY55" fmla="*/ 21917 h 574680"/>
                <a:gd name="connsiteX56" fmla="*/ 343791 w 575551"/>
                <a:gd name="connsiteY56" fmla="*/ 52537 h 574680"/>
                <a:gd name="connsiteX57" fmla="*/ 388981 w 575551"/>
                <a:gd name="connsiteY57" fmla="*/ 81545 h 574680"/>
                <a:gd name="connsiteX58" fmla="*/ 409155 w 575551"/>
                <a:gd name="connsiteY58" fmla="*/ 76710 h 574680"/>
                <a:gd name="connsiteX59" fmla="*/ 430943 w 575551"/>
                <a:gd name="connsiteY59" fmla="*/ 57372 h 574680"/>
                <a:gd name="connsiteX60" fmla="*/ 441433 w 575551"/>
                <a:gd name="connsiteY60" fmla="*/ 50120 h 574680"/>
                <a:gd name="connsiteX61" fmla="*/ 454345 w 575551"/>
                <a:gd name="connsiteY61" fmla="*/ 52537 h 574680"/>
                <a:gd name="connsiteX62" fmla="*/ 517288 w 575551"/>
                <a:gd name="connsiteY62" fmla="*/ 113776 h 574680"/>
                <a:gd name="connsiteX63" fmla="*/ 519709 w 575551"/>
                <a:gd name="connsiteY63" fmla="*/ 125863 h 574680"/>
                <a:gd name="connsiteX64" fmla="*/ 513253 w 575551"/>
                <a:gd name="connsiteY64" fmla="*/ 137143 h 574680"/>
                <a:gd name="connsiteX65" fmla="*/ 493886 w 575551"/>
                <a:gd name="connsiteY65" fmla="*/ 160511 h 574680"/>
                <a:gd name="connsiteX66" fmla="*/ 522130 w 575551"/>
                <a:gd name="connsiteY66" fmla="*/ 224167 h 574680"/>
                <a:gd name="connsiteX67" fmla="*/ 551987 w 575551"/>
                <a:gd name="connsiteY67" fmla="*/ 225779 h 574680"/>
                <a:gd name="connsiteX68" fmla="*/ 564092 w 575551"/>
                <a:gd name="connsiteY68" fmla="*/ 227391 h 574680"/>
                <a:gd name="connsiteX69" fmla="*/ 571354 w 575551"/>
                <a:gd name="connsiteY69" fmla="*/ 238671 h 574680"/>
                <a:gd name="connsiteX70" fmla="*/ 572968 w 575551"/>
                <a:gd name="connsiteY70" fmla="*/ 326501 h 574680"/>
                <a:gd name="connsiteX71" fmla="*/ 566513 w 575551"/>
                <a:gd name="connsiteY71" fmla="*/ 336976 h 574680"/>
                <a:gd name="connsiteX72" fmla="*/ 553601 w 575551"/>
                <a:gd name="connsiteY72" fmla="*/ 339393 h 574680"/>
                <a:gd name="connsiteX73" fmla="*/ 522937 w 575551"/>
                <a:gd name="connsiteY73" fmla="*/ 342617 h 574680"/>
                <a:gd name="connsiteX74" fmla="*/ 497921 w 575551"/>
                <a:gd name="connsiteY74" fmla="*/ 407884 h 574680"/>
                <a:gd name="connsiteX75" fmla="*/ 518095 w 575551"/>
                <a:gd name="connsiteY75" fmla="*/ 429640 h 574680"/>
                <a:gd name="connsiteX76" fmla="*/ 526164 w 575551"/>
                <a:gd name="connsiteY76" fmla="*/ 440116 h 574680"/>
                <a:gd name="connsiteX77" fmla="*/ 522937 w 575551"/>
                <a:gd name="connsiteY77" fmla="*/ 453008 h 574680"/>
                <a:gd name="connsiteX78" fmla="*/ 461607 w 575551"/>
                <a:gd name="connsiteY78" fmla="*/ 516664 h 574680"/>
                <a:gd name="connsiteX79" fmla="*/ 449503 w 575551"/>
                <a:gd name="connsiteY79" fmla="*/ 519082 h 574680"/>
                <a:gd name="connsiteX80" fmla="*/ 438205 w 575551"/>
                <a:gd name="connsiteY80" fmla="*/ 511830 h 574680"/>
                <a:gd name="connsiteX81" fmla="*/ 414804 w 575551"/>
                <a:gd name="connsiteY81" fmla="*/ 492491 h 574680"/>
                <a:gd name="connsiteX82" fmla="*/ 397050 w 575551"/>
                <a:gd name="connsiteY82" fmla="*/ 489268 h 574680"/>
                <a:gd name="connsiteX83" fmla="*/ 351054 w 575551"/>
                <a:gd name="connsiteY83" fmla="*/ 520693 h 574680"/>
                <a:gd name="connsiteX84" fmla="*/ 349440 w 575551"/>
                <a:gd name="connsiteY84" fmla="*/ 550507 h 574680"/>
                <a:gd name="connsiteX85" fmla="*/ 347826 w 575551"/>
                <a:gd name="connsiteY85" fmla="*/ 563399 h 574680"/>
                <a:gd name="connsiteX86" fmla="*/ 336528 w 575551"/>
                <a:gd name="connsiteY86" fmla="*/ 570651 h 574680"/>
                <a:gd name="connsiteX87" fmla="*/ 288110 w 575551"/>
                <a:gd name="connsiteY87" fmla="*/ 574680 h 574680"/>
                <a:gd name="connsiteX88" fmla="*/ 248569 w 575551"/>
                <a:gd name="connsiteY88" fmla="*/ 572263 h 574680"/>
                <a:gd name="connsiteX89" fmla="*/ 237272 w 575551"/>
                <a:gd name="connsiteY89" fmla="*/ 565011 h 574680"/>
                <a:gd name="connsiteX90" fmla="*/ 234851 w 575551"/>
                <a:gd name="connsiteY90" fmla="*/ 552924 h 574680"/>
                <a:gd name="connsiteX91" fmla="*/ 232430 w 575551"/>
                <a:gd name="connsiteY91" fmla="*/ 521499 h 574680"/>
                <a:gd name="connsiteX92" fmla="*/ 187240 w 575551"/>
                <a:gd name="connsiteY92" fmla="*/ 492491 h 574680"/>
                <a:gd name="connsiteX93" fmla="*/ 167066 w 575551"/>
                <a:gd name="connsiteY93" fmla="*/ 496520 h 574680"/>
                <a:gd name="connsiteX94" fmla="*/ 144471 w 575551"/>
                <a:gd name="connsiteY94" fmla="*/ 516664 h 574680"/>
                <a:gd name="connsiteX95" fmla="*/ 133981 w 575551"/>
                <a:gd name="connsiteY95" fmla="*/ 524722 h 574680"/>
                <a:gd name="connsiteX96" fmla="*/ 121069 w 575551"/>
                <a:gd name="connsiteY96" fmla="*/ 522305 h 574680"/>
                <a:gd name="connsiteX97" fmla="*/ 58126 w 575551"/>
                <a:gd name="connsiteY97" fmla="*/ 460260 h 574680"/>
                <a:gd name="connsiteX98" fmla="*/ 54898 w 575551"/>
                <a:gd name="connsiteY98" fmla="*/ 448173 h 574680"/>
                <a:gd name="connsiteX99" fmla="*/ 62161 w 575551"/>
                <a:gd name="connsiteY99" fmla="*/ 436892 h 574680"/>
                <a:gd name="connsiteX100" fmla="*/ 82335 w 575551"/>
                <a:gd name="connsiteY100" fmla="*/ 413525 h 574680"/>
                <a:gd name="connsiteX101" fmla="*/ 81528 w 575551"/>
                <a:gd name="connsiteY101" fmla="*/ 375653 h 574680"/>
                <a:gd name="connsiteX102" fmla="*/ 54091 w 575551"/>
                <a:gd name="connsiteY102" fmla="*/ 349869 h 574680"/>
                <a:gd name="connsiteX103" fmla="*/ 24234 w 575551"/>
                <a:gd name="connsiteY103" fmla="*/ 348257 h 574680"/>
                <a:gd name="connsiteX104" fmla="*/ 11322 w 575551"/>
                <a:gd name="connsiteY104" fmla="*/ 346645 h 574680"/>
                <a:gd name="connsiteX105" fmla="*/ 4060 w 575551"/>
                <a:gd name="connsiteY105" fmla="*/ 335365 h 574680"/>
                <a:gd name="connsiteX106" fmla="*/ 3253 w 575551"/>
                <a:gd name="connsiteY106" fmla="*/ 247535 h 574680"/>
                <a:gd name="connsiteX107" fmla="*/ 9708 w 575551"/>
                <a:gd name="connsiteY107" fmla="*/ 236254 h 574680"/>
                <a:gd name="connsiteX108" fmla="*/ 22620 w 575551"/>
                <a:gd name="connsiteY108" fmla="*/ 233837 h 574680"/>
                <a:gd name="connsiteX109" fmla="*/ 53284 w 575551"/>
                <a:gd name="connsiteY109" fmla="*/ 230614 h 574680"/>
                <a:gd name="connsiteX110" fmla="*/ 79107 w 575551"/>
                <a:gd name="connsiteY110" fmla="*/ 204023 h 574680"/>
                <a:gd name="connsiteX111" fmla="*/ 78300 w 575551"/>
                <a:gd name="connsiteY111" fmla="*/ 166152 h 574680"/>
                <a:gd name="connsiteX112" fmla="*/ 58126 w 575551"/>
                <a:gd name="connsiteY112" fmla="*/ 144395 h 574680"/>
                <a:gd name="connsiteX113" fmla="*/ 50864 w 575551"/>
                <a:gd name="connsiteY113" fmla="*/ 133920 h 574680"/>
                <a:gd name="connsiteX114" fmla="*/ 53284 w 575551"/>
                <a:gd name="connsiteY114" fmla="*/ 121028 h 574680"/>
                <a:gd name="connsiteX115" fmla="*/ 114614 w 575551"/>
                <a:gd name="connsiteY115" fmla="*/ 58177 h 574680"/>
                <a:gd name="connsiteX116" fmla="*/ 127525 w 575551"/>
                <a:gd name="connsiteY116" fmla="*/ 54954 h 574680"/>
                <a:gd name="connsiteX117" fmla="*/ 138015 w 575551"/>
                <a:gd name="connsiteY117" fmla="*/ 62206 h 574680"/>
                <a:gd name="connsiteX118" fmla="*/ 161417 w 575551"/>
                <a:gd name="connsiteY118" fmla="*/ 81545 h 574680"/>
                <a:gd name="connsiteX119" fmla="*/ 179171 w 575551"/>
                <a:gd name="connsiteY119" fmla="*/ 84768 h 574680"/>
                <a:gd name="connsiteX120" fmla="*/ 225167 w 575551"/>
                <a:gd name="connsiteY120" fmla="*/ 53343 h 574680"/>
                <a:gd name="connsiteX121" fmla="*/ 226781 w 575551"/>
                <a:gd name="connsiteY121" fmla="*/ 24335 h 574680"/>
                <a:gd name="connsiteX122" fmla="*/ 229202 w 575551"/>
                <a:gd name="connsiteY122" fmla="*/ 11442 h 574680"/>
                <a:gd name="connsiteX123" fmla="*/ 239693 w 575551"/>
                <a:gd name="connsiteY123" fmla="*/ 4190 h 574680"/>
                <a:gd name="connsiteX124" fmla="*/ 327652 w 575551"/>
                <a:gd name="connsiteY124" fmla="*/ 2579 h 57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75551" h="574680">
                  <a:moveTo>
                    <a:pt x="288111" y="195956"/>
                  </a:moveTo>
                  <a:cubicBezTo>
                    <a:pt x="275198" y="195956"/>
                    <a:pt x="262286" y="199179"/>
                    <a:pt x="250987" y="204012"/>
                  </a:cubicBezTo>
                  <a:cubicBezTo>
                    <a:pt x="204987" y="224958"/>
                    <a:pt x="184004" y="278933"/>
                    <a:pt x="204180" y="324853"/>
                  </a:cubicBezTo>
                  <a:cubicBezTo>
                    <a:pt x="218706" y="357882"/>
                    <a:pt x="251794" y="378828"/>
                    <a:pt x="288111" y="378828"/>
                  </a:cubicBezTo>
                  <a:cubicBezTo>
                    <a:pt x="301023" y="378828"/>
                    <a:pt x="313128" y="376411"/>
                    <a:pt x="325234" y="370772"/>
                  </a:cubicBezTo>
                  <a:cubicBezTo>
                    <a:pt x="371234" y="350632"/>
                    <a:pt x="392217" y="296657"/>
                    <a:pt x="371234" y="250737"/>
                  </a:cubicBezTo>
                  <a:cubicBezTo>
                    <a:pt x="356708" y="217708"/>
                    <a:pt x="323620" y="195956"/>
                    <a:pt x="288111" y="195956"/>
                  </a:cubicBezTo>
                  <a:close/>
                  <a:moveTo>
                    <a:pt x="288111" y="163732"/>
                  </a:moveTo>
                  <a:cubicBezTo>
                    <a:pt x="336532" y="163732"/>
                    <a:pt x="380919" y="192734"/>
                    <a:pt x="401094" y="237042"/>
                  </a:cubicBezTo>
                  <a:cubicBezTo>
                    <a:pt x="428533" y="299879"/>
                    <a:pt x="400287" y="372383"/>
                    <a:pt x="338146" y="400579"/>
                  </a:cubicBezTo>
                  <a:cubicBezTo>
                    <a:pt x="322006" y="407830"/>
                    <a:pt x="305058" y="411052"/>
                    <a:pt x="288111" y="411052"/>
                  </a:cubicBezTo>
                  <a:cubicBezTo>
                    <a:pt x="238882" y="411052"/>
                    <a:pt x="194496" y="382050"/>
                    <a:pt x="175127" y="337742"/>
                  </a:cubicBezTo>
                  <a:cubicBezTo>
                    <a:pt x="146881" y="275711"/>
                    <a:pt x="175127" y="202401"/>
                    <a:pt x="237268" y="175011"/>
                  </a:cubicBezTo>
                  <a:cubicBezTo>
                    <a:pt x="253408" y="167760"/>
                    <a:pt x="270356" y="163732"/>
                    <a:pt x="288111" y="163732"/>
                  </a:cubicBezTo>
                  <a:close/>
                  <a:moveTo>
                    <a:pt x="307478" y="33198"/>
                  </a:moveTo>
                  <a:cubicBezTo>
                    <a:pt x="292145" y="31587"/>
                    <a:pt x="276006" y="32392"/>
                    <a:pt x="260674" y="34004"/>
                  </a:cubicBezTo>
                  <a:cubicBezTo>
                    <a:pt x="260674" y="44479"/>
                    <a:pt x="259060" y="54954"/>
                    <a:pt x="255025" y="64624"/>
                  </a:cubicBezTo>
                  <a:cubicBezTo>
                    <a:pt x="242921" y="96049"/>
                    <a:pt x="212256" y="116999"/>
                    <a:pt x="179171" y="116999"/>
                  </a:cubicBezTo>
                  <a:cubicBezTo>
                    <a:pt x="168680" y="116999"/>
                    <a:pt x="158997" y="115387"/>
                    <a:pt x="150120" y="111359"/>
                  </a:cubicBezTo>
                  <a:cubicBezTo>
                    <a:pt x="139629" y="107330"/>
                    <a:pt x="129946" y="101689"/>
                    <a:pt x="121876" y="93631"/>
                  </a:cubicBezTo>
                  <a:cubicBezTo>
                    <a:pt x="109772" y="103301"/>
                    <a:pt x="99281" y="114582"/>
                    <a:pt x="88791" y="127474"/>
                  </a:cubicBezTo>
                  <a:cubicBezTo>
                    <a:pt x="96860" y="134726"/>
                    <a:pt x="103316" y="143590"/>
                    <a:pt x="107351" y="153259"/>
                  </a:cubicBezTo>
                  <a:cubicBezTo>
                    <a:pt x="116228" y="172598"/>
                    <a:pt x="117034" y="195160"/>
                    <a:pt x="108965" y="215304"/>
                  </a:cubicBezTo>
                  <a:cubicBezTo>
                    <a:pt x="100895" y="235448"/>
                    <a:pt x="86370" y="251564"/>
                    <a:pt x="66196" y="260427"/>
                  </a:cubicBezTo>
                  <a:cubicBezTo>
                    <a:pt x="55705" y="265262"/>
                    <a:pt x="44408" y="267679"/>
                    <a:pt x="33110" y="267679"/>
                  </a:cubicBezTo>
                  <a:cubicBezTo>
                    <a:pt x="31496" y="282989"/>
                    <a:pt x="32303" y="299105"/>
                    <a:pt x="33917" y="314414"/>
                  </a:cubicBezTo>
                  <a:cubicBezTo>
                    <a:pt x="44408" y="313609"/>
                    <a:pt x="55705" y="316026"/>
                    <a:pt x="65389" y="320055"/>
                  </a:cubicBezTo>
                  <a:cubicBezTo>
                    <a:pt x="85563" y="327307"/>
                    <a:pt x="101702" y="342617"/>
                    <a:pt x="110579" y="362761"/>
                  </a:cubicBezTo>
                  <a:cubicBezTo>
                    <a:pt x="119455" y="382100"/>
                    <a:pt x="120262" y="404661"/>
                    <a:pt x="112193" y="424806"/>
                  </a:cubicBezTo>
                  <a:cubicBezTo>
                    <a:pt x="108158" y="435281"/>
                    <a:pt x="101702" y="444950"/>
                    <a:pt x="93633" y="453008"/>
                  </a:cubicBezTo>
                  <a:cubicBezTo>
                    <a:pt x="104123" y="465095"/>
                    <a:pt x="115421" y="476375"/>
                    <a:pt x="127525" y="486045"/>
                  </a:cubicBezTo>
                  <a:cubicBezTo>
                    <a:pt x="134788" y="477987"/>
                    <a:pt x="143664" y="471541"/>
                    <a:pt x="154155" y="467512"/>
                  </a:cubicBezTo>
                  <a:cubicBezTo>
                    <a:pt x="164645" y="462677"/>
                    <a:pt x="175943" y="460260"/>
                    <a:pt x="187240" y="460260"/>
                  </a:cubicBezTo>
                  <a:cubicBezTo>
                    <a:pt x="219519" y="460260"/>
                    <a:pt x="248569" y="478793"/>
                    <a:pt x="261481" y="508606"/>
                  </a:cubicBezTo>
                  <a:cubicBezTo>
                    <a:pt x="266323" y="519082"/>
                    <a:pt x="268743" y="530362"/>
                    <a:pt x="268743" y="541643"/>
                  </a:cubicBezTo>
                  <a:cubicBezTo>
                    <a:pt x="284076" y="543255"/>
                    <a:pt x="300215" y="543255"/>
                    <a:pt x="315547" y="541643"/>
                  </a:cubicBezTo>
                  <a:cubicBezTo>
                    <a:pt x="315547" y="530362"/>
                    <a:pt x="317161" y="519082"/>
                    <a:pt x="321196" y="508606"/>
                  </a:cubicBezTo>
                  <a:cubicBezTo>
                    <a:pt x="333300" y="477987"/>
                    <a:pt x="363965" y="457037"/>
                    <a:pt x="397050" y="457037"/>
                  </a:cubicBezTo>
                  <a:cubicBezTo>
                    <a:pt x="406734" y="457037"/>
                    <a:pt x="417224" y="458648"/>
                    <a:pt x="426101" y="461871"/>
                  </a:cubicBezTo>
                  <a:cubicBezTo>
                    <a:pt x="437399" y="466706"/>
                    <a:pt x="446275" y="472347"/>
                    <a:pt x="454345" y="481210"/>
                  </a:cubicBezTo>
                  <a:cubicBezTo>
                    <a:pt x="466449" y="470735"/>
                    <a:pt x="477747" y="459454"/>
                    <a:pt x="487430" y="446562"/>
                  </a:cubicBezTo>
                  <a:cubicBezTo>
                    <a:pt x="479361" y="439310"/>
                    <a:pt x="472905" y="430446"/>
                    <a:pt x="468870" y="420777"/>
                  </a:cubicBezTo>
                  <a:cubicBezTo>
                    <a:pt x="450310" y="379682"/>
                    <a:pt x="468870" y="331336"/>
                    <a:pt x="510025" y="313609"/>
                  </a:cubicBezTo>
                  <a:cubicBezTo>
                    <a:pt x="520516" y="308774"/>
                    <a:pt x="531006" y="306357"/>
                    <a:pt x="543111" y="306357"/>
                  </a:cubicBezTo>
                  <a:cubicBezTo>
                    <a:pt x="543918" y="290241"/>
                    <a:pt x="543918" y="274931"/>
                    <a:pt x="541497" y="258816"/>
                  </a:cubicBezTo>
                  <a:cubicBezTo>
                    <a:pt x="531006" y="259622"/>
                    <a:pt x="520516" y="258010"/>
                    <a:pt x="510832" y="253981"/>
                  </a:cubicBezTo>
                  <a:cubicBezTo>
                    <a:pt x="468870" y="237866"/>
                    <a:pt x="447889" y="190325"/>
                    <a:pt x="464028" y="149230"/>
                  </a:cubicBezTo>
                  <a:cubicBezTo>
                    <a:pt x="468063" y="138755"/>
                    <a:pt x="473712" y="129086"/>
                    <a:pt x="481781" y="121028"/>
                  </a:cubicBezTo>
                  <a:cubicBezTo>
                    <a:pt x="471291" y="108941"/>
                    <a:pt x="459993" y="98466"/>
                    <a:pt x="447889" y="88797"/>
                  </a:cubicBezTo>
                  <a:cubicBezTo>
                    <a:pt x="440626" y="96049"/>
                    <a:pt x="431750" y="102495"/>
                    <a:pt x="422066" y="106524"/>
                  </a:cubicBezTo>
                  <a:cubicBezTo>
                    <a:pt x="411576" y="111359"/>
                    <a:pt x="400278" y="113776"/>
                    <a:pt x="388981" y="113776"/>
                  </a:cubicBezTo>
                  <a:cubicBezTo>
                    <a:pt x="356702" y="113776"/>
                    <a:pt x="327652" y="94437"/>
                    <a:pt x="314740" y="65429"/>
                  </a:cubicBezTo>
                  <a:cubicBezTo>
                    <a:pt x="309898" y="54954"/>
                    <a:pt x="307478" y="44479"/>
                    <a:pt x="307478" y="33198"/>
                  </a:cubicBezTo>
                  <a:close/>
                  <a:moveTo>
                    <a:pt x="327652" y="2579"/>
                  </a:moveTo>
                  <a:cubicBezTo>
                    <a:pt x="331686" y="3385"/>
                    <a:pt x="335721" y="5802"/>
                    <a:pt x="338142" y="9831"/>
                  </a:cubicBezTo>
                  <a:cubicBezTo>
                    <a:pt x="340563" y="13054"/>
                    <a:pt x="341370" y="17889"/>
                    <a:pt x="340563" y="21917"/>
                  </a:cubicBezTo>
                  <a:cubicBezTo>
                    <a:pt x="338949" y="32392"/>
                    <a:pt x="339756" y="42868"/>
                    <a:pt x="343791" y="52537"/>
                  </a:cubicBezTo>
                  <a:cubicBezTo>
                    <a:pt x="351861" y="70264"/>
                    <a:pt x="369614" y="81545"/>
                    <a:pt x="388981" y="81545"/>
                  </a:cubicBezTo>
                  <a:cubicBezTo>
                    <a:pt x="395436" y="81545"/>
                    <a:pt x="402699" y="79933"/>
                    <a:pt x="409155" y="76710"/>
                  </a:cubicBezTo>
                  <a:cubicBezTo>
                    <a:pt x="418031" y="72681"/>
                    <a:pt x="425294" y="66235"/>
                    <a:pt x="430943" y="57372"/>
                  </a:cubicBezTo>
                  <a:cubicBezTo>
                    <a:pt x="433364" y="54148"/>
                    <a:pt x="437399" y="50925"/>
                    <a:pt x="441433" y="50120"/>
                  </a:cubicBezTo>
                  <a:cubicBezTo>
                    <a:pt x="445468" y="49314"/>
                    <a:pt x="450310" y="50120"/>
                    <a:pt x="454345" y="52537"/>
                  </a:cubicBezTo>
                  <a:cubicBezTo>
                    <a:pt x="477747" y="69458"/>
                    <a:pt x="499535" y="90408"/>
                    <a:pt x="517288" y="113776"/>
                  </a:cubicBezTo>
                  <a:cubicBezTo>
                    <a:pt x="519709" y="116999"/>
                    <a:pt x="520516" y="121834"/>
                    <a:pt x="519709" y="125863"/>
                  </a:cubicBezTo>
                  <a:cubicBezTo>
                    <a:pt x="519709" y="130697"/>
                    <a:pt x="516481" y="134726"/>
                    <a:pt x="513253" y="137143"/>
                  </a:cubicBezTo>
                  <a:cubicBezTo>
                    <a:pt x="504376" y="142784"/>
                    <a:pt x="497114" y="150842"/>
                    <a:pt x="493886" y="160511"/>
                  </a:cubicBezTo>
                  <a:cubicBezTo>
                    <a:pt x="484202" y="185490"/>
                    <a:pt x="497114" y="214498"/>
                    <a:pt x="522130" y="224167"/>
                  </a:cubicBezTo>
                  <a:cubicBezTo>
                    <a:pt x="531813" y="227391"/>
                    <a:pt x="541497" y="228196"/>
                    <a:pt x="551987" y="225779"/>
                  </a:cubicBezTo>
                  <a:cubicBezTo>
                    <a:pt x="556022" y="224167"/>
                    <a:pt x="560864" y="224973"/>
                    <a:pt x="564092" y="227391"/>
                  </a:cubicBezTo>
                  <a:cubicBezTo>
                    <a:pt x="568126" y="229808"/>
                    <a:pt x="570547" y="233837"/>
                    <a:pt x="571354" y="238671"/>
                  </a:cubicBezTo>
                  <a:cubicBezTo>
                    <a:pt x="576196" y="267679"/>
                    <a:pt x="577003" y="296687"/>
                    <a:pt x="572968" y="326501"/>
                  </a:cubicBezTo>
                  <a:cubicBezTo>
                    <a:pt x="572161" y="330530"/>
                    <a:pt x="569740" y="334559"/>
                    <a:pt x="566513" y="336976"/>
                  </a:cubicBezTo>
                  <a:cubicBezTo>
                    <a:pt x="562478" y="339393"/>
                    <a:pt x="558443" y="341005"/>
                    <a:pt x="553601" y="339393"/>
                  </a:cubicBezTo>
                  <a:cubicBezTo>
                    <a:pt x="543111" y="337782"/>
                    <a:pt x="532620" y="338588"/>
                    <a:pt x="522937" y="342617"/>
                  </a:cubicBezTo>
                  <a:cubicBezTo>
                    <a:pt x="498728" y="353897"/>
                    <a:pt x="487430" y="382905"/>
                    <a:pt x="497921" y="407884"/>
                  </a:cubicBezTo>
                  <a:cubicBezTo>
                    <a:pt x="501956" y="416748"/>
                    <a:pt x="509218" y="424806"/>
                    <a:pt x="518095" y="429640"/>
                  </a:cubicBezTo>
                  <a:cubicBezTo>
                    <a:pt x="522130" y="432058"/>
                    <a:pt x="524550" y="436087"/>
                    <a:pt x="526164" y="440116"/>
                  </a:cubicBezTo>
                  <a:cubicBezTo>
                    <a:pt x="526971" y="444950"/>
                    <a:pt x="526164" y="448979"/>
                    <a:pt x="522937" y="453008"/>
                  </a:cubicBezTo>
                  <a:cubicBezTo>
                    <a:pt x="505990" y="477181"/>
                    <a:pt x="485816" y="498937"/>
                    <a:pt x="461607" y="516664"/>
                  </a:cubicBezTo>
                  <a:cubicBezTo>
                    <a:pt x="458380" y="519082"/>
                    <a:pt x="453538" y="520693"/>
                    <a:pt x="449503" y="519082"/>
                  </a:cubicBezTo>
                  <a:cubicBezTo>
                    <a:pt x="444661" y="518276"/>
                    <a:pt x="440626" y="515858"/>
                    <a:pt x="438205" y="511830"/>
                  </a:cubicBezTo>
                  <a:cubicBezTo>
                    <a:pt x="432557" y="502966"/>
                    <a:pt x="424487" y="495714"/>
                    <a:pt x="414804" y="492491"/>
                  </a:cubicBezTo>
                  <a:cubicBezTo>
                    <a:pt x="409155" y="490074"/>
                    <a:pt x="403506" y="489268"/>
                    <a:pt x="397050" y="489268"/>
                  </a:cubicBezTo>
                  <a:cubicBezTo>
                    <a:pt x="376876" y="489268"/>
                    <a:pt x="358316" y="501355"/>
                    <a:pt x="351054" y="520693"/>
                  </a:cubicBezTo>
                  <a:cubicBezTo>
                    <a:pt x="347826" y="530362"/>
                    <a:pt x="347019" y="540838"/>
                    <a:pt x="349440" y="550507"/>
                  </a:cubicBezTo>
                  <a:cubicBezTo>
                    <a:pt x="351054" y="555342"/>
                    <a:pt x="350247" y="559370"/>
                    <a:pt x="347826" y="563399"/>
                  </a:cubicBezTo>
                  <a:cubicBezTo>
                    <a:pt x="345405" y="567428"/>
                    <a:pt x="341370" y="569845"/>
                    <a:pt x="336528" y="570651"/>
                  </a:cubicBezTo>
                  <a:cubicBezTo>
                    <a:pt x="321196" y="573874"/>
                    <a:pt x="304250" y="574680"/>
                    <a:pt x="288110" y="574680"/>
                  </a:cubicBezTo>
                  <a:cubicBezTo>
                    <a:pt x="275199" y="574680"/>
                    <a:pt x="261481" y="573874"/>
                    <a:pt x="248569" y="572263"/>
                  </a:cubicBezTo>
                  <a:cubicBezTo>
                    <a:pt x="243728" y="571457"/>
                    <a:pt x="239693" y="569040"/>
                    <a:pt x="237272" y="565011"/>
                  </a:cubicBezTo>
                  <a:cubicBezTo>
                    <a:pt x="234851" y="561788"/>
                    <a:pt x="234044" y="556953"/>
                    <a:pt x="234851" y="552924"/>
                  </a:cubicBezTo>
                  <a:cubicBezTo>
                    <a:pt x="237272" y="542449"/>
                    <a:pt x="236465" y="531168"/>
                    <a:pt x="232430" y="521499"/>
                  </a:cubicBezTo>
                  <a:cubicBezTo>
                    <a:pt x="224360" y="503772"/>
                    <a:pt x="206607" y="492491"/>
                    <a:pt x="187240" y="492491"/>
                  </a:cubicBezTo>
                  <a:cubicBezTo>
                    <a:pt x="179978" y="492491"/>
                    <a:pt x="173522" y="494103"/>
                    <a:pt x="167066" y="496520"/>
                  </a:cubicBezTo>
                  <a:cubicBezTo>
                    <a:pt x="157383" y="500549"/>
                    <a:pt x="150120" y="507801"/>
                    <a:pt x="144471" y="516664"/>
                  </a:cubicBezTo>
                  <a:cubicBezTo>
                    <a:pt x="142050" y="520693"/>
                    <a:pt x="138822" y="523916"/>
                    <a:pt x="133981" y="524722"/>
                  </a:cubicBezTo>
                  <a:cubicBezTo>
                    <a:pt x="129946" y="525528"/>
                    <a:pt x="125104" y="524722"/>
                    <a:pt x="121069" y="522305"/>
                  </a:cubicBezTo>
                  <a:cubicBezTo>
                    <a:pt x="96860" y="504578"/>
                    <a:pt x="75879" y="484433"/>
                    <a:pt x="58126" y="460260"/>
                  </a:cubicBezTo>
                  <a:cubicBezTo>
                    <a:pt x="54898" y="457037"/>
                    <a:pt x="54091" y="452202"/>
                    <a:pt x="54898" y="448173"/>
                  </a:cubicBezTo>
                  <a:cubicBezTo>
                    <a:pt x="55705" y="443339"/>
                    <a:pt x="58126" y="439310"/>
                    <a:pt x="62161" y="436892"/>
                  </a:cubicBezTo>
                  <a:cubicBezTo>
                    <a:pt x="71845" y="431252"/>
                    <a:pt x="78300" y="423194"/>
                    <a:pt x="82335" y="413525"/>
                  </a:cubicBezTo>
                  <a:cubicBezTo>
                    <a:pt x="87177" y="400632"/>
                    <a:pt x="86370" y="387740"/>
                    <a:pt x="81528" y="375653"/>
                  </a:cubicBezTo>
                  <a:cubicBezTo>
                    <a:pt x="75879" y="363567"/>
                    <a:pt x="66196" y="354703"/>
                    <a:pt x="54091" y="349869"/>
                  </a:cubicBezTo>
                  <a:cubicBezTo>
                    <a:pt x="44408" y="345840"/>
                    <a:pt x="33917" y="345840"/>
                    <a:pt x="24234" y="348257"/>
                  </a:cubicBezTo>
                  <a:cubicBezTo>
                    <a:pt x="19392" y="349063"/>
                    <a:pt x="15357" y="349063"/>
                    <a:pt x="11322" y="346645"/>
                  </a:cubicBezTo>
                  <a:cubicBezTo>
                    <a:pt x="7288" y="343422"/>
                    <a:pt x="4867" y="340199"/>
                    <a:pt x="4060" y="335365"/>
                  </a:cubicBezTo>
                  <a:cubicBezTo>
                    <a:pt x="-782" y="306357"/>
                    <a:pt x="-1589" y="276543"/>
                    <a:pt x="3253" y="247535"/>
                  </a:cubicBezTo>
                  <a:cubicBezTo>
                    <a:pt x="3253" y="242700"/>
                    <a:pt x="5674" y="238671"/>
                    <a:pt x="9708" y="236254"/>
                  </a:cubicBezTo>
                  <a:cubicBezTo>
                    <a:pt x="13743" y="233837"/>
                    <a:pt x="17778" y="233031"/>
                    <a:pt x="22620" y="233837"/>
                  </a:cubicBezTo>
                  <a:cubicBezTo>
                    <a:pt x="33110" y="236254"/>
                    <a:pt x="43601" y="235448"/>
                    <a:pt x="53284" y="230614"/>
                  </a:cubicBezTo>
                  <a:cubicBezTo>
                    <a:pt x="65389" y="225779"/>
                    <a:pt x="74265" y="216110"/>
                    <a:pt x="79107" y="204023"/>
                  </a:cubicBezTo>
                  <a:cubicBezTo>
                    <a:pt x="83949" y="191131"/>
                    <a:pt x="83142" y="178238"/>
                    <a:pt x="78300" y="166152"/>
                  </a:cubicBezTo>
                  <a:cubicBezTo>
                    <a:pt x="73459" y="157288"/>
                    <a:pt x="67003" y="149230"/>
                    <a:pt x="58126" y="144395"/>
                  </a:cubicBezTo>
                  <a:cubicBezTo>
                    <a:pt x="54091" y="141978"/>
                    <a:pt x="51671" y="137949"/>
                    <a:pt x="50864" y="133920"/>
                  </a:cubicBezTo>
                  <a:cubicBezTo>
                    <a:pt x="50057" y="129086"/>
                    <a:pt x="50864" y="124251"/>
                    <a:pt x="53284" y="121028"/>
                  </a:cubicBezTo>
                  <a:cubicBezTo>
                    <a:pt x="70231" y="96855"/>
                    <a:pt x="91212" y="75904"/>
                    <a:pt x="114614" y="58177"/>
                  </a:cubicBezTo>
                  <a:cubicBezTo>
                    <a:pt x="118648" y="55760"/>
                    <a:pt x="122683" y="54148"/>
                    <a:pt x="127525" y="54954"/>
                  </a:cubicBezTo>
                  <a:cubicBezTo>
                    <a:pt x="131560" y="55760"/>
                    <a:pt x="135595" y="58177"/>
                    <a:pt x="138015" y="62206"/>
                  </a:cubicBezTo>
                  <a:cubicBezTo>
                    <a:pt x="143664" y="71070"/>
                    <a:pt x="151734" y="77516"/>
                    <a:pt x="161417" y="81545"/>
                  </a:cubicBezTo>
                  <a:cubicBezTo>
                    <a:pt x="167066" y="83962"/>
                    <a:pt x="172715" y="84768"/>
                    <a:pt x="179171" y="84768"/>
                  </a:cubicBezTo>
                  <a:cubicBezTo>
                    <a:pt x="199345" y="84768"/>
                    <a:pt x="217905" y="71876"/>
                    <a:pt x="225167" y="53343"/>
                  </a:cubicBezTo>
                  <a:cubicBezTo>
                    <a:pt x="228395" y="43673"/>
                    <a:pt x="229202" y="34004"/>
                    <a:pt x="226781" y="24335"/>
                  </a:cubicBezTo>
                  <a:cubicBezTo>
                    <a:pt x="225974" y="19500"/>
                    <a:pt x="226781" y="14665"/>
                    <a:pt x="229202" y="11442"/>
                  </a:cubicBezTo>
                  <a:cubicBezTo>
                    <a:pt x="231623" y="7413"/>
                    <a:pt x="235658" y="4996"/>
                    <a:pt x="239693" y="4190"/>
                  </a:cubicBezTo>
                  <a:cubicBezTo>
                    <a:pt x="268743" y="-644"/>
                    <a:pt x="297794" y="-1450"/>
                    <a:pt x="327652" y="2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Freeform 5"/>
          <p:cNvSpPr/>
          <p:nvPr/>
        </p:nvSpPr>
        <p:spPr bwMode="auto">
          <a:xfrm>
            <a:off x="546029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926272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1306515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06516" y="2082918"/>
            <a:ext cx="2525410" cy="908802"/>
            <a:chOff x="4797564" y="788809"/>
            <a:chExt cx="3736836" cy="908592"/>
          </a:xfrm>
        </p:grpSpPr>
        <p:sp>
          <p:nvSpPr>
            <p:cNvPr id="15" name="文本框 14"/>
            <p:cNvSpPr txBox="1"/>
            <p:nvPr/>
          </p:nvSpPr>
          <p:spPr>
            <a:xfrm>
              <a:off x="4797564" y="788809"/>
              <a:ext cx="3736836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4910818" y="1297384"/>
              <a:ext cx="3623582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41319" y="4674647"/>
            <a:ext cx="2490606" cy="908802"/>
            <a:chOff x="4849063" y="788809"/>
            <a:chExt cx="3685337" cy="908592"/>
          </a:xfrm>
        </p:grpSpPr>
        <p:sp>
          <p:nvSpPr>
            <p:cNvPr id="21" name="文本框 20"/>
            <p:cNvSpPr txBox="1"/>
            <p:nvPr/>
          </p:nvSpPr>
          <p:spPr>
            <a:xfrm>
              <a:off x="4849063" y="788809"/>
              <a:ext cx="3685337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4910818" y="1297384"/>
              <a:ext cx="3623582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54880" y="2082918"/>
            <a:ext cx="2448871" cy="908802"/>
            <a:chOff x="4910818" y="788809"/>
            <a:chExt cx="3623582" cy="908592"/>
          </a:xfrm>
        </p:grpSpPr>
        <p:sp>
          <p:nvSpPr>
            <p:cNvPr id="24" name="文本框 23"/>
            <p:cNvSpPr txBox="1"/>
            <p:nvPr/>
          </p:nvSpPr>
          <p:spPr>
            <a:xfrm>
              <a:off x="4910818" y="788809"/>
              <a:ext cx="3623581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4910818" y="1297384"/>
              <a:ext cx="3623582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254880" y="4674647"/>
            <a:ext cx="2949369" cy="908802"/>
            <a:chOff x="4910817" y="788809"/>
            <a:chExt cx="4364166" cy="908592"/>
          </a:xfrm>
        </p:grpSpPr>
        <p:sp>
          <p:nvSpPr>
            <p:cNvPr id="27" name="文本框 26"/>
            <p:cNvSpPr txBox="1"/>
            <p:nvPr/>
          </p:nvSpPr>
          <p:spPr>
            <a:xfrm>
              <a:off x="4910817" y="788809"/>
              <a:ext cx="4364166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4910818" y="1297384"/>
              <a:ext cx="3623582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/>
          <p:cNvSpPr/>
          <p:nvPr/>
        </p:nvSpPr>
        <p:spPr bwMode="auto">
          <a:xfrm>
            <a:off x="-1552826" y="1092904"/>
            <a:ext cx="15235301" cy="5967721"/>
          </a:xfrm>
          <a:custGeom>
            <a:avLst/>
            <a:gdLst>
              <a:gd name="connsiteX0" fmla="*/ 0 w 9122662"/>
              <a:gd name="connsiteY0" fmla="*/ 5673951 h 5673951"/>
              <a:gd name="connsiteX1" fmla="*/ 915860 w 9122662"/>
              <a:gd name="connsiteY1" fmla="*/ 3032986 h 5673951"/>
              <a:gd name="connsiteX2" fmla="*/ 1028246 w 9122662"/>
              <a:gd name="connsiteY2" fmla="*/ 3089819 h 5673951"/>
              <a:gd name="connsiteX3" fmla="*/ 3222699 w 9122662"/>
              <a:gd name="connsiteY3" fmla="*/ 3717532 h 5673951"/>
              <a:gd name="connsiteX4" fmla="*/ 5101962 w 9122662"/>
              <a:gd name="connsiteY4" fmla="*/ 1444594 h 5673951"/>
              <a:gd name="connsiteX5" fmla="*/ 7031972 w 9122662"/>
              <a:gd name="connsiteY5" fmla="*/ 2500 h 5673951"/>
              <a:gd name="connsiteX6" fmla="*/ 8222063 w 9122662"/>
              <a:gd name="connsiteY6" fmla="*/ 248311 h 5673951"/>
              <a:gd name="connsiteX7" fmla="*/ 9093632 w 9122662"/>
              <a:gd name="connsiteY7" fmla="*/ 305488 h 5673951"/>
              <a:gd name="connsiteX8" fmla="*/ 9122662 w 9122662"/>
              <a:gd name="connsiteY8" fmla="*/ 298986 h 5673951"/>
              <a:gd name="connsiteX9" fmla="*/ 8879407 w 9122662"/>
              <a:gd name="connsiteY9" fmla="*/ 1000433 h 5673951"/>
              <a:gd name="connsiteX10" fmla="*/ 8713662 w 9122662"/>
              <a:gd name="connsiteY10" fmla="*/ 1026251 h 5673951"/>
              <a:gd name="connsiteX11" fmla="*/ 8462700 w 9122662"/>
              <a:gd name="connsiteY11" fmla="*/ 1084071 h 5673951"/>
              <a:gd name="connsiteX12" fmla="*/ 7107274 w 9122662"/>
              <a:gd name="connsiteY12" fmla="*/ 2822777 h 5673951"/>
              <a:gd name="connsiteX13" fmla="*/ 5674908 w 9122662"/>
              <a:gd name="connsiteY13" fmla="*/ 4115746 h 5673951"/>
              <a:gd name="connsiteX14" fmla="*/ 4504462 w 9122662"/>
              <a:gd name="connsiteY14" fmla="*/ 4137049 h 5673951"/>
              <a:gd name="connsiteX15" fmla="*/ 930915 w 9122662"/>
              <a:gd name="connsiteY15" fmla="*/ 4766327 h 5673951"/>
              <a:gd name="connsiteX16" fmla="*/ 20468 w 9122662"/>
              <a:gd name="connsiteY16" fmla="*/ 5647562 h 56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2662" h="5673951">
                <a:moveTo>
                  <a:pt x="0" y="5673951"/>
                </a:moveTo>
                <a:lnTo>
                  <a:pt x="915860" y="3032986"/>
                </a:lnTo>
                <a:lnTo>
                  <a:pt x="1028246" y="3089819"/>
                </a:lnTo>
                <a:cubicBezTo>
                  <a:pt x="1800361" y="3478172"/>
                  <a:pt x="2560333" y="3826917"/>
                  <a:pt x="3222699" y="3717532"/>
                </a:cubicBezTo>
                <a:cubicBezTo>
                  <a:pt x="4268735" y="3543825"/>
                  <a:pt x="4733640" y="2295102"/>
                  <a:pt x="5101962" y="1444594"/>
                </a:cubicBezTo>
                <a:cubicBezTo>
                  <a:pt x="5597970" y="299112"/>
                  <a:pt x="6445930" y="35274"/>
                  <a:pt x="7031972" y="2500"/>
                </a:cubicBezTo>
                <a:cubicBezTo>
                  <a:pt x="7475596" y="-22082"/>
                  <a:pt x="7804631" y="140154"/>
                  <a:pt x="8222063" y="248311"/>
                </a:cubicBezTo>
                <a:cubicBezTo>
                  <a:pt x="8562966" y="335984"/>
                  <a:pt x="8851076" y="345510"/>
                  <a:pt x="9093632" y="305488"/>
                </a:cubicBezTo>
                <a:lnTo>
                  <a:pt x="9122662" y="298986"/>
                </a:lnTo>
                <a:lnTo>
                  <a:pt x="8879407" y="1000433"/>
                </a:lnTo>
                <a:lnTo>
                  <a:pt x="8713662" y="1026251"/>
                </a:lnTo>
                <a:cubicBezTo>
                  <a:pt x="8630927" y="1041643"/>
                  <a:pt x="8547210" y="1060309"/>
                  <a:pt x="8462700" y="1084071"/>
                </a:cubicBezTo>
                <a:cubicBezTo>
                  <a:pt x="7575452" y="1331521"/>
                  <a:pt x="7485418" y="2106646"/>
                  <a:pt x="7107274" y="2822777"/>
                </a:cubicBezTo>
                <a:cubicBezTo>
                  <a:pt x="6796246" y="3409448"/>
                  <a:pt x="6318245" y="3909264"/>
                  <a:pt x="5674908" y="4115746"/>
                </a:cubicBezTo>
                <a:cubicBezTo>
                  <a:pt x="5264024" y="4246846"/>
                  <a:pt x="4882606" y="4212432"/>
                  <a:pt x="4504462" y="4137049"/>
                </a:cubicBezTo>
                <a:cubicBezTo>
                  <a:pt x="3152309" y="3865017"/>
                  <a:pt x="2084992" y="3891239"/>
                  <a:pt x="930915" y="4766327"/>
                </a:cubicBezTo>
                <a:cubicBezTo>
                  <a:pt x="583464" y="5030575"/>
                  <a:pt x="281133" y="5332616"/>
                  <a:pt x="20468" y="564756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23346" y="423278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85251" y="397872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36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36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8" name="任意多边形: 形状 27"/>
          <p:cNvSpPr/>
          <p:nvPr/>
        </p:nvSpPr>
        <p:spPr bwMode="auto">
          <a:xfrm>
            <a:off x="1435796" y="1524935"/>
            <a:ext cx="3725548" cy="4520811"/>
          </a:xfrm>
          <a:custGeom>
            <a:avLst/>
            <a:gdLst>
              <a:gd name="connsiteX0" fmla="*/ 2581026 w 3726033"/>
              <a:gd name="connsiteY0" fmla="*/ 0 h 4519764"/>
              <a:gd name="connsiteX1" fmla="*/ 2248228 w 3726033"/>
              <a:gd name="connsiteY1" fmla="*/ 1112608 h 4519764"/>
              <a:gd name="connsiteX2" fmla="*/ 2245430 w 3726033"/>
              <a:gd name="connsiteY2" fmla="*/ 1119478 h 4519764"/>
              <a:gd name="connsiteX3" fmla="*/ 2293664 w 3726033"/>
              <a:gd name="connsiteY3" fmla="*/ 1092326 h 4519764"/>
              <a:gd name="connsiteX4" fmla="*/ 3083531 w 3726033"/>
              <a:gd name="connsiteY4" fmla="*/ 883903 h 4519764"/>
              <a:gd name="connsiteX5" fmla="*/ 3153530 w 3726033"/>
              <a:gd name="connsiteY5" fmla="*/ 880925 h 4519764"/>
              <a:gd name="connsiteX6" fmla="*/ 2820732 w 3726033"/>
              <a:gd name="connsiteY6" fmla="*/ 1993533 h 4519764"/>
              <a:gd name="connsiteX7" fmla="*/ 2817934 w 3726033"/>
              <a:gd name="connsiteY7" fmla="*/ 2000403 h 4519764"/>
              <a:gd name="connsiteX8" fmla="*/ 2866167 w 3726033"/>
              <a:gd name="connsiteY8" fmla="*/ 1973252 h 4519764"/>
              <a:gd name="connsiteX9" fmla="*/ 3656034 w 3726033"/>
              <a:gd name="connsiteY9" fmla="*/ 1764828 h 4519764"/>
              <a:gd name="connsiteX10" fmla="*/ 3726033 w 3726033"/>
              <a:gd name="connsiteY10" fmla="*/ 1761850 h 4519764"/>
              <a:gd name="connsiteX11" fmla="*/ 3234551 w 3726033"/>
              <a:gd name="connsiteY11" fmla="*/ 3227178 h 4519764"/>
              <a:gd name="connsiteX12" fmla="*/ 1514363 w 3726033"/>
              <a:gd name="connsiteY12" fmla="*/ 4488492 h 4519764"/>
              <a:gd name="connsiteX13" fmla="*/ 1145007 w 3726033"/>
              <a:gd name="connsiteY13" fmla="*/ 4519764 h 4519764"/>
              <a:gd name="connsiteX14" fmla="*/ 1747980 w 3726033"/>
              <a:gd name="connsiteY14" fmla="*/ 3428307 h 4519764"/>
              <a:gd name="connsiteX15" fmla="*/ 1807401 w 3726033"/>
              <a:gd name="connsiteY15" fmla="*/ 3290082 h 4519764"/>
              <a:gd name="connsiteX16" fmla="*/ 1727647 w 3726033"/>
              <a:gd name="connsiteY16" fmla="*/ 3343943 h 4519764"/>
              <a:gd name="connsiteX17" fmla="*/ 941860 w 3726033"/>
              <a:gd name="connsiteY17" fmla="*/ 3607567 h 4519764"/>
              <a:gd name="connsiteX18" fmla="*/ 572504 w 3726033"/>
              <a:gd name="connsiteY18" fmla="*/ 3638839 h 4519764"/>
              <a:gd name="connsiteX19" fmla="*/ 1175477 w 3726033"/>
              <a:gd name="connsiteY19" fmla="*/ 2547382 h 4519764"/>
              <a:gd name="connsiteX20" fmla="*/ 1234898 w 3726033"/>
              <a:gd name="connsiteY20" fmla="*/ 2409156 h 4519764"/>
              <a:gd name="connsiteX21" fmla="*/ 1155143 w 3726033"/>
              <a:gd name="connsiteY21" fmla="*/ 2463018 h 4519764"/>
              <a:gd name="connsiteX22" fmla="*/ 369356 w 3726033"/>
              <a:gd name="connsiteY22" fmla="*/ 2726642 h 4519764"/>
              <a:gd name="connsiteX23" fmla="*/ 0 w 3726033"/>
              <a:gd name="connsiteY23" fmla="*/ 2757914 h 4519764"/>
              <a:gd name="connsiteX24" fmla="*/ 755095 w 3726033"/>
              <a:gd name="connsiteY24" fmla="*/ 1311945 h 4519764"/>
              <a:gd name="connsiteX25" fmla="*/ 2511027 w 3726033"/>
              <a:gd name="connsiteY25" fmla="*/ 2978 h 4519764"/>
              <a:gd name="connsiteX26" fmla="*/ 2581026 w 3726033"/>
              <a:gd name="connsiteY26" fmla="*/ 0 h 451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26033" h="4519764">
                <a:moveTo>
                  <a:pt x="2581026" y="0"/>
                </a:moveTo>
                <a:cubicBezTo>
                  <a:pt x="2458156" y="365215"/>
                  <a:pt x="2383037" y="750534"/>
                  <a:pt x="2248228" y="1112608"/>
                </a:cubicBezTo>
                <a:lnTo>
                  <a:pt x="2245430" y="1119478"/>
                </a:lnTo>
                <a:lnTo>
                  <a:pt x="2293664" y="1092326"/>
                </a:lnTo>
                <a:cubicBezTo>
                  <a:pt x="2571384" y="949420"/>
                  <a:pt x="2850263" y="896282"/>
                  <a:pt x="3083531" y="883903"/>
                </a:cubicBezTo>
                <a:cubicBezTo>
                  <a:pt x="3107361" y="882414"/>
                  <a:pt x="3131190" y="880925"/>
                  <a:pt x="3153530" y="880925"/>
                </a:cubicBezTo>
                <a:cubicBezTo>
                  <a:pt x="3030660" y="1246140"/>
                  <a:pt x="2955541" y="1631459"/>
                  <a:pt x="2820732" y="1993533"/>
                </a:cubicBezTo>
                <a:lnTo>
                  <a:pt x="2817934" y="2000403"/>
                </a:lnTo>
                <a:lnTo>
                  <a:pt x="2866167" y="1973252"/>
                </a:lnTo>
                <a:cubicBezTo>
                  <a:pt x="3143888" y="1830345"/>
                  <a:pt x="3422766" y="1777207"/>
                  <a:pt x="3656034" y="1764828"/>
                </a:cubicBezTo>
                <a:cubicBezTo>
                  <a:pt x="3679864" y="1763339"/>
                  <a:pt x="3703693" y="1761850"/>
                  <a:pt x="3726033" y="1761850"/>
                </a:cubicBezTo>
                <a:cubicBezTo>
                  <a:pt x="3562206" y="2248804"/>
                  <a:pt x="3483271" y="2771497"/>
                  <a:pt x="3234551" y="3227178"/>
                </a:cubicBezTo>
                <a:cubicBezTo>
                  <a:pt x="2877109" y="3882406"/>
                  <a:pt x="2278395" y="4403610"/>
                  <a:pt x="1514363" y="4488492"/>
                </a:cubicBezTo>
                <a:cubicBezTo>
                  <a:pt x="1389259" y="4503383"/>
                  <a:pt x="1265644" y="4512318"/>
                  <a:pt x="1145007" y="4519764"/>
                </a:cubicBezTo>
                <a:cubicBezTo>
                  <a:pt x="1398567" y="4196990"/>
                  <a:pt x="1587620" y="3797152"/>
                  <a:pt x="1747980" y="3428307"/>
                </a:cubicBezTo>
                <a:lnTo>
                  <a:pt x="1807401" y="3290082"/>
                </a:lnTo>
                <a:lnTo>
                  <a:pt x="1727647" y="3343943"/>
                </a:lnTo>
                <a:cubicBezTo>
                  <a:pt x="1491636" y="3482548"/>
                  <a:pt x="1228372" y="3575737"/>
                  <a:pt x="941860" y="3607567"/>
                </a:cubicBezTo>
                <a:cubicBezTo>
                  <a:pt x="816756" y="3622458"/>
                  <a:pt x="693141" y="3631393"/>
                  <a:pt x="572504" y="3638839"/>
                </a:cubicBezTo>
                <a:cubicBezTo>
                  <a:pt x="826064" y="3316065"/>
                  <a:pt x="1015117" y="2916227"/>
                  <a:pt x="1175477" y="2547382"/>
                </a:cubicBezTo>
                <a:lnTo>
                  <a:pt x="1234898" y="2409156"/>
                </a:lnTo>
                <a:lnTo>
                  <a:pt x="1155143" y="2463018"/>
                </a:lnTo>
                <a:cubicBezTo>
                  <a:pt x="919132" y="2601623"/>
                  <a:pt x="655868" y="2694811"/>
                  <a:pt x="369356" y="2726642"/>
                </a:cubicBezTo>
                <a:cubicBezTo>
                  <a:pt x="244252" y="2741533"/>
                  <a:pt x="120636" y="2750468"/>
                  <a:pt x="0" y="2757914"/>
                </a:cubicBezTo>
                <a:cubicBezTo>
                  <a:pt x="338080" y="2327548"/>
                  <a:pt x="561481" y="1760180"/>
                  <a:pt x="755095" y="1311945"/>
                </a:cubicBezTo>
                <a:cubicBezTo>
                  <a:pt x="1206365" y="272515"/>
                  <a:pt x="1977844" y="31272"/>
                  <a:pt x="2511027" y="2978"/>
                </a:cubicBezTo>
                <a:cubicBezTo>
                  <a:pt x="2534857" y="1489"/>
                  <a:pt x="2558686" y="0"/>
                  <a:pt x="2581026" y="0"/>
                </a:cubicBez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 w="1905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546029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926272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1306515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247570" y="1575513"/>
            <a:ext cx="4368249" cy="1063603"/>
            <a:chOff x="6248382" y="1837364"/>
            <a:chExt cx="4368818" cy="1063357"/>
          </a:xfrm>
        </p:grpSpPr>
        <p:sp>
          <p:nvSpPr>
            <p:cNvPr id="3" name="ValueText1"/>
            <p:cNvSpPr txBox="1"/>
            <p:nvPr/>
          </p:nvSpPr>
          <p:spPr>
            <a:xfrm>
              <a:off x="9870331" y="2336439"/>
              <a:ext cx="487083" cy="28157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prstTxWarp prst="textPlain">
                <a:avLst/>
              </a:prstTxWarp>
              <a:no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en-US" altLang="zh-CN" sz="2400" baseline="-2500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51%</a:t>
              </a:r>
              <a:endParaRPr lang="en-US" sz="2400" baseline="-250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" name="ValueShape1"/>
            <p:cNvSpPr/>
            <p:nvPr/>
          </p:nvSpPr>
          <p:spPr>
            <a:xfrm>
              <a:off x="6434707" y="2368088"/>
              <a:ext cx="3249299" cy="249929"/>
            </a:xfrm>
            <a:custGeom>
              <a:avLst/>
              <a:gdLst>
                <a:gd name="connsiteX0" fmla="*/ 3215846 w 3249299"/>
                <a:gd name="connsiteY0" fmla="*/ 0 h 249929"/>
                <a:gd name="connsiteX1" fmla="*/ 3249299 w 3249299"/>
                <a:gd name="connsiteY1" fmla="*/ 33453 h 249929"/>
                <a:gd name="connsiteX2" fmla="*/ 3249299 w 3249299"/>
                <a:gd name="connsiteY2" fmla="*/ 216476 h 249929"/>
                <a:gd name="connsiteX3" fmla="*/ 3215846 w 3249299"/>
                <a:gd name="connsiteY3" fmla="*/ 249929 h 249929"/>
                <a:gd name="connsiteX4" fmla="*/ 3182393 w 3249299"/>
                <a:gd name="connsiteY4" fmla="*/ 216476 h 249929"/>
                <a:gd name="connsiteX5" fmla="*/ 3182393 w 3249299"/>
                <a:gd name="connsiteY5" fmla="*/ 33453 h 249929"/>
                <a:gd name="connsiteX6" fmla="*/ 3215846 w 3249299"/>
                <a:gd name="connsiteY6" fmla="*/ 0 h 249929"/>
                <a:gd name="connsiteX7" fmla="*/ 3093446 w 3249299"/>
                <a:gd name="connsiteY7" fmla="*/ 0 h 249929"/>
                <a:gd name="connsiteX8" fmla="*/ 3126899 w 3249299"/>
                <a:gd name="connsiteY8" fmla="*/ 33453 h 249929"/>
                <a:gd name="connsiteX9" fmla="*/ 3126899 w 3249299"/>
                <a:gd name="connsiteY9" fmla="*/ 216476 h 249929"/>
                <a:gd name="connsiteX10" fmla="*/ 3093446 w 3249299"/>
                <a:gd name="connsiteY10" fmla="*/ 249929 h 249929"/>
                <a:gd name="connsiteX11" fmla="*/ 3059993 w 3249299"/>
                <a:gd name="connsiteY11" fmla="*/ 216476 h 249929"/>
                <a:gd name="connsiteX12" fmla="*/ 3059993 w 3249299"/>
                <a:gd name="connsiteY12" fmla="*/ 33453 h 249929"/>
                <a:gd name="connsiteX13" fmla="*/ 3093446 w 3249299"/>
                <a:gd name="connsiteY13" fmla="*/ 0 h 249929"/>
                <a:gd name="connsiteX14" fmla="*/ 2971046 w 3249299"/>
                <a:gd name="connsiteY14" fmla="*/ 0 h 249929"/>
                <a:gd name="connsiteX15" fmla="*/ 3004499 w 3249299"/>
                <a:gd name="connsiteY15" fmla="*/ 33453 h 249929"/>
                <a:gd name="connsiteX16" fmla="*/ 3004499 w 3249299"/>
                <a:gd name="connsiteY16" fmla="*/ 216476 h 249929"/>
                <a:gd name="connsiteX17" fmla="*/ 2971046 w 3249299"/>
                <a:gd name="connsiteY17" fmla="*/ 249929 h 249929"/>
                <a:gd name="connsiteX18" fmla="*/ 2937593 w 3249299"/>
                <a:gd name="connsiteY18" fmla="*/ 216476 h 249929"/>
                <a:gd name="connsiteX19" fmla="*/ 2937593 w 3249299"/>
                <a:gd name="connsiteY19" fmla="*/ 33453 h 249929"/>
                <a:gd name="connsiteX20" fmla="*/ 2971046 w 3249299"/>
                <a:gd name="connsiteY20" fmla="*/ 0 h 249929"/>
                <a:gd name="connsiteX21" fmla="*/ 2848646 w 3249299"/>
                <a:gd name="connsiteY21" fmla="*/ 0 h 249929"/>
                <a:gd name="connsiteX22" fmla="*/ 2882099 w 3249299"/>
                <a:gd name="connsiteY22" fmla="*/ 33453 h 249929"/>
                <a:gd name="connsiteX23" fmla="*/ 2882099 w 3249299"/>
                <a:gd name="connsiteY23" fmla="*/ 216476 h 249929"/>
                <a:gd name="connsiteX24" fmla="*/ 2848646 w 3249299"/>
                <a:gd name="connsiteY24" fmla="*/ 249929 h 249929"/>
                <a:gd name="connsiteX25" fmla="*/ 2815193 w 3249299"/>
                <a:gd name="connsiteY25" fmla="*/ 216476 h 249929"/>
                <a:gd name="connsiteX26" fmla="*/ 2815193 w 3249299"/>
                <a:gd name="connsiteY26" fmla="*/ 33453 h 249929"/>
                <a:gd name="connsiteX27" fmla="*/ 2848646 w 3249299"/>
                <a:gd name="connsiteY27" fmla="*/ 0 h 249929"/>
                <a:gd name="connsiteX28" fmla="*/ 2726247 w 3249299"/>
                <a:gd name="connsiteY28" fmla="*/ 0 h 249929"/>
                <a:gd name="connsiteX29" fmla="*/ 2759700 w 3249299"/>
                <a:gd name="connsiteY29" fmla="*/ 33453 h 249929"/>
                <a:gd name="connsiteX30" fmla="*/ 2759700 w 3249299"/>
                <a:gd name="connsiteY30" fmla="*/ 216476 h 249929"/>
                <a:gd name="connsiteX31" fmla="*/ 2726247 w 3249299"/>
                <a:gd name="connsiteY31" fmla="*/ 249929 h 249929"/>
                <a:gd name="connsiteX32" fmla="*/ 2692794 w 3249299"/>
                <a:gd name="connsiteY32" fmla="*/ 216476 h 249929"/>
                <a:gd name="connsiteX33" fmla="*/ 2692794 w 3249299"/>
                <a:gd name="connsiteY33" fmla="*/ 33453 h 249929"/>
                <a:gd name="connsiteX34" fmla="*/ 2726247 w 3249299"/>
                <a:gd name="connsiteY34" fmla="*/ 0 h 249929"/>
                <a:gd name="connsiteX35" fmla="*/ 2603847 w 3249299"/>
                <a:gd name="connsiteY35" fmla="*/ 0 h 249929"/>
                <a:gd name="connsiteX36" fmla="*/ 2637300 w 3249299"/>
                <a:gd name="connsiteY36" fmla="*/ 33453 h 249929"/>
                <a:gd name="connsiteX37" fmla="*/ 2637300 w 3249299"/>
                <a:gd name="connsiteY37" fmla="*/ 216476 h 249929"/>
                <a:gd name="connsiteX38" fmla="*/ 2603847 w 3249299"/>
                <a:gd name="connsiteY38" fmla="*/ 249929 h 249929"/>
                <a:gd name="connsiteX39" fmla="*/ 2570394 w 3249299"/>
                <a:gd name="connsiteY39" fmla="*/ 216476 h 249929"/>
                <a:gd name="connsiteX40" fmla="*/ 2570394 w 3249299"/>
                <a:gd name="connsiteY40" fmla="*/ 33453 h 249929"/>
                <a:gd name="connsiteX41" fmla="*/ 2603847 w 3249299"/>
                <a:gd name="connsiteY41" fmla="*/ 0 h 249929"/>
                <a:gd name="connsiteX42" fmla="*/ 2481447 w 3249299"/>
                <a:gd name="connsiteY42" fmla="*/ 0 h 249929"/>
                <a:gd name="connsiteX43" fmla="*/ 2514900 w 3249299"/>
                <a:gd name="connsiteY43" fmla="*/ 33453 h 249929"/>
                <a:gd name="connsiteX44" fmla="*/ 2514900 w 3249299"/>
                <a:gd name="connsiteY44" fmla="*/ 216476 h 249929"/>
                <a:gd name="connsiteX45" fmla="*/ 2481447 w 3249299"/>
                <a:gd name="connsiteY45" fmla="*/ 249929 h 249929"/>
                <a:gd name="connsiteX46" fmla="*/ 2447994 w 3249299"/>
                <a:gd name="connsiteY46" fmla="*/ 216476 h 249929"/>
                <a:gd name="connsiteX47" fmla="*/ 2447994 w 3249299"/>
                <a:gd name="connsiteY47" fmla="*/ 33453 h 249929"/>
                <a:gd name="connsiteX48" fmla="*/ 2481447 w 3249299"/>
                <a:gd name="connsiteY48" fmla="*/ 0 h 249929"/>
                <a:gd name="connsiteX49" fmla="*/ 2359047 w 3249299"/>
                <a:gd name="connsiteY49" fmla="*/ 0 h 249929"/>
                <a:gd name="connsiteX50" fmla="*/ 2392500 w 3249299"/>
                <a:gd name="connsiteY50" fmla="*/ 33453 h 249929"/>
                <a:gd name="connsiteX51" fmla="*/ 2392500 w 3249299"/>
                <a:gd name="connsiteY51" fmla="*/ 216476 h 249929"/>
                <a:gd name="connsiteX52" fmla="*/ 2359047 w 3249299"/>
                <a:gd name="connsiteY52" fmla="*/ 249929 h 249929"/>
                <a:gd name="connsiteX53" fmla="*/ 2325594 w 3249299"/>
                <a:gd name="connsiteY53" fmla="*/ 216476 h 249929"/>
                <a:gd name="connsiteX54" fmla="*/ 2325594 w 3249299"/>
                <a:gd name="connsiteY54" fmla="*/ 33453 h 249929"/>
                <a:gd name="connsiteX55" fmla="*/ 2359047 w 3249299"/>
                <a:gd name="connsiteY55" fmla="*/ 0 h 249929"/>
                <a:gd name="connsiteX56" fmla="*/ 2236648 w 3249299"/>
                <a:gd name="connsiteY56" fmla="*/ 0 h 249929"/>
                <a:gd name="connsiteX57" fmla="*/ 2270101 w 3249299"/>
                <a:gd name="connsiteY57" fmla="*/ 33453 h 249929"/>
                <a:gd name="connsiteX58" fmla="*/ 2270101 w 3249299"/>
                <a:gd name="connsiteY58" fmla="*/ 216476 h 249929"/>
                <a:gd name="connsiteX59" fmla="*/ 2236648 w 3249299"/>
                <a:gd name="connsiteY59" fmla="*/ 249929 h 249929"/>
                <a:gd name="connsiteX60" fmla="*/ 2203195 w 3249299"/>
                <a:gd name="connsiteY60" fmla="*/ 216476 h 249929"/>
                <a:gd name="connsiteX61" fmla="*/ 2203195 w 3249299"/>
                <a:gd name="connsiteY61" fmla="*/ 33453 h 249929"/>
                <a:gd name="connsiteX62" fmla="*/ 2236648 w 3249299"/>
                <a:gd name="connsiteY62" fmla="*/ 0 h 249929"/>
                <a:gd name="connsiteX63" fmla="*/ 2114248 w 3249299"/>
                <a:gd name="connsiteY63" fmla="*/ 0 h 249929"/>
                <a:gd name="connsiteX64" fmla="*/ 2147701 w 3249299"/>
                <a:gd name="connsiteY64" fmla="*/ 33453 h 249929"/>
                <a:gd name="connsiteX65" fmla="*/ 2147701 w 3249299"/>
                <a:gd name="connsiteY65" fmla="*/ 216476 h 249929"/>
                <a:gd name="connsiteX66" fmla="*/ 2114248 w 3249299"/>
                <a:gd name="connsiteY66" fmla="*/ 249929 h 249929"/>
                <a:gd name="connsiteX67" fmla="*/ 2080795 w 3249299"/>
                <a:gd name="connsiteY67" fmla="*/ 216476 h 249929"/>
                <a:gd name="connsiteX68" fmla="*/ 2080795 w 3249299"/>
                <a:gd name="connsiteY68" fmla="*/ 33453 h 249929"/>
                <a:gd name="connsiteX69" fmla="*/ 2114248 w 3249299"/>
                <a:gd name="connsiteY69" fmla="*/ 0 h 249929"/>
                <a:gd name="connsiteX70" fmla="*/ 1991848 w 3249299"/>
                <a:gd name="connsiteY70" fmla="*/ 0 h 249929"/>
                <a:gd name="connsiteX71" fmla="*/ 2025301 w 3249299"/>
                <a:gd name="connsiteY71" fmla="*/ 33453 h 249929"/>
                <a:gd name="connsiteX72" fmla="*/ 2025301 w 3249299"/>
                <a:gd name="connsiteY72" fmla="*/ 216476 h 249929"/>
                <a:gd name="connsiteX73" fmla="*/ 1991848 w 3249299"/>
                <a:gd name="connsiteY73" fmla="*/ 249929 h 249929"/>
                <a:gd name="connsiteX74" fmla="*/ 1958395 w 3249299"/>
                <a:gd name="connsiteY74" fmla="*/ 216476 h 249929"/>
                <a:gd name="connsiteX75" fmla="*/ 1958395 w 3249299"/>
                <a:gd name="connsiteY75" fmla="*/ 33453 h 249929"/>
                <a:gd name="connsiteX76" fmla="*/ 1991848 w 3249299"/>
                <a:gd name="connsiteY76" fmla="*/ 0 h 249929"/>
                <a:gd name="connsiteX77" fmla="*/ 1869448 w 3249299"/>
                <a:gd name="connsiteY77" fmla="*/ 0 h 249929"/>
                <a:gd name="connsiteX78" fmla="*/ 1902901 w 3249299"/>
                <a:gd name="connsiteY78" fmla="*/ 33453 h 249929"/>
                <a:gd name="connsiteX79" fmla="*/ 1902901 w 3249299"/>
                <a:gd name="connsiteY79" fmla="*/ 216476 h 249929"/>
                <a:gd name="connsiteX80" fmla="*/ 1869448 w 3249299"/>
                <a:gd name="connsiteY80" fmla="*/ 249929 h 249929"/>
                <a:gd name="connsiteX81" fmla="*/ 1835995 w 3249299"/>
                <a:gd name="connsiteY81" fmla="*/ 216476 h 249929"/>
                <a:gd name="connsiteX82" fmla="*/ 1835995 w 3249299"/>
                <a:gd name="connsiteY82" fmla="*/ 33453 h 249929"/>
                <a:gd name="connsiteX83" fmla="*/ 1869448 w 3249299"/>
                <a:gd name="connsiteY83" fmla="*/ 0 h 249929"/>
                <a:gd name="connsiteX84" fmla="*/ 1747049 w 3249299"/>
                <a:gd name="connsiteY84" fmla="*/ 0 h 249929"/>
                <a:gd name="connsiteX85" fmla="*/ 1780502 w 3249299"/>
                <a:gd name="connsiteY85" fmla="*/ 33453 h 249929"/>
                <a:gd name="connsiteX86" fmla="*/ 1780502 w 3249299"/>
                <a:gd name="connsiteY86" fmla="*/ 216476 h 249929"/>
                <a:gd name="connsiteX87" fmla="*/ 1747049 w 3249299"/>
                <a:gd name="connsiteY87" fmla="*/ 249929 h 249929"/>
                <a:gd name="connsiteX88" fmla="*/ 1713596 w 3249299"/>
                <a:gd name="connsiteY88" fmla="*/ 216476 h 249929"/>
                <a:gd name="connsiteX89" fmla="*/ 1713596 w 3249299"/>
                <a:gd name="connsiteY89" fmla="*/ 33453 h 249929"/>
                <a:gd name="connsiteX90" fmla="*/ 1747049 w 3249299"/>
                <a:gd name="connsiteY90" fmla="*/ 0 h 249929"/>
                <a:gd name="connsiteX91" fmla="*/ 1624649 w 3249299"/>
                <a:gd name="connsiteY91" fmla="*/ 0 h 249929"/>
                <a:gd name="connsiteX92" fmla="*/ 1658102 w 3249299"/>
                <a:gd name="connsiteY92" fmla="*/ 33453 h 249929"/>
                <a:gd name="connsiteX93" fmla="*/ 1658102 w 3249299"/>
                <a:gd name="connsiteY93" fmla="*/ 216476 h 249929"/>
                <a:gd name="connsiteX94" fmla="*/ 1624649 w 3249299"/>
                <a:gd name="connsiteY94" fmla="*/ 249929 h 249929"/>
                <a:gd name="connsiteX95" fmla="*/ 1591196 w 3249299"/>
                <a:gd name="connsiteY95" fmla="*/ 216476 h 249929"/>
                <a:gd name="connsiteX96" fmla="*/ 1591196 w 3249299"/>
                <a:gd name="connsiteY96" fmla="*/ 33453 h 249929"/>
                <a:gd name="connsiteX97" fmla="*/ 1624649 w 3249299"/>
                <a:gd name="connsiteY97" fmla="*/ 0 h 249929"/>
                <a:gd name="connsiteX98" fmla="*/ 1502249 w 3249299"/>
                <a:gd name="connsiteY98" fmla="*/ 0 h 249929"/>
                <a:gd name="connsiteX99" fmla="*/ 1535702 w 3249299"/>
                <a:gd name="connsiteY99" fmla="*/ 33453 h 249929"/>
                <a:gd name="connsiteX100" fmla="*/ 1535702 w 3249299"/>
                <a:gd name="connsiteY100" fmla="*/ 216476 h 249929"/>
                <a:gd name="connsiteX101" fmla="*/ 1502249 w 3249299"/>
                <a:gd name="connsiteY101" fmla="*/ 249929 h 249929"/>
                <a:gd name="connsiteX102" fmla="*/ 1468796 w 3249299"/>
                <a:gd name="connsiteY102" fmla="*/ 216476 h 249929"/>
                <a:gd name="connsiteX103" fmla="*/ 1468796 w 3249299"/>
                <a:gd name="connsiteY103" fmla="*/ 33453 h 249929"/>
                <a:gd name="connsiteX104" fmla="*/ 1502249 w 3249299"/>
                <a:gd name="connsiteY104" fmla="*/ 0 h 249929"/>
                <a:gd name="connsiteX105" fmla="*/ 1379850 w 3249299"/>
                <a:gd name="connsiteY105" fmla="*/ 0 h 249929"/>
                <a:gd name="connsiteX106" fmla="*/ 1413303 w 3249299"/>
                <a:gd name="connsiteY106" fmla="*/ 33453 h 249929"/>
                <a:gd name="connsiteX107" fmla="*/ 1413303 w 3249299"/>
                <a:gd name="connsiteY107" fmla="*/ 216476 h 249929"/>
                <a:gd name="connsiteX108" fmla="*/ 1379850 w 3249299"/>
                <a:gd name="connsiteY108" fmla="*/ 249929 h 249929"/>
                <a:gd name="connsiteX109" fmla="*/ 1346397 w 3249299"/>
                <a:gd name="connsiteY109" fmla="*/ 216476 h 249929"/>
                <a:gd name="connsiteX110" fmla="*/ 1346397 w 3249299"/>
                <a:gd name="connsiteY110" fmla="*/ 33453 h 249929"/>
                <a:gd name="connsiteX111" fmla="*/ 1379850 w 3249299"/>
                <a:gd name="connsiteY111" fmla="*/ 0 h 249929"/>
                <a:gd name="connsiteX112" fmla="*/ 1257450 w 3249299"/>
                <a:gd name="connsiteY112" fmla="*/ 0 h 249929"/>
                <a:gd name="connsiteX113" fmla="*/ 1290903 w 3249299"/>
                <a:gd name="connsiteY113" fmla="*/ 33453 h 249929"/>
                <a:gd name="connsiteX114" fmla="*/ 1290903 w 3249299"/>
                <a:gd name="connsiteY114" fmla="*/ 216476 h 249929"/>
                <a:gd name="connsiteX115" fmla="*/ 1257450 w 3249299"/>
                <a:gd name="connsiteY115" fmla="*/ 249929 h 249929"/>
                <a:gd name="connsiteX116" fmla="*/ 1223997 w 3249299"/>
                <a:gd name="connsiteY116" fmla="*/ 216476 h 249929"/>
                <a:gd name="connsiteX117" fmla="*/ 1223997 w 3249299"/>
                <a:gd name="connsiteY117" fmla="*/ 33453 h 249929"/>
                <a:gd name="connsiteX118" fmla="*/ 1257450 w 3249299"/>
                <a:gd name="connsiteY118" fmla="*/ 0 h 249929"/>
                <a:gd name="connsiteX119" fmla="*/ 1135050 w 3249299"/>
                <a:gd name="connsiteY119" fmla="*/ 0 h 249929"/>
                <a:gd name="connsiteX120" fmla="*/ 1168503 w 3249299"/>
                <a:gd name="connsiteY120" fmla="*/ 33453 h 249929"/>
                <a:gd name="connsiteX121" fmla="*/ 1168503 w 3249299"/>
                <a:gd name="connsiteY121" fmla="*/ 216476 h 249929"/>
                <a:gd name="connsiteX122" fmla="*/ 1135050 w 3249299"/>
                <a:gd name="connsiteY122" fmla="*/ 249929 h 249929"/>
                <a:gd name="connsiteX123" fmla="*/ 1101597 w 3249299"/>
                <a:gd name="connsiteY123" fmla="*/ 216476 h 249929"/>
                <a:gd name="connsiteX124" fmla="*/ 1101597 w 3249299"/>
                <a:gd name="connsiteY124" fmla="*/ 33453 h 249929"/>
                <a:gd name="connsiteX125" fmla="*/ 1135050 w 3249299"/>
                <a:gd name="connsiteY125" fmla="*/ 0 h 249929"/>
                <a:gd name="connsiteX126" fmla="*/ 1012650 w 3249299"/>
                <a:gd name="connsiteY126" fmla="*/ 0 h 249929"/>
                <a:gd name="connsiteX127" fmla="*/ 1046103 w 3249299"/>
                <a:gd name="connsiteY127" fmla="*/ 33453 h 249929"/>
                <a:gd name="connsiteX128" fmla="*/ 1046103 w 3249299"/>
                <a:gd name="connsiteY128" fmla="*/ 216476 h 249929"/>
                <a:gd name="connsiteX129" fmla="*/ 1012650 w 3249299"/>
                <a:gd name="connsiteY129" fmla="*/ 249929 h 249929"/>
                <a:gd name="connsiteX130" fmla="*/ 979197 w 3249299"/>
                <a:gd name="connsiteY130" fmla="*/ 216476 h 249929"/>
                <a:gd name="connsiteX131" fmla="*/ 979197 w 3249299"/>
                <a:gd name="connsiteY131" fmla="*/ 33453 h 249929"/>
                <a:gd name="connsiteX132" fmla="*/ 1012650 w 3249299"/>
                <a:gd name="connsiteY132" fmla="*/ 0 h 249929"/>
                <a:gd name="connsiteX133" fmla="*/ 890251 w 3249299"/>
                <a:gd name="connsiteY133" fmla="*/ 0 h 249929"/>
                <a:gd name="connsiteX134" fmla="*/ 923704 w 3249299"/>
                <a:gd name="connsiteY134" fmla="*/ 33453 h 249929"/>
                <a:gd name="connsiteX135" fmla="*/ 923704 w 3249299"/>
                <a:gd name="connsiteY135" fmla="*/ 216476 h 249929"/>
                <a:gd name="connsiteX136" fmla="*/ 890251 w 3249299"/>
                <a:gd name="connsiteY136" fmla="*/ 249929 h 249929"/>
                <a:gd name="connsiteX137" fmla="*/ 856798 w 3249299"/>
                <a:gd name="connsiteY137" fmla="*/ 216476 h 249929"/>
                <a:gd name="connsiteX138" fmla="*/ 856798 w 3249299"/>
                <a:gd name="connsiteY138" fmla="*/ 33453 h 249929"/>
                <a:gd name="connsiteX139" fmla="*/ 890251 w 3249299"/>
                <a:gd name="connsiteY139" fmla="*/ 0 h 249929"/>
                <a:gd name="connsiteX140" fmla="*/ 767851 w 3249299"/>
                <a:gd name="connsiteY140" fmla="*/ 0 h 249929"/>
                <a:gd name="connsiteX141" fmla="*/ 801304 w 3249299"/>
                <a:gd name="connsiteY141" fmla="*/ 33453 h 249929"/>
                <a:gd name="connsiteX142" fmla="*/ 801304 w 3249299"/>
                <a:gd name="connsiteY142" fmla="*/ 216476 h 249929"/>
                <a:gd name="connsiteX143" fmla="*/ 767851 w 3249299"/>
                <a:gd name="connsiteY143" fmla="*/ 249929 h 249929"/>
                <a:gd name="connsiteX144" fmla="*/ 734398 w 3249299"/>
                <a:gd name="connsiteY144" fmla="*/ 216476 h 249929"/>
                <a:gd name="connsiteX145" fmla="*/ 734398 w 3249299"/>
                <a:gd name="connsiteY145" fmla="*/ 33453 h 249929"/>
                <a:gd name="connsiteX146" fmla="*/ 767851 w 3249299"/>
                <a:gd name="connsiteY146" fmla="*/ 0 h 249929"/>
                <a:gd name="connsiteX147" fmla="*/ 645451 w 3249299"/>
                <a:gd name="connsiteY147" fmla="*/ 0 h 249929"/>
                <a:gd name="connsiteX148" fmla="*/ 678904 w 3249299"/>
                <a:gd name="connsiteY148" fmla="*/ 33453 h 249929"/>
                <a:gd name="connsiteX149" fmla="*/ 678904 w 3249299"/>
                <a:gd name="connsiteY149" fmla="*/ 216476 h 249929"/>
                <a:gd name="connsiteX150" fmla="*/ 645451 w 3249299"/>
                <a:gd name="connsiteY150" fmla="*/ 249929 h 249929"/>
                <a:gd name="connsiteX151" fmla="*/ 611998 w 3249299"/>
                <a:gd name="connsiteY151" fmla="*/ 216476 h 249929"/>
                <a:gd name="connsiteX152" fmla="*/ 611998 w 3249299"/>
                <a:gd name="connsiteY152" fmla="*/ 33453 h 249929"/>
                <a:gd name="connsiteX153" fmla="*/ 645451 w 3249299"/>
                <a:gd name="connsiteY153" fmla="*/ 0 h 249929"/>
                <a:gd name="connsiteX154" fmla="*/ 523051 w 3249299"/>
                <a:gd name="connsiteY154" fmla="*/ 0 h 249929"/>
                <a:gd name="connsiteX155" fmla="*/ 556504 w 3249299"/>
                <a:gd name="connsiteY155" fmla="*/ 33453 h 249929"/>
                <a:gd name="connsiteX156" fmla="*/ 556504 w 3249299"/>
                <a:gd name="connsiteY156" fmla="*/ 216476 h 249929"/>
                <a:gd name="connsiteX157" fmla="*/ 523051 w 3249299"/>
                <a:gd name="connsiteY157" fmla="*/ 249929 h 249929"/>
                <a:gd name="connsiteX158" fmla="*/ 489598 w 3249299"/>
                <a:gd name="connsiteY158" fmla="*/ 216476 h 249929"/>
                <a:gd name="connsiteX159" fmla="*/ 489598 w 3249299"/>
                <a:gd name="connsiteY159" fmla="*/ 33453 h 249929"/>
                <a:gd name="connsiteX160" fmla="*/ 523051 w 3249299"/>
                <a:gd name="connsiteY160" fmla="*/ 0 h 249929"/>
                <a:gd name="connsiteX161" fmla="*/ 400652 w 3249299"/>
                <a:gd name="connsiteY161" fmla="*/ 0 h 249929"/>
                <a:gd name="connsiteX162" fmla="*/ 434105 w 3249299"/>
                <a:gd name="connsiteY162" fmla="*/ 33453 h 249929"/>
                <a:gd name="connsiteX163" fmla="*/ 434105 w 3249299"/>
                <a:gd name="connsiteY163" fmla="*/ 216476 h 249929"/>
                <a:gd name="connsiteX164" fmla="*/ 400652 w 3249299"/>
                <a:gd name="connsiteY164" fmla="*/ 249929 h 249929"/>
                <a:gd name="connsiteX165" fmla="*/ 367199 w 3249299"/>
                <a:gd name="connsiteY165" fmla="*/ 216476 h 249929"/>
                <a:gd name="connsiteX166" fmla="*/ 367199 w 3249299"/>
                <a:gd name="connsiteY166" fmla="*/ 33453 h 249929"/>
                <a:gd name="connsiteX167" fmla="*/ 400652 w 3249299"/>
                <a:gd name="connsiteY167" fmla="*/ 0 h 249929"/>
                <a:gd name="connsiteX168" fmla="*/ 278252 w 3249299"/>
                <a:gd name="connsiteY168" fmla="*/ 0 h 249929"/>
                <a:gd name="connsiteX169" fmla="*/ 311705 w 3249299"/>
                <a:gd name="connsiteY169" fmla="*/ 33453 h 249929"/>
                <a:gd name="connsiteX170" fmla="*/ 311705 w 3249299"/>
                <a:gd name="connsiteY170" fmla="*/ 216476 h 249929"/>
                <a:gd name="connsiteX171" fmla="*/ 278252 w 3249299"/>
                <a:gd name="connsiteY171" fmla="*/ 249929 h 249929"/>
                <a:gd name="connsiteX172" fmla="*/ 244799 w 3249299"/>
                <a:gd name="connsiteY172" fmla="*/ 216476 h 249929"/>
                <a:gd name="connsiteX173" fmla="*/ 244799 w 3249299"/>
                <a:gd name="connsiteY173" fmla="*/ 33453 h 249929"/>
                <a:gd name="connsiteX174" fmla="*/ 278252 w 3249299"/>
                <a:gd name="connsiteY174" fmla="*/ 0 h 249929"/>
                <a:gd name="connsiteX175" fmla="*/ 155852 w 3249299"/>
                <a:gd name="connsiteY175" fmla="*/ 0 h 249929"/>
                <a:gd name="connsiteX176" fmla="*/ 189305 w 3249299"/>
                <a:gd name="connsiteY176" fmla="*/ 33453 h 249929"/>
                <a:gd name="connsiteX177" fmla="*/ 189305 w 3249299"/>
                <a:gd name="connsiteY177" fmla="*/ 216476 h 249929"/>
                <a:gd name="connsiteX178" fmla="*/ 155852 w 3249299"/>
                <a:gd name="connsiteY178" fmla="*/ 249929 h 249929"/>
                <a:gd name="connsiteX179" fmla="*/ 122399 w 3249299"/>
                <a:gd name="connsiteY179" fmla="*/ 216476 h 249929"/>
                <a:gd name="connsiteX180" fmla="*/ 122399 w 3249299"/>
                <a:gd name="connsiteY180" fmla="*/ 33453 h 249929"/>
                <a:gd name="connsiteX181" fmla="*/ 155852 w 3249299"/>
                <a:gd name="connsiteY181" fmla="*/ 0 h 249929"/>
                <a:gd name="connsiteX182" fmla="*/ 33453 w 3249299"/>
                <a:gd name="connsiteY182" fmla="*/ 0 h 249929"/>
                <a:gd name="connsiteX183" fmla="*/ 66906 w 3249299"/>
                <a:gd name="connsiteY183" fmla="*/ 33453 h 249929"/>
                <a:gd name="connsiteX184" fmla="*/ 66906 w 3249299"/>
                <a:gd name="connsiteY184" fmla="*/ 216476 h 249929"/>
                <a:gd name="connsiteX185" fmla="*/ 33453 w 3249299"/>
                <a:gd name="connsiteY185" fmla="*/ 249929 h 249929"/>
                <a:gd name="connsiteX186" fmla="*/ 0 w 3249299"/>
                <a:gd name="connsiteY186" fmla="*/ 216476 h 249929"/>
                <a:gd name="connsiteX187" fmla="*/ 0 w 3249299"/>
                <a:gd name="connsiteY187" fmla="*/ 33453 h 249929"/>
                <a:gd name="connsiteX188" fmla="*/ 33453 w 3249299"/>
                <a:gd name="connsiteY188" fmla="*/ 0 h 24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3249299" h="249929">
                  <a:moveTo>
                    <a:pt x="3215846" y="0"/>
                  </a:moveTo>
                  <a:cubicBezTo>
                    <a:pt x="3234322" y="0"/>
                    <a:pt x="3249299" y="14977"/>
                    <a:pt x="3249299" y="33453"/>
                  </a:cubicBezTo>
                  <a:lnTo>
                    <a:pt x="3249299" y="216476"/>
                  </a:lnTo>
                  <a:cubicBezTo>
                    <a:pt x="3249299" y="234952"/>
                    <a:pt x="3234322" y="249929"/>
                    <a:pt x="3215846" y="249929"/>
                  </a:cubicBezTo>
                  <a:cubicBezTo>
                    <a:pt x="3197370" y="249929"/>
                    <a:pt x="3182393" y="234952"/>
                    <a:pt x="3182393" y="216476"/>
                  </a:cubicBezTo>
                  <a:lnTo>
                    <a:pt x="3182393" y="33453"/>
                  </a:lnTo>
                  <a:cubicBezTo>
                    <a:pt x="3182393" y="14977"/>
                    <a:pt x="3197370" y="0"/>
                    <a:pt x="3215846" y="0"/>
                  </a:cubicBezTo>
                  <a:close/>
                  <a:moveTo>
                    <a:pt x="3093446" y="0"/>
                  </a:moveTo>
                  <a:cubicBezTo>
                    <a:pt x="3111922" y="0"/>
                    <a:pt x="3126899" y="14977"/>
                    <a:pt x="3126899" y="33453"/>
                  </a:cubicBezTo>
                  <a:lnTo>
                    <a:pt x="3126899" y="216476"/>
                  </a:lnTo>
                  <a:cubicBezTo>
                    <a:pt x="3126899" y="234952"/>
                    <a:pt x="3111922" y="249929"/>
                    <a:pt x="3093446" y="249929"/>
                  </a:cubicBezTo>
                  <a:cubicBezTo>
                    <a:pt x="3074970" y="249929"/>
                    <a:pt x="3059993" y="234952"/>
                    <a:pt x="3059993" y="216476"/>
                  </a:cubicBezTo>
                  <a:lnTo>
                    <a:pt x="3059993" y="33453"/>
                  </a:lnTo>
                  <a:cubicBezTo>
                    <a:pt x="3059993" y="14977"/>
                    <a:pt x="3074970" y="0"/>
                    <a:pt x="3093446" y="0"/>
                  </a:cubicBezTo>
                  <a:close/>
                  <a:moveTo>
                    <a:pt x="2971046" y="0"/>
                  </a:moveTo>
                  <a:cubicBezTo>
                    <a:pt x="2989522" y="0"/>
                    <a:pt x="3004499" y="14977"/>
                    <a:pt x="3004499" y="33453"/>
                  </a:cubicBezTo>
                  <a:lnTo>
                    <a:pt x="3004499" y="216476"/>
                  </a:lnTo>
                  <a:cubicBezTo>
                    <a:pt x="3004499" y="234952"/>
                    <a:pt x="2989522" y="249929"/>
                    <a:pt x="2971046" y="249929"/>
                  </a:cubicBezTo>
                  <a:cubicBezTo>
                    <a:pt x="2952570" y="249929"/>
                    <a:pt x="2937593" y="234952"/>
                    <a:pt x="2937593" y="216476"/>
                  </a:cubicBezTo>
                  <a:lnTo>
                    <a:pt x="2937593" y="33453"/>
                  </a:lnTo>
                  <a:cubicBezTo>
                    <a:pt x="2937593" y="14977"/>
                    <a:pt x="2952570" y="0"/>
                    <a:pt x="2971046" y="0"/>
                  </a:cubicBezTo>
                  <a:close/>
                  <a:moveTo>
                    <a:pt x="2848646" y="0"/>
                  </a:moveTo>
                  <a:cubicBezTo>
                    <a:pt x="2867122" y="0"/>
                    <a:pt x="2882099" y="14977"/>
                    <a:pt x="2882099" y="33453"/>
                  </a:cubicBezTo>
                  <a:lnTo>
                    <a:pt x="2882099" y="216476"/>
                  </a:lnTo>
                  <a:cubicBezTo>
                    <a:pt x="2882099" y="234952"/>
                    <a:pt x="2867122" y="249929"/>
                    <a:pt x="2848646" y="249929"/>
                  </a:cubicBezTo>
                  <a:cubicBezTo>
                    <a:pt x="2830170" y="249929"/>
                    <a:pt x="2815193" y="234952"/>
                    <a:pt x="2815193" y="216476"/>
                  </a:cubicBezTo>
                  <a:lnTo>
                    <a:pt x="2815193" y="33453"/>
                  </a:lnTo>
                  <a:cubicBezTo>
                    <a:pt x="2815193" y="14977"/>
                    <a:pt x="2830170" y="0"/>
                    <a:pt x="2848646" y="0"/>
                  </a:cubicBezTo>
                  <a:close/>
                  <a:moveTo>
                    <a:pt x="2726247" y="0"/>
                  </a:moveTo>
                  <a:cubicBezTo>
                    <a:pt x="2744723" y="0"/>
                    <a:pt x="2759700" y="14977"/>
                    <a:pt x="2759700" y="33453"/>
                  </a:cubicBezTo>
                  <a:lnTo>
                    <a:pt x="2759700" y="216476"/>
                  </a:lnTo>
                  <a:cubicBezTo>
                    <a:pt x="2759700" y="234952"/>
                    <a:pt x="2744723" y="249929"/>
                    <a:pt x="2726247" y="249929"/>
                  </a:cubicBezTo>
                  <a:cubicBezTo>
                    <a:pt x="2707771" y="249929"/>
                    <a:pt x="2692794" y="234952"/>
                    <a:pt x="2692794" y="216476"/>
                  </a:cubicBezTo>
                  <a:lnTo>
                    <a:pt x="2692794" y="33453"/>
                  </a:lnTo>
                  <a:cubicBezTo>
                    <a:pt x="2692794" y="14977"/>
                    <a:pt x="2707771" y="0"/>
                    <a:pt x="2726247" y="0"/>
                  </a:cubicBezTo>
                  <a:close/>
                  <a:moveTo>
                    <a:pt x="2603847" y="0"/>
                  </a:moveTo>
                  <a:cubicBezTo>
                    <a:pt x="2622323" y="0"/>
                    <a:pt x="2637300" y="14977"/>
                    <a:pt x="2637300" y="33453"/>
                  </a:cubicBezTo>
                  <a:lnTo>
                    <a:pt x="2637300" y="216476"/>
                  </a:lnTo>
                  <a:cubicBezTo>
                    <a:pt x="2637300" y="234952"/>
                    <a:pt x="2622323" y="249929"/>
                    <a:pt x="2603847" y="249929"/>
                  </a:cubicBezTo>
                  <a:cubicBezTo>
                    <a:pt x="2585371" y="249929"/>
                    <a:pt x="2570394" y="234952"/>
                    <a:pt x="2570394" y="216476"/>
                  </a:cubicBezTo>
                  <a:lnTo>
                    <a:pt x="2570394" y="33453"/>
                  </a:lnTo>
                  <a:cubicBezTo>
                    <a:pt x="2570394" y="14977"/>
                    <a:pt x="2585371" y="0"/>
                    <a:pt x="2603847" y="0"/>
                  </a:cubicBezTo>
                  <a:close/>
                  <a:moveTo>
                    <a:pt x="2481447" y="0"/>
                  </a:moveTo>
                  <a:cubicBezTo>
                    <a:pt x="2499923" y="0"/>
                    <a:pt x="2514900" y="14977"/>
                    <a:pt x="2514900" y="33453"/>
                  </a:cubicBezTo>
                  <a:lnTo>
                    <a:pt x="2514900" y="216476"/>
                  </a:lnTo>
                  <a:cubicBezTo>
                    <a:pt x="2514900" y="234952"/>
                    <a:pt x="2499923" y="249929"/>
                    <a:pt x="2481447" y="249929"/>
                  </a:cubicBezTo>
                  <a:cubicBezTo>
                    <a:pt x="2462971" y="249929"/>
                    <a:pt x="2447994" y="234952"/>
                    <a:pt x="2447994" y="216476"/>
                  </a:cubicBezTo>
                  <a:lnTo>
                    <a:pt x="2447994" y="33453"/>
                  </a:lnTo>
                  <a:cubicBezTo>
                    <a:pt x="2447994" y="14977"/>
                    <a:pt x="2462971" y="0"/>
                    <a:pt x="2481447" y="0"/>
                  </a:cubicBezTo>
                  <a:close/>
                  <a:moveTo>
                    <a:pt x="2359047" y="0"/>
                  </a:moveTo>
                  <a:cubicBezTo>
                    <a:pt x="2377523" y="0"/>
                    <a:pt x="2392500" y="14977"/>
                    <a:pt x="2392500" y="33453"/>
                  </a:cubicBezTo>
                  <a:lnTo>
                    <a:pt x="2392500" y="216476"/>
                  </a:lnTo>
                  <a:cubicBezTo>
                    <a:pt x="2392500" y="234952"/>
                    <a:pt x="2377523" y="249929"/>
                    <a:pt x="2359047" y="249929"/>
                  </a:cubicBezTo>
                  <a:cubicBezTo>
                    <a:pt x="2340571" y="249929"/>
                    <a:pt x="2325594" y="234952"/>
                    <a:pt x="2325594" y="216476"/>
                  </a:cubicBezTo>
                  <a:lnTo>
                    <a:pt x="2325594" y="33453"/>
                  </a:lnTo>
                  <a:cubicBezTo>
                    <a:pt x="2325594" y="14977"/>
                    <a:pt x="2340571" y="0"/>
                    <a:pt x="2359047" y="0"/>
                  </a:cubicBezTo>
                  <a:close/>
                  <a:moveTo>
                    <a:pt x="2236648" y="0"/>
                  </a:moveTo>
                  <a:cubicBezTo>
                    <a:pt x="2255124" y="0"/>
                    <a:pt x="2270101" y="14977"/>
                    <a:pt x="2270101" y="33453"/>
                  </a:cubicBezTo>
                  <a:lnTo>
                    <a:pt x="2270101" y="216476"/>
                  </a:lnTo>
                  <a:cubicBezTo>
                    <a:pt x="2270101" y="234952"/>
                    <a:pt x="2255124" y="249929"/>
                    <a:pt x="2236648" y="249929"/>
                  </a:cubicBezTo>
                  <a:cubicBezTo>
                    <a:pt x="2218172" y="249929"/>
                    <a:pt x="2203195" y="234952"/>
                    <a:pt x="2203195" y="216476"/>
                  </a:cubicBezTo>
                  <a:lnTo>
                    <a:pt x="2203195" y="33453"/>
                  </a:lnTo>
                  <a:cubicBezTo>
                    <a:pt x="2203195" y="14977"/>
                    <a:pt x="2218172" y="0"/>
                    <a:pt x="2236648" y="0"/>
                  </a:cubicBezTo>
                  <a:close/>
                  <a:moveTo>
                    <a:pt x="2114248" y="0"/>
                  </a:moveTo>
                  <a:cubicBezTo>
                    <a:pt x="2132724" y="0"/>
                    <a:pt x="2147701" y="14977"/>
                    <a:pt x="2147701" y="33453"/>
                  </a:cubicBezTo>
                  <a:lnTo>
                    <a:pt x="2147701" y="216476"/>
                  </a:lnTo>
                  <a:cubicBezTo>
                    <a:pt x="2147701" y="234952"/>
                    <a:pt x="2132724" y="249929"/>
                    <a:pt x="2114248" y="249929"/>
                  </a:cubicBezTo>
                  <a:cubicBezTo>
                    <a:pt x="2095772" y="249929"/>
                    <a:pt x="2080795" y="234952"/>
                    <a:pt x="2080795" y="216476"/>
                  </a:cubicBezTo>
                  <a:lnTo>
                    <a:pt x="2080795" y="33453"/>
                  </a:lnTo>
                  <a:cubicBezTo>
                    <a:pt x="2080795" y="14977"/>
                    <a:pt x="2095772" y="0"/>
                    <a:pt x="2114248" y="0"/>
                  </a:cubicBezTo>
                  <a:close/>
                  <a:moveTo>
                    <a:pt x="1991848" y="0"/>
                  </a:moveTo>
                  <a:cubicBezTo>
                    <a:pt x="2010324" y="0"/>
                    <a:pt x="2025301" y="14977"/>
                    <a:pt x="2025301" y="33453"/>
                  </a:cubicBezTo>
                  <a:lnTo>
                    <a:pt x="2025301" y="216476"/>
                  </a:lnTo>
                  <a:cubicBezTo>
                    <a:pt x="2025301" y="234952"/>
                    <a:pt x="2010324" y="249929"/>
                    <a:pt x="1991848" y="249929"/>
                  </a:cubicBezTo>
                  <a:cubicBezTo>
                    <a:pt x="1973372" y="249929"/>
                    <a:pt x="1958395" y="234952"/>
                    <a:pt x="1958395" y="216476"/>
                  </a:cubicBezTo>
                  <a:lnTo>
                    <a:pt x="1958395" y="33453"/>
                  </a:lnTo>
                  <a:cubicBezTo>
                    <a:pt x="1958395" y="14977"/>
                    <a:pt x="1973372" y="0"/>
                    <a:pt x="1991848" y="0"/>
                  </a:cubicBezTo>
                  <a:close/>
                  <a:moveTo>
                    <a:pt x="1869448" y="0"/>
                  </a:moveTo>
                  <a:cubicBezTo>
                    <a:pt x="1887924" y="0"/>
                    <a:pt x="1902901" y="14977"/>
                    <a:pt x="1902901" y="33453"/>
                  </a:cubicBezTo>
                  <a:lnTo>
                    <a:pt x="1902901" y="216476"/>
                  </a:lnTo>
                  <a:cubicBezTo>
                    <a:pt x="1902901" y="234952"/>
                    <a:pt x="1887924" y="249929"/>
                    <a:pt x="1869448" y="249929"/>
                  </a:cubicBezTo>
                  <a:cubicBezTo>
                    <a:pt x="1850972" y="249929"/>
                    <a:pt x="1835995" y="234952"/>
                    <a:pt x="1835995" y="216476"/>
                  </a:cubicBezTo>
                  <a:lnTo>
                    <a:pt x="1835995" y="33453"/>
                  </a:lnTo>
                  <a:cubicBezTo>
                    <a:pt x="1835995" y="14977"/>
                    <a:pt x="1850972" y="0"/>
                    <a:pt x="1869448" y="0"/>
                  </a:cubicBezTo>
                  <a:close/>
                  <a:moveTo>
                    <a:pt x="1747049" y="0"/>
                  </a:moveTo>
                  <a:cubicBezTo>
                    <a:pt x="1765525" y="0"/>
                    <a:pt x="1780502" y="14977"/>
                    <a:pt x="1780502" y="33453"/>
                  </a:cubicBezTo>
                  <a:lnTo>
                    <a:pt x="1780502" y="216476"/>
                  </a:lnTo>
                  <a:cubicBezTo>
                    <a:pt x="1780502" y="234952"/>
                    <a:pt x="1765525" y="249929"/>
                    <a:pt x="1747049" y="249929"/>
                  </a:cubicBezTo>
                  <a:cubicBezTo>
                    <a:pt x="1728573" y="249929"/>
                    <a:pt x="1713596" y="234952"/>
                    <a:pt x="1713596" y="216476"/>
                  </a:cubicBezTo>
                  <a:lnTo>
                    <a:pt x="1713596" y="33453"/>
                  </a:lnTo>
                  <a:cubicBezTo>
                    <a:pt x="1713596" y="14977"/>
                    <a:pt x="1728573" y="0"/>
                    <a:pt x="1747049" y="0"/>
                  </a:cubicBezTo>
                  <a:close/>
                  <a:moveTo>
                    <a:pt x="1624649" y="0"/>
                  </a:moveTo>
                  <a:cubicBezTo>
                    <a:pt x="1643125" y="0"/>
                    <a:pt x="1658102" y="14977"/>
                    <a:pt x="1658102" y="33453"/>
                  </a:cubicBezTo>
                  <a:lnTo>
                    <a:pt x="1658102" y="216476"/>
                  </a:lnTo>
                  <a:cubicBezTo>
                    <a:pt x="1658102" y="234952"/>
                    <a:pt x="1643125" y="249929"/>
                    <a:pt x="1624649" y="249929"/>
                  </a:cubicBezTo>
                  <a:cubicBezTo>
                    <a:pt x="1606173" y="249929"/>
                    <a:pt x="1591196" y="234952"/>
                    <a:pt x="1591196" y="216476"/>
                  </a:cubicBezTo>
                  <a:lnTo>
                    <a:pt x="1591196" y="33453"/>
                  </a:lnTo>
                  <a:cubicBezTo>
                    <a:pt x="1591196" y="14977"/>
                    <a:pt x="1606173" y="0"/>
                    <a:pt x="1624649" y="0"/>
                  </a:cubicBezTo>
                  <a:close/>
                  <a:moveTo>
                    <a:pt x="1502249" y="0"/>
                  </a:moveTo>
                  <a:cubicBezTo>
                    <a:pt x="1520725" y="0"/>
                    <a:pt x="1535702" y="14977"/>
                    <a:pt x="1535702" y="33453"/>
                  </a:cubicBezTo>
                  <a:lnTo>
                    <a:pt x="1535702" y="216476"/>
                  </a:lnTo>
                  <a:cubicBezTo>
                    <a:pt x="1535702" y="234952"/>
                    <a:pt x="1520725" y="249929"/>
                    <a:pt x="1502249" y="249929"/>
                  </a:cubicBezTo>
                  <a:cubicBezTo>
                    <a:pt x="1483773" y="249929"/>
                    <a:pt x="1468796" y="234952"/>
                    <a:pt x="1468796" y="216476"/>
                  </a:cubicBezTo>
                  <a:lnTo>
                    <a:pt x="1468796" y="33453"/>
                  </a:lnTo>
                  <a:cubicBezTo>
                    <a:pt x="1468796" y="14977"/>
                    <a:pt x="1483773" y="0"/>
                    <a:pt x="1502249" y="0"/>
                  </a:cubicBezTo>
                  <a:close/>
                  <a:moveTo>
                    <a:pt x="1379850" y="0"/>
                  </a:moveTo>
                  <a:cubicBezTo>
                    <a:pt x="1398326" y="0"/>
                    <a:pt x="1413303" y="14977"/>
                    <a:pt x="1413303" y="33453"/>
                  </a:cubicBezTo>
                  <a:lnTo>
                    <a:pt x="1413303" y="216476"/>
                  </a:lnTo>
                  <a:cubicBezTo>
                    <a:pt x="1413303" y="234952"/>
                    <a:pt x="1398326" y="249929"/>
                    <a:pt x="1379850" y="249929"/>
                  </a:cubicBezTo>
                  <a:cubicBezTo>
                    <a:pt x="1361374" y="249929"/>
                    <a:pt x="1346397" y="234952"/>
                    <a:pt x="1346397" y="216476"/>
                  </a:cubicBezTo>
                  <a:lnTo>
                    <a:pt x="1346397" y="33453"/>
                  </a:lnTo>
                  <a:cubicBezTo>
                    <a:pt x="1346397" y="14977"/>
                    <a:pt x="1361374" y="0"/>
                    <a:pt x="1379850" y="0"/>
                  </a:cubicBezTo>
                  <a:close/>
                  <a:moveTo>
                    <a:pt x="1257450" y="0"/>
                  </a:moveTo>
                  <a:cubicBezTo>
                    <a:pt x="1275926" y="0"/>
                    <a:pt x="1290903" y="14977"/>
                    <a:pt x="1290903" y="33453"/>
                  </a:cubicBezTo>
                  <a:lnTo>
                    <a:pt x="1290903" y="216476"/>
                  </a:lnTo>
                  <a:cubicBezTo>
                    <a:pt x="1290903" y="234952"/>
                    <a:pt x="1275926" y="249929"/>
                    <a:pt x="1257450" y="249929"/>
                  </a:cubicBezTo>
                  <a:cubicBezTo>
                    <a:pt x="1238974" y="249929"/>
                    <a:pt x="1223997" y="234952"/>
                    <a:pt x="1223997" y="216476"/>
                  </a:cubicBezTo>
                  <a:lnTo>
                    <a:pt x="1223997" y="33453"/>
                  </a:lnTo>
                  <a:cubicBezTo>
                    <a:pt x="1223997" y="14977"/>
                    <a:pt x="1238974" y="0"/>
                    <a:pt x="1257450" y="0"/>
                  </a:cubicBezTo>
                  <a:close/>
                  <a:moveTo>
                    <a:pt x="1135050" y="0"/>
                  </a:moveTo>
                  <a:cubicBezTo>
                    <a:pt x="1153526" y="0"/>
                    <a:pt x="1168503" y="14977"/>
                    <a:pt x="1168503" y="33453"/>
                  </a:cubicBezTo>
                  <a:lnTo>
                    <a:pt x="1168503" y="216476"/>
                  </a:lnTo>
                  <a:cubicBezTo>
                    <a:pt x="1168503" y="234952"/>
                    <a:pt x="1153526" y="249929"/>
                    <a:pt x="1135050" y="249929"/>
                  </a:cubicBezTo>
                  <a:cubicBezTo>
                    <a:pt x="1116574" y="249929"/>
                    <a:pt x="1101597" y="234952"/>
                    <a:pt x="1101597" y="216476"/>
                  </a:cubicBezTo>
                  <a:lnTo>
                    <a:pt x="1101597" y="33453"/>
                  </a:lnTo>
                  <a:cubicBezTo>
                    <a:pt x="1101597" y="14977"/>
                    <a:pt x="1116574" y="0"/>
                    <a:pt x="1135050" y="0"/>
                  </a:cubicBezTo>
                  <a:close/>
                  <a:moveTo>
                    <a:pt x="1012650" y="0"/>
                  </a:moveTo>
                  <a:cubicBezTo>
                    <a:pt x="1031126" y="0"/>
                    <a:pt x="1046103" y="14977"/>
                    <a:pt x="1046103" y="33453"/>
                  </a:cubicBezTo>
                  <a:lnTo>
                    <a:pt x="1046103" y="216476"/>
                  </a:lnTo>
                  <a:cubicBezTo>
                    <a:pt x="1046103" y="234952"/>
                    <a:pt x="1031126" y="249929"/>
                    <a:pt x="1012650" y="249929"/>
                  </a:cubicBezTo>
                  <a:cubicBezTo>
                    <a:pt x="994174" y="249929"/>
                    <a:pt x="979197" y="234952"/>
                    <a:pt x="979197" y="216476"/>
                  </a:cubicBezTo>
                  <a:lnTo>
                    <a:pt x="979197" y="33453"/>
                  </a:lnTo>
                  <a:cubicBezTo>
                    <a:pt x="979197" y="14977"/>
                    <a:pt x="994174" y="0"/>
                    <a:pt x="1012650" y="0"/>
                  </a:cubicBezTo>
                  <a:close/>
                  <a:moveTo>
                    <a:pt x="890251" y="0"/>
                  </a:moveTo>
                  <a:cubicBezTo>
                    <a:pt x="908727" y="0"/>
                    <a:pt x="923704" y="14977"/>
                    <a:pt x="923704" y="33453"/>
                  </a:cubicBezTo>
                  <a:lnTo>
                    <a:pt x="923704" y="216476"/>
                  </a:lnTo>
                  <a:cubicBezTo>
                    <a:pt x="923704" y="234952"/>
                    <a:pt x="908727" y="249929"/>
                    <a:pt x="890251" y="249929"/>
                  </a:cubicBezTo>
                  <a:cubicBezTo>
                    <a:pt x="871775" y="249929"/>
                    <a:pt x="856798" y="234952"/>
                    <a:pt x="856798" y="216476"/>
                  </a:cubicBezTo>
                  <a:lnTo>
                    <a:pt x="856798" y="33453"/>
                  </a:lnTo>
                  <a:cubicBezTo>
                    <a:pt x="856798" y="14977"/>
                    <a:pt x="871775" y="0"/>
                    <a:pt x="890251" y="0"/>
                  </a:cubicBezTo>
                  <a:close/>
                  <a:moveTo>
                    <a:pt x="767851" y="0"/>
                  </a:moveTo>
                  <a:cubicBezTo>
                    <a:pt x="786327" y="0"/>
                    <a:pt x="801304" y="14977"/>
                    <a:pt x="801304" y="33453"/>
                  </a:cubicBezTo>
                  <a:lnTo>
                    <a:pt x="801304" y="216476"/>
                  </a:lnTo>
                  <a:cubicBezTo>
                    <a:pt x="801304" y="234952"/>
                    <a:pt x="786327" y="249929"/>
                    <a:pt x="767851" y="249929"/>
                  </a:cubicBezTo>
                  <a:cubicBezTo>
                    <a:pt x="749375" y="249929"/>
                    <a:pt x="734398" y="234952"/>
                    <a:pt x="734398" y="216476"/>
                  </a:cubicBezTo>
                  <a:lnTo>
                    <a:pt x="734398" y="33453"/>
                  </a:lnTo>
                  <a:cubicBezTo>
                    <a:pt x="734398" y="14977"/>
                    <a:pt x="749375" y="0"/>
                    <a:pt x="767851" y="0"/>
                  </a:cubicBezTo>
                  <a:close/>
                  <a:moveTo>
                    <a:pt x="645451" y="0"/>
                  </a:moveTo>
                  <a:cubicBezTo>
                    <a:pt x="663927" y="0"/>
                    <a:pt x="678904" y="14977"/>
                    <a:pt x="678904" y="33453"/>
                  </a:cubicBezTo>
                  <a:lnTo>
                    <a:pt x="678904" y="216476"/>
                  </a:lnTo>
                  <a:cubicBezTo>
                    <a:pt x="678904" y="234952"/>
                    <a:pt x="663927" y="249929"/>
                    <a:pt x="645451" y="249929"/>
                  </a:cubicBezTo>
                  <a:cubicBezTo>
                    <a:pt x="626975" y="249929"/>
                    <a:pt x="611998" y="234952"/>
                    <a:pt x="611998" y="216476"/>
                  </a:cubicBezTo>
                  <a:lnTo>
                    <a:pt x="611998" y="33453"/>
                  </a:lnTo>
                  <a:cubicBezTo>
                    <a:pt x="611998" y="14977"/>
                    <a:pt x="626975" y="0"/>
                    <a:pt x="645451" y="0"/>
                  </a:cubicBezTo>
                  <a:close/>
                  <a:moveTo>
                    <a:pt x="523051" y="0"/>
                  </a:moveTo>
                  <a:cubicBezTo>
                    <a:pt x="541527" y="0"/>
                    <a:pt x="556504" y="14977"/>
                    <a:pt x="556504" y="33453"/>
                  </a:cubicBezTo>
                  <a:lnTo>
                    <a:pt x="556504" y="216476"/>
                  </a:lnTo>
                  <a:cubicBezTo>
                    <a:pt x="556504" y="234952"/>
                    <a:pt x="541527" y="249929"/>
                    <a:pt x="523051" y="249929"/>
                  </a:cubicBezTo>
                  <a:cubicBezTo>
                    <a:pt x="504575" y="249929"/>
                    <a:pt x="489598" y="234952"/>
                    <a:pt x="489598" y="216476"/>
                  </a:cubicBezTo>
                  <a:lnTo>
                    <a:pt x="489598" y="33453"/>
                  </a:lnTo>
                  <a:cubicBezTo>
                    <a:pt x="489598" y="14977"/>
                    <a:pt x="504575" y="0"/>
                    <a:pt x="523051" y="0"/>
                  </a:cubicBezTo>
                  <a:close/>
                  <a:moveTo>
                    <a:pt x="400652" y="0"/>
                  </a:moveTo>
                  <a:cubicBezTo>
                    <a:pt x="419128" y="0"/>
                    <a:pt x="434105" y="14977"/>
                    <a:pt x="434105" y="33453"/>
                  </a:cubicBezTo>
                  <a:lnTo>
                    <a:pt x="434105" y="216476"/>
                  </a:lnTo>
                  <a:cubicBezTo>
                    <a:pt x="434105" y="234952"/>
                    <a:pt x="419128" y="249929"/>
                    <a:pt x="400652" y="249929"/>
                  </a:cubicBezTo>
                  <a:cubicBezTo>
                    <a:pt x="382176" y="249929"/>
                    <a:pt x="367199" y="234952"/>
                    <a:pt x="367199" y="216476"/>
                  </a:cubicBezTo>
                  <a:lnTo>
                    <a:pt x="367199" y="33453"/>
                  </a:lnTo>
                  <a:cubicBezTo>
                    <a:pt x="367199" y="14977"/>
                    <a:pt x="382176" y="0"/>
                    <a:pt x="400652" y="0"/>
                  </a:cubicBezTo>
                  <a:close/>
                  <a:moveTo>
                    <a:pt x="278252" y="0"/>
                  </a:moveTo>
                  <a:cubicBezTo>
                    <a:pt x="296728" y="0"/>
                    <a:pt x="311705" y="14977"/>
                    <a:pt x="311705" y="33453"/>
                  </a:cubicBezTo>
                  <a:lnTo>
                    <a:pt x="311705" y="216476"/>
                  </a:lnTo>
                  <a:cubicBezTo>
                    <a:pt x="311705" y="234952"/>
                    <a:pt x="296728" y="249929"/>
                    <a:pt x="278252" y="249929"/>
                  </a:cubicBezTo>
                  <a:cubicBezTo>
                    <a:pt x="259776" y="249929"/>
                    <a:pt x="244799" y="234952"/>
                    <a:pt x="244799" y="216476"/>
                  </a:cubicBezTo>
                  <a:lnTo>
                    <a:pt x="244799" y="33453"/>
                  </a:lnTo>
                  <a:cubicBezTo>
                    <a:pt x="244799" y="14977"/>
                    <a:pt x="259776" y="0"/>
                    <a:pt x="278252" y="0"/>
                  </a:cubicBezTo>
                  <a:close/>
                  <a:moveTo>
                    <a:pt x="155852" y="0"/>
                  </a:moveTo>
                  <a:cubicBezTo>
                    <a:pt x="174328" y="0"/>
                    <a:pt x="189305" y="14977"/>
                    <a:pt x="189305" y="33453"/>
                  </a:cubicBezTo>
                  <a:lnTo>
                    <a:pt x="189305" y="216476"/>
                  </a:lnTo>
                  <a:cubicBezTo>
                    <a:pt x="189305" y="234952"/>
                    <a:pt x="174328" y="249929"/>
                    <a:pt x="155852" y="249929"/>
                  </a:cubicBezTo>
                  <a:cubicBezTo>
                    <a:pt x="137376" y="249929"/>
                    <a:pt x="122399" y="234952"/>
                    <a:pt x="122399" y="216476"/>
                  </a:cubicBezTo>
                  <a:lnTo>
                    <a:pt x="122399" y="33453"/>
                  </a:lnTo>
                  <a:cubicBezTo>
                    <a:pt x="122399" y="14977"/>
                    <a:pt x="137376" y="0"/>
                    <a:pt x="155852" y="0"/>
                  </a:cubicBezTo>
                  <a:close/>
                  <a:moveTo>
                    <a:pt x="33453" y="0"/>
                  </a:moveTo>
                  <a:cubicBezTo>
                    <a:pt x="51929" y="0"/>
                    <a:pt x="66906" y="14977"/>
                    <a:pt x="66906" y="33453"/>
                  </a:cubicBezTo>
                  <a:lnTo>
                    <a:pt x="66906" y="216476"/>
                  </a:lnTo>
                  <a:cubicBezTo>
                    <a:pt x="66906" y="234952"/>
                    <a:pt x="51929" y="249929"/>
                    <a:pt x="33453" y="249929"/>
                  </a:cubicBezTo>
                  <a:cubicBezTo>
                    <a:pt x="14977" y="249929"/>
                    <a:pt x="0" y="234952"/>
                    <a:pt x="0" y="216476"/>
                  </a:cubicBezTo>
                  <a:lnTo>
                    <a:pt x="0" y="33453"/>
                  </a:lnTo>
                  <a:cubicBezTo>
                    <a:pt x="0" y="14977"/>
                    <a:pt x="14977" y="0"/>
                    <a:pt x="3345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6CDCF"/>
                </a:gs>
                <a:gs pos="100000">
                  <a:srgbClr val="D9D9D9"/>
                </a:gs>
                <a:gs pos="51000">
                  <a:srgbClr val="76CDCF"/>
                </a:gs>
                <a:gs pos="51000">
                  <a:srgbClr val="D9D9D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endParaRPr lang="zh-CN" altLang="en-US" sz="1400">
                <a:gradFill>
                  <a:gsLst>
                    <a:gs pos="0">
                      <a:srgbClr val="61639C"/>
                    </a:gs>
                    <a:gs pos="100000">
                      <a:srgbClr val="393A7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248382" y="1837364"/>
              <a:ext cx="4368818" cy="1063357"/>
              <a:chOff x="5890811" y="788809"/>
              <a:chExt cx="6463675" cy="1063357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5890811" y="788809"/>
                <a:ext cx="3929992" cy="52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altLang="zh-CN" sz="28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5890811" y="1606002"/>
                <a:ext cx="6463675" cy="24616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defRPr/>
                </a:pPr>
                <a:r>
                  <a:rPr lang="en-US" altLang="zh-CN" sz="10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6247570" y="3201837"/>
            <a:ext cx="4368249" cy="1063603"/>
            <a:chOff x="6248382" y="3009969"/>
            <a:chExt cx="4368818" cy="1063357"/>
          </a:xfrm>
        </p:grpSpPr>
        <p:sp>
          <p:nvSpPr>
            <p:cNvPr id="6" name="ValueText2"/>
            <p:cNvSpPr txBox="1"/>
            <p:nvPr/>
          </p:nvSpPr>
          <p:spPr>
            <a:xfrm>
              <a:off x="9870331" y="3528535"/>
              <a:ext cx="487083" cy="28157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prstTxWarp prst="textPlain">
                <a:avLst/>
              </a:prstTxWarp>
              <a:no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en-US" altLang="zh-CN" sz="2400" baseline="-2500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59%</a:t>
              </a:r>
              <a:endParaRPr lang="en-US" sz="2400" baseline="-250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7" name="ValueShape2"/>
            <p:cNvSpPr/>
            <p:nvPr/>
          </p:nvSpPr>
          <p:spPr>
            <a:xfrm>
              <a:off x="6434707" y="3560184"/>
              <a:ext cx="3249299" cy="249929"/>
            </a:xfrm>
            <a:custGeom>
              <a:avLst/>
              <a:gdLst>
                <a:gd name="connsiteX0" fmla="*/ 3215846 w 3249299"/>
                <a:gd name="connsiteY0" fmla="*/ 0 h 249929"/>
                <a:gd name="connsiteX1" fmla="*/ 3249299 w 3249299"/>
                <a:gd name="connsiteY1" fmla="*/ 33453 h 249929"/>
                <a:gd name="connsiteX2" fmla="*/ 3249299 w 3249299"/>
                <a:gd name="connsiteY2" fmla="*/ 216476 h 249929"/>
                <a:gd name="connsiteX3" fmla="*/ 3215846 w 3249299"/>
                <a:gd name="connsiteY3" fmla="*/ 249929 h 249929"/>
                <a:gd name="connsiteX4" fmla="*/ 3182393 w 3249299"/>
                <a:gd name="connsiteY4" fmla="*/ 216476 h 249929"/>
                <a:gd name="connsiteX5" fmla="*/ 3182393 w 3249299"/>
                <a:gd name="connsiteY5" fmla="*/ 33453 h 249929"/>
                <a:gd name="connsiteX6" fmla="*/ 3215846 w 3249299"/>
                <a:gd name="connsiteY6" fmla="*/ 0 h 249929"/>
                <a:gd name="connsiteX7" fmla="*/ 3093446 w 3249299"/>
                <a:gd name="connsiteY7" fmla="*/ 0 h 249929"/>
                <a:gd name="connsiteX8" fmla="*/ 3126899 w 3249299"/>
                <a:gd name="connsiteY8" fmla="*/ 33453 h 249929"/>
                <a:gd name="connsiteX9" fmla="*/ 3126899 w 3249299"/>
                <a:gd name="connsiteY9" fmla="*/ 216476 h 249929"/>
                <a:gd name="connsiteX10" fmla="*/ 3093446 w 3249299"/>
                <a:gd name="connsiteY10" fmla="*/ 249929 h 249929"/>
                <a:gd name="connsiteX11" fmla="*/ 3059993 w 3249299"/>
                <a:gd name="connsiteY11" fmla="*/ 216476 h 249929"/>
                <a:gd name="connsiteX12" fmla="*/ 3059993 w 3249299"/>
                <a:gd name="connsiteY12" fmla="*/ 33453 h 249929"/>
                <a:gd name="connsiteX13" fmla="*/ 3093446 w 3249299"/>
                <a:gd name="connsiteY13" fmla="*/ 0 h 249929"/>
                <a:gd name="connsiteX14" fmla="*/ 2971046 w 3249299"/>
                <a:gd name="connsiteY14" fmla="*/ 0 h 249929"/>
                <a:gd name="connsiteX15" fmla="*/ 3004499 w 3249299"/>
                <a:gd name="connsiteY15" fmla="*/ 33453 h 249929"/>
                <a:gd name="connsiteX16" fmla="*/ 3004499 w 3249299"/>
                <a:gd name="connsiteY16" fmla="*/ 216476 h 249929"/>
                <a:gd name="connsiteX17" fmla="*/ 2971046 w 3249299"/>
                <a:gd name="connsiteY17" fmla="*/ 249929 h 249929"/>
                <a:gd name="connsiteX18" fmla="*/ 2937593 w 3249299"/>
                <a:gd name="connsiteY18" fmla="*/ 216476 h 249929"/>
                <a:gd name="connsiteX19" fmla="*/ 2937593 w 3249299"/>
                <a:gd name="connsiteY19" fmla="*/ 33453 h 249929"/>
                <a:gd name="connsiteX20" fmla="*/ 2971046 w 3249299"/>
                <a:gd name="connsiteY20" fmla="*/ 0 h 249929"/>
                <a:gd name="connsiteX21" fmla="*/ 2848646 w 3249299"/>
                <a:gd name="connsiteY21" fmla="*/ 0 h 249929"/>
                <a:gd name="connsiteX22" fmla="*/ 2882099 w 3249299"/>
                <a:gd name="connsiteY22" fmla="*/ 33453 h 249929"/>
                <a:gd name="connsiteX23" fmla="*/ 2882099 w 3249299"/>
                <a:gd name="connsiteY23" fmla="*/ 216476 h 249929"/>
                <a:gd name="connsiteX24" fmla="*/ 2848646 w 3249299"/>
                <a:gd name="connsiteY24" fmla="*/ 249929 h 249929"/>
                <a:gd name="connsiteX25" fmla="*/ 2815193 w 3249299"/>
                <a:gd name="connsiteY25" fmla="*/ 216476 h 249929"/>
                <a:gd name="connsiteX26" fmla="*/ 2815193 w 3249299"/>
                <a:gd name="connsiteY26" fmla="*/ 33453 h 249929"/>
                <a:gd name="connsiteX27" fmla="*/ 2848646 w 3249299"/>
                <a:gd name="connsiteY27" fmla="*/ 0 h 249929"/>
                <a:gd name="connsiteX28" fmla="*/ 2726247 w 3249299"/>
                <a:gd name="connsiteY28" fmla="*/ 0 h 249929"/>
                <a:gd name="connsiteX29" fmla="*/ 2759700 w 3249299"/>
                <a:gd name="connsiteY29" fmla="*/ 33453 h 249929"/>
                <a:gd name="connsiteX30" fmla="*/ 2759700 w 3249299"/>
                <a:gd name="connsiteY30" fmla="*/ 216476 h 249929"/>
                <a:gd name="connsiteX31" fmla="*/ 2726247 w 3249299"/>
                <a:gd name="connsiteY31" fmla="*/ 249929 h 249929"/>
                <a:gd name="connsiteX32" fmla="*/ 2692794 w 3249299"/>
                <a:gd name="connsiteY32" fmla="*/ 216476 h 249929"/>
                <a:gd name="connsiteX33" fmla="*/ 2692794 w 3249299"/>
                <a:gd name="connsiteY33" fmla="*/ 33453 h 249929"/>
                <a:gd name="connsiteX34" fmla="*/ 2726247 w 3249299"/>
                <a:gd name="connsiteY34" fmla="*/ 0 h 249929"/>
                <a:gd name="connsiteX35" fmla="*/ 2603847 w 3249299"/>
                <a:gd name="connsiteY35" fmla="*/ 0 h 249929"/>
                <a:gd name="connsiteX36" fmla="*/ 2637300 w 3249299"/>
                <a:gd name="connsiteY36" fmla="*/ 33453 h 249929"/>
                <a:gd name="connsiteX37" fmla="*/ 2637300 w 3249299"/>
                <a:gd name="connsiteY37" fmla="*/ 216476 h 249929"/>
                <a:gd name="connsiteX38" fmla="*/ 2603847 w 3249299"/>
                <a:gd name="connsiteY38" fmla="*/ 249929 h 249929"/>
                <a:gd name="connsiteX39" fmla="*/ 2570394 w 3249299"/>
                <a:gd name="connsiteY39" fmla="*/ 216476 h 249929"/>
                <a:gd name="connsiteX40" fmla="*/ 2570394 w 3249299"/>
                <a:gd name="connsiteY40" fmla="*/ 33453 h 249929"/>
                <a:gd name="connsiteX41" fmla="*/ 2603847 w 3249299"/>
                <a:gd name="connsiteY41" fmla="*/ 0 h 249929"/>
                <a:gd name="connsiteX42" fmla="*/ 2481447 w 3249299"/>
                <a:gd name="connsiteY42" fmla="*/ 0 h 249929"/>
                <a:gd name="connsiteX43" fmla="*/ 2514900 w 3249299"/>
                <a:gd name="connsiteY43" fmla="*/ 33453 h 249929"/>
                <a:gd name="connsiteX44" fmla="*/ 2514900 w 3249299"/>
                <a:gd name="connsiteY44" fmla="*/ 216476 h 249929"/>
                <a:gd name="connsiteX45" fmla="*/ 2481447 w 3249299"/>
                <a:gd name="connsiteY45" fmla="*/ 249929 h 249929"/>
                <a:gd name="connsiteX46" fmla="*/ 2447994 w 3249299"/>
                <a:gd name="connsiteY46" fmla="*/ 216476 h 249929"/>
                <a:gd name="connsiteX47" fmla="*/ 2447994 w 3249299"/>
                <a:gd name="connsiteY47" fmla="*/ 33453 h 249929"/>
                <a:gd name="connsiteX48" fmla="*/ 2481447 w 3249299"/>
                <a:gd name="connsiteY48" fmla="*/ 0 h 249929"/>
                <a:gd name="connsiteX49" fmla="*/ 2359047 w 3249299"/>
                <a:gd name="connsiteY49" fmla="*/ 0 h 249929"/>
                <a:gd name="connsiteX50" fmla="*/ 2392500 w 3249299"/>
                <a:gd name="connsiteY50" fmla="*/ 33453 h 249929"/>
                <a:gd name="connsiteX51" fmla="*/ 2392500 w 3249299"/>
                <a:gd name="connsiteY51" fmla="*/ 216476 h 249929"/>
                <a:gd name="connsiteX52" fmla="*/ 2359047 w 3249299"/>
                <a:gd name="connsiteY52" fmla="*/ 249929 h 249929"/>
                <a:gd name="connsiteX53" fmla="*/ 2325594 w 3249299"/>
                <a:gd name="connsiteY53" fmla="*/ 216476 h 249929"/>
                <a:gd name="connsiteX54" fmla="*/ 2325594 w 3249299"/>
                <a:gd name="connsiteY54" fmla="*/ 33453 h 249929"/>
                <a:gd name="connsiteX55" fmla="*/ 2359047 w 3249299"/>
                <a:gd name="connsiteY55" fmla="*/ 0 h 249929"/>
                <a:gd name="connsiteX56" fmla="*/ 2236648 w 3249299"/>
                <a:gd name="connsiteY56" fmla="*/ 0 h 249929"/>
                <a:gd name="connsiteX57" fmla="*/ 2270101 w 3249299"/>
                <a:gd name="connsiteY57" fmla="*/ 33453 h 249929"/>
                <a:gd name="connsiteX58" fmla="*/ 2270101 w 3249299"/>
                <a:gd name="connsiteY58" fmla="*/ 216476 h 249929"/>
                <a:gd name="connsiteX59" fmla="*/ 2236648 w 3249299"/>
                <a:gd name="connsiteY59" fmla="*/ 249929 h 249929"/>
                <a:gd name="connsiteX60" fmla="*/ 2203195 w 3249299"/>
                <a:gd name="connsiteY60" fmla="*/ 216476 h 249929"/>
                <a:gd name="connsiteX61" fmla="*/ 2203195 w 3249299"/>
                <a:gd name="connsiteY61" fmla="*/ 33453 h 249929"/>
                <a:gd name="connsiteX62" fmla="*/ 2236648 w 3249299"/>
                <a:gd name="connsiteY62" fmla="*/ 0 h 249929"/>
                <a:gd name="connsiteX63" fmla="*/ 2114248 w 3249299"/>
                <a:gd name="connsiteY63" fmla="*/ 0 h 249929"/>
                <a:gd name="connsiteX64" fmla="*/ 2147701 w 3249299"/>
                <a:gd name="connsiteY64" fmla="*/ 33453 h 249929"/>
                <a:gd name="connsiteX65" fmla="*/ 2147701 w 3249299"/>
                <a:gd name="connsiteY65" fmla="*/ 216476 h 249929"/>
                <a:gd name="connsiteX66" fmla="*/ 2114248 w 3249299"/>
                <a:gd name="connsiteY66" fmla="*/ 249929 h 249929"/>
                <a:gd name="connsiteX67" fmla="*/ 2080795 w 3249299"/>
                <a:gd name="connsiteY67" fmla="*/ 216476 h 249929"/>
                <a:gd name="connsiteX68" fmla="*/ 2080795 w 3249299"/>
                <a:gd name="connsiteY68" fmla="*/ 33453 h 249929"/>
                <a:gd name="connsiteX69" fmla="*/ 2114248 w 3249299"/>
                <a:gd name="connsiteY69" fmla="*/ 0 h 249929"/>
                <a:gd name="connsiteX70" fmla="*/ 1991848 w 3249299"/>
                <a:gd name="connsiteY70" fmla="*/ 0 h 249929"/>
                <a:gd name="connsiteX71" fmla="*/ 2025301 w 3249299"/>
                <a:gd name="connsiteY71" fmla="*/ 33453 h 249929"/>
                <a:gd name="connsiteX72" fmla="*/ 2025301 w 3249299"/>
                <a:gd name="connsiteY72" fmla="*/ 216476 h 249929"/>
                <a:gd name="connsiteX73" fmla="*/ 1991848 w 3249299"/>
                <a:gd name="connsiteY73" fmla="*/ 249929 h 249929"/>
                <a:gd name="connsiteX74" fmla="*/ 1958395 w 3249299"/>
                <a:gd name="connsiteY74" fmla="*/ 216476 h 249929"/>
                <a:gd name="connsiteX75" fmla="*/ 1958395 w 3249299"/>
                <a:gd name="connsiteY75" fmla="*/ 33453 h 249929"/>
                <a:gd name="connsiteX76" fmla="*/ 1991848 w 3249299"/>
                <a:gd name="connsiteY76" fmla="*/ 0 h 249929"/>
                <a:gd name="connsiteX77" fmla="*/ 1869448 w 3249299"/>
                <a:gd name="connsiteY77" fmla="*/ 0 h 249929"/>
                <a:gd name="connsiteX78" fmla="*/ 1902901 w 3249299"/>
                <a:gd name="connsiteY78" fmla="*/ 33453 h 249929"/>
                <a:gd name="connsiteX79" fmla="*/ 1902901 w 3249299"/>
                <a:gd name="connsiteY79" fmla="*/ 216476 h 249929"/>
                <a:gd name="connsiteX80" fmla="*/ 1869448 w 3249299"/>
                <a:gd name="connsiteY80" fmla="*/ 249929 h 249929"/>
                <a:gd name="connsiteX81" fmla="*/ 1835995 w 3249299"/>
                <a:gd name="connsiteY81" fmla="*/ 216476 h 249929"/>
                <a:gd name="connsiteX82" fmla="*/ 1835995 w 3249299"/>
                <a:gd name="connsiteY82" fmla="*/ 33453 h 249929"/>
                <a:gd name="connsiteX83" fmla="*/ 1869448 w 3249299"/>
                <a:gd name="connsiteY83" fmla="*/ 0 h 249929"/>
                <a:gd name="connsiteX84" fmla="*/ 1747049 w 3249299"/>
                <a:gd name="connsiteY84" fmla="*/ 0 h 249929"/>
                <a:gd name="connsiteX85" fmla="*/ 1780502 w 3249299"/>
                <a:gd name="connsiteY85" fmla="*/ 33453 h 249929"/>
                <a:gd name="connsiteX86" fmla="*/ 1780502 w 3249299"/>
                <a:gd name="connsiteY86" fmla="*/ 216476 h 249929"/>
                <a:gd name="connsiteX87" fmla="*/ 1747049 w 3249299"/>
                <a:gd name="connsiteY87" fmla="*/ 249929 h 249929"/>
                <a:gd name="connsiteX88" fmla="*/ 1713596 w 3249299"/>
                <a:gd name="connsiteY88" fmla="*/ 216476 h 249929"/>
                <a:gd name="connsiteX89" fmla="*/ 1713596 w 3249299"/>
                <a:gd name="connsiteY89" fmla="*/ 33453 h 249929"/>
                <a:gd name="connsiteX90" fmla="*/ 1747049 w 3249299"/>
                <a:gd name="connsiteY90" fmla="*/ 0 h 249929"/>
                <a:gd name="connsiteX91" fmla="*/ 1624649 w 3249299"/>
                <a:gd name="connsiteY91" fmla="*/ 0 h 249929"/>
                <a:gd name="connsiteX92" fmla="*/ 1658102 w 3249299"/>
                <a:gd name="connsiteY92" fmla="*/ 33453 h 249929"/>
                <a:gd name="connsiteX93" fmla="*/ 1658102 w 3249299"/>
                <a:gd name="connsiteY93" fmla="*/ 216476 h 249929"/>
                <a:gd name="connsiteX94" fmla="*/ 1624649 w 3249299"/>
                <a:gd name="connsiteY94" fmla="*/ 249929 h 249929"/>
                <a:gd name="connsiteX95" fmla="*/ 1591196 w 3249299"/>
                <a:gd name="connsiteY95" fmla="*/ 216476 h 249929"/>
                <a:gd name="connsiteX96" fmla="*/ 1591196 w 3249299"/>
                <a:gd name="connsiteY96" fmla="*/ 33453 h 249929"/>
                <a:gd name="connsiteX97" fmla="*/ 1624649 w 3249299"/>
                <a:gd name="connsiteY97" fmla="*/ 0 h 249929"/>
                <a:gd name="connsiteX98" fmla="*/ 1502249 w 3249299"/>
                <a:gd name="connsiteY98" fmla="*/ 0 h 249929"/>
                <a:gd name="connsiteX99" fmla="*/ 1535702 w 3249299"/>
                <a:gd name="connsiteY99" fmla="*/ 33453 h 249929"/>
                <a:gd name="connsiteX100" fmla="*/ 1535702 w 3249299"/>
                <a:gd name="connsiteY100" fmla="*/ 216476 h 249929"/>
                <a:gd name="connsiteX101" fmla="*/ 1502249 w 3249299"/>
                <a:gd name="connsiteY101" fmla="*/ 249929 h 249929"/>
                <a:gd name="connsiteX102" fmla="*/ 1468796 w 3249299"/>
                <a:gd name="connsiteY102" fmla="*/ 216476 h 249929"/>
                <a:gd name="connsiteX103" fmla="*/ 1468796 w 3249299"/>
                <a:gd name="connsiteY103" fmla="*/ 33453 h 249929"/>
                <a:gd name="connsiteX104" fmla="*/ 1502249 w 3249299"/>
                <a:gd name="connsiteY104" fmla="*/ 0 h 249929"/>
                <a:gd name="connsiteX105" fmla="*/ 1379850 w 3249299"/>
                <a:gd name="connsiteY105" fmla="*/ 0 h 249929"/>
                <a:gd name="connsiteX106" fmla="*/ 1413303 w 3249299"/>
                <a:gd name="connsiteY106" fmla="*/ 33453 h 249929"/>
                <a:gd name="connsiteX107" fmla="*/ 1413303 w 3249299"/>
                <a:gd name="connsiteY107" fmla="*/ 216476 h 249929"/>
                <a:gd name="connsiteX108" fmla="*/ 1379850 w 3249299"/>
                <a:gd name="connsiteY108" fmla="*/ 249929 h 249929"/>
                <a:gd name="connsiteX109" fmla="*/ 1346397 w 3249299"/>
                <a:gd name="connsiteY109" fmla="*/ 216476 h 249929"/>
                <a:gd name="connsiteX110" fmla="*/ 1346397 w 3249299"/>
                <a:gd name="connsiteY110" fmla="*/ 33453 h 249929"/>
                <a:gd name="connsiteX111" fmla="*/ 1379850 w 3249299"/>
                <a:gd name="connsiteY111" fmla="*/ 0 h 249929"/>
                <a:gd name="connsiteX112" fmla="*/ 1257450 w 3249299"/>
                <a:gd name="connsiteY112" fmla="*/ 0 h 249929"/>
                <a:gd name="connsiteX113" fmla="*/ 1290903 w 3249299"/>
                <a:gd name="connsiteY113" fmla="*/ 33453 h 249929"/>
                <a:gd name="connsiteX114" fmla="*/ 1290903 w 3249299"/>
                <a:gd name="connsiteY114" fmla="*/ 216476 h 249929"/>
                <a:gd name="connsiteX115" fmla="*/ 1257450 w 3249299"/>
                <a:gd name="connsiteY115" fmla="*/ 249929 h 249929"/>
                <a:gd name="connsiteX116" fmla="*/ 1223997 w 3249299"/>
                <a:gd name="connsiteY116" fmla="*/ 216476 h 249929"/>
                <a:gd name="connsiteX117" fmla="*/ 1223997 w 3249299"/>
                <a:gd name="connsiteY117" fmla="*/ 33453 h 249929"/>
                <a:gd name="connsiteX118" fmla="*/ 1257450 w 3249299"/>
                <a:gd name="connsiteY118" fmla="*/ 0 h 249929"/>
                <a:gd name="connsiteX119" fmla="*/ 1135050 w 3249299"/>
                <a:gd name="connsiteY119" fmla="*/ 0 h 249929"/>
                <a:gd name="connsiteX120" fmla="*/ 1168503 w 3249299"/>
                <a:gd name="connsiteY120" fmla="*/ 33453 h 249929"/>
                <a:gd name="connsiteX121" fmla="*/ 1168503 w 3249299"/>
                <a:gd name="connsiteY121" fmla="*/ 216476 h 249929"/>
                <a:gd name="connsiteX122" fmla="*/ 1135050 w 3249299"/>
                <a:gd name="connsiteY122" fmla="*/ 249929 h 249929"/>
                <a:gd name="connsiteX123" fmla="*/ 1101597 w 3249299"/>
                <a:gd name="connsiteY123" fmla="*/ 216476 h 249929"/>
                <a:gd name="connsiteX124" fmla="*/ 1101597 w 3249299"/>
                <a:gd name="connsiteY124" fmla="*/ 33453 h 249929"/>
                <a:gd name="connsiteX125" fmla="*/ 1135050 w 3249299"/>
                <a:gd name="connsiteY125" fmla="*/ 0 h 249929"/>
                <a:gd name="connsiteX126" fmla="*/ 1012650 w 3249299"/>
                <a:gd name="connsiteY126" fmla="*/ 0 h 249929"/>
                <a:gd name="connsiteX127" fmla="*/ 1046103 w 3249299"/>
                <a:gd name="connsiteY127" fmla="*/ 33453 h 249929"/>
                <a:gd name="connsiteX128" fmla="*/ 1046103 w 3249299"/>
                <a:gd name="connsiteY128" fmla="*/ 216476 h 249929"/>
                <a:gd name="connsiteX129" fmla="*/ 1012650 w 3249299"/>
                <a:gd name="connsiteY129" fmla="*/ 249929 h 249929"/>
                <a:gd name="connsiteX130" fmla="*/ 979197 w 3249299"/>
                <a:gd name="connsiteY130" fmla="*/ 216476 h 249929"/>
                <a:gd name="connsiteX131" fmla="*/ 979197 w 3249299"/>
                <a:gd name="connsiteY131" fmla="*/ 33453 h 249929"/>
                <a:gd name="connsiteX132" fmla="*/ 1012650 w 3249299"/>
                <a:gd name="connsiteY132" fmla="*/ 0 h 249929"/>
                <a:gd name="connsiteX133" fmla="*/ 890251 w 3249299"/>
                <a:gd name="connsiteY133" fmla="*/ 0 h 249929"/>
                <a:gd name="connsiteX134" fmla="*/ 923704 w 3249299"/>
                <a:gd name="connsiteY134" fmla="*/ 33453 h 249929"/>
                <a:gd name="connsiteX135" fmla="*/ 923704 w 3249299"/>
                <a:gd name="connsiteY135" fmla="*/ 216476 h 249929"/>
                <a:gd name="connsiteX136" fmla="*/ 890251 w 3249299"/>
                <a:gd name="connsiteY136" fmla="*/ 249929 h 249929"/>
                <a:gd name="connsiteX137" fmla="*/ 856798 w 3249299"/>
                <a:gd name="connsiteY137" fmla="*/ 216476 h 249929"/>
                <a:gd name="connsiteX138" fmla="*/ 856798 w 3249299"/>
                <a:gd name="connsiteY138" fmla="*/ 33453 h 249929"/>
                <a:gd name="connsiteX139" fmla="*/ 890251 w 3249299"/>
                <a:gd name="connsiteY139" fmla="*/ 0 h 249929"/>
                <a:gd name="connsiteX140" fmla="*/ 767851 w 3249299"/>
                <a:gd name="connsiteY140" fmla="*/ 0 h 249929"/>
                <a:gd name="connsiteX141" fmla="*/ 801304 w 3249299"/>
                <a:gd name="connsiteY141" fmla="*/ 33453 h 249929"/>
                <a:gd name="connsiteX142" fmla="*/ 801304 w 3249299"/>
                <a:gd name="connsiteY142" fmla="*/ 216476 h 249929"/>
                <a:gd name="connsiteX143" fmla="*/ 767851 w 3249299"/>
                <a:gd name="connsiteY143" fmla="*/ 249929 h 249929"/>
                <a:gd name="connsiteX144" fmla="*/ 734398 w 3249299"/>
                <a:gd name="connsiteY144" fmla="*/ 216476 h 249929"/>
                <a:gd name="connsiteX145" fmla="*/ 734398 w 3249299"/>
                <a:gd name="connsiteY145" fmla="*/ 33453 h 249929"/>
                <a:gd name="connsiteX146" fmla="*/ 767851 w 3249299"/>
                <a:gd name="connsiteY146" fmla="*/ 0 h 249929"/>
                <a:gd name="connsiteX147" fmla="*/ 645451 w 3249299"/>
                <a:gd name="connsiteY147" fmla="*/ 0 h 249929"/>
                <a:gd name="connsiteX148" fmla="*/ 678904 w 3249299"/>
                <a:gd name="connsiteY148" fmla="*/ 33453 h 249929"/>
                <a:gd name="connsiteX149" fmla="*/ 678904 w 3249299"/>
                <a:gd name="connsiteY149" fmla="*/ 216476 h 249929"/>
                <a:gd name="connsiteX150" fmla="*/ 645451 w 3249299"/>
                <a:gd name="connsiteY150" fmla="*/ 249929 h 249929"/>
                <a:gd name="connsiteX151" fmla="*/ 611998 w 3249299"/>
                <a:gd name="connsiteY151" fmla="*/ 216476 h 249929"/>
                <a:gd name="connsiteX152" fmla="*/ 611998 w 3249299"/>
                <a:gd name="connsiteY152" fmla="*/ 33453 h 249929"/>
                <a:gd name="connsiteX153" fmla="*/ 645451 w 3249299"/>
                <a:gd name="connsiteY153" fmla="*/ 0 h 249929"/>
                <a:gd name="connsiteX154" fmla="*/ 523051 w 3249299"/>
                <a:gd name="connsiteY154" fmla="*/ 0 h 249929"/>
                <a:gd name="connsiteX155" fmla="*/ 556504 w 3249299"/>
                <a:gd name="connsiteY155" fmla="*/ 33453 h 249929"/>
                <a:gd name="connsiteX156" fmla="*/ 556504 w 3249299"/>
                <a:gd name="connsiteY156" fmla="*/ 216476 h 249929"/>
                <a:gd name="connsiteX157" fmla="*/ 523051 w 3249299"/>
                <a:gd name="connsiteY157" fmla="*/ 249929 h 249929"/>
                <a:gd name="connsiteX158" fmla="*/ 489598 w 3249299"/>
                <a:gd name="connsiteY158" fmla="*/ 216476 h 249929"/>
                <a:gd name="connsiteX159" fmla="*/ 489598 w 3249299"/>
                <a:gd name="connsiteY159" fmla="*/ 33453 h 249929"/>
                <a:gd name="connsiteX160" fmla="*/ 523051 w 3249299"/>
                <a:gd name="connsiteY160" fmla="*/ 0 h 249929"/>
                <a:gd name="connsiteX161" fmla="*/ 400652 w 3249299"/>
                <a:gd name="connsiteY161" fmla="*/ 0 h 249929"/>
                <a:gd name="connsiteX162" fmla="*/ 434105 w 3249299"/>
                <a:gd name="connsiteY162" fmla="*/ 33453 h 249929"/>
                <a:gd name="connsiteX163" fmla="*/ 434105 w 3249299"/>
                <a:gd name="connsiteY163" fmla="*/ 216476 h 249929"/>
                <a:gd name="connsiteX164" fmla="*/ 400652 w 3249299"/>
                <a:gd name="connsiteY164" fmla="*/ 249929 h 249929"/>
                <a:gd name="connsiteX165" fmla="*/ 367199 w 3249299"/>
                <a:gd name="connsiteY165" fmla="*/ 216476 h 249929"/>
                <a:gd name="connsiteX166" fmla="*/ 367199 w 3249299"/>
                <a:gd name="connsiteY166" fmla="*/ 33453 h 249929"/>
                <a:gd name="connsiteX167" fmla="*/ 400652 w 3249299"/>
                <a:gd name="connsiteY167" fmla="*/ 0 h 249929"/>
                <a:gd name="connsiteX168" fmla="*/ 278252 w 3249299"/>
                <a:gd name="connsiteY168" fmla="*/ 0 h 249929"/>
                <a:gd name="connsiteX169" fmla="*/ 311705 w 3249299"/>
                <a:gd name="connsiteY169" fmla="*/ 33453 h 249929"/>
                <a:gd name="connsiteX170" fmla="*/ 311705 w 3249299"/>
                <a:gd name="connsiteY170" fmla="*/ 216476 h 249929"/>
                <a:gd name="connsiteX171" fmla="*/ 278252 w 3249299"/>
                <a:gd name="connsiteY171" fmla="*/ 249929 h 249929"/>
                <a:gd name="connsiteX172" fmla="*/ 244799 w 3249299"/>
                <a:gd name="connsiteY172" fmla="*/ 216476 h 249929"/>
                <a:gd name="connsiteX173" fmla="*/ 244799 w 3249299"/>
                <a:gd name="connsiteY173" fmla="*/ 33453 h 249929"/>
                <a:gd name="connsiteX174" fmla="*/ 278252 w 3249299"/>
                <a:gd name="connsiteY174" fmla="*/ 0 h 249929"/>
                <a:gd name="connsiteX175" fmla="*/ 155852 w 3249299"/>
                <a:gd name="connsiteY175" fmla="*/ 0 h 249929"/>
                <a:gd name="connsiteX176" fmla="*/ 189305 w 3249299"/>
                <a:gd name="connsiteY176" fmla="*/ 33453 h 249929"/>
                <a:gd name="connsiteX177" fmla="*/ 189305 w 3249299"/>
                <a:gd name="connsiteY177" fmla="*/ 216476 h 249929"/>
                <a:gd name="connsiteX178" fmla="*/ 155852 w 3249299"/>
                <a:gd name="connsiteY178" fmla="*/ 249929 h 249929"/>
                <a:gd name="connsiteX179" fmla="*/ 122399 w 3249299"/>
                <a:gd name="connsiteY179" fmla="*/ 216476 h 249929"/>
                <a:gd name="connsiteX180" fmla="*/ 122399 w 3249299"/>
                <a:gd name="connsiteY180" fmla="*/ 33453 h 249929"/>
                <a:gd name="connsiteX181" fmla="*/ 155852 w 3249299"/>
                <a:gd name="connsiteY181" fmla="*/ 0 h 249929"/>
                <a:gd name="connsiteX182" fmla="*/ 33453 w 3249299"/>
                <a:gd name="connsiteY182" fmla="*/ 0 h 249929"/>
                <a:gd name="connsiteX183" fmla="*/ 66906 w 3249299"/>
                <a:gd name="connsiteY183" fmla="*/ 33453 h 249929"/>
                <a:gd name="connsiteX184" fmla="*/ 66906 w 3249299"/>
                <a:gd name="connsiteY184" fmla="*/ 216476 h 249929"/>
                <a:gd name="connsiteX185" fmla="*/ 33453 w 3249299"/>
                <a:gd name="connsiteY185" fmla="*/ 249929 h 249929"/>
                <a:gd name="connsiteX186" fmla="*/ 0 w 3249299"/>
                <a:gd name="connsiteY186" fmla="*/ 216476 h 249929"/>
                <a:gd name="connsiteX187" fmla="*/ 0 w 3249299"/>
                <a:gd name="connsiteY187" fmla="*/ 33453 h 249929"/>
                <a:gd name="connsiteX188" fmla="*/ 33453 w 3249299"/>
                <a:gd name="connsiteY188" fmla="*/ 0 h 24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3249299" h="249929">
                  <a:moveTo>
                    <a:pt x="3215846" y="0"/>
                  </a:moveTo>
                  <a:cubicBezTo>
                    <a:pt x="3234322" y="0"/>
                    <a:pt x="3249299" y="14977"/>
                    <a:pt x="3249299" y="33453"/>
                  </a:cubicBezTo>
                  <a:lnTo>
                    <a:pt x="3249299" y="216476"/>
                  </a:lnTo>
                  <a:cubicBezTo>
                    <a:pt x="3249299" y="234952"/>
                    <a:pt x="3234322" y="249929"/>
                    <a:pt x="3215846" y="249929"/>
                  </a:cubicBezTo>
                  <a:cubicBezTo>
                    <a:pt x="3197370" y="249929"/>
                    <a:pt x="3182393" y="234952"/>
                    <a:pt x="3182393" y="216476"/>
                  </a:cubicBezTo>
                  <a:lnTo>
                    <a:pt x="3182393" y="33453"/>
                  </a:lnTo>
                  <a:cubicBezTo>
                    <a:pt x="3182393" y="14977"/>
                    <a:pt x="3197370" y="0"/>
                    <a:pt x="3215846" y="0"/>
                  </a:cubicBezTo>
                  <a:close/>
                  <a:moveTo>
                    <a:pt x="3093446" y="0"/>
                  </a:moveTo>
                  <a:cubicBezTo>
                    <a:pt x="3111922" y="0"/>
                    <a:pt x="3126899" y="14977"/>
                    <a:pt x="3126899" y="33453"/>
                  </a:cubicBezTo>
                  <a:lnTo>
                    <a:pt x="3126899" y="216476"/>
                  </a:lnTo>
                  <a:cubicBezTo>
                    <a:pt x="3126899" y="234952"/>
                    <a:pt x="3111922" y="249929"/>
                    <a:pt x="3093446" y="249929"/>
                  </a:cubicBezTo>
                  <a:cubicBezTo>
                    <a:pt x="3074970" y="249929"/>
                    <a:pt x="3059993" y="234952"/>
                    <a:pt x="3059993" y="216476"/>
                  </a:cubicBezTo>
                  <a:lnTo>
                    <a:pt x="3059993" y="33453"/>
                  </a:lnTo>
                  <a:cubicBezTo>
                    <a:pt x="3059993" y="14977"/>
                    <a:pt x="3074970" y="0"/>
                    <a:pt x="3093446" y="0"/>
                  </a:cubicBezTo>
                  <a:close/>
                  <a:moveTo>
                    <a:pt x="2971046" y="0"/>
                  </a:moveTo>
                  <a:cubicBezTo>
                    <a:pt x="2989522" y="0"/>
                    <a:pt x="3004499" y="14977"/>
                    <a:pt x="3004499" y="33453"/>
                  </a:cubicBezTo>
                  <a:lnTo>
                    <a:pt x="3004499" y="216476"/>
                  </a:lnTo>
                  <a:cubicBezTo>
                    <a:pt x="3004499" y="234952"/>
                    <a:pt x="2989522" y="249929"/>
                    <a:pt x="2971046" y="249929"/>
                  </a:cubicBezTo>
                  <a:cubicBezTo>
                    <a:pt x="2952570" y="249929"/>
                    <a:pt x="2937593" y="234952"/>
                    <a:pt x="2937593" y="216476"/>
                  </a:cubicBezTo>
                  <a:lnTo>
                    <a:pt x="2937593" y="33453"/>
                  </a:lnTo>
                  <a:cubicBezTo>
                    <a:pt x="2937593" y="14977"/>
                    <a:pt x="2952570" y="0"/>
                    <a:pt x="2971046" y="0"/>
                  </a:cubicBezTo>
                  <a:close/>
                  <a:moveTo>
                    <a:pt x="2848646" y="0"/>
                  </a:moveTo>
                  <a:cubicBezTo>
                    <a:pt x="2867122" y="0"/>
                    <a:pt x="2882099" y="14977"/>
                    <a:pt x="2882099" y="33453"/>
                  </a:cubicBezTo>
                  <a:lnTo>
                    <a:pt x="2882099" y="216476"/>
                  </a:lnTo>
                  <a:cubicBezTo>
                    <a:pt x="2882099" y="234952"/>
                    <a:pt x="2867122" y="249929"/>
                    <a:pt x="2848646" y="249929"/>
                  </a:cubicBezTo>
                  <a:cubicBezTo>
                    <a:pt x="2830170" y="249929"/>
                    <a:pt x="2815193" y="234952"/>
                    <a:pt x="2815193" y="216476"/>
                  </a:cubicBezTo>
                  <a:lnTo>
                    <a:pt x="2815193" y="33453"/>
                  </a:lnTo>
                  <a:cubicBezTo>
                    <a:pt x="2815193" y="14977"/>
                    <a:pt x="2830170" y="0"/>
                    <a:pt x="2848646" y="0"/>
                  </a:cubicBezTo>
                  <a:close/>
                  <a:moveTo>
                    <a:pt x="2726247" y="0"/>
                  </a:moveTo>
                  <a:cubicBezTo>
                    <a:pt x="2744723" y="0"/>
                    <a:pt x="2759700" y="14977"/>
                    <a:pt x="2759700" y="33453"/>
                  </a:cubicBezTo>
                  <a:lnTo>
                    <a:pt x="2759700" y="216476"/>
                  </a:lnTo>
                  <a:cubicBezTo>
                    <a:pt x="2759700" y="234952"/>
                    <a:pt x="2744723" y="249929"/>
                    <a:pt x="2726247" y="249929"/>
                  </a:cubicBezTo>
                  <a:cubicBezTo>
                    <a:pt x="2707771" y="249929"/>
                    <a:pt x="2692794" y="234952"/>
                    <a:pt x="2692794" y="216476"/>
                  </a:cubicBezTo>
                  <a:lnTo>
                    <a:pt x="2692794" y="33453"/>
                  </a:lnTo>
                  <a:cubicBezTo>
                    <a:pt x="2692794" y="14977"/>
                    <a:pt x="2707771" y="0"/>
                    <a:pt x="2726247" y="0"/>
                  </a:cubicBezTo>
                  <a:close/>
                  <a:moveTo>
                    <a:pt x="2603847" y="0"/>
                  </a:moveTo>
                  <a:cubicBezTo>
                    <a:pt x="2622323" y="0"/>
                    <a:pt x="2637300" y="14977"/>
                    <a:pt x="2637300" y="33453"/>
                  </a:cubicBezTo>
                  <a:lnTo>
                    <a:pt x="2637300" y="216476"/>
                  </a:lnTo>
                  <a:cubicBezTo>
                    <a:pt x="2637300" y="234952"/>
                    <a:pt x="2622323" y="249929"/>
                    <a:pt x="2603847" y="249929"/>
                  </a:cubicBezTo>
                  <a:cubicBezTo>
                    <a:pt x="2585371" y="249929"/>
                    <a:pt x="2570394" y="234952"/>
                    <a:pt x="2570394" y="216476"/>
                  </a:cubicBezTo>
                  <a:lnTo>
                    <a:pt x="2570394" y="33453"/>
                  </a:lnTo>
                  <a:cubicBezTo>
                    <a:pt x="2570394" y="14977"/>
                    <a:pt x="2585371" y="0"/>
                    <a:pt x="2603847" y="0"/>
                  </a:cubicBezTo>
                  <a:close/>
                  <a:moveTo>
                    <a:pt x="2481447" y="0"/>
                  </a:moveTo>
                  <a:cubicBezTo>
                    <a:pt x="2499923" y="0"/>
                    <a:pt x="2514900" y="14977"/>
                    <a:pt x="2514900" y="33453"/>
                  </a:cubicBezTo>
                  <a:lnTo>
                    <a:pt x="2514900" y="216476"/>
                  </a:lnTo>
                  <a:cubicBezTo>
                    <a:pt x="2514900" y="234952"/>
                    <a:pt x="2499923" y="249929"/>
                    <a:pt x="2481447" y="249929"/>
                  </a:cubicBezTo>
                  <a:cubicBezTo>
                    <a:pt x="2462971" y="249929"/>
                    <a:pt x="2447994" y="234952"/>
                    <a:pt x="2447994" y="216476"/>
                  </a:cubicBezTo>
                  <a:lnTo>
                    <a:pt x="2447994" y="33453"/>
                  </a:lnTo>
                  <a:cubicBezTo>
                    <a:pt x="2447994" y="14977"/>
                    <a:pt x="2462971" y="0"/>
                    <a:pt x="2481447" y="0"/>
                  </a:cubicBezTo>
                  <a:close/>
                  <a:moveTo>
                    <a:pt x="2359047" y="0"/>
                  </a:moveTo>
                  <a:cubicBezTo>
                    <a:pt x="2377523" y="0"/>
                    <a:pt x="2392500" y="14977"/>
                    <a:pt x="2392500" y="33453"/>
                  </a:cubicBezTo>
                  <a:lnTo>
                    <a:pt x="2392500" y="216476"/>
                  </a:lnTo>
                  <a:cubicBezTo>
                    <a:pt x="2392500" y="234952"/>
                    <a:pt x="2377523" y="249929"/>
                    <a:pt x="2359047" y="249929"/>
                  </a:cubicBezTo>
                  <a:cubicBezTo>
                    <a:pt x="2340571" y="249929"/>
                    <a:pt x="2325594" y="234952"/>
                    <a:pt x="2325594" y="216476"/>
                  </a:cubicBezTo>
                  <a:lnTo>
                    <a:pt x="2325594" y="33453"/>
                  </a:lnTo>
                  <a:cubicBezTo>
                    <a:pt x="2325594" y="14977"/>
                    <a:pt x="2340571" y="0"/>
                    <a:pt x="2359047" y="0"/>
                  </a:cubicBezTo>
                  <a:close/>
                  <a:moveTo>
                    <a:pt x="2236648" y="0"/>
                  </a:moveTo>
                  <a:cubicBezTo>
                    <a:pt x="2255124" y="0"/>
                    <a:pt x="2270101" y="14977"/>
                    <a:pt x="2270101" y="33453"/>
                  </a:cubicBezTo>
                  <a:lnTo>
                    <a:pt x="2270101" y="216476"/>
                  </a:lnTo>
                  <a:cubicBezTo>
                    <a:pt x="2270101" y="234952"/>
                    <a:pt x="2255124" y="249929"/>
                    <a:pt x="2236648" y="249929"/>
                  </a:cubicBezTo>
                  <a:cubicBezTo>
                    <a:pt x="2218172" y="249929"/>
                    <a:pt x="2203195" y="234952"/>
                    <a:pt x="2203195" y="216476"/>
                  </a:cubicBezTo>
                  <a:lnTo>
                    <a:pt x="2203195" y="33453"/>
                  </a:lnTo>
                  <a:cubicBezTo>
                    <a:pt x="2203195" y="14977"/>
                    <a:pt x="2218172" y="0"/>
                    <a:pt x="2236648" y="0"/>
                  </a:cubicBezTo>
                  <a:close/>
                  <a:moveTo>
                    <a:pt x="2114248" y="0"/>
                  </a:moveTo>
                  <a:cubicBezTo>
                    <a:pt x="2132724" y="0"/>
                    <a:pt x="2147701" y="14977"/>
                    <a:pt x="2147701" y="33453"/>
                  </a:cubicBezTo>
                  <a:lnTo>
                    <a:pt x="2147701" y="216476"/>
                  </a:lnTo>
                  <a:cubicBezTo>
                    <a:pt x="2147701" y="234952"/>
                    <a:pt x="2132724" y="249929"/>
                    <a:pt x="2114248" y="249929"/>
                  </a:cubicBezTo>
                  <a:cubicBezTo>
                    <a:pt x="2095772" y="249929"/>
                    <a:pt x="2080795" y="234952"/>
                    <a:pt x="2080795" y="216476"/>
                  </a:cubicBezTo>
                  <a:lnTo>
                    <a:pt x="2080795" y="33453"/>
                  </a:lnTo>
                  <a:cubicBezTo>
                    <a:pt x="2080795" y="14977"/>
                    <a:pt x="2095772" y="0"/>
                    <a:pt x="2114248" y="0"/>
                  </a:cubicBezTo>
                  <a:close/>
                  <a:moveTo>
                    <a:pt x="1991848" y="0"/>
                  </a:moveTo>
                  <a:cubicBezTo>
                    <a:pt x="2010324" y="0"/>
                    <a:pt x="2025301" y="14977"/>
                    <a:pt x="2025301" y="33453"/>
                  </a:cubicBezTo>
                  <a:lnTo>
                    <a:pt x="2025301" y="216476"/>
                  </a:lnTo>
                  <a:cubicBezTo>
                    <a:pt x="2025301" y="234952"/>
                    <a:pt x="2010324" y="249929"/>
                    <a:pt x="1991848" y="249929"/>
                  </a:cubicBezTo>
                  <a:cubicBezTo>
                    <a:pt x="1973372" y="249929"/>
                    <a:pt x="1958395" y="234952"/>
                    <a:pt x="1958395" y="216476"/>
                  </a:cubicBezTo>
                  <a:lnTo>
                    <a:pt x="1958395" y="33453"/>
                  </a:lnTo>
                  <a:cubicBezTo>
                    <a:pt x="1958395" y="14977"/>
                    <a:pt x="1973372" y="0"/>
                    <a:pt x="1991848" y="0"/>
                  </a:cubicBezTo>
                  <a:close/>
                  <a:moveTo>
                    <a:pt x="1869448" y="0"/>
                  </a:moveTo>
                  <a:cubicBezTo>
                    <a:pt x="1887924" y="0"/>
                    <a:pt x="1902901" y="14977"/>
                    <a:pt x="1902901" y="33453"/>
                  </a:cubicBezTo>
                  <a:lnTo>
                    <a:pt x="1902901" y="216476"/>
                  </a:lnTo>
                  <a:cubicBezTo>
                    <a:pt x="1902901" y="234952"/>
                    <a:pt x="1887924" y="249929"/>
                    <a:pt x="1869448" y="249929"/>
                  </a:cubicBezTo>
                  <a:cubicBezTo>
                    <a:pt x="1850972" y="249929"/>
                    <a:pt x="1835995" y="234952"/>
                    <a:pt x="1835995" y="216476"/>
                  </a:cubicBezTo>
                  <a:lnTo>
                    <a:pt x="1835995" y="33453"/>
                  </a:lnTo>
                  <a:cubicBezTo>
                    <a:pt x="1835995" y="14977"/>
                    <a:pt x="1850972" y="0"/>
                    <a:pt x="1869448" y="0"/>
                  </a:cubicBezTo>
                  <a:close/>
                  <a:moveTo>
                    <a:pt x="1747049" y="0"/>
                  </a:moveTo>
                  <a:cubicBezTo>
                    <a:pt x="1765525" y="0"/>
                    <a:pt x="1780502" y="14977"/>
                    <a:pt x="1780502" y="33453"/>
                  </a:cubicBezTo>
                  <a:lnTo>
                    <a:pt x="1780502" y="216476"/>
                  </a:lnTo>
                  <a:cubicBezTo>
                    <a:pt x="1780502" y="234952"/>
                    <a:pt x="1765525" y="249929"/>
                    <a:pt x="1747049" y="249929"/>
                  </a:cubicBezTo>
                  <a:cubicBezTo>
                    <a:pt x="1728573" y="249929"/>
                    <a:pt x="1713596" y="234952"/>
                    <a:pt x="1713596" y="216476"/>
                  </a:cubicBezTo>
                  <a:lnTo>
                    <a:pt x="1713596" y="33453"/>
                  </a:lnTo>
                  <a:cubicBezTo>
                    <a:pt x="1713596" y="14977"/>
                    <a:pt x="1728573" y="0"/>
                    <a:pt x="1747049" y="0"/>
                  </a:cubicBezTo>
                  <a:close/>
                  <a:moveTo>
                    <a:pt x="1624649" y="0"/>
                  </a:moveTo>
                  <a:cubicBezTo>
                    <a:pt x="1643125" y="0"/>
                    <a:pt x="1658102" y="14977"/>
                    <a:pt x="1658102" y="33453"/>
                  </a:cubicBezTo>
                  <a:lnTo>
                    <a:pt x="1658102" y="216476"/>
                  </a:lnTo>
                  <a:cubicBezTo>
                    <a:pt x="1658102" y="234952"/>
                    <a:pt x="1643125" y="249929"/>
                    <a:pt x="1624649" y="249929"/>
                  </a:cubicBezTo>
                  <a:cubicBezTo>
                    <a:pt x="1606173" y="249929"/>
                    <a:pt x="1591196" y="234952"/>
                    <a:pt x="1591196" y="216476"/>
                  </a:cubicBezTo>
                  <a:lnTo>
                    <a:pt x="1591196" y="33453"/>
                  </a:lnTo>
                  <a:cubicBezTo>
                    <a:pt x="1591196" y="14977"/>
                    <a:pt x="1606173" y="0"/>
                    <a:pt x="1624649" y="0"/>
                  </a:cubicBezTo>
                  <a:close/>
                  <a:moveTo>
                    <a:pt x="1502249" y="0"/>
                  </a:moveTo>
                  <a:cubicBezTo>
                    <a:pt x="1520725" y="0"/>
                    <a:pt x="1535702" y="14977"/>
                    <a:pt x="1535702" y="33453"/>
                  </a:cubicBezTo>
                  <a:lnTo>
                    <a:pt x="1535702" y="216476"/>
                  </a:lnTo>
                  <a:cubicBezTo>
                    <a:pt x="1535702" y="234952"/>
                    <a:pt x="1520725" y="249929"/>
                    <a:pt x="1502249" y="249929"/>
                  </a:cubicBezTo>
                  <a:cubicBezTo>
                    <a:pt x="1483773" y="249929"/>
                    <a:pt x="1468796" y="234952"/>
                    <a:pt x="1468796" y="216476"/>
                  </a:cubicBezTo>
                  <a:lnTo>
                    <a:pt x="1468796" y="33453"/>
                  </a:lnTo>
                  <a:cubicBezTo>
                    <a:pt x="1468796" y="14977"/>
                    <a:pt x="1483773" y="0"/>
                    <a:pt x="1502249" y="0"/>
                  </a:cubicBezTo>
                  <a:close/>
                  <a:moveTo>
                    <a:pt x="1379850" y="0"/>
                  </a:moveTo>
                  <a:cubicBezTo>
                    <a:pt x="1398326" y="0"/>
                    <a:pt x="1413303" y="14977"/>
                    <a:pt x="1413303" y="33453"/>
                  </a:cubicBezTo>
                  <a:lnTo>
                    <a:pt x="1413303" y="216476"/>
                  </a:lnTo>
                  <a:cubicBezTo>
                    <a:pt x="1413303" y="234952"/>
                    <a:pt x="1398326" y="249929"/>
                    <a:pt x="1379850" y="249929"/>
                  </a:cubicBezTo>
                  <a:cubicBezTo>
                    <a:pt x="1361374" y="249929"/>
                    <a:pt x="1346397" y="234952"/>
                    <a:pt x="1346397" y="216476"/>
                  </a:cubicBezTo>
                  <a:lnTo>
                    <a:pt x="1346397" y="33453"/>
                  </a:lnTo>
                  <a:cubicBezTo>
                    <a:pt x="1346397" y="14977"/>
                    <a:pt x="1361374" y="0"/>
                    <a:pt x="1379850" y="0"/>
                  </a:cubicBezTo>
                  <a:close/>
                  <a:moveTo>
                    <a:pt x="1257450" y="0"/>
                  </a:moveTo>
                  <a:cubicBezTo>
                    <a:pt x="1275926" y="0"/>
                    <a:pt x="1290903" y="14977"/>
                    <a:pt x="1290903" y="33453"/>
                  </a:cubicBezTo>
                  <a:lnTo>
                    <a:pt x="1290903" y="216476"/>
                  </a:lnTo>
                  <a:cubicBezTo>
                    <a:pt x="1290903" y="234952"/>
                    <a:pt x="1275926" y="249929"/>
                    <a:pt x="1257450" y="249929"/>
                  </a:cubicBezTo>
                  <a:cubicBezTo>
                    <a:pt x="1238974" y="249929"/>
                    <a:pt x="1223997" y="234952"/>
                    <a:pt x="1223997" y="216476"/>
                  </a:cubicBezTo>
                  <a:lnTo>
                    <a:pt x="1223997" y="33453"/>
                  </a:lnTo>
                  <a:cubicBezTo>
                    <a:pt x="1223997" y="14977"/>
                    <a:pt x="1238974" y="0"/>
                    <a:pt x="1257450" y="0"/>
                  </a:cubicBezTo>
                  <a:close/>
                  <a:moveTo>
                    <a:pt x="1135050" y="0"/>
                  </a:moveTo>
                  <a:cubicBezTo>
                    <a:pt x="1153526" y="0"/>
                    <a:pt x="1168503" y="14977"/>
                    <a:pt x="1168503" y="33453"/>
                  </a:cubicBezTo>
                  <a:lnTo>
                    <a:pt x="1168503" y="216476"/>
                  </a:lnTo>
                  <a:cubicBezTo>
                    <a:pt x="1168503" y="234952"/>
                    <a:pt x="1153526" y="249929"/>
                    <a:pt x="1135050" y="249929"/>
                  </a:cubicBezTo>
                  <a:cubicBezTo>
                    <a:pt x="1116574" y="249929"/>
                    <a:pt x="1101597" y="234952"/>
                    <a:pt x="1101597" y="216476"/>
                  </a:cubicBezTo>
                  <a:lnTo>
                    <a:pt x="1101597" y="33453"/>
                  </a:lnTo>
                  <a:cubicBezTo>
                    <a:pt x="1101597" y="14977"/>
                    <a:pt x="1116574" y="0"/>
                    <a:pt x="1135050" y="0"/>
                  </a:cubicBezTo>
                  <a:close/>
                  <a:moveTo>
                    <a:pt x="1012650" y="0"/>
                  </a:moveTo>
                  <a:cubicBezTo>
                    <a:pt x="1031126" y="0"/>
                    <a:pt x="1046103" y="14977"/>
                    <a:pt x="1046103" y="33453"/>
                  </a:cubicBezTo>
                  <a:lnTo>
                    <a:pt x="1046103" y="216476"/>
                  </a:lnTo>
                  <a:cubicBezTo>
                    <a:pt x="1046103" y="234952"/>
                    <a:pt x="1031126" y="249929"/>
                    <a:pt x="1012650" y="249929"/>
                  </a:cubicBezTo>
                  <a:cubicBezTo>
                    <a:pt x="994174" y="249929"/>
                    <a:pt x="979197" y="234952"/>
                    <a:pt x="979197" y="216476"/>
                  </a:cubicBezTo>
                  <a:lnTo>
                    <a:pt x="979197" y="33453"/>
                  </a:lnTo>
                  <a:cubicBezTo>
                    <a:pt x="979197" y="14977"/>
                    <a:pt x="994174" y="0"/>
                    <a:pt x="1012650" y="0"/>
                  </a:cubicBezTo>
                  <a:close/>
                  <a:moveTo>
                    <a:pt x="890251" y="0"/>
                  </a:moveTo>
                  <a:cubicBezTo>
                    <a:pt x="908727" y="0"/>
                    <a:pt x="923704" y="14977"/>
                    <a:pt x="923704" y="33453"/>
                  </a:cubicBezTo>
                  <a:lnTo>
                    <a:pt x="923704" y="216476"/>
                  </a:lnTo>
                  <a:cubicBezTo>
                    <a:pt x="923704" y="234952"/>
                    <a:pt x="908727" y="249929"/>
                    <a:pt x="890251" y="249929"/>
                  </a:cubicBezTo>
                  <a:cubicBezTo>
                    <a:pt x="871775" y="249929"/>
                    <a:pt x="856798" y="234952"/>
                    <a:pt x="856798" y="216476"/>
                  </a:cubicBezTo>
                  <a:lnTo>
                    <a:pt x="856798" y="33453"/>
                  </a:lnTo>
                  <a:cubicBezTo>
                    <a:pt x="856798" y="14977"/>
                    <a:pt x="871775" y="0"/>
                    <a:pt x="890251" y="0"/>
                  </a:cubicBezTo>
                  <a:close/>
                  <a:moveTo>
                    <a:pt x="767851" y="0"/>
                  </a:moveTo>
                  <a:cubicBezTo>
                    <a:pt x="786327" y="0"/>
                    <a:pt x="801304" y="14977"/>
                    <a:pt x="801304" y="33453"/>
                  </a:cubicBezTo>
                  <a:lnTo>
                    <a:pt x="801304" y="216476"/>
                  </a:lnTo>
                  <a:cubicBezTo>
                    <a:pt x="801304" y="234952"/>
                    <a:pt x="786327" y="249929"/>
                    <a:pt x="767851" y="249929"/>
                  </a:cubicBezTo>
                  <a:cubicBezTo>
                    <a:pt x="749375" y="249929"/>
                    <a:pt x="734398" y="234952"/>
                    <a:pt x="734398" y="216476"/>
                  </a:cubicBezTo>
                  <a:lnTo>
                    <a:pt x="734398" y="33453"/>
                  </a:lnTo>
                  <a:cubicBezTo>
                    <a:pt x="734398" y="14977"/>
                    <a:pt x="749375" y="0"/>
                    <a:pt x="767851" y="0"/>
                  </a:cubicBezTo>
                  <a:close/>
                  <a:moveTo>
                    <a:pt x="645451" y="0"/>
                  </a:moveTo>
                  <a:cubicBezTo>
                    <a:pt x="663927" y="0"/>
                    <a:pt x="678904" y="14977"/>
                    <a:pt x="678904" y="33453"/>
                  </a:cubicBezTo>
                  <a:lnTo>
                    <a:pt x="678904" y="216476"/>
                  </a:lnTo>
                  <a:cubicBezTo>
                    <a:pt x="678904" y="234952"/>
                    <a:pt x="663927" y="249929"/>
                    <a:pt x="645451" y="249929"/>
                  </a:cubicBezTo>
                  <a:cubicBezTo>
                    <a:pt x="626975" y="249929"/>
                    <a:pt x="611998" y="234952"/>
                    <a:pt x="611998" y="216476"/>
                  </a:cubicBezTo>
                  <a:lnTo>
                    <a:pt x="611998" y="33453"/>
                  </a:lnTo>
                  <a:cubicBezTo>
                    <a:pt x="611998" y="14977"/>
                    <a:pt x="626975" y="0"/>
                    <a:pt x="645451" y="0"/>
                  </a:cubicBezTo>
                  <a:close/>
                  <a:moveTo>
                    <a:pt x="523051" y="0"/>
                  </a:moveTo>
                  <a:cubicBezTo>
                    <a:pt x="541527" y="0"/>
                    <a:pt x="556504" y="14977"/>
                    <a:pt x="556504" y="33453"/>
                  </a:cubicBezTo>
                  <a:lnTo>
                    <a:pt x="556504" y="216476"/>
                  </a:lnTo>
                  <a:cubicBezTo>
                    <a:pt x="556504" y="234952"/>
                    <a:pt x="541527" y="249929"/>
                    <a:pt x="523051" y="249929"/>
                  </a:cubicBezTo>
                  <a:cubicBezTo>
                    <a:pt x="504575" y="249929"/>
                    <a:pt x="489598" y="234952"/>
                    <a:pt x="489598" y="216476"/>
                  </a:cubicBezTo>
                  <a:lnTo>
                    <a:pt x="489598" y="33453"/>
                  </a:lnTo>
                  <a:cubicBezTo>
                    <a:pt x="489598" y="14977"/>
                    <a:pt x="504575" y="0"/>
                    <a:pt x="523051" y="0"/>
                  </a:cubicBezTo>
                  <a:close/>
                  <a:moveTo>
                    <a:pt x="400652" y="0"/>
                  </a:moveTo>
                  <a:cubicBezTo>
                    <a:pt x="419128" y="0"/>
                    <a:pt x="434105" y="14977"/>
                    <a:pt x="434105" y="33453"/>
                  </a:cubicBezTo>
                  <a:lnTo>
                    <a:pt x="434105" y="216476"/>
                  </a:lnTo>
                  <a:cubicBezTo>
                    <a:pt x="434105" y="234952"/>
                    <a:pt x="419128" y="249929"/>
                    <a:pt x="400652" y="249929"/>
                  </a:cubicBezTo>
                  <a:cubicBezTo>
                    <a:pt x="382176" y="249929"/>
                    <a:pt x="367199" y="234952"/>
                    <a:pt x="367199" y="216476"/>
                  </a:cubicBezTo>
                  <a:lnTo>
                    <a:pt x="367199" y="33453"/>
                  </a:lnTo>
                  <a:cubicBezTo>
                    <a:pt x="367199" y="14977"/>
                    <a:pt x="382176" y="0"/>
                    <a:pt x="400652" y="0"/>
                  </a:cubicBezTo>
                  <a:close/>
                  <a:moveTo>
                    <a:pt x="278252" y="0"/>
                  </a:moveTo>
                  <a:cubicBezTo>
                    <a:pt x="296728" y="0"/>
                    <a:pt x="311705" y="14977"/>
                    <a:pt x="311705" y="33453"/>
                  </a:cubicBezTo>
                  <a:lnTo>
                    <a:pt x="311705" y="216476"/>
                  </a:lnTo>
                  <a:cubicBezTo>
                    <a:pt x="311705" y="234952"/>
                    <a:pt x="296728" y="249929"/>
                    <a:pt x="278252" y="249929"/>
                  </a:cubicBezTo>
                  <a:cubicBezTo>
                    <a:pt x="259776" y="249929"/>
                    <a:pt x="244799" y="234952"/>
                    <a:pt x="244799" y="216476"/>
                  </a:cubicBezTo>
                  <a:lnTo>
                    <a:pt x="244799" y="33453"/>
                  </a:lnTo>
                  <a:cubicBezTo>
                    <a:pt x="244799" y="14977"/>
                    <a:pt x="259776" y="0"/>
                    <a:pt x="278252" y="0"/>
                  </a:cubicBezTo>
                  <a:close/>
                  <a:moveTo>
                    <a:pt x="155852" y="0"/>
                  </a:moveTo>
                  <a:cubicBezTo>
                    <a:pt x="174328" y="0"/>
                    <a:pt x="189305" y="14977"/>
                    <a:pt x="189305" y="33453"/>
                  </a:cubicBezTo>
                  <a:lnTo>
                    <a:pt x="189305" y="216476"/>
                  </a:lnTo>
                  <a:cubicBezTo>
                    <a:pt x="189305" y="234952"/>
                    <a:pt x="174328" y="249929"/>
                    <a:pt x="155852" y="249929"/>
                  </a:cubicBezTo>
                  <a:cubicBezTo>
                    <a:pt x="137376" y="249929"/>
                    <a:pt x="122399" y="234952"/>
                    <a:pt x="122399" y="216476"/>
                  </a:cubicBezTo>
                  <a:lnTo>
                    <a:pt x="122399" y="33453"/>
                  </a:lnTo>
                  <a:cubicBezTo>
                    <a:pt x="122399" y="14977"/>
                    <a:pt x="137376" y="0"/>
                    <a:pt x="155852" y="0"/>
                  </a:cubicBezTo>
                  <a:close/>
                  <a:moveTo>
                    <a:pt x="33453" y="0"/>
                  </a:moveTo>
                  <a:cubicBezTo>
                    <a:pt x="51929" y="0"/>
                    <a:pt x="66906" y="14977"/>
                    <a:pt x="66906" y="33453"/>
                  </a:cubicBezTo>
                  <a:lnTo>
                    <a:pt x="66906" y="216476"/>
                  </a:lnTo>
                  <a:cubicBezTo>
                    <a:pt x="66906" y="234952"/>
                    <a:pt x="51929" y="249929"/>
                    <a:pt x="33453" y="249929"/>
                  </a:cubicBezTo>
                  <a:cubicBezTo>
                    <a:pt x="14977" y="249929"/>
                    <a:pt x="0" y="234952"/>
                    <a:pt x="0" y="216476"/>
                  </a:cubicBezTo>
                  <a:lnTo>
                    <a:pt x="0" y="33453"/>
                  </a:lnTo>
                  <a:cubicBezTo>
                    <a:pt x="0" y="14977"/>
                    <a:pt x="14977" y="0"/>
                    <a:pt x="3345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26998"/>
                </a:gs>
                <a:gs pos="100000">
                  <a:srgbClr val="D9D9D9"/>
                </a:gs>
                <a:gs pos="59000">
                  <a:srgbClr val="026998"/>
                </a:gs>
                <a:gs pos="59000">
                  <a:srgbClr val="D9D9D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endParaRPr lang="zh-CN" altLang="en-US" sz="1400">
                <a:gradFill>
                  <a:gsLst>
                    <a:gs pos="0">
                      <a:srgbClr val="61639C"/>
                    </a:gs>
                    <a:gs pos="100000">
                      <a:srgbClr val="393A7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6248382" y="3009969"/>
              <a:ext cx="4368818" cy="1063357"/>
              <a:chOff x="5890811" y="788809"/>
              <a:chExt cx="6463675" cy="1063357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5890811" y="788809"/>
                <a:ext cx="3716893" cy="52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altLang="zh-CN" sz="28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5890811" y="1606002"/>
                <a:ext cx="6463675" cy="24616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defRPr/>
                </a:pPr>
                <a:r>
                  <a:rPr lang="en-US" altLang="zh-CN" sz="10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6247570" y="4828160"/>
            <a:ext cx="4368249" cy="1063603"/>
            <a:chOff x="6248382" y="4206112"/>
            <a:chExt cx="4368818" cy="1063357"/>
          </a:xfrm>
        </p:grpSpPr>
        <p:sp>
          <p:nvSpPr>
            <p:cNvPr id="9" name="ValueText3"/>
            <p:cNvSpPr txBox="1"/>
            <p:nvPr/>
          </p:nvSpPr>
          <p:spPr>
            <a:xfrm>
              <a:off x="9870331" y="4720632"/>
              <a:ext cx="487083" cy="28157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prstTxWarp prst="textPlain">
                <a:avLst/>
              </a:prstTxWarp>
              <a:no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en-US" altLang="zh-CN" sz="2400" baseline="-2500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64%</a:t>
              </a:r>
              <a:endParaRPr lang="en-US" sz="2400" baseline="-250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0" name="ValueShape3"/>
            <p:cNvSpPr/>
            <p:nvPr/>
          </p:nvSpPr>
          <p:spPr>
            <a:xfrm>
              <a:off x="6434707" y="4752281"/>
              <a:ext cx="3249299" cy="249929"/>
            </a:xfrm>
            <a:custGeom>
              <a:avLst/>
              <a:gdLst>
                <a:gd name="connsiteX0" fmla="*/ 3215846 w 3249299"/>
                <a:gd name="connsiteY0" fmla="*/ 0 h 249929"/>
                <a:gd name="connsiteX1" fmla="*/ 3249299 w 3249299"/>
                <a:gd name="connsiteY1" fmla="*/ 33453 h 249929"/>
                <a:gd name="connsiteX2" fmla="*/ 3249299 w 3249299"/>
                <a:gd name="connsiteY2" fmla="*/ 216476 h 249929"/>
                <a:gd name="connsiteX3" fmla="*/ 3215846 w 3249299"/>
                <a:gd name="connsiteY3" fmla="*/ 249929 h 249929"/>
                <a:gd name="connsiteX4" fmla="*/ 3182393 w 3249299"/>
                <a:gd name="connsiteY4" fmla="*/ 216476 h 249929"/>
                <a:gd name="connsiteX5" fmla="*/ 3182393 w 3249299"/>
                <a:gd name="connsiteY5" fmla="*/ 33453 h 249929"/>
                <a:gd name="connsiteX6" fmla="*/ 3215846 w 3249299"/>
                <a:gd name="connsiteY6" fmla="*/ 0 h 249929"/>
                <a:gd name="connsiteX7" fmla="*/ 3093446 w 3249299"/>
                <a:gd name="connsiteY7" fmla="*/ 0 h 249929"/>
                <a:gd name="connsiteX8" fmla="*/ 3126899 w 3249299"/>
                <a:gd name="connsiteY8" fmla="*/ 33453 h 249929"/>
                <a:gd name="connsiteX9" fmla="*/ 3126899 w 3249299"/>
                <a:gd name="connsiteY9" fmla="*/ 216476 h 249929"/>
                <a:gd name="connsiteX10" fmla="*/ 3093446 w 3249299"/>
                <a:gd name="connsiteY10" fmla="*/ 249929 h 249929"/>
                <a:gd name="connsiteX11" fmla="*/ 3059993 w 3249299"/>
                <a:gd name="connsiteY11" fmla="*/ 216476 h 249929"/>
                <a:gd name="connsiteX12" fmla="*/ 3059993 w 3249299"/>
                <a:gd name="connsiteY12" fmla="*/ 33453 h 249929"/>
                <a:gd name="connsiteX13" fmla="*/ 3093446 w 3249299"/>
                <a:gd name="connsiteY13" fmla="*/ 0 h 249929"/>
                <a:gd name="connsiteX14" fmla="*/ 2971046 w 3249299"/>
                <a:gd name="connsiteY14" fmla="*/ 0 h 249929"/>
                <a:gd name="connsiteX15" fmla="*/ 3004499 w 3249299"/>
                <a:gd name="connsiteY15" fmla="*/ 33453 h 249929"/>
                <a:gd name="connsiteX16" fmla="*/ 3004499 w 3249299"/>
                <a:gd name="connsiteY16" fmla="*/ 216476 h 249929"/>
                <a:gd name="connsiteX17" fmla="*/ 2971046 w 3249299"/>
                <a:gd name="connsiteY17" fmla="*/ 249929 h 249929"/>
                <a:gd name="connsiteX18" fmla="*/ 2937593 w 3249299"/>
                <a:gd name="connsiteY18" fmla="*/ 216476 h 249929"/>
                <a:gd name="connsiteX19" fmla="*/ 2937593 w 3249299"/>
                <a:gd name="connsiteY19" fmla="*/ 33453 h 249929"/>
                <a:gd name="connsiteX20" fmla="*/ 2971046 w 3249299"/>
                <a:gd name="connsiteY20" fmla="*/ 0 h 249929"/>
                <a:gd name="connsiteX21" fmla="*/ 2848646 w 3249299"/>
                <a:gd name="connsiteY21" fmla="*/ 0 h 249929"/>
                <a:gd name="connsiteX22" fmla="*/ 2882099 w 3249299"/>
                <a:gd name="connsiteY22" fmla="*/ 33453 h 249929"/>
                <a:gd name="connsiteX23" fmla="*/ 2882099 w 3249299"/>
                <a:gd name="connsiteY23" fmla="*/ 216476 h 249929"/>
                <a:gd name="connsiteX24" fmla="*/ 2848646 w 3249299"/>
                <a:gd name="connsiteY24" fmla="*/ 249929 h 249929"/>
                <a:gd name="connsiteX25" fmla="*/ 2815193 w 3249299"/>
                <a:gd name="connsiteY25" fmla="*/ 216476 h 249929"/>
                <a:gd name="connsiteX26" fmla="*/ 2815193 w 3249299"/>
                <a:gd name="connsiteY26" fmla="*/ 33453 h 249929"/>
                <a:gd name="connsiteX27" fmla="*/ 2848646 w 3249299"/>
                <a:gd name="connsiteY27" fmla="*/ 0 h 249929"/>
                <a:gd name="connsiteX28" fmla="*/ 2726247 w 3249299"/>
                <a:gd name="connsiteY28" fmla="*/ 0 h 249929"/>
                <a:gd name="connsiteX29" fmla="*/ 2759700 w 3249299"/>
                <a:gd name="connsiteY29" fmla="*/ 33453 h 249929"/>
                <a:gd name="connsiteX30" fmla="*/ 2759700 w 3249299"/>
                <a:gd name="connsiteY30" fmla="*/ 216476 h 249929"/>
                <a:gd name="connsiteX31" fmla="*/ 2726247 w 3249299"/>
                <a:gd name="connsiteY31" fmla="*/ 249929 h 249929"/>
                <a:gd name="connsiteX32" fmla="*/ 2692794 w 3249299"/>
                <a:gd name="connsiteY32" fmla="*/ 216476 h 249929"/>
                <a:gd name="connsiteX33" fmla="*/ 2692794 w 3249299"/>
                <a:gd name="connsiteY33" fmla="*/ 33453 h 249929"/>
                <a:gd name="connsiteX34" fmla="*/ 2726247 w 3249299"/>
                <a:gd name="connsiteY34" fmla="*/ 0 h 249929"/>
                <a:gd name="connsiteX35" fmla="*/ 2603847 w 3249299"/>
                <a:gd name="connsiteY35" fmla="*/ 0 h 249929"/>
                <a:gd name="connsiteX36" fmla="*/ 2637300 w 3249299"/>
                <a:gd name="connsiteY36" fmla="*/ 33453 h 249929"/>
                <a:gd name="connsiteX37" fmla="*/ 2637300 w 3249299"/>
                <a:gd name="connsiteY37" fmla="*/ 216476 h 249929"/>
                <a:gd name="connsiteX38" fmla="*/ 2603847 w 3249299"/>
                <a:gd name="connsiteY38" fmla="*/ 249929 h 249929"/>
                <a:gd name="connsiteX39" fmla="*/ 2570394 w 3249299"/>
                <a:gd name="connsiteY39" fmla="*/ 216476 h 249929"/>
                <a:gd name="connsiteX40" fmla="*/ 2570394 w 3249299"/>
                <a:gd name="connsiteY40" fmla="*/ 33453 h 249929"/>
                <a:gd name="connsiteX41" fmla="*/ 2603847 w 3249299"/>
                <a:gd name="connsiteY41" fmla="*/ 0 h 249929"/>
                <a:gd name="connsiteX42" fmla="*/ 2481447 w 3249299"/>
                <a:gd name="connsiteY42" fmla="*/ 0 h 249929"/>
                <a:gd name="connsiteX43" fmla="*/ 2514900 w 3249299"/>
                <a:gd name="connsiteY43" fmla="*/ 33453 h 249929"/>
                <a:gd name="connsiteX44" fmla="*/ 2514900 w 3249299"/>
                <a:gd name="connsiteY44" fmla="*/ 216476 h 249929"/>
                <a:gd name="connsiteX45" fmla="*/ 2481447 w 3249299"/>
                <a:gd name="connsiteY45" fmla="*/ 249929 h 249929"/>
                <a:gd name="connsiteX46" fmla="*/ 2447994 w 3249299"/>
                <a:gd name="connsiteY46" fmla="*/ 216476 h 249929"/>
                <a:gd name="connsiteX47" fmla="*/ 2447994 w 3249299"/>
                <a:gd name="connsiteY47" fmla="*/ 33453 h 249929"/>
                <a:gd name="connsiteX48" fmla="*/ 2481447 w 3249299"/>
                <a:gd name="connsiteY48" fmla="*/ 0 h 249929"/>
                <a:gd name="connsiteX49" fmla="*/ 2359047 w 3249299"/>
                <a:gd name="connsiteY49" fmla="*/ 0 h 249929"/>
                <a:gd name="connsiteX50" fmla="*/ 2392500 w 3249299"/>
                <a:gd name="connsiteY50" fmla="*/ 33453 h 249929"/>
                <a:gd name="connsiteX51" fmla="*/ 2392500 w 3249299"/>
                <a:gd name="connsiteY51" fmla="*/ 216476 h 249929"/>
                <a:gd name="connsiteX52" fmla="*/ 2359047 w 3249299"/>
                <a:gd name="connsiteY52" fmla="*/ 249929 h 249929"/>
                <a:gd name="connsiteX53" fmla="*/ 2325594 w 3249299"/>
                <a:gd name="connsiteY53" fmla="*/ 216476 h 249929"/>
                <a:gd name="connsiteX54" fmla="*/ 2325594 w 3249299"/>
                <a:gd name="connsiteY54" fmla="*/ 33453 h 249929"/>
                <a:gd name="connsiteX55" fmla="*/ 2359047 w 3249299"/>
                <a:gd name="connsiteY55" fmla="*/ 0 h 249929"/>
                <a:gd name="connsiteX56" fmla="*/ 2236648 w 3249299"/>
                <a:gd name="connsiteY56" fmla="*/ 0 h 249929"/>
                <a:gd name="connsiteX57" fmla="*/ 2270101 w 3249299"/>
                <a:gd name="connsiteY57" fmla="*/ 33453 h 249929"/>
                <a:gd name="connsiteX58" fmla="*/ 2270101 w 3249299"/>
                <a:gd name="connsiteY58" fmla="*/ 216476 h 249929"/>
                <a:gd name="connsiteX59" fmla="*/ 2236648 w 3249299"/>
                <a:gd name="connsiteY59" fmla="*/ 249929 h 249929"/>
                <a:gd name="connsiteX60" fmla="*/ 2203195 w 3249299"/>
                <a:gd name="connsiteY60" fmla="*/ 216476 h 249929"/>
                <a:gd name="connsiteX61" fmla="*/ 2203195 w 3249299"/>
                <a:gd name="connsiteY61" fmla="*/ 33453 h 249929"/>
                <a:gd name="connsiteX62" fmla="*/ 2236648 w 3249299"/>
                <a:gd name="connsiteY62" fmla="*/ 0 h 249929"/>
                <a:gd name="connsiteX63" fmla="*/ 2114248 w 3249299"/>
                <a:gd name="connsiteY63" fmla="*/ 0 h 249929"/>
                <a:gd name="connsiteX64" fmla="*/ 2147701 w 3249299"/>
                <a:gd name="connsiteY64" fmla="*/ 33453 h 249929"/>
                <a:gd name="connsiteX65" fmla="*/ 2147701 w 3249299"/>
                <a:gd name="connsiteY65" fmla="*/ 216476 h 249929"/>
                <a:gd name="connsiteX66" fmla="*/ 2114248 w 3249299"/>
                <a:gd name="connsiteY66" fmla="*/ 249929 h 249929"/>
                <a:gd name="connsiteX67" fmla="*/ 2080795 w 3249299"/>
                <a:gd name="connsiteY67" fmla="*/ 216476 h 249929"/>
                <a:gd name="connsiteX68" fmla="*/ 2080795 w 3249299"/>
                <a:gd name="connsiteY68" fmla="*/ 33453 h 249929"/>
                <a:gd name="connsiteX69" fmla="*/ 2114248 w 3249299"/>
                <a:gd name="connsiteY69" fmla="*/ 0 h 249929"/>
                <a:gd name="connsiteX70" fmla="*/ 1991848 w 3249299"/>
                <a:gd name="connsiteY70" fmla="*/ 0 h 249929"/>
                <a:gd name="connsiteX71" fmla="*/ 2025301 w 3249299"/>
                <a:gd name="connsiteY71" fmla="*/ 33453 h 249929"/>
                <a:gd name="connsiteX72" fmla="*/ 2025301 w 3249299"/>
                <a:gd name="connsiteY72" fmla="*/ 216476 h 249929"/>
                <a:gd name="connsiteX73" fmla="*/ 1991848 w 3249299"/>
                <a:gd name="connsiteY73" fmla="*/ 249929 h 249929"/>
                <a:gd name="connsiteX74" fmla="*/ 1958395 w 3249299"/>
                <a:gd name="connsiteY74" fmla="*/ 216476 h 249929"/>
                <a:gd name="connsiteX75" fmla="*/ 1958395 w 3249299"/>
                <a:gd name="connsiteY75" fmla="*/ 33453 h 249929"/>
                <a:gd name="connsiteX76" fmla="*/ 1991848 w 3249299"/>
                <a:gd name="connsiteY76" fmla="*/ 0 h 249929"/>
                <a:gd name="connsiteX77" fmla="*/ 1869448 w 3249299"/>
                <a:gd name="connsiteY77" fmla="*/ 0 h 249929"/>
                <a:gd name="connsiteX78" fmla="*/ 1902901 w 3249299"/>
                <a:gd name="connsiteY78" fmla="*/ 33453 h 249929"/>
                <a:gd name="connsiteX79" fmla="*/ 1902901 w 3249299"/>
                <a:gd name="connsiteY79" fmla="*/ 216476 h 249929"/>
                <a:gd name="connsiteX80" fmla="*/ 1869448 w 3249299"/>
                <a:gd name="connsiteY80" fmla="*/ 249929 h 249929"/>
                <a:gd name="connsiteX81" fmla="*/ 1835995 w 3249299"/>
                <a:gd name="connsiteY81" fmla="*/ 216476 h 249929"/>
                <a:gd name="connsiteX82" fmla="*/ 1835995 w 3249299"/>
                <a:gd name="connsiteY82" fmla="*/ 33453 h 249929"/>
                <a:gd name="connsiteX83" fmla="*/ 1869448 w 3249299"/>
                <a:gd name="connsiteY83" fmla="*/ 0 h 249929"/>
                <a:gd name="connsiteX84" fmla="*/ 1747049 w 3249299"/>
                <a:gd name="connsiteY84" fmla="*/ 0 h 249929"/>
                <a:gd name="connsiteX85" fmla="*/ 1780502 w 3249299"/>
                <a:gd name="connsiteY85" fmla="*/ 33453 h 249929"/>
                <a:gd name="connsiteX86" fmla="*/ 1780502 w 3249299"/>
                <a:gd name="connsiteY86" fmla="*/ 216476 h 249929"/>
                <a:gd name="connsiteX87" fmla="*/ 1747049 w 3249299"/>
                <a:gd name="connsiteY87" fmla="*/ 249929 h 249929"/>
                <a:gd name="connsiteX88" fmla="*/ 1713596 w 3249299"/>
                <a:gd name="connsiteY88" fmla="*/ 216476 h 249929"/>
                <a:gd name="connsiteX89" fmla="*/ 1713596 w 3249299"/>
                <a:gd name="connsiteY89" fmla="*/ 33453 h 249929"/>
                <a:gd name="connsiteX90" fmla="*/ 1747049 w 3249299"/>
                <a:gd name="connsiteY90" fmla="*/ 0 h 249929"/>
                <a:gd name="connsiteX91" fmla="*/ 1624649 w 3249299"/>
                <a:gd name="connsiteY91" fmla="*/ 0 h 249929"/>
                <a:gd name="connsiteX92" fmla="*/ 1658102 w 3249299"/>
                <a:gd name="connsiteY92" fmla="*/ 33453 h 249929"/>
                <a:gd name="connsiteX93" fmla="*/ 1658102 w 3249299"/>
                <a:gd name="connsiteY93" fmla="*/ 216476 h 249929"/>
                <a:gd name="connsiteX94" fmla="*/ 1624649 w 3249299"/>
                <a:gd name="connsiteY94" fmla="*/ 249929 h 249929"/>
                <a:gd name="connsiteX95" fmla="*/ 1591196 w 3249299"/>
                <a:gd name="connsiteY95" fmla="*/ 216476 h 249929"/>
                <a:gd name="connsiteX96" fmla="*/ 1591196 w 3249299"/>
                <a:gd name="connsiteY96" fmla="*/ 33453 h 249929"/>
                <a:gd name="connsiteX97" fmla="*/ 1624649 w 3249299"/>
                <a:gd name="connsiteY97" fmla="*/ 0 h 249929"/>
                <a:gd name="connsiteX98" fmla="*/ 1502249 w 3249299"/>
                <a:gd name="connsiteY98" fmla="*/ 0 h 249929"/>
                <a:gd name="connsiteX99" fmla="*/ 1535702 w 3249299"/>
                <a:gd name="connsiteY99" fmla="*/ 33453 h 249929"/>
                <a:gd name="connsiteX100" fmla="*/ 1535702 w 3249299"/>
                <a:gd name="connsiteY100" fmla="*/ 216476 h 249929"/>
                <a:gd name="connsiteX101" fmla="*/ 1502249 w 3249299"/>
                <a:gd name="connsiteY101" fmla="*/ 249929 h 249929"/>
                <a:gd name="connsiteX102" fmla="*/ 1468796 w 3249299"/>
                <a:gd name="connsiteY102" fmla="*/ 216476 h 249929"/>
                <a:gd name="connsiteX103" fmla="*/ 1468796 w 3249299"/>
                <a:gd name="connsiteY103" fmla="*/ 33453 h 249929"/>
                <a:gd name="connsiteX104" fmla="*/ 1502249 w 3249299"/>
                <a:gd name="connsiteY104" fmla="*/ 0 h 249929"/>
                <a:gd name="connsiteX105" fmla="*/ 1379850 w 3249299"/>
                <a:gd name="connsiteY105" fmla="*/ 0 h 249929"/>
                <a:gd name="connsiteX106" fmla="*/ 1413303 w 3249299"/>
                <a:gd name="connsiteY106" fmla="*/ 33453 h 249929"/>
                <a:gd name="connsiteX107" fmla="*/ 1413303 w 3249299"/>
                <a:gd name="connsiteY107" fmla="*/ 216476 h 249929"/>
                <a:gd name="connsiteX108" fmla="*/ 1379850 w 3249299"/>
                <a:gd name="connsiteY108" fmla="*/ 249929 h 249929"/>
                <a:gd name="connsiteX109" fmla="*/ 1346397 w 3249299"/>
                <a:gd name="connsiteY109" fmla="*/ 216476 h 249929"/>
                <a:gd name="connsiteX110" fmla="*/ 1346397 w 3249299"/>
                <a:gd name="connsiteY110" fmla="*/ 33453 h 249929"/>
                <a:gd name="connsiteX111" fmla="*/ 1379850 w 3249299"/>
                <a:gd name="connsiteY111" fmla="*/ 0 h 249929"/>
                <a:gd name="connsiteX112" fmla="*/ 1257450 w 3249299"/>
                <a:gd name="connsiteY112" fmla="*/ 0 h 249929"/>
                <a:gd name="connsiteX113" fmla="*/ 1290903 w 3249299"/>
                <a:gd name="connsiteY113" fmla="*/ 33453 h 249929"/>
                <a:gd name="connsiteX114" fmla="*/ 1290903 w 3249299"/>
                <a:gd name="connsiteY114" fmla="*/ 216476 h 249929"/>
                <a:gd name="connsiteX115" fmla="*/ 1257450 w 3249299"/>
                <a:gd name="connsiteY115" fmla="*/ 249929 h 249929"/>
                <a:gd name="connsiteX116" fmla="*/ 1223997 w 3249299"/>
                <a:gd name="connsiteY116" fmla="*/ 216476 h 249929"/>
                <a:gd name="connsiteX117" fmla="*/ 1223997 w 3249299"/>
                <a:gd name="connsiteY117" fmla="*/ 33453 h 249929"/>
                <a:gd name="connsiteX118" fmla="*/ 1257450 w 3249299"/>
                <a:gd name="connsiteY118" fmla="*/ 0 h 249929"/>
                <a:gd name="connsiteX119" fmla="*/ 1135050 w 3249299"/>
                <a:gd name="connsiteY119" fmla="*/ 0 h 249929"/>
                <a:gd name="connsiteX120" fmla="*/ 1168503 w 3249299"/>
                <a:gd name="connsiteY120" fmla="*/ 33453 h 249929"/>
                <a:gd name="connsiteX121" fmla="*/ 1168503 w 3249299"/>
                <a:gd name="connsiteY121" fmla="*/ 216476 h 249929"/>
                <a:gd name="connsiteX122" fmla="*/ 1135050 w 3249299"/>
                <a:gd name="connsiteY122" fmla="*/ 249929 h 249929"/>
                <a:gd name="connsiteX123" fmla="*/ 1101597 w 3249299"/>
                <a:gd name="connsiteY123" fmla="*/ 216476 h 249929"/>
                <a:gd name="connsiteX124" fmla="*/ 1101597 w 3249299"/>
                <a:gd name="connsiteY124" fmla="*/ 33453 h 249929"/>
                <a:gd name="connsiteX125" fmla="*/ 1135050 w 3249299"/>
                <a:gd name="connsiteY125" fmla="*/ 0 h 249929"/>
                <a:gd name="connsiteX126" fmla="*/ 1012650 w 3249299"/>
                <a:gd name="connsiteY126" fmla="*/ 0 h 249929"/>
                <a:gd name="connsiteX127" fmla="*/ 1046103 w 3249299"/>
                <a:gd name="connsiteY127" fmla="*/ 33453 h 249929"/>
                <a:gd name="connsiteX128" fmla="*/ 1046103 w 3249299"/>
                <a:gd name="connsiteY128" fmla="*/ 216476 h 249929"/>
                <a:gd name="connsiteX129" fmla="*/ 1012650 w 3249299"/>
                <a:gd name="connsiteY129" fmla="*/ 249929 h 249929"/>
                <a:gd name="connsiteX130" fmla="*/ 979197 w 3249299"/>
                <a:gd name="connsiteY130" fmla="*/ 216476 h 249929"/>
                <a:gd name="connsiteX131" fmla="*/ 979197 w 3249299"/>
                <a:gd name="connsiteY131" fmla="*/ 33453 h 249929"/>
                <a:gd name="connsiteX132" fmla="*/ 1012650 w 3249299"/>
                <a:gd name="connsiteY132" fmla="*/ 0 h 249929"/>
                <a:gd name="connsiteX133" fmla="*/ 890251 w 3249299"/>
                <a:gd name="connsiteY133" fmla="*/ 0 h 249929"/>
                <a:gd name="connsiteX134" fmla="*/ 923704 w 3249299"/>
                <a:gd name="connsiteY134" fmla="*/ 33453 h 249929"/>
                <a:gd name="connsiteX135" fmla="*/ 923704 w 3249299"/>
                <a:gd name="connsiteY135" fmla="*/ 216476 h 249929"/>
                <a:gd name="connsiteX136" fmla="*/ 890251 w 3249299"/>
                <a:gd name="connsiteY136" fmla="*/ 249929 h 249929"/>
                <a:gd name="connsiteX137" fmla="*/ 856798 w 3249299"/>
                <a:gd name="connsiteY137" fmla="*/ 216476 h 249929"/>
                <a:gd name="connsiteX138" fmla="*/ 856798 w 3249299"/>
                <a:gd name="connsiteY138" fmla="*/ 33453 h 249929"/>
                <a:gd name="connsiteX139" fmla="*/ 890251 w 3249299"/>
                <a:gd name="connsiteY139" fmla="*/ 0 h 249929"/>
                <a:gd name="connsiteX140" fmla="*/ 767851 w 3249299"/>
                <a:gd name="connsiteY140" fmla="*/ 0 h 249929"/>
                <a:gd name="connsiteX141" fmla="*/ 801304 w 3249299"/>
                <a:gd name="connsiteY141" fmla="*/ 33453 h 249929"/>
                <a:gd name="connsiteX142" fmla="*/ 801304 w 3249299"/>
                <a:gd name="connsiteY142" fmla="*/ 216476 h 249929"/>
                <a:gd name="connsiteX143" fmla="*/ 767851 w 3249299"/>
                <a:gd name="connsiteY143" fmla="*/ 249929 h 249929"/>
                <a:gd name="connsiteX144" fmla="*/ 734398 w 3249299"/>
                <a:gd name="connsiteY144" fmla="*/ 216476 h 249929"/>
                <a:gd name="connsiteX145" fmla="*/ 734398 w 3249299"/>
                <a:gd name="connsiteY145" fmla="*/ 33453 h 249929"/>
                <a:gd name="connsiteX146" fmla="*/ 767851 w 3249299"/>
                <a:gd name="connsiteY146" fmla="*/ 0 h 249929"/>
                <a:gd name="connsiteX147" fmla="*/ 645451 w 3249299"/>
                <a:gd name="connsiteY147" fmla="*/ 0 h 249929"/>
                <a:gd name="connsiteX148" fmla="*/ 678904 w 3249299"/>
                <a:gd name="connsiteY148" fmla="*/ 33453 h 249929"/>
                <a:gd name="connsiteX149" fmla="*/ 678904 w 3249299"/>
                <a:gd name="connsiteY149" fmla="*/ 216476 h 249929"/>
                <a:gd name="connsiteX150" fmla="*/ 645451 w 3249299"/>
                <a:gd name="connsiteY150" fmla="*/ 249929 h 249929"/>
                <a:gd name="connsiteX151" fmla="*/ 611998 w 3249299"/>
                <a:gd name="connsiteY151" fmla="*/ 216476 h 249929"/>
                <a:gd name="connsiteX152" fmla="*/ 611998 w 3249299"/>
                <a:gd name="connsiteY152" fmla="*/ 33453 h 249929"/>
                <a:gd name="connsiteX153" fmla="*/ 645451 w 3249299"/>
                <a:gd name="connsiteY153" fmla="*/ 0 h 249929"/>
                <a:gd name="connsiteX154" fmla="*/ 523051 w 3249299"/>
                <a:gd name="connsiteY154" fmla="*/ 0 h 249929"/>
                <a:gd name="connsiteX155" fmla="*/ 556504 w 3249299"/>
                <a:gd name="connsiteY155" fmla="*/ 33453 h 249929"/>
                <a:gd name="connsiteX156" fmla="*/ 556504 w 3249299"/>
                <a:gd name="connsiteY156" fmla="*/ 216476 h 249929"/>
                <a:gd name="connsiteX157" fmla="*/ 523051 w 3249299"/>
                <a:gd name="connsiteY157" fmla="*/ 249929 h 249929"/>
                <a:gd name="connsiteX158" fmla="*/ 489598 w 3249299"/>
                <a:gd name="connsiteY158" fmla="*/ 216476 h 249929"/>
                <a:gd name="connsiteX159" fmla="*/ 489598 w 3249299"/>
                <a:gd name="connsiteY159" fmla="*/ 33453 h 249929"/>
                <a:gd name="connsiteX160" fmla="*/ 523051 w 3249299"/>
                <a:gd name="connsiteY160" fmla="*/ 0 h 249929"/>
                <a:gd name="connsiteX161" fmla="*/ 400652 w 3249299"/>
                <a:gd name="connsiteY161" fmla="*/ 0 h 249929"/>
                <a:gd name="connsiteX162" fmla="*/ 434105 w 3249299"/>
                <a:gd name="connsiteY162" fmla="*/ 33453 h 249929"/>
                <a:gd name="connsiteX163" fmla="*/ 434105 w 3249299"/>
                <a:gd name="connsiteY163" fmla="*/ 216476 h 249929"/>
                <a:gd name="connsiteX164" fmla="*/ 400652 w 3249299"/>
                <a:gd name="connsiteY164" fmla="*/ 249929 h 249929"/>
                <a:gd name="connsiteX165" fmla="*/ 367199 w 3249299"/>
                <a:gd name="connsiteY165" fmla="*/ 216476 h 249929"/>
                <a:gd name="connsiteX166" fmla="*/ 367199 w 3249299"/>
                <a:gd name="connsiteY166" fmla="*/ 33453 h 249929"/>
                <a:gd name="connsiteX167" fmla="*/ 400652 w 3249299"/>
                <a:gd name="connsiteY167" fmla="*/ 0 h 249929"/>
                <a:gd name="connsiteX168" fmla="*/ 278252 w 3249299"/>
                <a:gd name="connsiteY168" fmla="*/ 0 h 249929"/>
                <a:gd name="connsiteX169" fmla="*/ 311705 w 3249299"/>
                <a:gd name="connsiteY169" fmla="*/ 33453 h 249929"/>
                <a:gd name="connsiteX170" fmla="*/ 311705 w 3249299"/>
                <a:gd name="connsiteY170" fmla="*/ 216476 h 249929"/>
                <a:gd name="connsiteX171" fmla="*/ 278252 w 3249299"/>
                <a:gd name="connsiteY171" fmla="*/ 249929 h 249929"/>
                <a:gd name="connsiteX172" fmla="*/ 244799 w 3249299"/>
                <a:gd name="connsiteY172" fmla="*/ 216476 h 249929"/>
                <a:gd name="connsiteX173" fmla="*/ 244799 w 3249299"/>
                <a:gd name="connsiteY173" fmla="*/ 33453 h 249929"/>
                <a:gd name="connsiteX174" fmla="*/ 278252 w 3249299"/>
                <a:gd name="connsiteY174" fmla="*/ 0 h 249929"/>
                <a:gd name="connsiteX175" fmla="*/ 155852 w 3249299"/>
                <a:gd name="connsiteY175" fmla="*/ 0 h 249929"/>
                <a:gd name="connsiteX176" fmla="*/ 189305 w 3249299"/>
                <a:gd name="connsiteY176" fmla="*/ 33453 h 249929"/>
                <a:gd name="connsiteX177" fmla="*/ 189305 w 3249299"/>
                <a:gd name="connsiteY177" fmla="*/ 216476 h 249929"/>
                <a:gd name="connsiteX178" fmla="*/ 155852 w 3249299"/>
                <a:gd name="connsiteY178" fmla="*/ 249929 h 249929"/>
                <a:gd name="connsiteX179" fmla="*/ 122399 w 3249299"/>
                <a:gd name="connsiteY179" fmla="*/ 216476 h 249929"/>
                <a:gd name="connsiteX180" fmla="*/ 122399 w 3249299"/>
                <a:gd name="connsiteY180" fmla="*/ 33453 h 249929"/>
                <a:gd name="connsiteX181" fmla="*/ 155852 w 3249299"/>
                <a:gd name="connsiteY181" fmla="*/ 0 h 249929"/>
                <a:gd name="connsiteX182" fmla="*/ 33453 w 3249299"/>
                <a:gd name="connsiteY182" fmla="*/ 0 h 249929"/>
                <a:gd name="connsiteX183" fmla="*/ 66906 w 3249299"/>
                <a:gd name="connsiteY183" fmla="*/ 33453 h 249929"/>
                <a:gd name="connsiteX184" fmla="*/ 66906 w 3249299"/>
                <a:gd name="connsiteY184" fmla="*/ 216476 h 249929"/>
                <a:gd name="connsiteX185" fmla="*/ 33453 w 3249299"/>
                <a:gd name="connsiteY185" fmla="*/ 249929 h 249929"/>
                <a:gd name="connsiteX186" fmla="*/ 0 w 3249299"/>
                <a:gd name="connsiteY186" fmla="*/ 216476 h 249929"/>
                <a:gd name="connsiteX187" fmla="*/ 0 w 3249299"/>
                <a:gd name="connsiteY187" fmla="*/ 33453 h 249929"/>
                <a:gd name="connsiteX188" fmla="*/ 33453 w 3249299"/>
                <a:gd name="connsiteY188" fmla="*/ 0 h 24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3249299" h="249929">
                  <a:moveTo>
                    <a:pt x="3215846" y="0"/>
                  </a:moveTo>
                  <a:cubicBezTo>
                    <a:pt x="3234322" y="0"/>
                    <a:pt x="3249299" y="14977"/>
                    <a:pt x="3249299" y="33453"/>
                  </a:cubicBezTo>
                  <a:lnTo>
                    <a:pt x="3249299" y="216476"/>
                  </a:lnTo>
                  <a:cubicBezTo>
                    <a:pt x="3249299" y="234952"/>
                    <a:pt x="3234322" y="249929"/>
                    <a:pt x="3215846" y="249929"/>
                  </a:cubicBezTo>
                  <a:cubicBezTo>
                    <a:pt x="3197370" y="249929"/>
                    <a:pt x="3182393" y="234952"/>
                    <a:pt x="3182393" y="216476"/>
                  </a:cubicBezTo>
                  <a:lnTo>
                    <a:pt x="3182393" y="33453"/>
                  </a:lnTo>
                  <a:cubicBezTo>
                    <a:pt x="3182393" y="14977"/>
                    <a:pt x="3197370" y="0"/>
                    <a:pt x="3215846" y="0"/>
                  </a:cubicBezTo>
                  <a:close/>
                  <a:moveTo>
                    <a:pt x="3093446" y="0"/>
                  </a:moveTo>
                  <a:cubicBezTo>
                    <a:pt x="3111922" y="0"/>
                    <a:pt x="3126899" y="14977"/>
                    <a:pt x="3126899" y="33453"/>
                  </a:cubicBezTo>
                  <a:lnTo>
                    <a:pt x="3126899" y="216476"/>
                  </a:lnTo>
                  <a:cubicBezTo>
                    <a:pt x="3126899" y="234952"/>
                    <a:pt x="3111922" y="249929"/>
                    <a:pt x="3093446" y="249929"/>
                  </a:cubicBezTo>
                  <a:cubicBezTo>
                    <a:pt x="3074970" y="249929"/>
                    <a:pt x="3059993" y="234952"/>
                    <a:pt x="3059993" y="216476"/>
                  </a:cubicBezTo>
                  <a:lnTo>
                    <a:pt x="3059993" y="33453"/>
                  </a:lnTo>
                  <a:cubicBezTo>
                    <a:pt x="3059993" y="14977"/>
                    <a:pt x="3074970" y="0"/>
                    <a:pt x="3093446" y="0"/>
                  </a:cubicBezTo>
                  <a:close/>
                  <a:moveTo>
                    <a:pt x="2971046" y="0"/>
                  </a:moveTo>
                  <a:cubicBezTo>
                    <a:pt x="2989522" y="0"/>
                    <a:pt x="3004499" y="14977"/>
                    <a:pt x="3004499" y="33453"/>
                  </a:cubicBezTo>
                  <a:lnTo>
                    <a:pt x="3004499" y="216476"/>
                  </a:lnTo>
                  <a:cubicBezTo>
                    <a:pt x="3004499" y="234952"/>
                    <a:pt x="2989522" y="249929"/>
                    <a:pt x="2971046" y="249929"/>
                  </a:cubicBezTo>
                  <a:cubicBezTo>
                    <a:pt x="2952570" y="249929"/>
                    <a:pt x="2937593" y="234952"/>
                    <a:pt x="2937593" y="216476"/>
                  </a:cubicBezTo>
                  <a:lnTo>
                    <a:pt x="2937593" y="33453"/>
                  </a:lnTo>
                  <a:cubicBezTo>
                    <a:pt x="2937593" y="14977"/>
                    <a:pt x="2952570" y="0"/>
                    <a:pt x="2971046" y="0"/>
                  </a:cubicBezTo>
                  <a:close/>
                  <a:moveTo>
                    <a:pt x="2848646" y="0"/>
                  </a:moveTo>
                  <a:cubicBezTo>
                    <a:pt x="2867122" y="0"/>
                    <a:pt x="2882099" y="14977"/>
                    <a:pt x="2882099" y="33453"/>
                  </a:cubicBezTo>
                  <a:lnTo>
                    <a:pt x="2882099" y="216476"/>
                  </a:lnTo>
                  <a:cubicBezTo>
                    <a:pt x="2882099" y="234952"/>
                    <a:pt x="2867122" y="249929"/>
                    <a:pt x="2848646" y="249929"/>
                  </a:cubicBezTo>
                  <a:cubicBezTo>
                    <a:pt x="2830170" y="249929"/>
                    <a:pt x="2815193" y="234952"/>
                    <a:pt x="2815193" y="216476"/>
                  </a:cubicBezTo>
                  <a:lnTo>
                    <a:pt x="2815193" y="33453"/>
                  </a:lnTo>
                  <a:cubicBezTo>
                    <a:pt x="2815193" y="14977"/>
                    <a:pt x="2830170" y="0"/>
                    <a:pt x="2848646" y="0"/>
                  </a:cubicBezTo>
                  <a:close/>
                  <a:moveTo>
                    <a:pt x="2726247" y="0"/>
                  </a:moveTo>
                  <a:cubicBezTo>
                    <a:pt x="2744723" y="0"/>
                    <a:pt x="2759700" y="14977"/>
                    <a:pt x="2759700" y="33453"/>
                  </a:cubicBezTo>
                  <a:lnTo>
                    <a:pt x="2759700" y="216476"/>
                  </a:lnTo>
                  <a:cubicBezTo>
                    <a:pt x="2759700" y="234952"/>
                    <a:pt x="2744723" y="249929"/>
                    <a:pt x="2726247" y="249929"/>
                  </a:cubicBezTo>
                  <a:cubicBezTo>
                    <a:pt x="2707771" y="249929"/>
                    <a:pt x="2692794" y="234952"/>
                    <a:pt x="2692794" y="216476"/>
                  </a:cubicBezTo>
                  <a:lnTo>
                    <a:pt x="2692794" y="33453"/>
                  </a:lnTo>
                  <a:cubicBezTo>
                    <a:pt x="2692794" y="14977"/>
                    <a:pt x="2707771" y="0"/>
                    <a:pt x="2726247" y="0"/>
                  </a:cubicBezTo>
                  <a:close/>
                  <a:moveTo>
                    <a:pt x="2603847" y="0"/>
                  </a:moveTo>
                  <a:cubicBezTo>
                    <a:pt x="2622323" y="0"/>
                    <a:pt x="2637300" y="14977"/>
                    <a:pt x="2637300" y="33453"/>
                  </a:cubicBezTo>
                  <a:lnTo>
                    <a:pt x="2637300" y="216476"/>
                  </a:lnTo>
                  <a:cubicBezTo>
                    <a:pt x="2637300" y="234952"/>
                    <a:pt x="2622323" y="249929"/>
                    <a:pt x="2603847" y="249929"/>
                  </a:cubicBezTo>
                  <a:cubicBezTo>
                    <a:pt x="2585371" y="249929"/>
                    <a:pt x="2570394" y="234952"/>
                    <a:pt x="2570394" y="216476"/>
                  </a:cubicBezTo>
                  <a:lnTo>
                    <a:pt x="2570394" y="33453"/>
                  </a:lnTo>
                  <a:cubicBezTo>
                    <a:pt x="2570394" y="14977"/>
                    <a:pt x="2585371" y="0"/>
                    <a:pt x="2603847" y="0"/>
                  </a:cubicBezTo>
                  <a:close/>
                  <a:moveTo>
                    <a:pt x="2481447" y="0"/>
                  </a:moveTo>
                  <a:cubicBezTo>
                    <a:pt x="2499923" y="0"/>
                    <a:pt x="2514900" y="14977"/>
                    <a:pt x="2514900" y="33453"/>
                  </a:cubicBezTo>
                  <a:lnTo>
                    <a:pt x="2514900" y="216476"/>
                  </a:lnTo>
                  <a:cubicBezTo>
                    <a:pt x="2514900" y="234952"/>
                    <a:pt x="2499923" y="249929"/>
                    <a:pt x="2481447" y="249929"/>
                  </a:cubicBezTo>
                  <a:cubicBezTo>
                    <a:pt x="2462971" y="249929"/>
                    <a:pt x="2447994" y="234952"/>
                    <a:pt x="2447994" y="216476"/>
                  </a:cubicBezTo>
                  <a:lnTo>
                    <a:pt x="2447994" y="33453"/>
                  </a:lnTo>
                  <a:cubicBezTo>
                    <a:pt x="2447994" y="14977"/>
                    <a:pt x="2462971" y="0"/>
                    <a:pt x="2481447" y="0"/>
                  </a:cubicBezTo>
                  <a:close/>
                  <a:moveTo>
                    <a:pt x="2359047" y="0"/>
                  </a:moveTo>
                  <a:cubicBezTo>
                    <a:pt x="2377523" y="0"/>
                    <a:pt x="2392500" y="14977"/>
                    <a:pt x="2392500" y="33453"/>
                  </a:cubicBezTo>
                  <a:lnTo>
                    <a:pt x="2392500" y="216476"/>
                  </a:lnTo>
                  <a:cubicBezTo>
                    <a:pt x="2392500" y="234952"/>
                    <a:pt x="2377523" y="249929"/>
                    <a:pt x="2359047" y="249929"/>
                  </a:cubicBezTo>
                  <a:cubicBezTo>
                    <a:pt x="2340571" y="249929"/>
                    <a:pt x="2325594" y="234952"/>
                    <a:pt x="2325594" y="216476"/>
                  </a:cubicBezTo>
                  <a:lnTo>
                    <a:pt x="2325594" y="33453"/>
                  </a:lnTo>
                  <a:cubicBezTo>
                    <a:pt x="2325594" y="14977"/>
                    <a:pt x="2340571" y="0"/>
                    <a:pt x="2359047" y="0"/>
                  </a:cubicBezTo>
                  <a:close/>
                  <a:moveTo>
                    <a:pt x="2236648" y="0"/>
                  </a:moveTo>
                  <a:cubicBezTo>
                    <a:pt x="2255124" y="0"/>
                    <a:pt x="2270101" y="14977"/>
                    <a:pt x="2270101" y="33453"/>
                  </a:cubicBezTo>
                  <a:lnTo>
                    <a:pt x="2270101" y="216476"/>
                  </a:lnTo>
                  <a:cubicBezTo>
                    <a:pt x="2270101" y="234952"/>
                    <a:pt x="2255124" y="249929"/>
                    <a:pt x="2236648" y="249929"/>
                  </a:cubicBezTo>
                  <a:cubicBezTo>
                    <a:pt x="2218172" y="249929"/>
                    <a:pt x="2203195" y="234952"/>
                    <a:pt x="2203195" y="216476"/>
                  </a:cubicBezTo>
                  <a:lnTo>
                    <a:pt x="2203195" y="33453"/>
                  </a:lnTo>
                  <a:cubicBezTo>
                    <a:pt x="2203195" y="14977"/>
                    <a:pt x="2218172" y="0"/>
                    <a:pt x="2236648" y="0"/>
                  </a:cubicBezTo>
                  <a:close/>
                  <a:moveTo>
                    <a:pt x="2114248" y="0"/>
                  </a:moveTo>
                  <a:cubicBezTo>
                    <a:pt x="2132724" y="0"/>
                    <a:pt x="2147701" y="14977"/>
                    <a:pt x="2147701" y="33453"/>
                  </a:cubicBezTo>
                  <a:lnTo>
                    <a:pt x="2147701" y="216476"/>
                  </a:lnTo>
                  <a:cubicBezTo>
                    <a:pt x="2147701" y="234952"/>
                    <a:pt x="2132724" y="249929"/>
                    <a:pt x="2114248" y="249929"/>
                  </a:cubicBezTo>
                  <a:cubicBezTo>
                    <a:pt x="2095772" y="249929"/>
                    <a:pt x="2080795" y="234952"/>
                    <a:pt x="2080795" y="216476"/>
                  </a:cubicBezTo>
                  <a:lnTo>
                    <a:pt x="2080795" y="33453"/>
                  </a:lnTo>
                  <a:cubicBezTo>
                    <a:pt x="2080795" y="14977"/>
                    <a:pt x="2095772" y="0"/>
                    <a:pt x="2114248" y="0"/>
                  </a:cubicBezTo>
                  <a:close/>
                  <a:moveTo>
                    <a:pt x="1991848" y="0"/>
                  </a:moveTo>
                  <a:cubicBezTo>
                    <a:pt x="2010324" y="0"/>
                    <a:pt x="2025301" y="14977"/>
                    <a:pt x="2025301" y="33453"/>
                  </a:cubicBezTo>
                  <a:lnTo>
                    <a:pt x="2025301" y="216476"/>
                  </a:lnTo>
                  <a:cubicBezTo>
                    <a:pt x="2025301" y="234952"/>
                    <a:pt x="2010324" y="249929"/>
                    <a:pt x="1991848" y="249929"/>
                  </a:cubicBezTo>
                  <a:cubicBezTo>
                    <a:pt x="1973372" y="249929"/>
                    <a:pt x="1958395" y="234952"/>
                    <a:pt x="1958395" y="216476"/>
                  </a:cubicBezTo>
                  <a:lnTo>
                    <a:pt x="1958395" y="33453"/>
                  </a:lnTo>
                  <a:cubicBezTo>
                    <a:pt x="1958395" y="14977"/>
                    <a:pt x="1973372" y="0"/>
                    <a:pt x="1991848" y="0"/>
                  </a:cubicBezTo>
                  <a:close/>
                  <a:moveTo>
                    <a:pt x="1869448" y="0"/>
                  </a:moveTo>
                  <a:cubicBezTo>
                    <a:pt x="1887924" y="0"/>
                    <a:pt x="1902901" y="14977"/>
                    <a:pt x="1902901" y="33453"/>
                  </a:cubicBezTo>
                  <a:lnTo>
                    <a:pt x="1902901" y="216476"/>
                  </a:lnTo>
                  <a:cubicBezTo>
                    <a:pt x="1902901" y="234952"/>
                    <a:pt x="1887924" y="249929"/>
                    <a:pt x="1869448" y="249929"/>
                  </a:cubicBezTo>
                  <a:cubicBezTo>
                    <a:pt x="1850972" y="249929"/>
                    <a:pt x="1835995" y="234952"/>
                    <a:pt x="1835995" y="216476"/>
                  </a:cubicBezTo>
                  <a:lnTo>
                    <a:pt x="1835995" y="33453"/>
                  </a:lnTo>
                  <a:cubicBezTo>
                    <a:pt x="1835995" y="14977"/>
                    <a:pt x="1850972" y="0"/>
                    <a:pt x="1869448" y="0"/>
                  </a:cubicBezTo>
                  <a:close/>
                  <a:moveTo>
                    <a:pt x="1747049" y="0"/>
                  </a:moveTo>
                  <a:cubicBezTo>
                    <a:pt x="1765525" y="0"/>
                    <a:pt x="1780502" y="14977"/>
                    <a:pt x="1780502" y="33453"/>
                  </a:cubicBezTo>
                  <a:lnTo>
                    <a:pt x="1780502" y="216476"/>
                  </a:lnTo>
                  <a:cubicBezTo>
                    <a:pt x="1780502" y="234952"/>
                    <a:pt x="1765525" y="249929"/>
                    <a:pt x="1747049" y="249929"/>
                  </a:cubicBezTo>
                  <a:cubicBezTo>
                    <a:pt x="1728573" y="249929"/>
                    <a:pt x="1713596" y="234952"/>
                    <a:pt x="1713596" y="216476"/>
                  </a:cubicBezTo>
                  <a:lnTo>
                    <a:pt x="1713596" y="33453"/>
                  </a:lnTo>
                  <a:cubicBezTo>
                    <a:pt x="1713596" y="14977"/>
                    <a:pt x="1728573" y="0"/>
                    <a:pt x="1747049" y="0"/>
                  </a:cubicBezTo>
                  <a:close/>
                  <a:moveTo>
                    <a:pt x="1624649" y="0"/>
                  </a:moveTo>
                  <a:cubicBezTo>
                    <a:pt x="1643125" y="0"/>
                    <a:pt x="1658102" y="14977"/>
                    <a:pt x="1658102" y="33453"/>
                  </a:cubicBezTo>
                  <a:lnTo>
                    <a:pt x="1658102" y="216476"/>
                  </a:lnTo>
                  <a:cubicBezTo>
                    <a:pt x="1658102" y="234952"/>
                    <a:pt x="1643125" y="249929"/>
                    <a:pt x="1624649" y="249929"/>
                  </a:cubicBezTo>
                  <a:cubicBezTo>
                    <a:pt x="1606173" y="249929"/>
                    <a:pt x="1591196" y="234952"/>
                    <a:pt x="1591196" y="216476"/>
                  </a:cubicBezTo>
                  <a:lnTo>
                    <a:pt x="1591196" y="33453"/>
                  </a:lnTo>
                  <a:cubicBezTo>
                    <a:pt x="1591196" y="14977"/>
                    <a:pt x="1606173" y="0"/>
                    <a:pt x="1624649" y="0"/>
                  </a:cubicBezTo>
                  <a:close/>
                  <a:moveTo>
                    <a:pt x="1502249" y="0"/>
                  </a:moveTo>
                  <a:cubicBezTo>
                    <a:pt x="1520725" y="0"/>
                    <a:pt x="1535702" y="14977"/>
                    <a:pt x="1535702" y="33453"/>
                  </a:cubicBezTo>
                  <a:lnTo>
                    <a:pt x="1535702" y="216476"/>
                  </a:lnTo>
                  <a:cubicBezTo>
                    <a:pt x="1535702" y="234952"/>
                    <a:pt x="1520725" y="249929"/>
                    <a:pt x="1502249" y="249929"/>
                  </a:cubicBezTo>
                  <a:cubicBezTo>
                    <a:pt x="1483773" y="249929"/>
                    <a:pt x="1468796" y="234952"/>
                    <a:pt x="1468796" y="216476"/>
                  </a:cubicBezTo>
                  <a:lnTo>
                    <a:pt x="1468796" y="33453"/>
                  </a:lnTo>
                  <a:cubicBezTo>
                    <a:pt x="1468796" y="14977"/>
                    <a:pt x="1483773" y="0"/>
                    <a:pt x="1502249" y="0"/>
                  </a:cubicBezTo>
                  <a:close/>
                  <a:moveTo>
                    <a:pt x="1379850" y="0"/>
                  </a:moveTo>
                  <a:cubicBezTo>
                    <a:pt x="1398326" y="0"/>
                    <a:pt x="1413303" y="14977"/>
                    <a:pt x="1413303" y="33453"/>
                  </a:cubicBezTo>
                  <a:lnTo>
                    <a:pt x="1413303" y="216476"/>
                  </a:lnTo>
                  <a:cubicBezTo>
                    <a:pt x="1413303" y="234952"/>
                    <a:pt x="1398326" y="249929"/>
                    <a:pt x="1379850" y="249929"/>
                  </a:cubicBezTo>
                  <a:cubicBezTo>
                    <a:pt x="1361374" y="249929"/>
                    <a:pt x="1346397" y="234952"/>
                    <a:pt x="1346397" y="216476"/>
                  </a:cubicBezTo>
                  <a:lnTo>
                    <a:pt x="1346397" y="33453"/>
                  </a:lnTo>
                  <a:cubicBezTo>
                    <a:pt x="1346397" y="14977"/>
                    <a:pt x="1361374" y="0"/>
                    <a:pt x="1379850" y="0"/>
                  </a:cubicBezTo>
                  <a:close/>
                  <a:moveTo>
                    <a:pt x="1257450" y="0"/>
                  </a:moveTo>
                  <a:cubicBezTo>
                    <a:pt x="1275926" y="0"/>
                    <a:pt x="1290903" y="14977"/>
                    <a:pt x="1290903" y="33453"/>
                  </a:cubicBezTo>
                  <a:lnTo>
                    <a:pt x="1290903" y="216476"/>
                  </a:lnTo>
                  <a:cubicBezTo>
                    <a:pt x="1290903" y="234952"/>
                    <a:pt x="1275926" y="249929"/>
                    <a:pt x="1257450" y="249929"/>
                  </a:cubicBezTo>
                  <a:cubicBezTo>
                    <a:pt x="1238974" y="249929"/>
                    <a:pt x="1223997" y="234952"/>
                    <a:pt x="1223997" y="216476"/>
                  </a:cubicBezTo>
                  <a:lnTo>
                    <a:pt x="1223997" y="33453"/>
                  </a:lnTo>
                  <a:cubicBezTo>
                    <a:pt x="1223997" y="14977"/>
                    <a:pt x="1238974" y="0"/>
                    <a:pt x="1257450" y="0"/>
                  </a:cubicBezTo>
                  <a:close/>
                  <a:moveTo>
                    <a:pt x="1135050" y="0"/>
                  </a:moveTo>
                  <a:cubicBezTo>
                    <a:pt x="1153526" y="0"/>
                    <a:pt x="1168503" y="14977"/>
                    <a:pt x="1168503" y="33453"/>
                  </a:cubicBezTo>
                  <a:lnTo>
                    <a:pt x="1168503" y="216476"/>
                  </a:lnTo>
                  <a:cubicBezTo>
                    <a:pt x="1168503" y="234952"/>
                    <a:pt x="1153526" y="249929"/>
                    <a:pt x="1135050" y="249929"/>
                  </a:cubicBezTo>
                  <a:cubicBezTo>
                    <a:pt x="1116574" y="249929"/>
                    <a:pt x="1101597" y="234952"/>
                    <a:pt x="1101597" y="216476"/>
                  </a:cubicBezTo>
                  <a:lnTo>
                    <a:pt x="1101597" y="33453"/>
                  </a:lnTo>
                  <a:cubicBezTo>
                    <a:pt x="1101597" y="14977"/>
                    <a:pt x="1116574" y="0"/>
                    <a:pt x="1135050" y="0"/>
                  </a:cubicBezTo>
                  <a:close/>
                  <a:moveTo>
                    <a:pt x="1012650" y="0"/>
                  </a:moveTo>
                  <a:cubicBezTo>
                    <a:pt x="1031126" y="0"/>
                    <a:pt x="1046103" y="14977"/>
                    <a:pt x="1046103" y="33453"/>
                  </a:cubicBezTo>
                  <a:lnTo>
                    <a:pt x="1046103" y="216476"/>
                  </a:lnTo>
                  <a:cubicBezTo>
                    <a:pt x="1046103" y="234952"/>
                    <a:pt x="1031126" y="249929"/>
                    <a:pt x="1012650" y="249929"/>
                  </a:cubicBezTo>
                  <a:cubicBezTo>
                    <a:pt x="994174" y="249929"/>
                    <a:pt x="979197" y="234952"/>
                    <a:pt x="979197" y="216476"/>
                  </a:cubicBezTo>
                  <a:lnTo>
                    <a:pt x="979197" y="33453"/>
                  </a:lnTo>
                  <a:cubicBezTo>
                    <a:pt x="979197" y="14977"/>
                    <a:pt x="994174" y="0"/>
                    <a:pt x="1012650" y="0"/>
                  </a:cubicBezTo>
                  <a:close/>
                  <a:moveTo>
                    <a:pt x="890251" y="0"/>
                  </a:moveTo>
                  <a:cubicBezTo>
                    <a:pt x="908727" y="0"/>
                    <a:pt x="923704" y="14977"/>
                    <a:pt x="923704" y="33453"/>
                  </a:cubicBezTo>
                  <a:lnTo>
                    <a:pt x="923704" y="216476"/>
                  </a:lnTo>
                  <a:cubicBezTo>
                    <a:pt x="923704" y="234952"/>
                    <a:pt x="908727" y="249929"/>
                    <a:pt x="890251" y="249929"/>
                  </a:cubicBezTo>
                  <a:cubicBezTo>
                    <a:pt x="871775" y="249929"/>
                    <a:pt x="856798" y="234952"/>
                    <a:pt x="856798" y="216476"/>
                  </a:cubicBezTo>
                  <a:lnTo>
                    <a:pt x="856798" y="33453"/>
                  </a:lnTo>
                  <a:cubicBezTo>
                    <a:pt x="856798" y="14977"/>
                    <a:pt x="871775" y="0"/>
                    <a:pt x="890251" y="0"/>
                  </a:cubicBezTo>
                  <a:close/>
                  <a:moveTo>
                    <a:pt x="767851" y="0"/>
                  </a:moveTo>
                  <a:cubicBezTo>
                    <a:pt x="786327" y="0"/>
                    <a:pt x="801304" y="14977"/>
                    <a:pt x="801304" y="33453"/>
                  </a:cubicBezTo>
                  <a:lnTo>
                    <a:pt x="801304" y="216476"/>
                  </a:lnTo>
                  <a:cubicBezTo>
                    <a:pt x="801304" y="234952"/>
                    <a:pt x="786327" y="249929"/>
                    <a:pt x="767851" y="249929"/>
                  </a:cubicBezTo>
                  <a:cubicBezTo>
                    <a:pt x="749375" y="249929"/>
                    <a:pt x="734398" y="234952"/>
                    <a:pt x="734398" y="216476"/>
                  </a:cubicBezTo>
                  <a:lnTo>
                    <a:pt x="734398" y="33453"/>
                  </a:lnTo>
                  <a:cubicBezTo>
                    <a:pt x="734398" y="14977"/>
                    <a:pt x="749375" y="0"/>
                    <a:pt x="767851" y="0"/>
                  </a:cubicBezTo>
                  <a:close/>
                  <a:moveTo>
                    <a:pt x="645451" y="0"/>
                  </a:moveTo>
                  <a:cubicBezTo>
                    <a:pt x="663927" y="0"/>
                    <a:pt x="678904" y="14977"/>
                    <a:pt x="678904" y="33453"/>
                  </a:cubicBezTo>
                  <a:lnTo>
                    <a:pt x="678904" y="216476"/>
                  </a:lnTo>
                  <a:cubicBezTo>
                    <a:pt x="678904" y="234952"/>
                    <a:pt x="663927" y="249929"/>
                    <a:pt x="645451" y="249929"/>
                  </a:cubicBezTo>
                  <a:cubicBezTo>
                    <a:pt x="626975" y="249929"/>
                    <a:pt x="611998" y="234952"/>
                    <a:pt x="611998" y="216476"/>
                  </a:cubicBezTo>
                  <a:lnTo>
                    <a:pt x="611998" y="33453"/>
                  </a:lnTo>
                  <a:cubicBezTo>
                    <a:pt x="611998" y="14977"/>
                    <a:pt x="626975" y="0"/>
                    <a:pt x="645451" y="0"/>
                  </a:cubicBezTo>
                  <a:close/>
                  <a:moveTo>
                    <a:pt x="523051" y="0"/>
                  </a:moveTo>
                  <a:cubicBezTo>
                    <a:pt x="541527" y="0"/>
                    <a:pt x="556504" y="14977"/>
                    <a:pt x="556504" y="33453"/>
                  </a:cubicBezTo>
                  <a:lnTo>
                    <a:pt x="556504" y="216476"/>
                  </a:lnTo>
                  <a:cubicBezTo>
                    <a:pt x="556504" y="234952"/>
                    <a:pt x="541527" y="249929"/>
                    <a:pt x="523051" y="249929"/>
                  </a:cubicBezTo>
                  <a:cubicBezTo>
                    <a:pt x="504575" y="249929"/>
                    <a:pt x="489598" y="234952"/>
                    <a:pt x="489598" y="216476"/>
                  </a:cubicBezTo>
                  <a:lnTo>
                    <a:pt x="489598" y="33453"/>
                  </a:lnTo>
                  <a:cubicBezTo>
                    <a:pt x="489598" y="14977"/>
                    <a:pt x="504575" y="0"/>
                    <a:pt x="523051" y="0"/>
                  </a:cubicBezTo>
                  <a:close/>
                  <a:moveTo>
                    <a:pt x="400652" y="0"/>
                  </a:moveTo>
                  <a:cubicBezTo>
                    <a:pt x="419128" y="0"/>
                    <a:pt x="434105" y="14977"/>
                    <a:pt x="434105" y="33453"/>
                  </a:cubicBezTo>
                  <a:lnTo>
                    <a:pt x="434105" y="216476"/>
                  </a:lnTo>
                  <a:cubicBezTo>
                    <a:pt x="434105" y="234952"/>
                    <a:pt x="419128" y="249929"/>
                    <a:pt x="400652" y="249929"/>
                  </a:cubicBezTo>
                  <a:cubicBezTo>
                    <a:pt x="382176" y="249929"/>
                    <a:pt x="367199" y="234952"/>
                    <a:pt x="367199" y="216476"/>
                  </a:cubicBezTo>
                  <a:lnTo>
                    <a:pt x="367199" y="33453"/>
                  </a:lnTo>
                  <a:cubicBezTo>
                    <a:pt x="367199" y="14977"/>
                    <a:pt x="382176" y="0"/>
                    <a:pt x="400652" y="0"/>
                  </a:cubicBezTo>
                  <a:close/>
                  <a:moveTo>
                    <a:pt x="278252" y="0"/>
                  </a:moveTo>
                  <a:cubicBezTo>
                    <a:pt x="296728" y="0"/>
                    <a:pt x="311705" y="14977"/>
                    <a:pt x="311705" y="33453"/>
                  </a:cubicBezTo>
                  <a:lnTo>
                    <a:pt x="311705" y="216476"/>
                  </a:lnTo>
                  <a:cubicBezTo>
                    <a:pt x="311705" y="234952"/>
                    <a:pt x="296728" y="249929"/>
                    <a:pt x="278252" y="249929"/>
                  </a:cubicBezTo>
                  <a:cubicBezTo>
                    <a:pt x="259776" y="249929"/>
                    <a:pt x="244799" y="234952"/>
                    <a:pt x="244799" y="216476"/>
                  </a:cubicBezTo>
                  <a:lnTo>
                    <a:pt x="244799" y="33453"/>
                  </a:lnTo>
                  <a:cubicBezTo>
                    <a:pt x="244799" y="14977"/>
                    <a:pt x="259776" y="0"/>
                    <a:pt x="278252" y="0"/>
                  </a:cubicBezTo>
                  <a:close/>
                  <a:moveTo>
                    <a:pt x="155852" y="0"/>
                  </a:moveTo>
                  <a:cubicBezTo>
                    <a:pt x="174328" y="0"/>
                    <a:pt x="189305" y="14977"/>
                    <a:pt x="189305" y="33453"/>
                  </a:cubicBezTo>
                  <a:lnTo>
                    <a:pt x="189305" y="216476"/>
                  </a:lnTo>
                  <a:cubicBezTo>
                    <a:pt x="189305" y="234952"/>
                    <a:pt x="174328" y="249929"/>
                    <a:pt x="155852" y="249929"/>
                  </a:cubicBezTo>
                  <a:cubicBezTo>
                    <a:pt x="137376" y="249929"/>
                    <a:pt x="122399" y="234952"/>
                    <a:pt x="122399" y="216476"/>
                  </a:cubicBezTo>
                  <a:lnTo>
                    <a:pt x="122399" y="33453"/>
                  </a:lnTo>
                  <a:cubicBezTo>
                    <a:pt x="122399" y="14977"/>
                    <a:pt x="137376" y="0"/>
                    <a:pt x="155852" y="0"/>
                  </a:cubicBezTo>
                  <a:close/>
                  <a:moveTo>
                    <a:pt x="33453" y="0"/>
                  </a:moveTo>
                  <a:cubicBezTo>
                    <a:pt x="51929" y="0"/>
                    <a:pt x="66906" y="14977"/>
                    <a:pt x="66906" y="33453"/>
                  </a:cubicBezTo>
                  <a:lnTo>
                    <a:pt x="66906" y="216476"/>
                  </a:lnTo>
                  <a:cubicBezTo>
                    <a:pt x="66906" y="234952"/>
                    <a:pt x="51929" y="249929"/>
                    <a:pt x="33453" y="249929"/>
                  </a:cubicBezTo>
                  <a:cubicBezTo>
                    <a:pt x="14977" y="249929"/>
                    <a:pt x="0" y="234952"/>
                    <a:pt x="0" y="216476"/>
                  </a:cubicBezTo>
                  <a:lnTo>
                    <a:pt x="0" y="33453"/>
                  </a:lnTo>
                  <a:cubicBezTo>
                    <a:pt x="0" y="14977"/>
                    <a:pt x="14977" y="0"/>
                    <a:pt x="3345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rgbClr val="D9D9D9"/>
                </a:gs>
                <a:gs pos="64000">
                  <a:schemeClr val="tx1">
                    <a:lumMod val="50000"/>
                    <a:lumOff val="50000"/>
                  </a:schemeClr>
                </a:gs>
                <a:gs pos="64000">
                  <a:srgbClr val="D9D9D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endParaRPr lang="zh-CN" altLang="en-US" sz="1400">
                <a:gradFill>
                  <a:gsLst>
                    <a:gs pos="0">
                      <a:srgbClr val="61639C"/>
                    </a:gs>
                    <a:gs pos="100000">
                      <a:srgbClr val="393A7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248382" y="4206112"/>
              <a:ext cx="4368818" cy="1063357"/>
              <a:chOff x="5890811" y="788809"/>
              <a:chExt cx="6463675" cy="1063357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5890811" y="788809"/>
                <a:ext cx="3716893" cy="52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altLang="zh-CN" sz="28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 bwMode="auto">
              <a:xfrm>
                <a:off x="5890811" y="1606002"/>
                <a:ext cx="6463675" cy="24616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defRPr/>
                </a:pPr>
                <a:r>
                  <a:rPr lang="en-US" altLang="zh-CN" sz="10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/>
          <p:nvPr/>
        </p:nvSpPr>
        <p:spPr bwMode="auto">
          <a:xfrm>
            <a:off x="2" y="0"/>
            <a:ext cx="4328727" cy="4471765"/>
          </a:xfrm>
          <a:custGeom>
            <a:avLst/>
            <a:gdLst>
              <a:gd name="connsiteX0" fmla="*/ 0 w 4329291"/>
              <a:gd name="connsiteY0" fmla="*/ 0 h 4470730"/>
              <a:gd name="connsiteX1" fmla="*/ 1483345 w 4329291"/>
              <a:gd name="connsiteY1" fmla="*/ 0 h 4470730"/>
              <a:gd name="connsiteX2" fmla="*/ 1629864 w 4329291"/>
              <a:gd name="connsiteY2" fmla="*/ 288762 h 4470730"/>
              <a:gd name="connsiteX3" fmla="*/ 4045645 w 4329291"/>
              <a:gd name="connsiteY3" fmla="*/ 3068423 h 4470730"/>
              <a:gd name="connsiteX4" fmla="*/ 4329291 w 4329291"/>
              <a:gd name="connsiteY4" fmla="*/ 3248305 h 4470730"/>
              <a:gd name="connsiteX5" fmla="*/ 46555 w 4329291"/>
              <a:gd name="connsiteY5" fmla="*/ 3948034 h 4470730"/>
              <a:gd name="connsiteX6" fmla="*/ 0 w 4329291"/>
              <a:gd name="connsiteY6" fmla="*/ 3890797 h 447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9291" h="4470730">
                <a:moveTo>
                  <a:pt x="0" y="0"/>
                </a:moveTo>
                <a:lnTo>
                  <a:pt x="1483345" y="0"/>
                </a:lnTo>
                <a:lnTo>
                  <a:pt x="1629864" y="288762"/>
                </a:lnTo>
                <a:cubicBezTo>
                  <a:pt x="2226059" y="1388312"/>
                  <a:pt x="3009592" y="2321867"/>
                  <a:pt x="4045645" y="3068423"/>
                </a:cubicBezTo>
                <a:cubicBezTo>
                  <a:pt x="4141292" y="3136085"/>
                  <a:pt x="4235292" y="3195496"/>
                  <a:pt x="4329291" y="3248305"/>
                </a:cubicBezTo>
                <a:cubicBezTo>
                  <a:pt x="2841794" y="3852316"/>
                  <a:pt x="1184440" y="5217116"/>
                  <a:pt x="46555" y="3948034"/>
                </a:cubicBezTo>
                <a:lnTo>
                  <a:pt x="0" y="3890797"/>
                </a:ln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" y="0"/>
            <a:ext cx="12190412" cy="685958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任意多边形: 形状 26"/>
          <p:cNvSpPr/>
          <p:nvPr/>
        </p:nvSpPr>
        <p:spPr bwMode="auto">
          <a:xfrm>
            <a:off x="9108800" y="3093628"/>
            <a:ext cx="3081613" cy="2826402"/>
          </a:xfrm>
          <a:custGeom>
            <a:avLst/>
            <a:gdLst>
              <a:gd name="connsiteX0" fmla="*/ 1859086 w 3082014"/>
              <a:gd name="connsiteY0" fmla="*/ 166 h 2825748"/>
              <a:gd name="connsiteX1" fmla="*/ 2994827 w 3082014"/>
              <a:gd name="connsiteY1" fmla="*/ 392278 h 2825748"/>
              <a:gd name="connsiteX2" fmla="*/ 3082014 w 3082014"/>
              <a:gd name="connsiteY2" fmla="*/ 478705 h 2825748"/>
              <a:gd name="connsiteX3" fmla="*/ 3082014 w 3082014"/>
              <a:gd name="connsiteY3" fmla="*/ 2825748 h 2825748"/>
              <a:gd name="connsiteX4" fmla="*/ 2925242 w 3082014"/>
              <a:gd name="connsiteY4" fmla="*/ 2743588 h 2825748"/>
              <a:gd name="connsiteX5" fmla="*/ 1564938 w 3082014"/>
              <a:gd name="connsiteY5" fmla="*/ 2479414 h 2825748"/>
              <a:gd name="connsiteX6" fmla="*/ 244058 w 3082014"/>
              <a:gd name="connsiteY6" fmla="*/ 784074 h 2825748"/>
              <a:gd name="connsiteX7" fmla="*/ 0 w 3082014"/>
              <a:gd name="connsiteY7" fmla="*/ 392842 h 2825748"/>
              <a:gd name="connsiteX8" fmla="*/ 1859086 w 3082014"/>
              <a:gd name="connsiteY8" fmla="*/ 166 h 282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2014" h="2825748">
                <a:moveTo>
                  <a:pt x="1859086" y="166"/>
                </a:moveTo>
                <a:cubicBezTo>
                  <a:pt x="2286858" y="4963"/>
                  <a:pt x="2674627" y="114804"/>
                  <a:pt x="2994827" y="392278"/>
                </a:cubicBezTo>
                <a:lnTo>
                  <a:pt x="3082014" y="478705"/>
                </a:lnTo>
                <a:lnTo>
                  <a:pt x="3082014" y="2825748"/>
                </a:lnTo>
                <a:lnTo>
                  <a:pt x="2925242" y="2743588"/>
                </a:lnTo>
                <a:cubicBezTo>
                  <a:pt x="2526535" y="2578460"/>
                  <a:pt x="2059650" y="2618079"/>
                  <a:pt x="1564938" y="2479414"/>
                </a:cubicBezTo>
                <a:cubicBezTo>
                  <a:pt x="700842" y="2236751"/>
                  <a:pt x="613443" y="1482350"/>
                  <a:pt x="244058" y="784074"/>
                </a:cubicBezTo>
                <a:cubicBezTo>
                  <a:pt x="171500" y="648711"/>
                  <a:pt x="90697" y="516650"/>
                  <a:pt x="0" y="392842"/>
                </a:cubicBezTo>
                <a:cubicBezTo>
                  <a:pt x="647248" y="174115"/>
                  <a:pt x="1288725" y="-6231"/>
                  <a:pt x="1859086" y="166"/>
                </a:cubicBezTo>
                <a:close/>
              </a:path>
            </a:pathLst>
          </a:custGeom>
          <a:blipFill>
            <a:blip r:embed="rId5" cstate="screen">
              <a:grayscl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34001" y="4014195"/>
            <a:ext cx="5077497" cy="1449514"/>
            <a:chOff x="2434318" y="4013265"/>
            <a:chExt cx="5078158" cy="1449178"/>
          </a:xfrm>
        </p:grpSpPr>
        <p:sp>
          <p:nvSpPr>
            <p:cNvPr id="31" name="文本框 30"/>
            <p:cNvSpPr txBox="1"/>
            <p:nvPr/>
          </p:nvSpPr>
          <p:spPr>
            <a:xfrm>
              <a:off x="2472418" y="4066996"/>
              <a:ext cx="4760232" cy="923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>
                  <a:pattFill prst="dkDnDiag">
                    <a:fgClr>
                      <a:srgbClr val="09CDCD"/>
                    </a:fgClr>
                    <a:bgClr>
                      <a:srgbClr val="DEF4F0"/>
                    </a:bgClr>
                  </a:patt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defTabSz="457200"/>
              <a:r>
                <a:rPr lang="en-US" altLang="zh-CN" sz="54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Add title text</a:t>
              </a:r>
              <a:endParaRPr lang="zh-CN" altLang="en-US" sz="5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34318" y="4013265"/>
              <a:ext cx="5078158" cy="1449178"/>
              <a:chOff x="2434318" y="4013265"/>
              <a:chExt cx="5078158" cy="1449178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2434318" y="4013265"/>
                <a:ext cx="4760232" cy="923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altLang="zh-CN" sz="54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54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>
                <a:off x="2907595" y="5200894"/>
                <a:ext cx="4604881" cy="26154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defRPr/>
                </a:pPr>
                <a:r>
                  <a:rPr lang="en-US" altLang="zh-CN" sz="11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1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7577741" y="269248"/>
            <a:ext cx="3593630" cy="255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CN" sz="8000" b="1" i="1" dirty="0">
                <a:gradFill>
                  <a:gsLst>
                    <a:gs pos="0">
                      <a:srgbClr val="09CDCD"/>
                    </a:gs>
                    <a:gs pos="100000">
                      <a:srgbClr val="026998"/>
                    </a:gs>
                  </a:gsLst>
                  <a:lin ang="5400000" scaled="1"/>
                </a:gradFill>
                <a:cs typeface="+mn-ea"/>
                <a:sym typeface="+mn-lt"/>
              </a:rPr>
              <a:t>PART 03</a:t>
            </a:r>
            <a:endParaRPr lang="zh-CN" altLang="en-US" sz="8000" b="1" i="1" dirty="0">
              <a:gradFill>
                <a:gsLst>
                  <a:gs pos="0">
                    <a:srgbClr val="09CDCD"/>
                  </a:gs>
                  <a:gs pos="100000">
                    <a:srgbClr val="02699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/>
        </p:nvSpPr>
        <p:spPr bwMode="auto">
          <a:xfrm rot="9649238">
            <a:off x="419022" y="-843224"/>
            <a:ext cx="12575873" cy="7640822"/>
          </a:xfrm>
          <a:custGeom>
            <a:avLst/>
            <a:gdLst>
              <a:gd name="connsiteX0" fmla="*/ 0 w 12577510"/>
              <a:gd name="connsiteY0" fmla="*/ 5206109 h 7639053"/>
              <a:gd name="connsiteX1" fmla="*/ 1810857 w 12577510"/>
              <a:gd name="connsiteY1" fmla="*/ 0 h 7639053"/>
              <a:gd name="connsiteX2" fmla="*/ 1980471 w 12577510"/>
              <a:gd name="connsiteY2" fmla="*/ 235209 h 7639053"/>
              <a:gd name="connsiteX3" fmla="*/ 3339598 w 12577510"/>
              <a:gd name="connsiteY3" fmla="*/ 1610428 h 7639053"/>
              <a:gd name="connsiteX4" fmla="*/ 7863058 w 12577510"/>
              <a:gd name="connsiteY4" fmla="*/ 2405141 h 7639053"/>
              <a:gd name="connsiteX5" fmla="*/ 9342337 w 12577510"/>
              <a:gd name="connsiteY5" fmla="*/ 2432988 h 7639053"/>
              <a:gd name="connsiteX6" fmla="*/ 11155575 w 12577510"/>
              <a:gd name="connsiteY6" fmla="*/ 4067397 h 7639053"/>
              <a:gd name="connsiteX7" fmla="*/ 12494255 w 12577510"/>
              <a:gd name="connsiteY7" fmla="*/ 6119546 h 7639053"/>
              <a:gd name="connsiteX8" fmla="*/ 12577510 w 12577510"/>
              <a:gd name="connsiteY8" fmla="*/ 6157655 h 7639053"/>
              <a:gd name="connsiteX9" fmla="*/ 12127130 w 12577510"/>
              <a:gd name="connsiteY9" fmla="*/ 7452472 h 7639053"/>
              <a:gd name="connsiteX10" fmla="*/ 11826709 w 12577510"/>
              <a:gd name="connsiteY10" fmla="*/ 7542391 h 7639053"/>
              <a:gd name="connsiteX11" fmla="*/ 11061381 w 12577510"/>
              <a:gd name="connsiteY11" fmla="*/ 7636107 h 7639053"/>
              <a:gd name="connsiteX12" fmla="*/ 8618755 w 12577510"/>
              <a:gd name="connsiteY12" fmla="*/ 5811053 h 7639053"/>
              <a:gd name="connsiteX13" fmla="*/ 8436826 w 12577510"/>
              <a:gd name="connsiteY13" fmla="*/ 5387141 h 7639053"/>
              <a:gd name="connsiteX14" fmla="*/ 8252137 w 12577510"/>
              <a:gd name="connsiteY14" fmla="*/ 4973613 h 7639053"/>
              <a:gd name="connsiteX15" fmla="*/ 8214544 w 12577510"/>
              <a:gd name="connsiteY15" fmla="*/ 4909656 h 7639053"/>
              <a:gd name="connsiteX16" fmla="*/ 6873693 w 12577510"/>
              <a:gd name="connsiteY16" fmla="*/ 3837632 h 7639053"/>
              <a:gd name="connsiteX17" fmla="*/ 180761 w 12577510"/>
              <a:gd name="connsiteY17" fmla="*/ 5240164 h 763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77510" h="7639053">
                <a:moveTo>
                  <a:pt x="0" y="5206109"/>
                </a:moveTo>
                <a:lnTo>
                  <a:pt x="1810857" y="0"/>
                </a:lnTo>
                <a:lnTo>
                  <a:pt x="1980471" y="235209"/>
                </a:lnTo>
                <a:cubicBezTo>
                  <a:pt x="2354840" y="726283"/>
                  <a:pt x="2804403" y="1203431"/>
                  <a:pt x="3339598" y="1610428"/>
                </a:cubicBezTo>
                <a:cubicBezTo>
                  <a:pt x="4799607" y="2715742"/>
                  <a:pt x="6150439" y="2750016"/>
                  <a:pt x="7863058" y="2405141"/>
                </a:cubicBezTo>
                <a:cubicBezTo>
                  <a:pt x="8340452" y="2310890"/>
                  <a:pt x="8824269" y="2268047"/>
                  <a:pt x="9342337" y="2432988"/>
                </a:cubicBezTo>
                <a:cubicBezTo>
                  <a:pt x="10157972" y="2692180"/>
                  <a:pt x="10763812" y="3326236"/>
                  <a:pt x="11155575" y="4067397"/>
                </a:cubicBezTo>
                <a:cubicBezTo>
                  <a:pt x="11575167" y="4860236"/>
                  <a:pt x="11714485" y="5708835"/>
                  <a:pt x="12494255" y="6119546"/>
                </a:cubicBezTo>
                <a:lnTo>
                  <a:pt x="12577510" y="6157655"/>
                </a:lnTo>
                <a:lnTo>
                  <a:pt x="12127130" y="7452472"/>
                </a:lnTo>
                <a:lnTo>
                  <a:pt x="11826709" y="7542391"/>
                </a:lnTo>
                <a:cubicBezTo>
                  <a:pt x="11586407" y="7607189"/>
                  <a:pt x="11341823" y="7651102"/>
                  <a:pt x="11061381" y="7636107"/>
                </a:cubicBezTo>
                <a:cubicBezTo>
                  <a:pt x="10318531" y="7593264"/>
                  <a:pt x="9246002" y="7259101"/>
                  <a:pt x="8618755" y="5811053"/>
                </a:cubicBezTo>
                <a:cubicBezTo>
                  <a:pt x="8560418" y="5676369"/>
                  <a:pt x="8500176" y="5533853"/>
                  <a:pt x="8436826" y="5387141"/>
                </a:cubicBezTo>
                <a:lnTo>
                  <a:pt x="8252137" y="4973613"/>
                </a:lnTo>
                <a:lnTo>
                  <a:pt x="8214544" y="4909656"/>
                </a:lnTo>
                <a:cubicBezTo>
                  <a:pt x="7892429" y="4399456"/>
                  <a:pt x="7467467" y="3991390"/>
                  <a:pt x="6873693" y="3837632"/>
                </a:cubicBezTo>
                <a:cubicBezTo>
                  <a:pt x="5043211" y="3366391"/>
                  <a:pt x="2198773" y="5531282"/>
                  <a:pt x="180761" y="5240164"/>
                </a:cubicBezTo>
                <a:close/>
              </a:path>
            </a:pathLst>
          </a:custGeom>
          <a:blipFill>
            <a:blip r:embed="rId3" cstate="screen">
              <a:grayscl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任意多边形: 形状 27"/>
          <p:cNvSpPr/>
          <p:nvPr/>
        </p:nvSpPr>
        <p:spPr bwMode="auto">
          <a:xfrm rot="9649238">
            <a:off x="419022" y="-843225"/>
            <a:ext cx="12575873" cy="7640822"/>
          </a:xfrm>
          <a:custGeom>
            <a:avLst/>
            <a:gdLst>
              <a:gd name="connsiteX0" fmla="*/ 0 w 12577510"/>
              <a:gd name="connsiteY0" fmla="*/ 5206109 h 7639053"/>
              <a:gd name="connsiteX1" fmla="*/ 1810857 w 12577510"/>
              <a:gd name="connsiteY1" fmla="*/ 0 h 7639053"/>
              <a:gd name="connsiteX2" fmla="*/ 1980471 w 12577510"/>
              <a:gd name="connsiteY2" fmla="*/ 235209 h 7639053"/>
              <a:gd name="connsiteX3" fmla="*/ 3339598 w 12577510"/>
              <a:gd name="connsiteY3" fmla="*/ 1610428 h 7639053"/>
              <a:gd name="connsiteX4" fmla="*/ 7863058 w 12577510"/>
              <a:gd name="connsiteY4" fmla="*/ 2405141 h 7639053"/>
              <a:gd name="connsiteX5" fmla="*/ 9342337 w 12577510"/>
              <a:gd name="connsiteY5" fmla="*/ 2432988 h 7639053"/>
              <a:gd name="connsiteX6" fmla="*/ 11155575 w 12577510"/>
              <a:gd name="connsiteY6" fmla="*/ 4067397 h 7639053"/>
              <a:gd name="connsiteX7" fmla="*/ 12494255 w 12577510"/>
              <a:gd name="connsiteY7" fmla="*/ 6119546 h 7639053"/>
              <a:gd name="connsiteX8" fmla="*/ 12577510 w 12577510"/>
              <a:gd name="connsiteY8" fmla="*/ 6157655 h 7639053"/>
              <a:gd name="connsiteX9" fmla="*/ 12127130 w 12577510"/>
              <a:gd name="connsiteY9" fmla="*/ 7452472 h 7639053"/>
              <a:gd name="connsiteX10" fmla="*/ 11826709 w 12577510"/>
              <a:gd name="connsiteY10" fmla="*/ 7542391 h 7639053"/>
              <a:gd name="connsiteX11" fmla="*/ 11061381 w 12577510"/>
              <a:gd name="connsiteY11" fmla="*/ 7636107 h 7639053"/>
              <a:gd name="connsiteX12" fmla="*/ 8618755 w 12577510"/>
              <a:gd name="connsiteY12" fmla="*/ 5811053 h 7639053"/>
              <a:gd name="connsiteX13" fmla="*/ 8436826 w 12577510"/>
              <a:gd name="connsiteY13" fmla="*/ 5387141 h 7639053"/>
              <a:gd name="connsiteX14" fmla="*/ 8252137 w 12577510"/>
              <a:gd name="connsiteY14" fmla="*/ 4973613 h 7639053"/>
              <a:gd name="connsiteX15" fmla="*/ 8214544 w 12577510"/>
              <a:gd name="connsiteY15" fmla="*/ 4909656 h 7639053"/>
              <a:gd name="connsiteX16" fmla="*/ 6873693 w 12577510"/>
              <a:gd name="connsiteY16" fmla="*/ 3837632 h 7639053"/>
              <a:gd name="connsiteX17" fmla="*/ 180761 w 12577510"/>
              <a:gd name="connsiteY17" fmla="*/ 5240164 h 763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77510" h="7639053">
                <a:moveTo>
                  <a:pt x="0" y="5206109"/>
                </a:moveTo>
                <a:lnTo>
                  <a:pt x="1810857" y="0"/>
                </a:lnTo>
                <a:lnTo>
                  <a:pt x="1980471" y="235209"/>
                </a:lnTo>
                <a:cubicBezTo>
                  <a:pt x="2354840" y="726283"/>
                  <a:pt x="2804403" y="1203431"/>
                  <a:pt x="3339598" y="1610428"/>
                </a:cubicBezTo>
                <a:cubicBezTo>
                  <a:pt x="4799607" y="2715742"/>
                  <a:pt x="6150439" y="2750016"/>
                  <a:pt x="7863058" y="2405141"/>
                </a:cubicBezTo>
                <a:cubicBezTo>
                  <a:pt x="8340452" y="2310890"/>
                  <a:pt x="8824269" y="2268047"/>
                  <a:pt x="9342337" y="2432988"/>
                </a:cubicBezTo>
                <a:cubicBezTo>
                  <a:pt x="10157972" y="2692180"/>
                  <a:pt x="10763812" y="3326236"/>
                  <a:pt x="11155575" y="4067397"/>
                </a:cubicBezTo>
                <a:cubicBezTo>
                  <a:pt x="11575167" y="4860236"/>
                  <a:pt x="11714485" y="5708835"/>
                  <a:pt x="12494255" y="6119546"/>
                </a:cubicBezTo>
                <a:lnTo>
                  <a:pt x="12577510" y="6157655"/>
                </a:lnTo>
                <a:lnTo>
                  <a:pt x="12127130" y="7452472"/>
                </a:lnTo>
                <a:lnTo>
                  <a:pt x="11826709" y="7542391"/>
                </a:lnTo>
                <a:cubicBezTo>
                  <a:pt x="11586407" y="7607189"/>
                  <a:pt x="11341823" y="7651102"/>
                  <a:pt x="11061381" y="7636107"/>
                </a:cubicBezTo>
                <a:cubicBezTo>
                  <a:pt x="10318531" y="7593264"/>
                  <a:pt x="9246002" y="7259101"/>
                  <a:pt x="8618755" y="5811053"/>
                </a:cubicBezTo>
                <a:cubicBezTo>
                  <a:pt x="8560418" y="5676369"/>
                  <a:pt x="8500176" y="5533853"/>
                  <a:pt x="8436826" y="5387141"/>
                </a:cubicBezTo>
                <a:lnTo>
                  <a:pt x="8252137" y="4973613"/>
                </a:lnTo>
                <a:lnTo>
                  <a:pt x="8214544" y="4909656"/>
                </a:lnTo>
                <a:cubicBezTo>
                  <a:pt x="7892429" y="4399456"/>
                  <a:pt x="7467467" y="3991390"/>
                  <a:pt x="6873693" y="3837632"/>
                </a:cubicBezTo>
                <a:cubicBezTo>
                  <a:pt x="5043211" y="3366391"/>
                  <a:pt x="2198773" y="5531282"/>
                  <a:pt x="180761" y="5240164"/>
                </a:cubicBezTo>
                <a:close/>
              </a:path>
            </a:pathLst>
          </a:custGeom>
          <a:gradFill>
            <a:gsLst>
              <a:gs pos="0">
                <a:srgbClr val="09CDCD">
                  <a:alpha val="0"/>
                </a:srgbClr>
              </a:gs>
              <a:gs pos="100000">
                <a:srgbClr val="02699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741627" y="3717200"/>
            <a:ext cx="694421" cy="694672"/>
          </a:xfrm>
          <a:prstGeom prst="ellipse">
            <a:avLst/>
          </a:pr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5080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52218" y="1912339"/>
            <a:ext cx="694421" cy="694672"/>
          </a:xfrm>
          <a:prstGeom prst="ellipse">
            <a:avLst/>
          </a:pr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5080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12721" y="4878502"/>
            <a:ext cx="694421" cy="6946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508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633940" y="1233140"/>
            <a:ext cx="3623111" cy="754913"/>
            <a:chOff x="4910818" y="788809"/>
            <a:chExt cx="3623583" cy="754739"/>
          </a:xfrm>
        </p:grpSpPr>
        <p:sp>
          <p:nvSpPr>
            <p:cNvPr id="20" name="文本框 19"/>
            <p:cNvSpPr txBox="1"/>
            <p:nvPr/>
          </p:nvSpPr>
          <p:spPr>
            <a:xfrm>
              <a:off x="4910818" y="788809"/>
              <a:ext cx="2685752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4910819" y="1297384"/>
              <a:ext cx="3623582" cy="2461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080369" y="4614203"/>
            <a:ext cx="3623110" cy="754913"/>
            <a:chOff x="4910819" y="788809"/>
            <a:chExt cx="3623582" cy="754739"/>
          </a:xfrm>
        </p:grpSpPr>
        <p:sp>
          <p:nvSpPr>
            <p:cNvPr id="23" name="文本框 22"/>
            <p:cNvSpPr txBox="1"/>
            <p:nvPr/>
          </p:nvSpPr>
          <p:spPr>
            <a:xfrm>
              <a:off x="5942014" y="788809"/>
              <a:ext cx="2592387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4910819" y="1297384"/>
              <a:ext cx="3623582" cy="2461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87206" y="5401292"/>
            <a:ext cx="3623110" cy="754913"/>
            <a:chOff x="4910819" y="788809"/>
            <a:chExt cx="3623582" cy="754739"/>
          </a:xfrm>
        </p:grpSpPr>
        <p:sp>
          <p:nvSpPr>
            <p:cNvPr id="26" name="文本框 25"/>
            <p:cNvSpPr txBox="1"/>
            <p:nvPr/>
          </p:nvSpPr>
          <p:spPr>
            <a:xfrm>
              <a:off x="5294333" y="788809"/>
              <a:ext cx="3240068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4910819" y="1297384"/>
              <a:ext cx="3623582" cy="2461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32" name="椭圆 28"/>
          <p:cNvSpPr/>
          <p:nvPr/>
        </p:nvSpPr>
        <p:spPr>
          <a:xfrm>
            <a:off x="4106786" y="2067278"/>
            <a:ext cx="385280" cy="384794"/>
          </a:xfrm>
          <a:custGeom>
            <a:avLst/>
            <a:gdLst>
              <a:gd name="connsiteX0" fmla="*/ 161468 w 608838"/>
              <a:gd name="connsiteY0" fmla="*/ 210188 h 607851"/>
              <a:gd name="connsiteX1" fmla="*/ 172568 w 608838"/>
              <a:gd name="connsiteY1" fmla="*/ 214766 h 607851"/>
              <a:gd name="connsiteX2" fmla="*/ 235392 w 608838"/>
              <a:gd name="connsiteY2" fmla="*/ 277501 h 607851"/>
              <a:gd name="connsiteX3" fmla="*/ 179982 w 608838"/>
              <a:gd name="connsiteY3" fmla="*/ 332776 h 607851"/>
              <a:gd name="connsiteX4" fmla="*/ 162550 w 608838"/>
              <a:gd name="connsiteY4" fmla="*/ 315369 h 607851"/>
              <a:gd name="connsiteX5" fmla="*/ 106405 w 608838"/>
              <a:gd name="connsiteY5" fmla="*/ 371435 h 607851"/>
              <a:gd name="connsiteX6" fmla="*/ 106405 w 608838"/>
              <a:gd name="connsiteY6" fmla="*/ 499732 h 607851"/>
              <a:gd name="connsiteX7" fmla="*/ 108272 w 608838"/>
              <a:gd name="connsiteY7" fmla="*/ 501597 h 607851"/>
              <a:gd name="connsiteX8" fmla="*/ 236750 w 608838"/>
              <a:gd name="connsiteY8" fmla="*/ 501597 h 607851"/>
              <a:gd name="connsiteX9" fmla="*/ 292896 w 608838"/>
              <a:gd name="connsiteY9" fmla="*/ 445530 h 607851"/>
              <a:gd name="connsiteX10" fmla="*/ 275463 w 608838"/>
              <a:gd name="connsiteY10" fmla="*/ 428123 h 607851"/>
              <a:gd name="connsiteX11" fmla="*/ 330816 w 608838"/>
              <a:gd name="connsiteY11" fmla="*/ 372791 h 607851"/>
              <a:gd name="connsiteX12" fmla="*/ 393640 w 608838"/>
              <a:gd name="connsiteY12" fmla="*/ 435527 h 607851"/>
              <a:gd name="connsiteX13" fmla="*/ 393640 w 608838"/>
              <a:gd name="connsiteY13" fmla="*/ 457738 h 607851"/>
              <a:gd name="connsiteX14" fmla="*/ 293235 w 608838"/>
              <a:gd name="connsiteY14" fmla="*/ 557945 h 607851"/>
              <a:gd name="connsiteX15" fmla="*/ 172568 w 608838"/>
              <a:gd name="connsiteY15" fmla="*/ 607851 h 607851"/>
              <a:gd name="connsiteX16" fmla="*/ 51901 w 608838"/>
              <a:gd name="connsiteY16" fmla="*/ 557945 h 607851"/>
              <a:gd name="connsiteX17" fmla="*/ 49976 w 608838"/>
              <a:gd name="connsiteY17" fmla="*/ 556024 h 607851"/>
              <a:gd name="connsiteX18" fmla="*/ 0 w 608838"/>
              <a:gd name="connsiteY18" fmla="*/ 435527 h 607851"/>
              <a:gd name="connsiteX19" fmla="*/ 49976 w 608838"/>
              <a:gd name="connsiteY19" fmla="*/ 315030 h 607851"/>
              <a:gd name="connsiteX20" fmla="*/ 150325 w 608838"/>
              <a:gd name="connsiteY20" fmla="*/ 214766 h 607851"/>
              <a:gd name="connsiteX21" fmla="*/ 161468 w 608838"/>
              <a:gd name="connsiteY21" fmla="*/ 210188 h 607851"/>
              <a:gd name="connsiteX22" fmla="*/ 397828 w 608838"/>
              <a:gd name="connsiteY22" fmla="*/ 173027 h 607851"/>
              <a:gd name="connsiteX23" fmla="*/ 424484 w 608838"/>
              <a:gd name="connsiteY23" fmla="*/ 183992 h 607851"/>
              <a:gd name="connsiteX24" fmla="*/ 424428 w 608838"/>
              <a:gd name="connsiteY24" fmla="*/ 237290 h 607851"/>
              <a:gd name="connsiteX25" fmla="*/ 407732 w 608838"/>
              <a:gd name="connsiteY25" fmla="*/ 253963 h 607851"/>
              <a:gd name="connsiteX26" fmla="*/ 350232 w 608838"/>
              <a:gd name="connsiteY26" fmla="*/ 311387 h 607851"/>
              <a:gd name="connsiteX27" fmla="*/ 309711 w 608838"/>
              <a:gd name="connsiteY27" fmla="*/ 351855 h 607851"/>
              <a:gd name="connsiteX28" fmla="*/ 254304 w 608838"/>
              <a:gd name="connsiteY28" fmla="*/ 407131 h 607851"/>
              <a:gd name="connsiteX29" fmla="*/ 237666 w 608838"/>
              <a:gd name="connsiteY29" fmla="*/ 423804 h 607851"/>
              <a:gd name="connsiteX30" fmla="*/ 211010 w 608838"/>
              <a:gd name="connsiteY30" fmla="*/ 434825 h 607851"/>
              <a:gd name="connsiteX31" fmla="*/ 184354 w 608838"/>
              <a:gd name="connsiteY31" fmla="*/ 423804 h 607851"/>
              <a:gd name="connsiteX32" fmla="*/ 184354 w 608838"/>
              <a:gd name="connsiteY32" fmla="*/ 370506 h 607851"/>
              <a:gd name="connsiteX33" fmla="*/ 201049 w 608838"/>
              <a:gd name="connsiteY33" fmla="*/ 353889 h 607851"/>
              <a:gd name="connsiteX34" fmla="*/ 256455 w 608838"/>
              <a:gd name="connsiteY34" fmla="*/ 298557 h 607851"/>
              <a:gd name="connsiteX35" fmla="*/ 296977 w 608838"/>
              <a:gd name="connsiteY35" fmla="*/ 258089 h 607851"/>
              <a:gd name="connsiteX36" fmla="*/ 354477 w 608838"/>
              <a:gd name="connsiteY36" fmla="*/ 200665 h 607851"/>
              <a:gd name="connsiteX37" fmla="*/ 371229 w 608838"/>
              <a:gd name="connsiteY37" fmla="*/ 183992 h 607851"/>
              <a:gd name="connsiteX38" fmla="*/ 397828 w 608838"/>
              <a:gd name="connsiteY38" fmla="*/ 173027 h 607851"/>
              <a:gd name="connsiteX39" fmla="*/ 436272 w 608838"/>
              <a:gd name="connsiteY39" fmla="*/ 0 h 607851"/>
              <a:gd name="connsiteX40" fmla="*/ 556938 w 608838"/>
              <a:gd name="connsiteY40" fmla="*/ 49907 h 607851"/>
              <a:gd name="connsiteX41" fmla="*/ 558919 w 608838"/>
              <a:gd name="connsiteY41" fmla="*/ 51772 h 607851"/>
              <a:gd name="connsiteX42" fmla="*/ 608838 w 608838"/>
              <a:gd name="connsiteY42" fmla="*/ 172273 h 607851"/>
              <a:gd name="connsiteX43" fmla="*/ 558919 w 608838"/>
              <a:gd name="connsiteY43" fmla="*/ 292773 h 607851"/>
              <a:gd name="connsiteX44" fmla="*/ 456421 w 608838"/>
              <a:gd name="connsiteY44" fmla="*/ 395131 h 607851"/>
              <a:gd name="connsiteX45" fmla="*/ 434178 w 608838"/>
              <a:gd name="connsiteY45" fmla="*/ 395131 h 607851"/>
              <a:gd name="connsiteX46" fmla="*/ 371355 w 608838"/>
              <a:gd name="connsiteY46" fmla="*/ 332450 h 607851"/>
              <a:gd name="connsiteX47" fmla="*/ 428858 w 608838"/>
              <a:gd name="connsiteY47" fmla="*/ 275026 h 607851"/>
              <a:gd name="connsiteX48" fmla="*/ 446290 w 608838"/>
              <a:gd name="connsiteY48" fmla="*/ 292434 h 607851"/>
              <a:gd name="connsiteX49" fmla="*/ 502435 w 608838"/>
              <a:gd name="connsiteY49" fmla="*/ 236366 h 607851"/>
              <a:gd name="connsiteX50" fmla="*/ 502435 w 608838"/>
              <a:gd name="connsiteY50" fmla="*/ 108066 h 607851"/>
              <a:gd name="connsiteX51" fmla="*/ 500567 w 608838"/>
              <a:gd name="connsiteY51" fmla="*/ 106201 h 607851"/>
              <a:gd name="connsiteX52" fmla="*/ 372147 w 608838"/>
              <a:gd name="connsiteY52" fmla="*/ 106201 h 607851"/>
              <a:gd name="connsiteX53" fmla="*/ 316003 w 608838"/>
              <a:gd name="connsiteY53" fmla="*/ 162269 h 607851"/>
              <a:gd name="connsiteX54" fmla="*/ 333491 w 608838"/>
              <a:gd name="connsiteY54" fmla="*/ 179733 h 607851"/>
              <a:gd name="connsiteX55" fmla="*/ 275988 w 608838"/>
              <a:gd name="connsiteY55" fmla="*/ 237158 h 607851"/>
              <a:gd name="connsiteX56" fmla="*/ 213222 w 608838"/>
              <a:gd name="connsiteY56" fmla="*/ 174477 h 607851"/>
              <a:gd name="connsiteX57" fmla="*/ 213222 w 608838"/>
              <a:gd name="connsiteY57" fmla="*/ 152265 h 607851"/>
              <a:gd name="connsiteX58" fmla="*/ 315606 w 608838"/>
              <a:gd name="connsiteY58" fmla="*/ 49907 h 607851"/>
              <a:gd name="connsiteX59" fmla="*/ 436272 w 608838"/>
              <a:gd name="connsiteY59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8838" h="607851">
                <a:moveTo>
                  <a:pt x="161468" y="210188"/>
                </a:moveTo>
                <a:cubicBezTo>
                  <a:pt x="165493" y="210188"/>
                  <a:pt x="169512" y="211714"/>
                  <a:pt x="172568" y="214766"/>
                </a:cubicBezTo>
                <a:lnTo>
                  <a:pt x="235392" y="277501"/>
                </a:lnTo>
                <a:lnTo>
                  <a:pt x="179982" y="332776"/>
                </a:lnTo>
                <a:lnTo>
                  <a:pt x="162550" y="315369"/>
                </a:lnTo>
                <a:lnTo>
                  <a:pt x="106405" y="371435"/>
                </a:lnTo>
                <a:cubicBezTo>
                  <a:pt x="70918" y="406872"/>
                  <a:pt x="70918" y="464294"/>
                  <a:pt x="106405" y="499732"/>
                </a:cubicBezTo>
                <a:lnTo>
                  <a:pt x="108272" y="501597"/>
                </a:lnTo>
                <a:cubicBezTo>
                  <a:pt x="143759" y="537034"/>
                  <a:pt x="201263" y="537034"/>
                  <a:pt x="236750" y="501597"/>
                </a:cubicBezTo>
                <a:lnTo>
                  <a:pt x="292896" y="445530"/>
                </a:lnTo>
                <a:lnTo>
                  <a:pt x="275463" y="428123"/>
                </a:lnTo>
                <a:lnTo>
                  <a:pt x="330816" y="372791"/>
                </a:lnTo>
                <a:lnTo>
                  <a:pt x="393640" y="435527"/>
                </a:lnTo>
                <a:cubicBezTo>
                  <a:pt x="399753" y="441687"/>
                  <a:pt x="399753" y="451634"/>
                  <a:pt x="393640" y="457738"/>
                </a:cubicBezTo>
                <a:lnTo>
                  <a:pt x="293235" y="557945"/>
                </a:lnTo>
                <a:cubicBezTo>
                  <a:pt x="261031" y="590161"/>
                  <a:pt x="218186" y="607851"/>
                  <a:pt x="172568" y="607851"/>
                </a:cubicBezTo>
                <a:cubicBezTo>
                  <a:pt x="127006" y="607851"/>
                  <a:pt x="84162" y="590161"/>
                  <a:pt x="51901" y="557945"/>
                </a:cubicBezTo>
                <a:lnTo>
                  <a:pt x="49976" y="556024"/>
                </a:lnTo>
                <a:cubicBezTo>
                  <a:pt x="17715" y="523808"/>
                  <a:pt x="0" y="481024"/>
                  <a:pt x="0" y="435527"/>
                </a:cubicBezTo>
                <a:cubicBezTo>
                  <a:pt x="0" y="389973"/>
                  <a:pt x="17715" y="347189"/>
                  <a:pt x="49976" y="315030"/>
                </a:cubicBezTo>
                <a:lnTo>
                  <a:pt x="150325" y="214766"/>
                </a:lnTo>
                <a:cubicBezTo>
                  <a:pt x="153410" y="211714"/>
                  <a:pt x="157442" y="210188"/>
                  <a:pt x="161468" y="210188"/>
                </a:cubicBezTo>
                <a:close/>
                <a:moveTo>
                  <a:pt x="397828" y="173027"/>
                </a:moveTo>
                <a:cubicBezTo>
                  <a:pt x="407506" y="173027"/>
                  <a:pt x="417071" y="176644"/>
                  <a:pt x="424484" y="183992"/>
                </a:cubicBezTo>
                <a:cubicBezTo>
                  <a:pt x="439199" y="198687"/>
                  <a:pt x="439199" y="222595"/>
                  <a:pt x="424428" y="237290"/>
                </a:cubicBezTo>
                <a:lnTo>
                  <a:pt x="407732" y="253963"/>
                </a:lnTo>
                <a:lnTo>
                  <a:pt x="350232" y="311387"/>
                </a:lnTo>
                <a:lnTo>
                  <a:pt x="309711" y="351855"/>
                </a:lnTo>
                <a:lnTo>
                  <a:pt x="254304" y="407131"/>
                </a:lnTo>
                <a:lnTo>
                  <a:pt x="237666" y="423804"/>
                </a:lnTo>
                <a:cubicBezTo>
                  <a:pt x="230308" y="431095"/>
                  <a:pt x="220687" y="434825"/>
                  <a:pt x="211010" y="434825"/>
                </a:cubicBezTo>
                <a:cubicBezTo>
                  <a:pt x="201332" y="434825"/>
                  <a:pt x="191767" y="431208"/>
                  <a:pt x="184354" y="423804"/>
                </a:cubicBezTo>
                <a:cubicBezTo>
                  <a:pt x="169639" y="409109"/>
                  <a:pt x="169639" y="385201"/>
                  <a:pt x="184354" y="370506"/>
                </a:cubicBezTo>
                <a:lnTo>
                  <a:pt x="201049" y="353889"/>
                </a:lnTo>
                <a:lnTo>
                  <a:pt x="256455" y="298557"/>
                </a:lnTo>
                <a:lnTo>
                  <a:pt x="296977" y="258089"/>
                </a:lnTo>
                <a:lnTo>
                  <a:pt x="354477" y="200665"/>
                </a:lnTo>
                <a:lnTo>
                  <a:pt x="371229" y="183992"/>
                </a:lnTo>
                <a:cubicBezTo>
                  <a:pt x="378530" y="176701"/>
                  <a:pt x="388207" y="173027"/>
                  <a:pt x="397828" y="173027"/>
                </a:cubicBezTo>
                <a:close/>
                <a:moveTo>
                  <a:pt x="436272" y="0"/>
                </a:moveTo>
                <a:cubicBezTo>
                  <a:pt x="481833" y="0"/>
                  <a:pt x="524734" y="17747"/>
                  <a:pt x="556938" y="49907"/>
                </a:cubicBezTo>
                <a:lnTo>
                  <a:pt x="558919" y="51772"/>
                </a:lnTo>
                <a:cubicBezTo>
                  <a:pt x="591123" y="83989"/>
                  <a:pt x="608838" y="126774"/>
                  <a:pt x="608838" y="172273"/>
                </a:cubicBezTo>
                <a:cubicBezTo>
                  <a:pt x="608838" y="217828"/>
                  <a:pt x="591123" y="260613"/>
                  <a:pt x="558919" y="292773"/>
                </a:cubicBezTo>
                <a:lnTo>
                  <a:pt x="456421" y="395131"/>
                </a:lnTo>
                <a:cubicBezTo>
                  <a:pt x="450252" y="401235"/>
                  <a:pt x="440291" y="401235"/>
                  <a:pt x="434178" y="395131"/>
                </a:cubicBezTo>
                <a:lnTo>
                  <a:pt x="371355" y="332450"/>
                </a:lnTo>
                <a:lnTo>
                  <a:pt x="428858" y="275026"/>
                </a:lnTo>
                <a:lnTo>
                  <a:pt x="446290" y="292434"/>
                </a:lnTo>
                <a:lnTo>
                  <a:pt x="502435" y="236366"/>
                </a:lnTo>
                <a:cubicBezTo>
                  <a:pt x="537921" y="200928"/>
                  <a:pt x="537921" y="143504"/>
                  <a:pt x="502435" y="108066"/>
                </a:cubicBezTo>
                <a:lnTo>
                  <a:pt x="500567" y="106201"/>
                </a:lnTo>
                <a:cubicBezTo>
                  <a:pt x="465080" y="70763"/>
                  <a:pt x="407577" y="70763"/>
                  <a:pt x="372147" y="106201"/>
                </a:cubicBezTo>
                <a:lnTo>
                  <a:pt x="316003" y="162269"/>
                </a:lnTo>
                <a:lnTo>
                  <a:pt x="333491" y="179733"/>
                </a:lnTo>
                <a:lnTo>
                  <a:pt x="275988" y="237158"/>
                </a:lnTo>
                <a:lnTo>
                  <a:pt x="213222" y="174477"/>
                </a:lnTo>
                <a:cubicBezTo>
                  <a:pt x="207109" y="168316"/>
                  <a:pt x="207109" y="158369"/>
                  <a:pt x="213222" y="152265"/>
                </a:cubicBezTo>
                <a:lnTo>
                  <a:pt x="315606" y="49907"/>
                </a:lnTo>
                <a:cubicBezTo>
                  <a:pt x="347810" y="17747"/>
                  <a:pt x="390711" y="0"/>
                  <a:pt x="4362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" name="椭圆 29"/>
          <p:cNvSpPr/>
          <p:nvPr/>
        </p:nvSpPr>
        <p:spPr>
          <a:xfrm>
            <a:off x="4867289" y="5033422"/>
            <a:ext cx="385280" cy="384827"/>
          </a:xfrm>
          <a:custGeom>
            <a:avLst/>
            <a:gdLst>
              <a:gd name="connsiteX0" fmla="*/ 505439 w 578320"/>
              <a:gd name="connsiteY0" fmla="*/ 430078 h 577432"/>
              <a:gd name="connsiteX1" fmla="*/ 541418 w 578320"/>
              <a:gd name="connsiteY1" fmla="*/ 464154 h 577432"/>
              <a:gd name="connsiteX2" fmla="*/ 541418 w 578320"/>
              <a:gd name="connsiteY2" fmla="*/ 472442 h 577432"/>
              <a:gd name="connsiteX3" fmla="*/ 544186 w 578320"/>
              <a:gd name="connsiteY3" fmla="*/ 482573 h 577432"/>
              <a:gd name="connsiteX4" fmla="*/ 534038 w 578320"/>
              <a:gd name="connsiteY4" fmla="*/ 495466 h 577432"/>
              <a:gd name="connsiteX5" fmla="*/ 524813 w 578320"/>
              <a:gd name="connsiteY5" fmla="*/ 514807 h 577432"/>
              <a:gd name="connsiteX6" fmla="*/ 546031 w 578320"/>
              <a:gd name="connsiteY6" fmla="*/ 538752 h 577432"/>
              <a:gd name="connsiteX7" fmla="*/ 578320 w 578320"/>
              <a:gd name="connsiteY7" fmla="*/ 567301 h 577432"/>
              <a:gd name="connsiteX8" fmla="*/ 515587 w 578320"/>
              <a:gd name="connsiteY8" fmla="*/ 577432 h 577432"/>
              <a:gd name="connsiteX9" fmla="*/ 510975 w 578320"/>
              <a:gd name="connsiteY9" fmla="*/ 545198 h 577432"/>
              <a:gd name="connsiteX10" fmla="*/ 513742 w 578320"/>
              <a:gd name="connsiteY10" fmla="*/ 541514 h 577432"/>
              <a:gd name="connsiteX11" fmla="*/ 512820 w 578320"/>
              <a:gd name="connsiteY11" fmla="*/ 539673 h 577432"/>
              <a:gd name="connsiteX12" fmla="*/ 506362 w 578320"/>
              <a:gd name="connsiteY12" fmla="*/ 533226 h 577432"/>
              <a:gd name="connsiteX13" fmla="*/ 504517 w 578320"/>
              <a:gd name="connsiteY13" fmla="*/ 533226 h 577432"/>
              <a:gd name="connsiteX14" fmla="*/ 498059 w 578320"/>
              <a:gd name="connsiteY14" fmla="*/ 539673 h 577432"/>
              <a:gd name="connsiteX15" fmla="*/ 498059 w 578320"/>
              <a:gd name="connsiteY15" fmla="*/ 541514 h 577432"/>
              <a:gd name="connsiteX16" fmla="*/ 500827 w 578320"/>
              <a:gd name="connsiteY16" fmla="*/ 545198 h 577432"/>
              <a:gd name="connsiteX17" fmla="*/ 495291 w 578320"/>
              <a:gd name="connsiteY17" fmla="*/ 577432 h 577432"/>
              <a:gd name="connsiteX18" fmla="*/ 433481 w 578320"/>
              <a:gd name="connsiteY18" fmla="*/ 567301 h 577432"/>
              <a:gd name="connsiteX19" fmla="*/ 465770 w 578320"/>
              <a:gd name="connsiteY19" fmla="*/ 538752 h 577432"/>
              <a:gd name="connsiteX20" fmla="*/ 486066 w 578320"/>
              <a:gd name="connsiteY20" fmla="*/ 514807 h 577432"/>
              <a:gd name="connsiteX21" fmla="*/ 476841 w 578320"/>
              <a:gd name="connsiteY21" fmla="*/ 495466 h 577432"/>
              <a:gd name="connsiteX22" fmla="*/ 466693 w 578320"/>
              <a:gd name="connsiteY22" fmla="*/ 482573 h 577432"/>
              <a:gd name="connsiteX23" fmla="*/ 469460 w 578320"/>
              <a:gd name="connsiteY23" fmla="*/ 472442 h 577432"/>
              <a:gd name="connsiteX24" fmla="*/ 469460 w 578320"/>
              <a:gd name="connsiteY24" fmla="*/ 464154 h 577432"/>
              <a:gd name="connsiteX25" fmla="*/ 505439 w 578320"/>
              <a:gd name="connsiteY25" fmla="*/ 430078 h 577432"/>
              <a:gd name="connsiteX26" fmla="*/ 288699 w 578320"/>
              <a:gd name="connsiteY26" fmla="*/ 430078 h 577432"/>
              <a:gd name="connsiteX27" fmla="*/ 324678 w 578320"/>
              <a:gd name="connsiteY27" fmla="*/ 464154 h 577432"/>
              <a:gd name="connsiteX28" fmla="*/ 324678 w 578320"/>
              <a:gd name="connsiteY28" fmla="*/ 472442 h 577432"/>
              <a:gd name="connsiteX29" fmla="*/ 327446 w 578320"/>
              <a:gd name="connsiteY29" fmla="*/ 482573 h 577432"/>
              <a:gd name="connsiteX30" fmla="*/ 317298 w 578320"/>
              <a:gd name="connsiteY30" fmla="*/ 495466 h 577432"/>
              <a:gd name="connsiteX31" fmla="*/ 308073 w 578320"/>
              <a:gd name="connsiteY31" fmla="*/ 514807 h 577432"/>
              <a:gd name="connsiteX32" fmla="*/ 329291 w 578320"/>
              <a:gd name="connsiteY32" fmla="*/ 538752 h 577432"/>
              <a:gd name="connsiteX33" fmla="*/ 361580 w 578320"/>
              <a:gd name="connsiteY33" fmla="*/ 567301 h 577432"/>
              <a:gd name="connsiteX34" fmla="*/ 298847 w 578320"/>
              <a:gd name="connsiteY34" fmla="*/ 577432 h 577432"/>
              <a:gd name="connsiteX35" fmla="*/ 294235 w 578320"/>
              <a:gd name="connsiteY35" fmla="*/ 545198 h 577432"/>
              <a:gd name="connsiteX36" fmla="*/ 297002 w 578320"/>
              <a:gd name="connsiteY36" fmla="*/ 541514 h 577432"/>
              <a:gd name="connsiteX37" fmla="*/ 296080 w 578320"/>
              <a:gd name="connsiteY37" fmla="*/ 539673 h 577432"/>
              <a:gd name="connsiteX38" fmla="*/ 289622 w 578320"/>
              <a:gd name="connsiteY38" fmla="*/ 533226 h 577432"/>
              <a:gd name="connsiteX39" fmla="*/ 287777 w 578320"/>
              <a:gd name="connsiteY39" fmla="*/ 533226 h 577432"/>
              <a:gd name="connsiteX40" fmla="*/ 281319 w 578320"/>
              <a:gd name="connsiteY40" fmla="*/ 539673 h 577432"/>
              <a:gd name="connsiteX41" fmla="*/ 281319 w 578320"/>
              <a:gd name="connsiteY41" fmla="*/ 541514 h 577432"/>
              <a:gd name="connsiteX42" fmla="*/ 284087 w 578320"/>
              <a:gd name="connsiteY42" fmla="*/ 545198 h 577432"/>
              <a:gd name="connsiteX43" fmla="*/ 278551 w 578320"/>
              <a:gd name="connsiteY43" fmla="*/ 577432 h 577432"/>
              <a:gd name="connsiteX44" fmla="*/ 216741 w 578320"/>
              <a:gd name="connsiteY44" fmla="*/ 567301 h 577432"/>
              <a:gd name="connsiteX45" fmla="*/ 249030 w 578320"/>
              <a:gd name="connsiteY45" fmla="*/ 538752 h 577432"/>
              <a:gd name="connsiteX46" fmla="*/ 269326 w 578320"/>
              <a:gd name="connsiteY46" fmla="*/ 514807 h 577432"/>
              <a:gd name="connsiteX47" fmla="*/ 260101 w 578320"/>
              <a:gd name="connsiteY47" fmla="*/ 495466 h 577432"/>
              <a:gd name="connsiteX48" fmla="*/ 249953 w 578320"/>
              <a:gd name="connsiteY48" fmla="*/ 482573 h 577432"/>
              <a:gd name="connsiteX49" fmla="*/ 252720 w 578320"/>
              <a:gd name="connsiteY49" fmla="*/ 472442 h 577432"/>
              <a:gd name="connsiteX50" fmla="*/ 252720 w 578320"/>
              <a:gd name="connsiteY50" fmla="*/ 464154 h 577432"/>
              <a:gd name="connsiteX51" fmla="*/ 288699 w 578320"/>
              <a:gd name="connsiteY51" fmla="*/ 430078 h 577432"/>
              <a:gd name="connsiteX52" fmla="*/ 71958 w 578320"/>
              <a:gd name="connsiteY52" fmla="*/ 430078 h 577432"/>
              <a:gd name="connsiteX53" fmla="*/ 107937 w 578320"/>
              <a:gd name="connsiteY53" fmla="*/ 464154 h 577432"/>
              <a:gd name="connsiteX54" fmla="*/ 107937 w 578320"/>
              <a:gd name="connsiteY54" fmla="*/ 472442 h 577432"/>
              <a:gd name="connsiteX55" fmla="*/ 110705 w 578320"/>
              <a:gd name="connsiteY55" fmla="*/ 482573 h 577432"/>
              <a:gd name="connsiteX56" fmla="*/ 100557 w 578320"/>
              <a:gd name="connsiteY56" fmla="*/ 495466 h 577432"/>
              <a:gd name="connsiteX57" fmla="*/ 91332 w 578320"/>
              <a:gd name="connsiteY57" fmla="*/ 514807 h 577432"/>
              <a:gd name="connsiteX58" fmla="*/ 112550 w 578320"/>
              <a:gd name="connsiteY58" fmla="*/ 538752 h 577432"/>
              <a:gd name="connsiteX59" fmla="*/ 144839 w 578320"/>
              <a:gd name="connsiteY59" fmla="*/ 567301 h 577432"/>
              <a:gd name="connsiteX60" fmla="*/ 82106 w 578320"/>
              <a:gd name="connsiteY60" fmla="*/ 577432 h 577432"/>
              <a:gd name="connsiteX61" fmla="*/ 77494 w 578320"/>
              <a:gd name="connsiteY61" fmla="*/ 545198 h 577432"/>
              <a:gd name="connsiteX62" fmla="*/ 80261 w 578320"/>
              <a:gd name="connsiteY62" fmla="*/ 541514 h 577432"/>
              <a:gd name="connsiteX63" fmla="*/ 79339 w 578320"/>
              <a:gd name="connsiteY63" fmla="*/ 539673 h 577432"/>
              <a:gd name="connsiteX64" fmla="*/ 72881 w 578320"/>
              <a:gd name="connsiteY64" fmla="*/ 533226 h 577432"/>
              <a:gd name="connsiteX65" fmla="*/ 71036 w 578320"/>
              <a:gd name="connsiteY65" fmla="*/ 533226 h 577432"/>
              <a:gd name="connsiteX66" fmla="*/ 64578 w 578320"/>
              <a:gd name="connsiteY66" fmla="*/ 539673 h 577432"/>
              <a:gd name="connsiteX67" fmla="*/ 64578 w 578320"/>
              <a:gd name="connsiteY67" fmla="*/ 541514 h 577432"/>
              <a:gd name="connsiteX68" fmla="*/ 67346 w 578320"/>
              <a:gd name="connsiteY68" fmla="*/ 545198 h 577432"/>
              <a:gd name="connsiteX69" fmla="*/ 61810 w 578320"/>
              <a:gd name="connsiteY69" fmla="*/ 577432 h 577432"/>
              <a:gd name="connsiteX70" fmla="*/ 0 w 578320"/>
              <a:gd name="connsiteY70" fmla="*/ 567301 h 577432"/>
              <a:gd name="connsiteX71" fmla="*/ 32289 w 578320"/>
              <a:gd name="connsiteY71" fmla="*/ 538752 h 577432"/>
              <a:gd name="connsiteX72" fmla="*/ 52585 w 578320"/>
              <a:gd name="connsiteY72" fmla="*/ 514807 h 577432"/>
              <a:gd name="connsiteX73" fmla="*/ 43359 w 578320"/>
              <a:gd name="connsiteY73" fmla="*/ 495466 h 577432"/>
              <a:gd name="connsiteX74" fmla="*/ 33211 w 578320"/>
              <a:gd name="connsiteY74" fmla="*/ 482573 h 577432"/>
              <a:gd name="connsiteX75" fmla="*/ 35979 w 578320"/>
              <a:gd name="connsiteY75" fmla="*/ 472442 h 577432"/>
              <a:gd name="connsiteX76" fmla="*/ 35979 w 578320"/>
              <a:gd name="connsiteY76" fmla="*/ 464154 h 577432"/>
              <a:gd name="connsiteX77" fmla="*/ 71958 w 578320"/>
              <a:gd name="connsiteY77" fmla="*/ 430078 h 577432"/>
              <a:gd name="connsiteX78" fmla="*/ 288700 w 578320"/>
              <a:gd name="connsiteY78" fmla="*/ 244998 h 577432"/>
              <a:gd name="connsiteX79" fmla="*/ 303455 w 578320"/>
              <a:gd name="connsiteY79" fmla="*/ 259734 h 577432"/>
              <a:gd name="connsiteX80" fmla="*/ 303455 w 578320"/>
              <a:gd name="connsiteY80" fmla="*/ 303023 h 577432"/>
              <a:gd name="connsiteX81" fmla="*/ 505423 w 578320"/>
              <a:gd name="connsiteY81" fmla="*/ 303023 h 577432"/>
              <a:gd name="connsiteX82" fmla="*/ 520178 w 578320"/>
              <a:gd name="connsiteY82" fmla="*/ 317759 h 577432"/>
              <a:gd name="connsiteX83" fmla="*/ 520178 w 578320"/>
              <a:gd name="connsiteY83" fmla="*/ 389600 h 577432"/>
              <a:gd name="connsiteX84" fmla="*/ 505423 w 578320"/>
              <a:gd name="connsiteY84" fmla="*/ 404336 h 577432"/>
              <a:gd name="connsiteX85" fmla="*/ 491589 w 578320"/>
              <a:gd name="connsiteY85" fmla="*/ 389600 h 577432"/>
              <a:gd name="connsiteX86" fmla="*/ 491589 w 578320"/>
              <a:gd name="connsiteY86" fmla="*/ 331575 h 577432"/>
              <a:gd name="connsiteX87" fmla="*/ 303455 w 578320"/>
              <a:gd name="connsiteY87" fmla="*/ 331575 h 577432"/>
              <a:gd name="connsiteX88" fmla="*/ 303455 w 578320"/>
              <a:gd name="connsiteY88" fmla="*/ 389600 h 577432"/>
              <a:gd name="connsiteX89" fmla="*/ 288700 w 578320"/>
              <a:gd name="connsiteY89" fmla="*/ 404336 h 577432"/>
              <a:gd name="connsiteX90" fmla="*/ 274866 w 578320"/>
              <a:gd name="connsiteY90" fmla="*/ 389600 h 577432"/>
              <a:gd name="connsiteX91" fmla="*/ 274866 w 578320"/>
              <a:gd name="connsiteY91" fmla="*/ 331575 h 577432"/>
              <a:gd name="connsiteX92" fmla="*/ 86732 w 578320"/>
              <a:gd name="connsiteY92" fmla="*/ 331575 h 577432"/>
              <a:gd name="connsiteX93" fmla="*/ 86732 w 578320"/>
              <a:gd name="connsiteY93" fmla="*/ 389600 h 577432"/>
              <a:gd name="connsiteX94" fmla="*/ 71977 w 578320"/>
              <a:gd name="connsiteY94" fmla="*/ 404336 h 577432"/>
              <a:gd name="connsiteX95" fmla="*/ 58143 w 578320"/>
              <a:gd name="connsiteY95" fmla="*/ 389600 h 577432"/>
              <a:gd name="connsiteX96" fmla="*/ 58143 w 578320"/>
              <a:gd name="connsiteY96" fmla="*/ 317759 h 577432"/>
              <a:gd name="connsiteX97" fmla="*/ 71977 w 578320"/>
              <a:gd name="connsiteY97" fmla="*/ 303023 h 577432"/>
              <a:gd name="connsiteX98" fmla="*/ 274866 w 578320"/>
              <a:gd name="connsiteY98" fmla="*/ 303023 h 577432"/>
              <a:gd name="connsiteX99" fmla="*/ 274866 w 578320"/>
              <a:gd name="connsiteY99" fmla="*/ 259734 h 577432"/>
              <a:gd name="connsiteX100" fmla="*/ 288700 w 578320"/>
              <a:gd name="connsiteY100" fmla="*/ 244998 h 577432"/>
              <a:gd name="connsiteX101" fmla="*/ 288699 w 578320"/>
              <a:gd name="connsiteY101" fmla="*/ 0 h 577432"/>
              <a:gd name="connsiteX102" fmla="*/ 343115 w 578320"/>
              <a:gd name="connsiteY102" fmla="*/ 51574 h 577432"/>
              <a:gd name="connsiteX103" fmla="*/ 343115 w 578320"/>
              <a:gd name="connsiteY103" fmla="*/ 63546 h 577432"/>
              <a:gd name="connsiteX104" fmla="*/ 347727 w 578320"/>
              <a:gd name="connsiteY104" fmla="*/ 79203 h 577432"/>
              <a:gd name="connsiteX105" fmla="*/ 332048 w 578320"/>
              <a:gd name="connsiteY105" fmla="*/ 99464 h 577432"/>
              <a:gd name="connsiteX106" fmla="*/ 318213 w 578320"/>
              <a:gd name="connsiteY106" fmla="*/ 128014 h 577432"/>
              <a:gd name="connsiteX107" fmla="*/ 348649 w 578320"/>
              <a:gd name="connsiteY107" fmla="*/ 163010 h 577432"/>
              <a:gd name="connsiteX108" fmla="*/ 397531 w 578320"/>
              <a:gd name="connsiteY108" fmla="*/ 206296 h 577432"/>
              <a:gd name="connsiteX109" fmla="*/ 304379 w 578320"/>
              <a:gd name="connsiteY109" fmla="*/ 221031 h 577432"/>
              <a:gd name="connsiteX110" fmla="*/ 297000 w 578320"/>
              <a:gd name="connsiteY110" fmla="*/ 174062 h 577432"/>
              <a:gd name="connsiteX111" fmla="*/ 300689 w 578320"/>
              <a:gd name="connsiteY111" fmla="*/ 167615 h 577432"/>
              <a:gd name="connsiteX112" fmla="*/ 300689 w 578320"/>
              <a:gd name="connsiteY112" fmla="*/ 164852 h 577432"/>
              <a:gd name="connsiteX113" fmla="*/ 290544 w 578320"/>
              <a:gd name="connsiteY113" fmla="*/ 154722 h 577432"/>
              <a:gd name="connsiteX114" fmla="*/ 287777 w 578320"/>
              <a:gd name="connsiteY114" fmla="*/ 154722 h 577432"/>
              <a:gd name="connsiteX115" fmla="*/ 277632 w 578320"/>
              <a:gd name="connsiteY115" fmla="*/ 164852 h 577432"/>
              <a:gd name="connsiteX116" fmla="*/ 277632 w 578320"/>
              <a:gd name="connsiteY116" fmla="*/ 167615 h 577432"/>
              <a:gd name="connsiteX117" fmla="*/ 281321 w 578320"/>
              <a:gd name="connsiteY117" fmla="*/ 174062 h 577432"/>
              <a:gd name="connsiteX118" fmla="*/ 273943 w 578320"/>
              <a:gd name="connsiteY118" fmla="*/ 221031 h 577432"/>
              <a:gd name="connsiteX119" fmla="*/ 180790 w 578320"/>
              <a:gd name="connsiteY119" fmla="*/ 206296 h 577432"/>
              <a:gd name="connsiteX120" fmla="*/ 228750 w 578320"/>
              <a:gd name="connsiteY120" fmla="*/ 163010 h 577432"/>
              <a:gd name="connsiteX121" fmla="*/ 260108 w 578320"/>
              <a:gd name="connsiteY121" fmla="*/ 128014 h 577432"/>
              <a:gd name="connsiteX122" fmla="*/ 246274 w 578320"/>
              <a:gd name="connsiteY122" fmla="*/ 99464 h 577432"/>
              <a:gd name="connsiteX123" fmla="*/ 230594 w 578320"/>
              <a:gd name="connsiteY123" fmla="*/ 79203 h 577432"/>
              <a:gd name="connsiteX124" fmla="*/ 235206 w 578320"/>
              <a:gd name="connsiteY124" fmla="*/ 63546 h 577432"/>
              <a:gd name="connsiteX125" fmla="*/ 235206 w 578320"/>
              <a:gd name="connsiteY125" fmla="*/ 51574 h 577432"/>
              <a:gd name="connsiteX126" fmla="*/ 288699 w 578320"/>
              <a:gd name="connsiteY126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578320" h="577432">
                <a:moveTo>
                  <a:pt x="505439" y="430078"/>
                </a:moveTo>
                <a:cubicBezTo>
                  <a:pt x="525735" y="430078"/>
                  <a:pt x="541418" y="444813"/>
                  <a:pt x="541418" y="464154"/>
                </a:cubicBezTo>
                <a:lnTo>
                  <a:pt x="541418" y="472442"/>
                </a:lnTo>
                <a:cubicBezTo>
                  <a:pt x="541418" y="472442"/>
                  <a:pt x="545109" y="475205"/>
                  <a:pt x="544186" y="482573"/>
                </a:cubicBezTo>
                <a:cubicBezTo>
                  <a:pt x="543264" y="490862"/>
                  <a:pt x="534038" y="495466"/>
                  <a:pt x="534038" y="495466"/>
                </a:cubicBezTo>
                <a:cubicBezTo>
                  <a:pt x="534038" y="495466"/>
                  <a:pt x="532193" y="508360"/>
                  <a:pt x="524813" y="514807"/>
                </a:cubicBezTo>
                <a:cubicBezTo>
                  <a:pt x="522045" y="533226"/>
                  <a:pt x="534961" y="535068"/>
                  <a:pt x="546031" y="538752"/>
                </a:cubicBezTo>
                <a:cubicBezTo>
                  <a:pt x="562637" y="544277"/>
                  <a:pt x="578320" y="545198"/>
                  <a:pt x="578320" y="567301"/>
                </a:cubicBezTo>
                <a:cubicBezTo>
                  <a:pt x="578320" y="571906"/>
                  <a:pt x="554334" y="576511"/>
                  <a:pt x="515587" y="577432"/>
                </a:cubicBezTo>
                <a:lnTo>
                  <a:pt x="510975" y="545198"/>
                </a:lnTo>
                <a:lnTo>
                  <a:pt x="513742" y="541514"/>
                </a:lnTo>
                <a:cubicBezTo>
                  <a:pt x="513742" y="541514"/>
                  <a:pt x="513742" y="540593"/>
                  <a:pt x="512820" y="539673"/>
                </a:cubicBezTo>
                <a:lnTo>
                  <a:pt x="506362" y="533226"/>
                </a:lnTo>
                <a:cubicBezTo>
                  <a:pt x="506362" y="532305"/>
                  <a:pt x="505439" y="532305"/>
                  <a:pt x="504517" y="533226"/>
                </a:cubicBezTo>
                <a:lnTo>
                  <a:pt x="498059" y="539673"/>
                </a:lnTo>
                <a:cubicBezTo>
                  <a:pt x="498059" y="540593"/>
                  <a:pt x="498059" y="541514"/>
                  <a:pt x="498059" y="541514"/>
                </a:cubicBezTo>
                <a:lnTo>
                  <a:pt x="500827" y="545198"/>
                </a:lnTo>
                <a:lnTo>
                  <a:pt x="495291" y="577432"/>
                </a:lnTo>
                <a:cubicBezTo>
                  <a:pt x="456545" y="576511"/>
                  <a:pt x="433481" y="571906"/>
                  <a:pt x="433481" y="567301"/>
                </a:cubicBezTo>
                <a:cubicBezTo>
                  <a:pt x="433481" y="545198"/>
                  <a:pt x="449164" y="544277"/>
                  <a:pt x="465770" y="538752"/>
                </a:cubicBezTo>
                <a:cubicBezTo>
                  <a:pt x="475918" y="535068"/>
                  <a:pt x="488834" y="533226"/>
                  <a:pt x="486066" y="514807"/>
                </a:cubicBezTo>
                <a:cubicBezTo>
                  <a:pt x="479608" y="508360"/>
                  <a:pt x="476841" y="495466"/>
                  <a:pt x="476841" y="495466"/>
                </a:cubicBezTo>
                <a:cubicBezTo>
                  <a:pt x="476841" y="495466"/>
                  <a:pt x="467615" y="490862"/>
                  <a:pt x="466693" y="482573"/>
                </a:cubicBezTo>
                <a:cubicBezTo>
                  <a:pt x="465770" y="475205"/>
                  <a:pt x="469460" y="472442"/>
                  <a:pt x="469460" y="472442"/>
                </a:cubicBezTo>
                <a:lnTo>
                  <a:pt x="469460" y="464154"/>
                </a:lnTo>
                <a:cubicBezTo>
                  <a:pt x="469460" y="444813"/>
                  <a:pt x="486066" y="430078"/>
                  <a:pt x="505439" y="430078"/>
                </a:cubicBezTo>
                <a:close/>
                <a:moveTo>
                  <a:pt x="288699" y="430078"/>
                </a:moveTo>
                <a:cubicBezTo>
                  <a:pt x="308995" y="430078"/>
                  <a:pt x="324678" y="444813"/>
                  <a:pt x="324678" y="464154"/>
                </a:cubicBezTo>
                <a:lnTo>
                  <a:pt x="324678" y="472442"/>
                </a:lnTo>
                <a:cubicBezTo>
                  <a:pt x="324678" y="472442"/>
                  <a:pt x="328369" y="475205"/>
                  <a:pt x="327446" y="482573"/>
                </a:cubicBezTo>
                <a:cubicBezTo>
                  <a:pt x="326524" y="490862"/>
                  <a:pt x="317298" y="495466"/>
                  <a:pt x="317298" y="495466"/>
                </a:cubicBezTo>
                <a:cubicBezTo>
                  <a:pt x="317298" y="495466"/>
                  <a:pt x="315453" y="508360"/>
                  <a:pt x="308073" y="514807"/>
                </a:cubicBezTo>
                <a:cubicBezTo>
                  <a:pt x="305305" y="533226"/>
                  <a:pt x="318221" y="535068"/>
                  <a:pt x="329291" y="538752"/>
                </a:cubicBezTo>
                <a:cubicBezTo>
                  <a:pt x="345897" y="544277"/>
                  <a:pt x="361580" y="545198"/>
                  <a:pt x="361580" y="567301"/>
                </a:cubicBezTo>
                <a:cubicBezTo>
                  <a:pt x="361580" y="571906"/>
                  <a:pt x="337594" y="576511"/>
                  <a:pt x="298847" y="577432"/>
                </a:cubicBezTo>
                <a:lnTo>
                  <a:pt x="294235" y="545198"/>
                </a:lnTo>
                <a:lnTo>
                  <a:pt x="297002" y="541514"/>
                </a:lnTo>
                <a:cubicBezTo>
                  <a:pt x="297002" y="541514"/>
                  <a:pt x="297002" y="540593"/>
                  <a:pt x="296080" y="539673"/>
                </a:cubicBezTo>
                <a:lnTo>
                  <a:pt x="289622" y="533226"/>
                </a:lnTo>
                <a:cubicBezTo>
                  <a:pt x="289622" y="532305"/>
                  <a:pt x="288699" y="532305"/>
                  <a:pt x="287777" y="533226"/>
                </a:cubicBezTo>
                <a:lnTo>
                  <a:pt x="281319" y="539673"/>
                </a:lnTo>
                <a:cubicBezTo>
                  <a:pt x="281319" y="540593"/>
                  <a:pt x="281319" y="541514"/>
                  <a:pt x="281319" y="541514"/>
                </a:cubicBezTo>
                <a:lnTo>
                  <a:pt x="284087" y="545198"/>
                </a:lnTo>
                <a:lnTo>
                  <a:pt x="278551" y="577432"/>
                </a:lnTo>
                <a:cubicBezTo>
                  <a:pt x="239805" y="576511"/>
                  <a:pt x="216741" y="571906"/>
                  <a:pt x="216741" y="567301"/>
                </a:cubicBezTo>
                <a:cubicBezTo>
                  <a:pt x="216741" y="545198"/>
                  <a:pt x="232424" y="544277"/>
                  <a:pt x="249030" y="538752"/>
                </a:cubicBezTo>
                <a:cubicBezTo>
                  <a:pt x="259178" y="535068"/>
                  <a:pt x="272094" y="533226"/>
                  <a:pt x="269326" y="514807"/>
                </a:cubicBezTo>
                <a:cubicBezTo>
                  <a:pt x="262868" y="508360"/>
                  <a:pt x="260101" y="495466"/>
                  <a:pt x="260101" y="495466"/>
                </a:cubicBezTo>
                <a:cubicBezTo>
                  <a:pt x="260101" y="495466"/>
                  <a:pt x="250875" y="490862"/>
                  <a:pt x="249953" y="482573"/>
                </a:cubicBezTo>
                <a:cubicBezTo>
                  <a:pt x="249030" y="475205"/>
                  <a:pt x="252720" y="472442"/>
                  <a:pt x="252720" y="472442"/>
                </a:cubicBezTo>
                <a:lnTo>
                  <a:pt x="252720" y="464154"/>
                </a:lnTo>
                <a:cubicBezTo>
                  <a:pt x="252720" y="444813"/>
                  <a:pt x="269326" y="430078"/>
                  <a:pt x="288699" y="430078"/>
                </a:cubicBezTo>
                <a:close/>
                <a:moveTo>
                  <a:pt x="71958" y="430078"/>
                </a:moveTo>
                <a:cubicBezTo>
                  <a:pt x="92254" y="430078"/>
                  <a:pt x="107937" y="444813"/>
                  <a:pt x="107937" y="464154"/>
                </a:cubicBezTo>
                <a:lnTo>
                  <a:pt x="107937" y="472442"/>
                </a:lnTo>
                <a:cubicBezTo>
                  <a:pt x="107937" y="472442"/>
                  <a:pt x="111628" y="475205"/>
                  <a:pt x="110705" y="482573"/>
                </a:cubicBezTo>
                <a:cubicBezTo>
                  <a:pt x="109783" y="490862"/>
                  <a:pt x="100557" y="495466"/>
                  <a:pt x="100557" y="495466"/>
                </a:cubicBezTo>
                <a:cubicBezTo>
                  <a:pt x="100557" y="495466"/>
                  <a:pt x="98712" y="508360"/>
                  <a:pt x="91332" y="514807"/>
                </a:cubicBezTo>
                <a:cubicBezTo>
                  <a:pt x="88564" y="533226"/>
                  <a:pt x="101480" y="535068"/>
                  <a:pt x="112550" y="538752"/>
                </a:cubicBezTo>
                <a:cubicBezTo>
                  <a:pt x="129156" y="544277"/>
                  <a:pt x="144839" y="545198"/>
                  <a:pt x="144839" y="567301"/>
                </a:cubicBezTo>
                <a:cubicBezTo>
                  <a:pt x="144839" y="571906"/>
                  <a:pt x="120853" y="576511"/>
                  <a:pt x="82106" y="577432"/>
                </a:cubicBezTo>
                <a:lnTo>
                  <a:pt x="77494" y="545198"/>
                </a:lnTo>
                <a:lnTo>
                  <a:pt x="80261" y="541514"/>
                </a:lnTo>
                <a:cubicBezTo>
                  <a:pt x="80261" y="541514"/>
                  <a:pt x="80261" y="540593"/>
                  <a:pt x="79339" y="539673"/>
                </a:cubicBezTo>
                <a:lnTo>
                  <a:pt x="72881" y="533226"/>
                </a:lnTo>
                <a:cubicBezTo>
                  <a:pt x="72881" y="532305"/>
                  <a:pt x="71958" y="532305"/>
                  <a:pt x="71036" y="533226"/>
                </a:cubicBezTo>
                <a:lnTo>
                  <a:pt x="64578" y="539673"/>
                </a:lnTo>
                <a:cubicBezTo>
                  <a:pt x="64578" y="540593"/>
                  <a:pt x="64578" y="541514"/>
                  <a:pt x="64578" y="541514"/>
                </a:cubicBezTo>
                <a:lnTo>
                  <a:pt x="67346" y="545198"/>
                </a:lnTo>
                <a:lnTo>
                  <a:pt x="61810" y="577432"/>
                </a:lnTo>
                <a:cubicBezTo>
                  <a:pt x="23063" y="576511"/>
                  <a:pt x="0" y="571906"/>
                  <a:pt x="0" y="567301"/>
                </a:cubicBezTo>
                <a:cubicBezTo>
                  <a:pt x="0" y="545198"/>
                  <a:pt x="15683" y="544277"/>
                  <a:pt x="32289" y="538752"/>
                </a:cubicBezTo>
                <a:cubicBezTo>
                  <a:pt x="42437" y="535068"/>
                  <a:pt x="55352" y="533226"/>
                  <a:pt x="52585" y="514807"/>
                </a:cubicBezTo>
                <a:cubicBezTo>
                  <a:pt x="46127" y="508360"/>
                  <a:pt x="43359" y="495466"/>
                  <a:pt x="43359" y="495466"/>
                </a:cubicBezTo>
                <a:cubicBezTo>
                  <a:pt x="43359" y="495466"/>
                  <a:pt x="34134" y="490862"/>
                  <a:pt x="33211" y="482573"/>
                </a:cubicBezTo>
                <a:cubicBezTo>
                  <a:pt x="32289" y="475205"/>
                  <a:pt x="35979" y="472442"/>
                  <a:pt x="35979" y="472442"/>
                </a:cubicBezTo>
                <a:lnTo>
                  <a:pt x="35979" y="464154"/>
                </a:lnTo>
                <a:cubicBezTo>
                  <a:pt x="35979" y="444813"/>
                  <a:pt x="52585" y="430078"/>
                  <a:pt x="71958" y="430078"/>
                </a:cubicBezTo>
                <a:close/>
                <a:moveTo>
                  <a:pt x="288700" y="244998"/>
                </a:moveTo>
                <a:cubicBezTo>
                  <a:pt x="297000" y="244998"/>
                  <a:pt x="303455" y="251445"/>
                  <a:pt x="303455" y="259734"/>
                </a:cubicBezTo>
                <a:lnTo>
                  <a:pt x="303455" y="303023"/>
                </a:lnTo>
                <a:lnTo>
                  <a:pt x="505423" y="303023"/>
                </a:lnTo>
                <a:cubicBezTo>
                  <a:pt x="513723" y="303023"/>
                  <a:pt x="520178" y="309470"/>
                  <a:pt x="520178" y="317759"/>
                </a:cubicBezTo>
                <a:lnTo>
                  <a:pt x="520178" y="389600"/>
                </a:lnTo>
                <a:cubicBezTo>
                  <a:pt x="520178" y="397889"/>
                  <a:pt x="513723" y="404336"/>
                  <a:pt x="505423" y="404336"/>
                </a:cubicBezTo>
                <a:cubicBezTo>
                  <a:pt x="498045" y="404336"/>
                  <a:pt x="491589" y="397889"/>
                  <a:pt x="491589" y="389600"/>
                </a:cubicBezTo>
                <a:lnTo>
                  <a:pt x="491589" y="331575"/>
                </a:lnTo>
                <a:lnTo>
                  <a:pt x="303455" y="331575"/>
                </a:lnTo>
                <a:lnTo>
                  <a:pt x="303455" y="389600"/>
                </a:lnTo>
                <a:cubicBezTo>
                  <a:pt x="303455" y="397889"/>
                  <a:pt x="297000" y="404336"/>
                  <a:pt x="288700" y="404336"/>
                </a:cubicBezTo>
                <a:cubicBezTo>
                  <a:pt x="281322" y="404336"/>
                  <a:pt x="274866" y="397889"/>
                  <a:pt x="274866" y="389600"/>
                </a:cubicBezTo>
                <a:lnTo>
                  <a:pt x="274866" y="331575"/>
                </a:lnTo>
                <a:lnTo>
                  <a:pt x="86732" y="331575"/>
                </a:lnTo>
                <a:lnTo>
                  <a:pt x="86732" y="389600"/>
                </a:lnTo>
                <a:cubicBezTo>
                  <a:pt x="86732" y="397889"/>
                  <a:pt x="80277" y="404336"/>
                  <a:pt x="71977" y="404336"/>
                </a:cubicBezTo>
                <a:cubicBezTo>
                  <a:pt x="64599" y="404336"/>
                  <a:pt x="58143" y="397889"/>
                  <a:pt x="58143" y="389600"/>
                </a:cubicBezTo>
                <a:lnTo>
                  <a:pt x="58143" y="317759"/>
                </a:lnTo>
                <a:cubicBezTo>
                  <a:pt x="58143" y="309470"/>
                  <a:pt x="64599" y="303023"/>
                  <a:pt x="71977" y="303023"/>
                </a:cubicBezTo>
                <a:lnTo>
                  <a:pt x="274866" y="303023"/>
                </a:lnTo>
                <a:lnTo>
                  <a:pt x="274866" y="259734"/>
                </a:lnTo>
                <a:cubicBezTo>
                  <a:pt x="274866" y="251445"/>
                  <a:pt x="281322" y="244998"/>
                  <a:pt x="288700" y="244998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1574"/>
                </a:cubicBezTo>
                <a:lnTo>
                  <a:pt x="343115" y="63546"/>
                </a:lnTo>
                <a:cubicBezTo>
                  <a:pt x="343115" y="63546"/>
                  <a:pt x="348649" y="69072"/>
                  <a:pt x="347727" y="79203"/>
                </a:cubicBezTo>
                <a:cubicBezTo>
                  <a:pt x="345882" y="92096"/>
                  <a:pt x="332048" y="99464"/>
                  <a:pt x="332048" y="99464"/>
                </a:cubicBezTo>
                <a:cubicBezTo>
                  <a:pt x="332048" y="99464"/>
                  <a:pt x="328358" y="118804"/>
                  <a:pt x="318213" y="128014"/>
                </a:cubicBezTo>
                <a:cubicBezTo>
                  <a:pt x="313602" y="154722"/>
                  <a:pt x="332970" y="157485"/>
                  <a:pt x="348649" y="163010"/>
                </a:cubicBezTo>
                <a:cubicBezTo>
                  <a:pt x="374474" y="171299"/>
                  <a:pt x="397531" y="173141"/>
                  <a:pt x="397531" y="206296"/>
                </a:cubicBezTo>
                <a:cubicBezTo>
                  <a:pt x="397531" y="213663"/>
                  <a:pt x="362484" y="220110"/>
                  <a:pt x="304379" y="221031"/>
                </a:cubicBezTo>
                <a:lnTo>
                  <a:pt x="297000" y="174062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8699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4062"/>
                </a:lnTo>
                <a:lnTo>
                  <a:pt x="273943" y="221031"/>
                </a:lnTo>
                <a:cubicBezTo>
                  <a:pt x="215838" y="220110"/>
                  <a:pt x="180790" y="213663"/>
                  <a:pt x="180790" y="206296"/>
                </a:cubicBezTo>
                <a:cubicBezTo>
                  <a:pt x="180790" y="173141"/>
                  <a:pt x="203848" y="171299"/>
                  <a:pt x="228750" y="163010"/>
                </a:cubicBezTo>
                <a:cubicBezTo>
                  <a:pt x="245351" y="157485"/>
                  <a:pt x="264720" y="154722"/>
                  <a:pt x="260108" y="128014"/>
                </a:cubicBezTo>
                <a:cubicBezTo>
                  <a:pt x="249963" y="118804"/>
                  <a:pt x="246274" y="99464"/>
                  <a:pt x="246274" y="99464"/>
                </a:cubicBezTo>
                <a:cubicBezTo>
                  <a:pt x="246274" y="99464"/>
                  <a:pt x="232439" y="92096"/>
                  <a:pt x="230594" y="79203"/>
                </a:cubicBezTo>
                <a:cubicBezTo>
                  <a:pt x="229672" y="69072"/>
                  <a:pt x="235206" y="63546"/>
                  <a:pt x="235206" y="63546"/>
                </a:cubicBezTo>
                <a:lnTo>
                  <a:pt x="235206" y="51574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椭圆 30"/>
          <p:cNvSpPr/>
          <p:nvPr/>
        </p:nvSpPr>
        <p:spPr>
          <a:xfrm>
            <a:off x="9899327" y="3871824"/>
            <a:ext cx="379017" cy="385419"/>
          </a:xfrm>
          <a:custGeom>
            <a:avLst/>
            <a:gdLst>
              <a:gd name="connsiteX0" fmla="*/ 24879 w 541917"/>
              <a:gd name="connsiteY0" fmla="*/ 387059 h 550871"/>
              <a:gd name="connsiteX1" fmla="*/ 518330 w 541917"/>
              <a:gd name="connsiteY1" fmla="*/ 387059 h 550871"/>
              <a:gd name="connsiteX2" fmla="*/ 536414 w 541917"/>
              <a:gd name="connsiteY2" fmla="*/ 396088 h 550871"/>
              <a:gd name="connsiteX3" fmla="*/ 541581 w 541917"/>
              <a:gd name="connsiteY3" fmla="*/ 415436 h 550871"/>
              <a:gd name="connsiteX4" fmla="*/ 522205 w 541917"/>
              <a:gd name="connsiteY4" fmla="*/ 550871 h 550871"/>
              <a:gd name="connsiteX5" fmla="*/ 19712 w 541917"/>
              <a:gd name="connsiteY5" fmla="*/ 550871 h 550871"/>
              <a:gd name="connsiteX6" fmla="*/ 336 w 541917"/>
              <a:gd name="connsiteY6" fmla="*/ 415436 h 550871"/>
              <a:gd name="connsiteX7" fmla="*/ 5503 w 541917"/>
              <a:gd name="connsiteY7" fmla="*/ 396088 h 550871"/>
              <a:gd name="connsiteX8" fmla="*/ 24879 w 541917"/>
              <a:gd name="connsiteY8" fmla="*/ 387059 h 550871"/>
              <a:gd name="connsiteX9" fmla="*/ 292206 w 541917"/>
              <a:gd name="connsiteY9" fmla="*/ 330316 h 550871"/>
              <a:gd name="connsiteX10" fmla="*/ 417595 w 541917"/>
              <a:gd name="connsiteY10" fmla="*/ 330316 h 550871"/>
              <a:gd name="connsiteX11" fmla="*/ 426644 w 541917"/>
              <a:gd name="connsiteY11" fmla="*/ 341907 h 550871"/>
              <a:gd name="connsiteX12" fmla="*/ 424058 w 541917"/>
              <a:gd name="connsiteY12" fmla="*/ 359937 h 550871"/>
              <a:gd name="connsiteX13" fmla="*/ 411132 w 541917"/>
              <a:gd name="connsiteY13" fmla="*/ 371528 h 550871"/>
              <a:gd name="connsiteX14" fmla="*/ 267645 w 541917"/>
              <a:gd name="connsiteY14" fmla="*/ 371528 h 550871"/>
              <a:gd name="connsiteX15" fmla="*/ 267645 w 541917"/>
              <a:gd name="connsiteY15" fmla="*/ 361225 h 550871"/>
              <a:gd name="connsiteX16" fmla="*/ 268938 w 541917"/>
              <a:gd name="connsiteY16" fmla="*/ 359937 h 550871"/>
              <a:gd name="connsiteX17" fmla="*/ 292206 w 541917"/>
              <a:gd name="connsiteY17" fmla="*/ 330316 h 550871"/>
              <a:gd name="connsiteX18" fmla="*/ 274065 w 541917"/>
              <a:gd name="connsiteY18" fmla="*/ 245200 h 550871"/>
              <a:gd name="connsiteX19" fmla="*/ 429145 w 541917"/>
              <a:gd name="connsiteY19" fmla="*/ 245200 h 550871"/>
              <a:gd name="connsiteX20" fmla="*/ 439484 w 541917"/>
              <a:gd name="connsiteY20" fmla="*/ 259348 h 550871"/>
              <a:gd name="connsiteX21" fmla="*/ 436899 w 541917"/>
              <a:gd name="connsiteY21" fmla="*/ 279927 h 550871"/>
              <a:gd name="connsiteX22" fmla="*/ 422684 w 541917"/>
              <a:gd name="connsiteY22" fmla="*/ 294074 h 550871"/>
              <a:gd name="connsiteX23" fmla="*/ 289573 w 541917"/>
              <a:gd name="connsiteY23" fmla="*/ 294074 h 550871"/>
              <a:gd name="connsiteX24" fmla="*/ 281819 w 541917"/>
              <a:gd name="connsiteY24" fmla="*/ 283785 h 550871"/>
              <a:gd name="connsiteX25" fmla="*/ 274065 w 541917"/>
              <a:gd name="connsiteY25" fmla="*/ 245200 h 550871"/>
              <a:gd name="connsiteX26" fmla="*/ 205692 w 541917"/>
              <a:gd name="connsiteY26" fmla="*/ 219313 h 550871"/>
              <a:gd name="connsiteX27" fmla="*/ 267629 w 541917"/>
              <a:gd name="connsiteY27" fmla="*/ 298025 h 550871"/>
              <a:gd name="connsiteX28" fmla="*/ 270210 w 541917"/>
              <a:gd name="connsiteY28" fmla="*/ 296735 h 550871"/>
              <a:gd name="connsiteX29" fmla="*/ 279242 w 541917"/>
              <a:gd name="connsiteY29" fmla="*/ 318671 h 550871"/>
              <a:gd name="connsiteX30" fmla="*/ 262468 w 541917"/>
              <a:gd name="connsiteY30" fmla="*/ 345768 h 550871"/>
              <a:gd name="connsiteX31" fmla="*/ 259887 w 541917"/>
              <a:gd name="connsiteY31" fmla="*/ 344478 h 550871"/>
              <a:gd name="connsiteX32" fmla="*/ 243112 w 541917"/>
              <a:gd name="connsiteY32" fmla="*/ 370285 h 550871"/>
              <a:gd name="connsiteX33" fmla="*/ 187627 w 541917"/>
              <a:gd name="connsiteY33" fmla="*/ 370285 h 550871"/>
              <a:gd name="connsiteX34" fmla="*/ 168272 w 541917"/>
              <a:gd name="connsiteY34" fmla="*/ 345768 h 550871"/>
              <a:gd name="connsiteX35" fmla="*/ 165691 w 541917"/>
              <a:gd name="connsiteY35" fmla="*/ 345768 h 550871"/>
              <a:gd name="connsiteX36" fmla="*/ 146336 w 541917"/>
              <a:gd name="connsiteY36" fmla="*/ 318671 h 550871"/>
              <a:gd name="connsiteX37" fmla="*/ 152787 w 541917"/>
              <a:gd name="connsiteY37" fmla="*/ 296735 h 550871"/>
              <a:gd name="connsiteX38" fmla="*/ 154078 w 541917"/>
              <a:gd name="connsiteY38" fmla="*/ 296735 h 550871"/>
              <a:gd name="connsiteX39" fmla="*/ 205692 w 541917"/>
              <a:gd name="connsiteY39" fmla="*/ 219313 h 550871"/>
              <a:gd name="connsiteX40" fmla="*/ 76563 w 541917"/>
              <a:gd name="connsiteY40" fmla="*/ 122600 h 550871"/>
              <a:gd name="connsiteX41" fmla="*/ 464111 w 541917"/>
              <a:gd name="connsiteY41" fmla="*/ 122600 h 550871"/>
              <a:gd name="connsiteX42" fmla="*/ 536453 w 541917"/>
              <a:gd name="connsiteY42" fmla="*/ 194836 h 550871"/>
              <a:gd name="connsiteX43" fmla="*/ 513200 w 541917"/>
              <a:gd name="connsiteY43" fmla="*/ 362527 h 550871"/>
              <a:gd name="connsiteX44" fmla="*/ 479613 w 541917"/>
              <a:gd name="connsiteY44" fmla="*/ 362527 h 550871"/>
              <a:gd name="connsiteX45" fmla="*/ 501574 w 541917"/>
              <a:gd name="connsiteY45" fmla="*/ 194836 h 550871"/>
              <a:gd name="connsiteX46" fmla="*/ 464111 w 541917"/>
              <a:gd name="connsiteY46" fmla="*/ 157428 h 550871"/>
              <a:gd name="connsiteX47" fmla="*/ 76563 w 541917"/>
              <a:gd name="connsiteY47" fmla="*/ 157428 h 550871"/>
              <a:gd name="connsiteX48" fmla="*/ 39100 w 541917"/>
              <a:gd name="connsiteY48" fmla="*/ 194836 h 550871"/>
              <a:gd name="connsiteX49" fmla="*/ 63645 w 541917"/>
              <a:gd name="connsiteY49" fmla="*/ 365107 h 550871"/>
              <a:gd name="connsiteX50" fmla="*/ 30057 w 541917"/>
              <a:gd name="connsiteY50" fmla="*/ 365107 h 550871"/>
              <a:gd name="connsiteX51" fmla="*/ 4221 w 541917"/>
              <a:gd name="connsiteY51" fmla="*/ 194836 h 550871"/>
              <a:gd name="connsiteX52" fmla="*/ 76563 w 541917"/>
              <a:gd name="connsiteY52" fmla="*/ 122600 h 550871"/>
              <a:gd name="connsiteX53" fmla="*/ 89318 w 541917"/>
              <a:gd name="connsiteY53" fmla="*/ 57986 h 550871"/>
              <a:gd name="connsiteX54" fmla="*/ 436859 w 541917"/>
              <a:gd name="connsiteY54" fmla="*/ 57986 h 550871"/>
              <a:gd name="connsiteX55" fmla="*/ 444611 w 541917"/>
              <a:gd name="connsiteY55" fmla="*/ 61864 h 550871"/>
              <a:gd name="connsiteX56" fmla="*/ 445903 w 541917"/>
              <a:gd name="connsiteY56" fmla="*/ 69619 h 550871"/>
              <a:gd name="connsiteX57" fmla="*/ 440735 w 541917"/>
              <a:gd name="connsiteY57" fmla="*/ 95470 h 550871"/>
              <a:gd name="connsiteX58" fmla="*/ 86734 w 541917"/>
              <a:gd name="connsiteY58" fmla="*/ 95470 h 550871"/>
              <a:gd name="connsiteX59" fmla="*/ 80274 w 541917"/>
              <a:gd name="connsiteY59" fmla="*/ 69619 h 550871"/>
              <a:gd name="connsiteX60" fmla="*/ 81566 w 541917"/>
              <a:gd name="connsiteY60" fmla="*/ 61864 h 550871"/>
              <a:gd name="connsiteX61" fmla="*/ 89318 w 541917"/>
              <a:gd name="connsiteY61" fmla="*/ 57986 h 550871"/>
              <a:gd name="connsiteX62" fmla="*/ 125555 w 541917"/>
              <a:gd name="connsiteY62" fmla="*/ 0 h 550871"/>
              <a:gd name="connsiteX63" fmla="*/ 401914 w 541917"/>
              <a:gd name="connsiteY63" fmla="*/ 0 h 550871"/>
              <a:gd name="connsiteX64" fmla="*/ 408371 w 541917"/>
              <a:gd name="connsiteY64" fmla="*/ 3878 h 550871"/>
              <a:gd name="connsiteX65" fmla="*/ 409663 w 541917"/>
              <a:gd name="connsiteY65" fmla="*/ 10341 h 550871"/>
              <a:gd name="connsiteX66" fmla="*/ 405789 w 541917"/>
              <a:gd name="connsiteY66" fmla="*/ 37484 h 550871"/>
              <a:gd name="connsiteX67" fmla="*/ 121681 w 541917"/>
              <a:gd name="connsiteY67" fmla="*/ 37484 h 550871"/>
              <a:gd name="connsiteX68" fmla="*/ 116516 w 541917"/>
              <a:gd name="connsiteY68" fmla="*/ 10341 h 550871"/>
              <a:gd name="connsiteX69" fmla="*/ 117807 w 541917"/>
              <a:gd name="connsiteY69" fmla="*/ 3878 h 550871"/>
              <a:gd name="connsiteX70" fmla="*/ 125555 w 541917"/>
              <a:gd name="connsiteY70" fmla="*/ 0 h 55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41917" h="550871">
                <a:moveTo>
                  <a:pt x="24879" y="387059"/>
                </a:moveTo>
                <a:lnTo>
                  <a:pt x="518330" y="387059"/>
                </a:lnTo>
                <a:cubicBezTo>
                  <a:pt x="524789" y="387059"/>
                  <a:pt x="531247" y="390929"/>
                  <a:pt x="536414" y="396088"/>
                </a:cubicBezTo>
                <a:cubicBezTo>
                  <a:pt x="540290" y="401248"/>
                  <a:pt x="542873" y="407697"/>
                  <a:pt x="541581" y="415436"/>
                </a:cubicBezTo>
                <a:lnTo>
                  <a:pt x="522205" y="550871"/>
                </a:lnTo>
                <a:lnTo>
                  <a:pt x="19712" y="550871"/>
                </a:lnTo>
                <a:lnTo>
                  <a:pt x="336" y="415436"/>
                </a:lnTo>
                <a:cubicBezTo>
                  <a:pt x="-956" y="407697"/>
                  <a:pt x="1627" y="401248"/>
                  <a:pt x="5503" y="396088"/>
                </a:cubicBezTo>
                <a:cubicBezTo>
                  <a:pt x="10670" y="390929"/>
                  <a:pt x="17128" y="387059"/>
                  <a:pt x="24879" y="387059"/>
                </a:cubicBezTo>
                <a:close/>
                <a:moveTo>
                  <a:pt x="292206" y="330316"/>
                </a:moveTo>
                <a:lnTo>
                  <a:pt x="417595" y="330316"/>
                </a:lnTo>
                <a:cubicBezTo>
                  <a:pt x="424058" y="330316"/>
                  <a:pt x="427936" y="335468"/>
                  <a:pt x="426644" y="341907"/>
                </a:cubicBezTo>
                <a:lnTo>
                  <a:pt x="424058" y="359937"/>
                </a:lnTo>
                <a:cubicBezTo>
                  <a:pt x="422766" y="366377"/>
                  <a:pt x="417595" y="371528"/>
                  <a:pt x="411132" y="371528"/>
                </a:cubicBezTo>
                <a:lnTo>
                  <a:pt x="267645" y="371528"/>
                </a:lnTo>
                <a:lnTo>
                  <a:pt x="267645" y="361225"/>
                </a:lnTo>
                <a:cubicBezTo>
                  <a:pt x="267645" y="359937"/>
                  <a:pt x="268938" y="359937"/>
                  <a:pt x="268938" y="359937"/>
                </a:cubicBezTo>
                <a:cubicBezTo>
                  <a:pt x="279279" y="356074"/>
                  <a:pt x="288328" y="343195"/>
                  <a:pt x="292206" y="330316"/>
                </a:cubicBezTo>
                <a:close/>
                <a:moveTo>
                  <a:pt x="274065" y="245200"/>
                </a:moveTo>
                <a:lnTo>
                  <a:pt x="429145" y="245200"/>
                </a:lnTo>
                <a:cubicBezTo>
                  <a:pt x="436899" y="245200"/>
                  <a:pt x="440776" y="251631"/>
                  <a:pt x="439484" y="259348"/>
                </a:cubicBezTo>
                <a:lnTo>
                  <a:pt x="436899" y="279927"/>
                </a:lnTo>
                <a:cubicBezTo>
                  <a:pt x="435607" y="287643"/>
                  <a:pt x="429145" y="292788"/>
                  <a:pt x="422684" y="294074"/>
                </a:cubicBezTo>
                <a:lnTo>
                  <a:pt x="289573" y="294074"/>
                </a:lnTo>
                <a:cubicBezTo>
                  <a:pt x="286989" y="288930"/>
                  <a:pt x="285696" y="286357"/>
                  <a:pt x="281819" y="283785"/>
                </a:cubicBezTo>
                <a:cubicBezTo>
                  <a:pt x="280527" y="268351"/>
                  <a:pt x="277942" y="255490"/>
                  <a:pt x="274065" y="245200"/>
                </a:cubicBezTo>
                <a:close/>
                <a:moveTo>
                  <a:pt x="205692" y="219313"/>
                </a:moveTo>
                <a:cubicBezTo>
                  <a:pt x="257306" y="219313"/>
                  <a:pt x="266339" y="264476"/>
                  <a:pt x="267629" y="298025"/>
                </a:cubicBezTo>
                <a:cubicBezTo>
                  <a:pt x="267629" y="296735"/>
                  <a:pt x="268919" y="296735"/>
                  <a:pt x="270210" y="296735"/>
                </a:cubicBezTo>
                <a:cubicBezTo>
                  <a:pt x="277952" y="296735"/>
                  <a:pt x="279242" y="307058"/>
                  <a:pt x="279242" y="318671"/>
                </a:cubicBezTo>
                <a:cubicBezTo>
                  <a:pt x="277952" y="330284"/>
                  <a:pt x="270210" y="345768"/>
                  <a:pt x="262468" y="345768"/>
                </a:cubicBezTo>
                <a:cubicBezTo>
                  <a:pt x="261177" y="345768"/>
                  <a:pt x="259887" y="345768"/>
                  <a:pt x="259887" y="344478"/>
                </a:cubicBezTo>
                <a:cubicBezTo>
                  <a:pt x="254725" y="354801"/>
                  <a:pt x="249564" y="363833"/>
                  <a:pt x="243112" y="370285"/>
                </a:cubicBezTo>
                <a:lnTo>
                  <a:pt x="187627" y="370285"/>
                </a:lnTo>
                <a:cubicBezTo>
                  <a:pt x="179885" y="363833"/>
                  <a:pt x="173433" y="354801"/>
                  <a:pt x="168272" y="345768"/>
                </a:cubicBezTo>
                <a:cubicBezTo>
                  <a:pt x="166981" y="345768"/>
                  <a:pt x="166981" y="345768"/>
                  <a:pt x="165691" y="345768"/>
                </a:cubicBezTo>
                <a:cubicBezTo>
                  <a:pt x="157949" y="345768"/>
                  <a:pt x="147626" y="330284"/>
                  <a:pt x="146336" y="318671"/>
                </a:cubicBezTo>
                <a:cubicBezTo>
                  <a:pt x="145045" y="307058"/>
                  <a:pt x="145045" y="296735"/>
                  <a:pt x="152787" y="296735"/>
                </a:cubicBezTo>
                <a:cubicBezTo>
                  <a:pt x="152787" y="296735"/>
                  <a:pt x="154078" y="296735"/>
                  <a:pt x="154078" y="296735"/>
                </a:cubicBezTo>
                <a:cubicBezTo>
                  <a:pt x="151497" y="263185"/>
                  <a:pt x="157949" y="219313"/>
                  <a:pt x="205692" y="219313"/>
                </a:cubicBezTo>
                <a:close/>
                <a:moveTo>
                  <a:pt x="76563" y="122600"/>
                </a:moveTo>
                <a:lnTo>
                  <a:pt x="464111" y="122600"/>
                </a:lnTo>
                <a:cubicBezTo>
                  <a:pt x="504158" y="122600"/>
                  <a:pt x="536453" y="154849"/>
                  <a:pt x="536453" y="194836"/>
                </a:cubicBezTo>
                <a:lnTo>
                  <a:pt x="513200" y="362527"/>
                </a:lnTo>
                <a:lnTo>
                  <a:pt x="479613" y="362527"/>
                </a:lnTo>
                <a:lnTo>
                  <a:pt x="501574" y="194836"/>
                </a:lnTo>
                <a:cubicBezTo>
                  <a:pt x="501574" y="174197"/>
                  <a:pt x="484780" y="157428"/>
                  <a:pt x="464111" y="157428"/>
                </a:cubicBezTo>
                <a:lnTo>
                  <a:pt x="76563" y="157428"/>
                </a:lnTo>
                <a:cubicBezTo>
                  <a:pt x="55894" y="157428"/>
                  <a:pt x="39100" y="174197"/>
                  <a:pt x="39100" y="194836"/>
                </a:cubicBezTo>
                <a:lnTo>
                  <a:pt x="63645" y="365107"/>
                </a:lnTo>
                <a:lnTo>
                  <a:pt x="30057" y="365107"/>
                </a:lnTo>
                <a:lnTo>
                  <a:pt x="4221" y="194836"/>
                </a:lnTo>
                <a:cubicBezTo>
                  <a:pt x="4221" y="154849"/>
                  <a:pt x="36516" y="122600"/>
                  <a:pt x="76563" y="122600"/>
                </a:cubicBezTo>
                <a:close/>
                <a:moveTo>
                  <a:pt x="89318" y="57986"/>
                </a:moveTo>
                <a:lnTo>
                  <a:pt x="436859" y="57986"/>
                </a:lnTo>
                <a:cubicBezTo>
                  <a:pt x="440735" y="57986"/>
                  <a:pt x="443319" y="59279"/>
                  <a:pt x="444611" y="61864"/>
                </a:cubicBezTo>
                <a:cubicBezTo>
                  <a:pt x="445903" y="64449"/>
                  <a:pt x="447195" y="67034"/>
                  <a:pt x="445903" y="69619"/>
                </a:cubicBezTo>
                <a:lnTo>
                  <a:pt x="440735" y="95470"/>
                </a:lnTo>
                <a:lnTo>
                  <a:pt x="86734" y="95470"/>
                </a:lnTo>
                <a:lnTo>
                  <a:pt x="80274" y="69619"/>
                </a:lnTo>
                <a:cubicBezTo>
                  <a:pt x="78982" y="67034"/>
                  <a:pt x="80274" y="64449"/>
                  <a:pt x="81566" y="61864"/>
                </a:cubicBezTo>
                <a:cubicBezTo>
                  <a:pt x="84150" y="59279"/>
                  <a:pt x="86734" y="57986"/>
                  <a:pt x="89318" y="57986"/>
                </a:cubicBezTo>
                <a:close/>
                <a:moveTo>
                  <a:pt x="125555" y="0"/>
                </a:moveTo>
                <a:lnTo>
                  <a:pt x="401914" y="0"/>
                </a:lnTo>
                <a:cubicBezTo>
                  <a:pt x="404497" y="0"/>
                  <a:pt x="407080" y="1293"/>
                  <a:pt x="408371" y="3878"/>
                </a:cubicBezTo>
                <a:cubicBezTo>
                  <a:pt x="409663" y="5170"/>
                  <a:pt x="410954" y="7756"/>
                  <a:pt x="409663" y="10341"/>
                </a:cubicBezTo>
                <a:lnTo>
                  <a:pt x="405789" y="37484"/>
                </a:lnTo>
                <a:lnTo>
                  <a:pt x="121681" y="37484"/>
                </a:lnTo>
                <a:lnTo>
                  <a:pt x="116516" y="10341"/>
                </a:lnTo>
                <a:cubicBezTo>
                  <a:pt x="115224" y="7756"/>
                  <a:pt x="116516" y="5170"/>
                  <a:pt x="117807" y="3878"/>
                </a:cubicBezTo>
                <a:cubicBezTo>
                  <a:pt x="120390" y="1293"/>
                  <a:pt x="122973" y="0"/>
                  <a:pt x="1255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任意多边形: 形状 125"/>
          <p:cNvSpPr/>
          <p:nvPr/>
        </p:nvSpPr>
        <p:spPr bwMode="auto">
          <a:xfrm>
            <a:off x="-1552826" y="1092904"/>
            <a:ext cx="15235301" cy="5967721"/>
          </a:xfrm>
          <a:custGeom>
            <a:avLst/>
            <a:gdLst>
              <a:gd name="connsiteX0" fmla="*/ 0 w 9122662"/>
              <a:gd name="connsiteY0" fmla="*/ 5673951 h 5673951"/>
              <a:gd name="connsiteX1" fmla="*/ 915860 w 9122662"/>
              <a:gd name="connsiteY1" fmla="*/ 3032986 h 5673951"/>
              <a:gd name="connsiteX2" fmla="*/ 1028246 w 9122662"/>
              <a:gd name="connsiteY2" fmla="*/ 3089819 h 5673951"/>
              <a:gd name="connsiteX3" fmla="*/ 3222699 w 9122662"/>
              <a:gd name="connsiteY3" fmla="*/ 3717532 h 5673951"/>
              <a:gd name="connsiteX4" fmla="*/ 5101962 w 9122662"/>
              <a:gd name="connsiteY4" fmla="*/ 1444594 h 5673951"/>
              <a:gd name="connsiteX5" fmla="*/ 7031972 w 9122662"/>
              <a:gd name="connsiteY5" fmla="*/ 2500 h 5673951"/>
              <a:gd name="connsiteX6" fmla="*/ 8222063 w 9122662"/>
              <a:gd name="connsiteY6" fmla="*/ 248311 h 5673951"/>
              <a:gd name="connsiteX7" fmla="*/ 9093632 w 9122662"/>
              <a:gd name="connsiteY7" fmla="*/ 305488 h 5673951"/>
              <a:gd name="connsiteX8" fmla="*/ 9122662 w 9122662"/>
              <a:gd name="connsiteY8" fmla="*/ 298986 h 5673951"/>
              <a:gd name="connsiteX9" fmla="*/ 8879407 w 9122662"/>
              <a:gd name="connsiteY9" fmla="*/ 1000433 h 5673951"/>
              <a:gd name="connsiteX10" fmla="*/ 8713662 w 9122662"/>
              <a:gd name="connsiteY10" fmla="*/ 1026251 h 5673951"/>
              <a:gd name="connsiteX11" fmla="*/ 8462700 w 9122662"/>
              <a:gd name="connsiteY11" fmla="*/ 1084071 h 5673951"/>
              <a:gd name="connsiteX12" fmla="*/ 7107274 w 9122662"/>
              <a:gd name="connsiteY12" fmla="*/ 2822777 h 5673951"/>
              <a:gd name="connsiteX13" fmla="*/ 5674908 w 9122662"/>
              <a:gd name="connsiteY13" fmla="*/ 4115746 h 5673951"/>
              <a:gd name="connsiteX14" fmla="*/ 4504462 w 9122662"/>
              <a:gd name="connsiteY14" fmla="*/ 4137049 h 5673951"/>
              <a:gd name="connsiteX15" fmla="*/ 930915 w 9122662"/>
              <a:gd name="connsiteY15" fmla="*/ 4766327 h 5673951"/>
              <a:gd name="connsiteX16" fmla="*/ 20468 w 9122662"/>
              <a:gd name="connsiteY16" fmla="*/ 5647562 h 56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2662" h="5673951">
                <a:moveTo>
                  <a:pt x="0" y="5673951"/>
                </a:moveTo>
                <a:lnTo>
                  <a:pt x="915860" y="3032986"/>
                </a:lnTo>
                <a:lnTo>
                  <a:pt x="1028246" y="3089819"/>
                </a:lnTo>
                <a:cubicBezTo>
                  <a:pt x="1800361" y="3478172"/>
                  <a:pt x="2560333" y="3826917"/>
                  <a:pt x="3222699" y="3717532"/>
                </a:cubicBezTo>
                <a:cubicBezTo>
                  <a:pt x="4268735" y="3543825"/>
                  <a:pt x="4733640" y="2295102"/>
                  <a:pt x="5101962" y="1444594"/>
                </a:cubicBezTo>
                <a:cubicBezTo>
                  <a:pt x="5597970" y="299112"/>
                  <a:pt x="6445930" y="35274"/>
                  <a:pt x="7031972" y="2500"/>
                </a:cubicBezTo>
                <a:cubicBezTo>
                  <a:pt x="7475596" y="-22082"/>
                  <a:pt x="7804631" y="140154"/>
                  <a:pt x="8222063" y="248311"/>
                </a:cubicBezTo>
                <a:cubicBezTo>
                  <a:pt x="8562966" y="335984"/>
                  <a:pt x="8851076" y="345510"/>
                  <a:pt x="9093632" y="305488"/>
                </a:cubicBezTo>
                <a:lnTo>
                  <a:pt x="9122662" y="298986"/>
                </a:lnTo>
                <a:lnTo>
                  <a:pt x="8879407" y="1000433"/>
                </a:lnTo>
                <a:lnTo>
                  <a:pt x="8713662" y="1026251"/>
                </a:lnTo>
                <a:cubicBezTo>
                  <a:pt x="8630927" y="1041643"/>
                  <a:pt x="8547210" y="1060309"/>
                  <a:pt x="8462700" y="1084071"/>
                </a:cubicBezTo>
                <a:cubicBezTo>
                  <a:pt x="7575452" y="1331521"/>
                  <a:pt x="7485418" y="2106646"/>
                  <a:pt x="7107274" y="2822777"/>
                </a:cubicBezTo>
                <a:cubicBezTo>
                  <a:pt x="6796246" y="3409448"/>
                  <a:pt x="6318245" y="3909264"/>
                  <a:pt x="5674908" y="4115746"/>
                </a:cubicBezTo>
                <a:cubicBezTo>
                  <a:pt x="5264024" y="4246846"/>
                  <a:pt x="4882606" y="4212432"/>
                  <a:pt x="4504462" y="4137049"/>
                </a:cubicBezTo>
                <a:cubicBezTo>
                  <a:pt x="3152309" y="3865017"/>
                  <a:pt x="2084992" y="3891239"/>
                  <a:pt x="930915" y="4766327"/>
                </a:cubicBezTo>
                <a:cubicBezTo>
                  <a:pt x="583464" y="5030575"/>
                  <a:pt x="281133" y="5332616"/>
                  <a:pt x="20468" y="564756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2023346" y="423278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1985251" y="397872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36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36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99382" y="1989600"/>
            <a:ext cx="4587447" cy="1605334"/>
            <a:chOff x="1499576" y="1989138"/>
            <a:chExt cx="4588044" cy="1604962"/>
          </a:xfrm>
        </p:grpSpPr>
        <p:cxnSp>
          <p:nvCxnSpPr>
            <p:cNvPr id="6" name="ExtraShape"/>
            <p:cNvCxnSpPr/>
            <p:nvPr/>
          </p:nvCxnSpPr>
          <p:spPr>
            <a:xfrm rot="18331746" flipV="1">
              <a:off x="23020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xtraShape"/>
            <p:cNvCxnSpPr/>
            <p:nvPr/>
          </p:nvCxnSpPr>
          <p:spPr>
            <a:xfrm rot="19411746" flipV="1">
              <a:off x="23020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xtraShape"/>
            <p:cNvCxnSpPr/>
            <p:nvPr/>
          </p:nvCxnSpPr>
          <p:spPr>
            <a:xfrm rot="20491746" flipV="1">
              <a:off x="23020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xtraShape"/>
            <p:cNvCxnSpPr/>
            <p:nvPr/>
          </p:nvCxnSpPr>
          <p:spPr>
            <a:xfrm rot="21571746" flipV="1">
              <a:off x="23020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xtraShape"/>
            <p:cNvCxnSpPr/>
            <p:nvPr/>
          </p:nvCxnSpPr>
          <p:spPr>
            <a:xfrm rot="1051746" flipV="1">
              <a:off x="23020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xtraShape"/>
            <p:cNvCxnSpPr/>
            <p:nvPr/>
          </p:nvCxnSpPr>
          <p:spPr>
            <a:xfrm rot="2131746" flipV="1">
              <a:off x="23020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xtraShape"/>
            <p:cNvCxnSpPr/>
            <p:nvPr/>
          </p:nvCxnSpPr>
          <p:spPr>
            <a:xfrm rot="3211746" flipV="1">
              <a:off x="23020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xtraShape"/>
            <p:cNvCxnSpPr/>
            <p:nvPr/>
          </p:nvCxnSpPr>
          <p:spPr>
            <a:xfrm rot="4291746" flipV="1">
              <a:off x="23020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xtraShape"/>
            <p:cNvCxnSpPr/>
            <p:nvPr/>
          </p:nvCxnSpPr>
          <p:spPr>
            <a:xfrm rot="5371746" flipV="1">
              <a:off x="23020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xtraShape"/>
            <p:cNvCxnSpPr/>
            <p:nvPr/>
          </p:nvCxnSpPr>
          <p:spPr>
            <a:xfrm rot="6451746" flipV="1">
              <a:off x="23020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xtraShape"/>
            <p:cNvCxnSpPr/>
            <p:nvPr/>
          </p:nvCxnSpPr>
          <p:spPr>
            <a:xfrm rot="7531746" flipV="1">
              <a:off x="23020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xtraShape"/>
            <p:cNvCxnSpPr/>
            <p:nvPr/>
          </p:nvCxnSpPr>
          <p:spPr>
            <a:xfrm rot="8611746" flipV="1">
              <a:off x="23020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xtraShape"/>
            <p:cNvCxnSpPr/>
            <p:nvPr/>
          </p:nvCxnSpPr>
          <p:spPr>
            <a:xfrm rot="9691746" flipV="1">
              <a:off x="23020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xtraShape"/>
            <p:cNvCxnSpPr/>
            <p:nvPr/>
          </p:nvCxnSpPr>
          <p:spPr>
            <a:xfrm rot="10771746" flipV="1">
              <a:off x="23020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xtraShape"/>
            <p:cNvCxnSpPr/>
            <p:nvPr/>
          </p:nvCxnSpPr>
          <p:spPr>
            <a:xfrm rot="11851746" flipV="1">
              <a:off x="23020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xtraShape"/>
            <p:cNvCxnSpPr/>
            <p:nvPr/>
          </p:nvCxnSpPr>
          <p:spPr>
            <a:xfrm rot="12931746" flipV="1">
              <a:off x="23020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xtraShape"/>
            <p:cNvCxnSpPr/>
            <p:nvPr/>
          </p:nvCxnSpPr>
          <p:spPr>
            <a:xfrm rot="14011746" flipV="1">
              <a:off x="23020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xtraShape"/>
            <p:cNvCxnSpPr/>
            <p:nvPr/>
          </p:nvCxnSpPr>
          <p:spPr>
            <a:xfrm rot="15091746" flipV="1">
              <a:off x="23020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xtraShape"/>
            <p:cNvCxnSpPr/>
            <p:nvPr/>
          </p:nvCxnSpPr>
          <p:spPr>
            <a:xfrm rot="16171746" flipV="1">
              <a:off x="23020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xtraShape"/>
            <p:cNvSpPr/>
            <p:nvPr/>
          </p:nvSpPr>
          <p:spPr>
            <a:xfrm>
              <a:off x="1868326" y="2359775"/>
              <a:ext cx="867465" cy="867464"/>
            </a:xfrm>
            <a:prstGeom prst="ellipse">
              <a:avLst/>
            </a:pr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ExtraShape"/>
            <p:cNvSpPr/>
            <p:nvPr/>
          </p:nvSpPr>
          <p:spPr>
            <a:xfrm>
              <a:off x="1569917" y="2073238"/>
              <a:ext cx="1450290" cy="1450290"/>
            </a:xfrm>
            <a:prstGeom prst="ellips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ValueShape1"/>
            <p:cNvSpPr/>
            <p:nvPr/>
          </p:nvSpPr>
          <p:spPr>
            <a:xfrm>
              <a:off x="1569917" y="2073238"/>
              <a:ext cx="1450290" cy="1450290"/>
            </a:xfrm>
            <a:prstGeom prst="arc">
              <a:avLst>
                <a:gd name="adj1" fmla="val 16200000"/>
                <a:gd name="adj2" fmla="val 7198610"/>
              </a:avLst>
            </a:prstGeom>
            <a:ln w="76200">
              <a:solidFill>
                <a:srgbClr val="0269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ValueText"/>
            <p:cNvSpPr txBox="1"/>
            <p:nvPr/>
          </p:nvSpPr>
          <p:spPr>
            <a:xfrm>
              <a:off x="2095111" y="2651281"/>
              <a:ext cx="404096" cy="303072"/>
            </a:xfrm>
            <a:prstGeom prst="rect">
              <a:avLst/>
            </a:prstGeom>
            <a:noFill/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/>
            <a:p>
              <a:pPr defTabSz="457200"/>
              <a:r>
                <a:rPr lang="en-US" sz="1600" dirty="0">
                  <a:solidFill>
                    <a:srgbClr val="FFFFFF"/>
                  </a:solidFill>
                  <a:cs typeface="+mn-ea"/>
                  <a:sym typeface="+mn-lt"/>
                </a:rPr>
                <a:t>59%</a:t>
              </a:r>
            </a:p>
          </p:txBody>
        </p:sp>
        <p:cxnSp>
          <p:nvCxnSpPr>
            <p:cNvPr id="33" name="RelativeShape"/>
            <p:cNvCxnSpPr/>
            <p:nvPr/>
          </p:nvCxnSpPr>
          <p:spPr>
            <a:xfrm>
              <a:off x="3159472" y="2894584"/>
              <a:ext cx="2928148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ValueShape2"/>
            <p:cNvCxnSpPr/>
            <p:nvPr/>
          </p:nvCxnSpPr>
          <p:spPr>
            <a:xfrm>
              <a:off x="3159472" y="2894584"/>
              <a:ext cx="1799878" cy="0"/>
            </a:xfrm>
            <a:prstGeom prst="line">
              <a:avLst/>
            </a:prstGeom>
            <a:ln w="38100">
              <a:solidFill>
                <a:srgbClr val="0269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SorbShape"/>
            <p:cNvSpPr/>
            <p:nvPr/>
          </p:nvSpPr>
          <p:spPr bwMode="auto">
            <a:xfrm>
              <a:off x="4896965" y="2784791"/>
              <a:ext cx="114126" cy="78424"/>
            </a:xfrm>
            <a:custGeom>
              <a:avLst/>
              <a:gdLst>
                <a:gd name="T0" fmla="*/ 59 w 118"/>
                <a:gd name="T1" fmla="*/ 74 h 74"/>
                <a:gd name="T2" fmla="*/ 118 w 118"/>
                <a:gd name="T3" fmla="*/ 0 h 74"/>
                <a:gd name="T4" fmla="*/ 0 w 118"/>
                <a:gd name="T5" fmla="*/ 0 h 74"/>
                <a:gd name="T6" fmla="*/ 59 w 11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74">
                  <a:moveTo>
                    <a:pt x="59" y="74"/>
                  </a:moveTo>
                  <a:lnTo>
                    <a:pt x="118" y="0"/>
                  </a:lnTo>
                  <a:lnTo>
                    <a:pt x="0" y="0"/>
                  </a:lnTo>
                  <a:lnTo>
                    <a:pt x="59" y="74"/>
                  </a:lnTo>
                  <a:close/>
                </a:path>
              </a:pathLst>
            </a:custGeom>
            <a:solidFill>
              <a:srgbClr val="0269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zh-CN" alt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3169058" y="2322355"/>
              <a:ext cx="2433617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28" name="矩形 127"/>
            <p:cNvSpPr/>
            <p:nvPr/>
          </p:nvSpPr>
          <p:spPr bwMode="auto">
            <a:xfrm>
              <a:off x="3169058" y="3059492"/>
              <a:ext cx="2593328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77134" y="1989600"/>
            <a:ext cx="4587447" cy="1605334"/>
            <a:chOff x="6477976" y="1989138"/>
            <a:chExt cx="4588044" cy="1604962"/>
          </a:xfrm>
        </p:grpSpPr>
        <p:cxnSp>
          <p:nvCxnSpPr>
            <p:cNvPr id="67" name="ExtraShape"/>
            <p:cNvCxnSpPr/>
            <p:nvPr/>
          </p:nvCxnSpPr>
          <p:spPr>
            <a:xfrm rot="18331746" flipV="1">
              <a:off x="72804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xtraShape"/>
            <p:cNvCxnSpPr/>
            <p:nvPr/>
          </p:nvCxnSpPr>
          <p:spPr>
            <a:xfrm rot="19411746" flipV="1">
              <a:off x="72804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xtraShape"/>
            <p:cNvCxnSpPr/>
            <p:nvPr/>
          </p:nvCxnSpPr>
          <p:spPr>
            <a:xfrm rot="20491746" flipV="1">
              <a:off x="72804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xtraShape"/>
            <p:cNvCxnSpPr/>
            <p:nvPr/>
          </p:nvCxnSpPr>
          <p:spPr>
            <a:xfrm rot="21571746" flipV="1">
              <a:off x="72804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xtraShape"/>
            <p:cNvCxnSpPr/>
            <p:nvPr/>
          </p:nvCxnSpPr>
          <p:spPr>
            <a:xfrm rot="1051746" flipV="1">
              <a:off x="72804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xtraShape"/>
            <p:cNvCxnSpPr/>
            <p:nvPr/>
          </p:nvCxnSpPr>
          <p:spPr>
            <a:xfrm rot="2131746" flipV="1">
              <a:off x="72804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xtraShape"/>
            <p:cNvCxnSpPr/>
            <p:nvPr/>
          </p:nvCxnSpPr>
          <p:spPr>
            <a:xfrm rot="3211746" flipV="1">
              <a:off x="72804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xtraShape"/>
            <p:cNvCxnSpPr/>
            <p:nvPr/>
          </p:nvCxnSpPr>
          <p:spPr>
            <a:xfrm rot="4291746" flipV="1">
              <a:off x="72804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xtraShape"/>
            <p:cNvCxnSpPr/>
            <p:nvPr/>
          </p:nvCxnSpPr>
          <p:spPr>
            <a:xfrm rot="5371746" flipV="1">
              <a:off x="72804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xtraShape"/>
            <p:cNvCxnSpPr/>
            <p:nvPr/>
          </p:nvCxnSpPr>
          <p:spPr>
            <a:xfrm rot="6451746" flipV="1">
              <a:off x="72804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xtraShape"/>
            <p:cNvCxnSpPr/>
            <p:nvPr/>
          </p:nvCxnSpPr>
          <p:spPr>
            <a:xfrm rot="7531746" flipV="1">
              <a:off x="72804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xtraShape"/>
            <p:cNvCxnSpPr/>
            <p:nvPr/>
          </p:nvCxnSpPr>
          <p:spPr>
            <a:xfrm rot="8611746" flipV="1">
              <a:off x="72804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xtraShape"/>
            <p:cNvCxnSpPr/>
            <p:nvPr/>
          </p:nvCxnSpPr>
          <p:spPr>
            <a:xfrm rot="9691746" flipV="1">
              <a:off x="72804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xtraShape"/>
            <p:cNvCxnSpPr/>
            <p:nvPr/>
          </p:nvCxnSpPr>
          <p:spPr>
            <a:xfrm rot="10771746" flipV="1">
              <a:off x="72804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xtraShape"/>
            <p:cNvCxnSpPr/>
            <p:nvPr/>
          </p:nvCxnSpPr>
          <p:spPr>
            <a:xfrm rot="11851746" flipV="1">
              <a:off x="72804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xtraShape"/>
            <p:cNvCxnSpPr/>
            <p:nvPr/>
          </p:nvCxnSpPr>
          <p:spPr>
            <a:xfrm rot="12931746" flipV="1">
              <a:off x="7280458" y="19891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xtraShape"/>
            <p:cNvCxnSpPr/>
            <p:nvPr/>
          </p:nvCxnSpPr>
          <p:spPr>
            <a:xfrm rot="14011746" flipV="1">
              <a:off x="72804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xtraShape"/>
            <p:cNvCxnSpPr/>
            <p:nvPr/>
          </p:nvCxnSpPr>
          <p:spPr>
            <a:xfrm rot="15091746" flipV="1">
              <a:off x="72804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xtraShape"/>
            <p:cNvCxnSpPr/>
            <p:nvPr/>
          </p:nvCxnSpPr>
          <p:spPr>
            <a:xfrm rot="16171746" flipV="1">
              <a:off x="7280458" y="19891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xtraShape"/>
            <p:cNvSpPr/>
            <p:nvPr/>
          </p:nvSpPr>
          <p:spPr>
            <a:xfrm>
              <a:off x="6846726" y="2359775"/>
              <a:ext cx="867465" cy="867464"/>
            </a:xfrm>
            <a:prstGeom prst="ellipse">
              <a:avLst/>
            </a:pr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7" name="ExtraShape"/>
            <p:cNvSpPr/>
            <p:nvPr/>
          </p:nvSpPr>
          <p:spPr>
            <a:xfrm>
              <a:off x="6548317" y="2073238"/>
              <a:ext cx="1450290" cy="1450290"/>
            </a:xfrm>
            <a:prstGeom prst="ellips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ValueShape1"/>
            <p:cNvSpPr/>
            <p:nvPr/>
          </p:nvSpPr>
          <p:spPr>
            <a:xfrm>
              <a:off x="6548317" y="2073238"/>
              <a:ext cx="1450290" cy="1450290"/>
            </a:xfrm>
            <a:prstGeom prst="arc">
              <a:avLst>
                <a:gd name="adj1" fmla="val 16200000"/>
                <a:gd name="adj2" fmla="val 8935722"/>
              </a:avLst>
            </a:prstGeom>
            <a:ln w="76200">
              <a:solidFill>
                <a:srgbClr val="76CD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2" name="ValueText"/>
            <p:cNvSpPr txBox="1"/>
            <p:nvPr/>
          </p:nvSpPr>
          <p:spPr>
            <a:xfrm>
              <a:off x="7073511" y="2651281"/>
              <a:ext cx="404096" cy="303072"/>
            </a:xfrm>
            <a:prstGeom prst="rect">
              <a:avLst/>
            </a:prstGeom>
            <a:noFill/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/>
            <a:p>
              <a:pPr defTabSz="457200"/>
              <a:r>
                <a:rPr lang="en-US" sz="16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62%</a:t>
              </a:r>
            </a:p>
          </p:txBody>
        </p:sp>
        <p:cxnSp>
          <p:nvCxnSpPr>
            <p:cNvPr id="93" name="RelativeShape"/>
            <p:cNvCxnSpPr/>
            <p:nvPr/>
          </p:nvCxnSpPr>
          <p:spPr>
            <a:xfrm>
              <a:off x="8137872" y="2894584"/>
              <a:ext cx="2928148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ValueShape2"/>
            <p:cNvCxnSpPr/>
            <p:nvPr/>
          </p:nvCxnSpPr>
          <p:spPr>
            <a:xfrm>
              <a:off x="8137872" y="2894584"/>
              <a:ext cx="2188383" cy="0"/>
            </a:xfrm>
            <a:prstGeom prst="line">
              <a:avLst/>
            </a:prstGeom>
            <a:ln w="38100">
              <a:solidFill>
                <a:srgbClr val="76CD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SorbShape"/>
            <p:cNvSpPr/>
            <p:nvPr/>
          </p:nvSpPr>
          <p:spPr bwMode="auto">
            <a:xfrm>
              <a:off x="10265698" y="2784791"/>
              <a:ext cx="114126" cy="78424"/>
            </a:xfrm>
            <a:custGeom>
              <a:avLst/>
              <a:gdLst>
                <a:gd name="T0" fmla="*/ 59 w 118"/>
                <a:gd name="T1" fmla="*/ 74 h 74"/>
                <a:gd name="T2" fmla="*/ 118 w 118"/>
                <a:gd name="T3" fmla="*/ 0 h 74"/>
                <a:gd name="T4" fmla="*/ 0 w 118"/>
                <a:gd name="T5" fmla="*/ 0 h 74"/>
                <a:gd name="T6" fmla="*/ 59 w 11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74">
                  <a:moveTo>
                    <a:pt x="59" y="74"/>
                  </a:moveTo>
                  <a:lnTo>
                    <a:pt x="118" y="0"/>
                  </a:lnTo>
                  <a:lnTo>
                    <a:pt x="0" y="0"/>
                  </a:lnTo>
                  <a:lnTo>
                    <a:pt x="59" y="74"/>
                  </a:lnTo>
                  <a:close/>
                </a:path>
              </a:pathLst>
            </a:custGeom>
            <a:solidFill>
              <a:srgbClr val="76CD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zh-CN" alt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8187118" y="3059492"/>
              <a:ext cx="2593328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8187118" y="2322355"/>
              <a:ext cx="2434962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99382" y="4072883"/>
            <a:ext cx="4587447" cy="1605334"/>
            <a:chOff x="1499576" y="4071938"/>
            <a:chExt cx="4588044" cy="1604962"/>
          </a:xfrm>
        </p:grpSpPr>
        <p:cxnSp>
          <p:nvCxnSpPr>
            <p:cNvPr id="37" name="ExtraShape"/>
            <p:cNvCxnSpPr/>
            <p:nvPr/>
          </p:nvCxnSpPr>
          <p:spPr>
            <a:xfrm rot="18331746" flipV="1">
              <a:off x="23020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xtraShape"/>
            <p:cNvCxnSpPr/>
            <p:nvPr/>
          </p:nvCxnSpPr>
          <p:spPr>
            <a:xfrm rot="19411746" flipV="1">
              <a:off x="23020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xtraShape"/>
            <p:cNvCxnSpPr/>
            <p:nvPr/>
          </p:nvCxnSpPr>
          <p:spPr>
            <a:xfrm rot="20491746" flipV="1">
              <a:off x="23020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xtraShape"/>
            <p:cNvCxnSpPr/>
            <p:nvPr/>
          </p:nvCxnSpPr>
          <p:spPr>
            <a:xfrm rot="21571746" flipV="1">
              <a:off x="23020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xtraShape"/>
            <p:cNvCxnSpPr/>
            <p:nvPr/>
          </p:nvCxnSpPr>
          <p:spPr>
            <a:xfrm rot="1051746" flipV="1">
              <a:off x="23020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xtraShape"/>
            <p:cNvCxnSpPr/>
            <p:nvPr/>
          </p:nvCxnSpPr>
          <p:spPr>
            <a:xfrm rot="2131746" flipV="1">
              <a:off x="23020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xtraShape"/>
            <p:cNvCxnSpPr/>
            <p:nvPr/>
          </p:nvCxnSpPr>
          <p:spPr>
            <a:xfrm rot="3211746" flipV="1">
              <a:off x="23020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xtraShape"/>
            <p:cNvCxnSpPr/>
            <p:nvPr/>
          </p:nvCxnSpPr>
          <p:spPr>
            <a:xfrm rot="4291746" flipV="1">
              <a:off x="23020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xtraShape"/>
            <p:cNvCxnSpPr/>
            <p:nvPr/>
          </p:nvCxnSpPr>
          <p:spPr>
            <a:xfrm rot="5371746" flipV="1">
              <a:off x="23020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xtraShape"/>
            <p:cNvCxnSpPr/>
            <p:nvPr/>
          </p:nvCxnSpPr>
          <p:spPr>
            <a:xfrm rot="6451746" flipV="1">
              <a:off x="23020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xtraShape"/>
            <p:cNvCxnSpPr/>
            <p:nvPr/>
          </p:nvCxnSpPr>
          <p:spPr>
            <a:xfrm rot="7531746" flipV="1">
              <a:off x="23020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xtraShape"/>
            <p:cNvCxnSpPr/>
            <p:nvPr/>
          </p:nvCxnSpPr>
          <p:spPr>
            <a:xfrm rot="8611746" flipV="1">
              <a:off x="23020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xtraShape"/>
            <p:cNvCxnSpPr/>
            <p:nvPr/>
          </p:nvCxnSpPr>
          <p:spPr>
            <a:xfrm rot="9691746" flipV="1">
              <a:off x="23020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xtraShape"/>
            <p:cNvCxnSpPr/>
            <p:nvPr/>
          </p:nvCxnSpPr>
          <p:spPr>
            <a:xfrm rot="10771746" flipV="1">
              <a:off x="23020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xtraShape"/>
            <p:cNvCxnSpPr/>
            <p:nvPr/>
          </p:nvCxnSpPr>
          <p:spPr>
            <a:xfrm rot="11851746" flipV="1">
              <a:off x="23020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xtraShape"/>
            <p:cNvCxnSpPr/>
            <p:nvPr/>
          </p:nvCxnSpPr>
          <p:spPr>
            <a:xfrm rot="12931746" flipV="1">
              <a:off x="23020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xtraShape"/>
            <p:cNvCxnSpPr/>
            <p:nvPr/>
          </p:nvCxnSpPr>
          <p:spPr>
            <a:xfrm rot="14011746" flipV="1">
              <a:off x="23020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xtraShape"/>
            <p:cNvCxnSpPr/>
            <p:nvPr/>
          </p:nvCxnSpPr>
          <p:spPr>
            <a:xfrm rot="15091746" flipV="1">
              <a:off x="23020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xtraShape"/>
            <p:cNvCxnSpPr/>
            <p:nvPr/>
          </p:nvCxnSpPr>
          <p:spPr>
            <a:xfrm rot="16171746" flipV="1">
              <a:off x="23020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xtraShape"/>
            <p:cNvSpPr/>
            <p:nvPr/>
          </p:nvSpPr>
          <p:spPr>
            <a:xfrm>
              <a:off x="1868326" y="4442575"/>
              <a:ext cx="867465" cy="867464"/>
            </a:xfrm>
            <a:prstGeom prst="ellipse">
              <a:avLst/>
            </a:pr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7" name="ExtraShape"/>
            <p:cNvSpPr/>
            <p:nvPr/>
          </p:nvSpPr>
          <p:spPr>
            <a:xfrm>
              <a:off x="1569917" y="4156038"/>
              <a:ext cx="1450290" cy="1450290"/>
            </a:xfrm>
            <a:prstGeom prst="ellips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ValueShape1"/>
            <p:cNvSpPr/>
            <p:nvPr/>
          </p:nvSpPr>
          <p:spPr>
            <a:xfrm>
              <a:off x="1569917" y="4156038"/>
              <a:ext cx="1450290" cy="1450290"/>
            </a:xfrm>
            <a:prstGeom prst="arc">
              <a:avLst>
                <a:gd name="adj1" fmla="val 16200000"/>
                <a:gd name="adj2" fmla="val 12485909"/>
              </a:avLst>
            </a:prstGeom>
            <a:ln w="76200">
              <a:solidFill>
                <a:srgbClr val="76CD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ValueText"/>
            <p:cNvSpPr txBox="1"/>
            <p:nvPr/>
          </p:nvSpPr>
          <p:spPr>
            <a:xfrm>
              <a:off x="2095111" y="4734081"/>
              <a:ext cx="404096" cy="303072"/>
            </a:xfrm>
            <a:prstGeom prst="rect">
              <a:avLst/>
            </a:prstGeom>
            <a:noFill/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/>
            <a:p>
              <a:pPr defTabSz="457200"/>
              <a:r>
                <a:rPr lang="en-US" sz="16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75%</a:t>
              </a:r>
            </a:p>
          </p:txBody>
        </p:sp>
        <p:cxnSp>
          <p:nvCxnSpPr>
            <p:cNvPr id="63" name="RelativeShape"/>
            <p:cNvCxnSpPr/>
            <p:nvPr/>
          </p:nvCxnSpPr>
          <p:spPr>
            <a:xfrm>
              <a:off x="3159472" y="4977384"/>
              <a:ext cx="2928148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ValueShape2"/>
            <p:cNvCxnSpPr/>
            <p:nvPr/>
          </p:nvCxnSpPr>
          <p:spPr>
            <a:xfrm>
              <a:off x="3159472" y="4977384"/>
              <a:ext cx="2241958" cy="0"/>
            </a:xfrm>
            <a:prstGeom prst="line">
              <a:avLst/>
            </a:prstGeom>
            <a:ln w="38100">
              <a:solidFill>
                <a:srgbClr val="76CD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SorbShape"/>
            <p:cNvSpPr/>
            <p:nvPr/>
          </p:nvSpPr>
          <p:spPr bwMode="auto">
            <a:xfrm>
              <a:off x="5361194" y="4867591"/>
              <a:ext cx="114126" cy="78424"/>
            </a:xfrm>
            <a:custGeom>
              <a:avLst/>
              <a:gdLst>
                <a:gd name="T0" fmla="*/ 59 w 118"/>
                <a:gd name="T1" fmla="*/ 74 h 74"/>
                <a:gd name="T2" fmla="*/ 118 w 118"/>
                <a:gd name="T3" fmla="*/ 0 h 74"/>
                <a:gd name="T4" fmla="*/ 0 w 118"/>
                <a:gd name="T5" fmla="*/ 0 h 74"/>
                <a:gd name="T6" fmla="*/ 59 w 11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74">
                  <a:moveTo>
                    <a:pt x="59" y="74"/>
                  </a:moveTo>
                  <a:lnTo>
                    <a:pt x="118" y="0"/>
                  </a:lnTo>
                  <a:lnTo>
                    <a:pt x="0" y="0"/>
                  </a:lnTo>
                  <a:lnTo>
                    <a:pt x="59" y="74"/>
                  </a:lnTo>
                  <a:close/>
                </a:path>
              </a:pathLst>
            </a:custGeom>
            <a:solidFill>
              <a:srgbClr val="76CD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zh-CN" alt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矩形 128"/>
            <p:cNvSpPr/>
            <p:nvPr/>
          </p:nvSpPr>
          <p:spPr bwMode="auto">
            <a:xfrm>
              <a:off x="3169058" y="5142291"/>
              <a:ext cx="2593328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3169058" y="4405212"/>
              <a:ext cx="2569811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77134" y="4072883"/>
            <a:ext cx="4587447" cy="1605334"/>
            <a:chOff x="6477976" y="4071938"/>
            <a:chExt cx="4588044" cy="1604962"/>
          </a:xfrm>
        </p:grpSpPr>
        <p:cxnSp>
          <p:nvCxnSpPr>
            <p:cNvPr id="97" name="ExtraShape"/>
            <p:cNvCxnSpPr/>
            <p:nvPr/>
          </p:nvCxnSpPr>
          <p:spPr>
            <a:xfrm rot="18331746" flipV="1">
              <a:off x="72804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xtraShape"/>
            <p:cNvCxnSpPr/>
            <p:nvPr/>
          </p:nvCxnSpPr>
          <p:spPr>
            <a:xfrm rot="19411746" flipV="1">
              <a:off x="72804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xtraShape"/>
            <p:cNvCxnSpPr/>
            <p:nvPr/>
          </p:nvCxnSpPr>
          <p:spPr>
            <a:xfrm rot="20491746" flipV="1">
              <a:off x="72804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xtraShape"/>
            <p:cNvCxnSpPr/>
            <p:nvPr/>
          </p:nvCxnSpPr>
          <p:spPr>
            <a:xfrm rot="21571746" flipV="1">
              <a:off x="72804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xtraShape"/>
            <p:cNvCxnSpPr/>
            <p:nvPr/>
          </p:nvCxnSpPr>
          <p:spPr>
            <a:xfrm rot="1051746" flipV="1">
              <a:off x="72804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xtraShape"/>
            <p:cNvCxnSpPr/>
            <p:nvPr/>
          </p:nvCxnSpPr>
          <p:spPr>
            <a:xfrm rot="2131746" flipV="1">
              <a:off x="72804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xtraShape"/>
            <p:cNvCxnSpPr/>
            <p:nvPr/>
          </p:nvCxnSpPr>
          <p:spPr>
            <a:xfrm rot="3211746" flipV="1">
              <a:off x="72804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xtraShape"/>
            <p:cNvCxnSpPr/>
            <p:nvPr/>
          </p:nvCxnSpPr>
          <p:spPr>
            <a:xfrm rot="4291746" flipV="1">
              <a:off x="72804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xtraShape"/>
            <p:cNvCxnSpPr/>
            <p:nvPr/>
          </p:nvCxnSpPr>
          <p:spPr>
            <a:xfrm rot="5371746" flipV="1">
              <a:off x="72804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xtraShape"/>
            <p:cNvCxnSpPr/>
            <p:nvPr/>
          </p:nvCxnSpPr>
          <p:spPr>
            <a:xfrm rot="6451746" flipV="1">
              <a:off x="72804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xtraShape"/>
            <p:cNvCxnSpPr/>
            <p:nvPr/>
          </p:nvCxnSpPr>
          <p:spPr>
            <a:xfrm rot="7531746" flipV="1">
              <a:off x="72804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xtraShape"/>
            <p:cNvCxnSpPr/>
            <p:nvPr/>
          </p:nvCxnSpPr>
          <p:spPr>
            <a:xfrm rot="8611746" flipV="1">
              <a:off x="72804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xtraShape"/>
            <p:cNvCxnSpPr/>
            <p:nvPr/>
          </p:nvCxnSpPr>
          <p:spPr>
            <a:xfrm rot="9691746" flipV="1">
              <a:off x="72804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xtraShape"/>
            <p:cNvCxnSpPr/>
            <p:nvPr/>
          </p:nvCxnSpPr>
          <p:spPr>
            <a:xfrm rot="10771746" flipV="1">
              <a:off x="72804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xtraShape"/>
            <p:cNvCxnSpPr/>
            <p:nvPr/>
          </p:nvCxnSpPr>
          <p:spPr>
            <a:xfrm rot="11851746" flipV="1">
              <a:off x="72804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xtraShape"/>
            <p:cNvCxnSpPr/>
            <p:nvPr/>
          </p:nvCxnSpPr>
          <p:spPr>
            <a:xfrm rot="12931746" flipV="1">
              <a:off x="7280458" y="4071938"/>
              <a:ext cx="0" cy="16049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xtraShape"/>
            <p:cNvCxnSpPr/>
            <p:nvPr/>
          </p:nvCxnSpPr>
          <p:spPr>
            <a:xfrm rot="14011746" flipV="1">
              <a:off x="72804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xtraShape"/>
            <p:cNvCxnSpPr/>
            <p:nvPr/>
          </p:nvCxnSpPr>
          <p:spPr>
            <a:xfrm rot="15091746" flipV="1">
              <a:off x="72804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ExtraShape"/>
            <p:cNvCxnSpPr/>
            <p:nvPr/>
          </p:nvCxnSpPr>
          <p:spPr>
            <a:xfrm rot="16171746" flipV="1">
              <a:off x="7280458" y="4071938"/>
              <a:ext cx="0" cy="160496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ExtraShape"/>
            <p:cNvSpPr/>
            <p:nvPr/>
          </p:nvSpPr>
          <p:spPr>
            <a:xfrm>
              <a:off x="6846726" y="4442575"/>
              <a:ext cx="867465" cy="867464"/>
            </a:xfrm>
            <a:prstGeom prst="ellipse">
              <a:avLst/>
            </a:pr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7" name="ExtraShape"/>
            <p:cNvSpPr/>
            <p:nvPr/>
          </p:nvSpPr>
          <p:spPr>
            <a:xfrm>
              <a:off x="6548317" y="4156038"/>
              <a:ext cx="1450290" cy="1450290"/>
            </a:xfrm>
            <a:prstGeom prst="ellips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8" name="ValueShape1"/>
            <p:cNvSpPr/>
            <p:nvPr/>
          </p:nvSpPr>
          <p:spPr>
            <a:xfrm>
              <a:off x="6548317" y="4156038"/>
              <a:ext cx="1450290" cy="1450290"/>
            </a:xfrm>
            <a:prstGeom prst="arc">
              <a:avLst>
                <a:gd name="adj1" fmla="val 16200000"/>
                <a:gd name="adj2" fmla="val 6439163"/>
              </a:avLst>
            </a:prstGeom>
            <a:ln w="76200">
              <a:solidFill>
                <a:srgbClr val="0269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2" name="ValueText"/>
            <p:cNvSpPr txBox="1"/>
            <p:nvPr/>
          </p:nvSpPr>
          <p:spPr>
            <a:xfrm>
              <a:off x="7073511" y="4734081"/>
              <a:ext cx="404096" cy="303072"/>
            </a:xfrm>
            <a:prstGeom prst="rect">
              <a:avLst/>
            </a:prstGeom>
            <a:noFill/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/>
            <a:p>
              <a:pPr defTabSz="457200"/>
              <a:r>
                <a:rPr lang="en-US" sz="1600" dirty="0">
                  <a:solidFill>
                    <a:srgbClr val="FFFFFF"/>
                  </a:solidFill>
                  <a:cs typeface="+mn-ea"/>
                  <a:sym typeface="+mn-lt"/>
                </a:rPr>
                <a:t>54%</a:t>
              </a:r>
            </a:p>
          </p:txBody>
        </p:sp>
        <p:cxnSp>
          <p:nvCxnSpPr>
            <p:cNvPr id="123" name="RelativeShape"/>
            <p:cNvCxnSpPr/>
            <p:nvPr/>
          </p:nvCxnSpPr>
          <p:spPr>
            <a:xfrm>
              <a:off x="8137872" y="4977384"/>
              <a:ext cx="2928148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ValueShape2"/>
            <p:cNvCxnSpPr/>
            <p:nvPr/>
          </p:nvCxnSpPr>
          <p:spPr>
            <a:xfrm>
              <a:off x="8137872" y="4977384"/>
              <a:ext cx="1726564" cy="0"/>
            </a:xfrm>
            <a:prstGeom prst="line">
              <a:avLst/>
            </a:prstGeom>
            <a:ln w="38100">
              <a:solidFill>
                <a:srgbClr val="0269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SorbShape"/>
            <p:cNvSpPr/>
            <p:nvPr/>
          </p:nvSpPr>
          <p:spPr bwMode="auto">
            <a:xfrm>
              <a:off x="9813123" y="4867591"/>
              <a:ext cx="114126" cy="78424"/>
            </a:xfrm>
            <a:custGeom>
              <a:avLst/>
              <a:gdLst>
                <a:gd name="T0" fmla="*/ 59 w 118"/>
                <a:gd name="T1" fmla="*/ 74 h 74"/>
                <a:gd name="T2" fmla="*/ 118 w 118"/>
                <a:gd name="T3" fmla="*/ 0 h 74"/>
                <a:gd name="T4" fmla="*/ 0 w 118"/>
                <a:gd name="T5" fmla="*/ 0 h 74"/>
                <a:gd name="T6" fmla="*/ 59 w 11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74">
                  <a:moveTo>
                    <a:pt x="59" y="74"/>
                  </a:moveTo>
                  <a:lnTo>
                    <a:pt x="118" y="0"/>
                  </a:lnTo>
                  <a:lnTo>
                    <a:pt x="0" y="0"/>
                  </a:lnTo>
                  <a:lnTo>
                    <a:pt x="59" y="74"/>
                  </a:lnTo>
                  <a:close/>
                </a:path>
              </a:pathLst>
            </a:custGeom>
            <a:solidFill>
              <a:srgbClr val="0269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zh-CN" alt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8187118" y="5142291"/>
              <a:ext cx="2593328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8187118" y="4405212"/>
              <a:ext cx="2540473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39" name="Freeform 5"/>
          <p:cNvSpPr/>
          <p:nvPr/>
        </p:nvSpPr>
        <p:spPr bwMode="auto">
          <a:xfrm>
            <a:off x="546029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0" name="Freeform 5"/>
          <p:cNvSpPr/>
          <p:nvPr/>
        </p:nvSpPr>
        <p:spPr bwMode="auto">
          <a:xfrm>
            <a:off x="926272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1" name="Freeform 5"/>
          <p:cNvSpPr/>
          <p:nvPr/>
        </p:nvSpPr>
        <p:spPr bwMode="auto">
          <a:xfrm>
            <a:off x="1306515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/>
          <p:cNvSpPr/>
          <p:nvPr/>
        </p:nvSpPr>
        <p:spPr bwMode="auto">
          <a:xfrm>
            <a:off x="-1552826" y="1092904"/>
            <a:ext cx="15235301" cy="5967721"/>
          </a:xfrm>
          <a:custGeom>
            <a:avLst/>
            <a:gdLst>
              <a:gd name="connsiteX0" fmla="*/ 0 w 9122662"/>
              <a:gd name="connsiteY0" fmla="*/ 5673951 h 5673951"/>
              <a:gd name="connsiteX1" fmla="*/ 915860 w 9122662"/>
              <a:gd name="connsiteY1" fmla="*/ 3032986 h 5673951"/>
              <a:gd name="connsiteX2" fmla="*/ 1028246 w 9122662"/>
              <a:gd name="connsiteY2" fmla="*/ 3089819 h 5673951"/>
              <a:gd name="connsiteX3" fmla="*/ 3222699 w 9122662"/>
              <a:gd name="connsiteY3" fmla="*/ 3717532 h 5673951"/>
              <a:gd name="connsiteX4" fmla="*/ 5101962 w 9122662"/>
              <a:gd name="connsiteY4" fmla="*/ 1444594 h 5673951"/>
              <a:gd name="connsiteX5" fmla="*/ 7031972 w 9122662"/>
              <a:gd name="connsiteY5" fmla="*/ 2500 h 5673951"/>
              <a:gd name="connsiteX6" fmla="*/ 8222063 w 9122662"/>
              <a:gd name="connsiteY6" fmla="*/ 248311 h 5673951"/>
              <a:gd name="connsiteX7" fmla="*/ 9093632 w 9122662"/>
              <a:gd name="connsiteY7" fmla="*/ 305488 h 5673951"/>
              <a:gd name="connsiteX8" fmla="*/ 9122662 w 9122662"/>
              <a:gd name="connsiteY8" fmla="*/ 298986 h 5673951"/>
              <a:gd name="connsiteX9" fmla="*/ 8879407 w 9122662"/>
              <a:gd name="connsiteY9" fmla="*/ 1000433 h 5673951"/>
              <a:gd name="connsiteX10" fmla="*/ 8713662 w 9122662"/>
              <a:gd name="connsiteY10" fmla="*/ 1026251 h 5673951"/>
              <a:gd name="connsiteX11" fmla="*/ 8462700 w 9122662"/>
              <a:gd name="connsiteY11" fmla="*/ 1084071 h 5673951"/>
              <a:gd name="connsiteX12" fmla="*/ 7107274 w 9122662"/>
              <a:gd name="connsiteY12" fmla="*/ 2822777 h 5673951"/>
              <a:gd name="connsiteX13" fmla="*/ 5674908 w 9122662"/>
              <a:gd name="connsiteY13" fmla="*/ 4115746 h 5673951"/>
              <a:gd name="connsiteX14" fmla="*/ 4504462 w 9122662"/>
              <a:gd name="connsiteY14" fmla="*/ 4137049 h 5673951"/>
              <a:gd name="connsiteX15" fmla="*/ 930915 w 9122662"/>
              <a:gd name="connsiteY15" fmla="*/ 4766327 h 5673951"/>
              <a:gd name="connsiteX16" fmla="*/ 20468 w 9122662"/>
              <a:gd name="connsiteY16" fmla="*/ 5647562 h 56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2662" h="5673951">
                <a:moveTo>
                  <a:pt x="0" y="5673951"/>
                </a:moveTo>
                <a:lnTo>
                  <a:pt x="915860" y="3032986"/>
                </a:lnTo>
                <a:lnTo>
                  <a:pt x="1028246" y="3089819"/>
                </a:lnTo>
                <a:cubicBezTo>
                  <a:pt x="1800361" y="3478172"/>
                  <a:pt x="2560333" y="3826917"/>
                  <a:pt x="3222699" y="3717532"/>
                </a:cubicBezTo>
                <a:cubicBezTo>
                  <a:pt x="4268735" y="3543825"/>
                  <a:pt x="4733640" y="2295102"/>
                  <a:pt x="5101962" y="1444594"/>
                </a:cubicBezTo>
                <a:cubicBezTo>
                  <a:pt x="5597970" y="299112"/>
                  <a:pt x="6445930" y="35274"/>
                  <a:pt x="7031972" y="2500"/>
                </a:cubicBezTo>
                <a:cubicBezTo>
                  <a:pt x="7475596" y="-22082"/>
                  <a:pt x="7804631" y="140154"/>
                  <a:pt x="8222063" y="248311"/>
                </a:cubicBezTo>
                <a:cubicBezTo>
                  <a:pt x="8562966" y="335984"/>
                  <a:pt x="8851076" y="345510"/>
                  <a:pt x="9093632" y="305488"/>
                </a:cubicBezTo>
                <a:lnTo>
                  <a:pt x="9122662" y="298986"/>
                </a:lnTo>
                <a:lnTo>
                  <a:pt x="8879407" y="1000433"/>
                </a:lnTo>
                <a:lnTo>
                  <a:pt x="8713662" y="1026251"/>
                </a:lnTo>
                <a:cubicBezTo>
                  <a:pt x="8630927" y="1041643"/>
                  <a:pt x="8547210" y="1060309"/>
                  <a:pt x="8462700" y="1084071"/>
                </a:cubicBezTo>
                <a:cubicBezTo>
                  <a:pt x="7575452" y="1331521"/>
                  <a:pt x="7485418" y="2106646"/>
                  <a:pt x="7107274" y="2822777"/>
                </a:cubicBezTo>
                <a:cubicBezTo>
                  <a:pt x="6796246" y="3409448"/>
                  <a:pt x="6318245" y="3909264"/>
                  <a:pt x="5674908" y="4115746"/>
                </a:cubicBezTo>
                <a:cubicBezTo>
                  <a:pt x="5264024" y="4246846"/>
                  <a:pt x="4882606" y="4212432"/>
                  <a:pt x="4504462" y="4137049"/>
                </a:cubicBezTo>
                <a:cubicBezTo>
                  <a:pt x="3152309" y="3865017"/>
                  <a:pt x="2084992" y="3891239"/>
                  <a:pt x="930915" y="4766327"/>
                </a:cubicBezTo>
                <a:cubicBezTo>
                  <a:pt x="583464" y="5030575"/>
                  <a:pt x="281133" y="5332616"/>
                  <a:pt x="20468" y="564756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23346" y="423278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1985251" y="397872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36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36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íṡḷíḓê"/>
          <p:cNvSpPr/>
          <p:nvPr/>
        </p:nvSpPr>
        <p:spPr>
          <a:xfrm rot="5400000">
            <a:off x="1472016" y="1634592"/>
            <a:ext cx="4155452" cy="4509785"/>
          </a:xfrm>
          <a:prstGeom prst="donut">
            <a:avLst>
              <a:gd name="adj" fmla="val 21222"/>
            </a:avLst>
          </a:prstGeom>
          <a:gradFill flip="none" rotWithShape="1">
            <a:gsLst>
              <a:gs pos="5700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bg1">
                  <a:lumMod val="85000"/>
                  <a:alpha val="3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>
              <a:defRPr/>
            </a:pPr>
            <a:endParaRPr 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99" name="ïSḻïdê"/>
          <p:cNvGrpSpPr/>
          <p:nvPr/>
        </p:nvGrpSpPr>
        <p:grpSpPr>
          <a:xfrm>
            <a:off x="4707038" y="2099880"/>
            <a:ext cx="737812" cy="738079"/>
            <a:chOff x="4462645" y="1965241"/>
            <a:chExt cx="1017604" cy="1017604"/>
          </a:xfrm>
        </p:grpSpPr>
        <p:sp>
          <p:nvSpPr>
            <p:cNvPr id="100" name="íšľîďe"/>
            <p:cNvSpPr/>
            <p:nvPr/>
          </p:nvSpPr>
          <p:spPr>
            <a:xfrm>
              <a:off x="4462645" y="1965241"/>
              <a:ext cx="1017604" cy="101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1" name="iṩlîḓè"/>
            <p:cNvSpPr/>
            <p:nvPr/>
          </p:nvSpPr>
          <p:spPr bwMode="auto">
            <a:xfrm>
              <a:off x="4675312" y="2178338"/>
              <a:ext cx="592269" cy="591406"/>
            </a:xfrm>
            <a:custGeom>
              <a:avLst/>
              <a:gdLst>
                <a:gd name="connsiteX0" fmla="*/ 290730 w 581459"/>
                <a:gd name="connsiteY0" fmla="*/ 110364 h 580612"/>
                <a:gd name="connsiteX1" fmla="*/ 314933 w 581459"/>
                <a:gd name="connsiteY1" fmla="*/ 134540 h 580612"/>
                <a:gd name="connsiteX2" fmla="*/ 314933 w 581459"/>
                <a:gd name="connsiteY2" fmla="*/ 266087 h 580612"/>
                <a:gd name="connsiteX3" fmla="*/ 399824 w 581459"/>
                <a:gd name="connsiteY3" fmla="*/ 266087 h 580612"/>
                <a:gd name="connsiteX4" fmla="*/ 424028 w 581459"/>
                <a:gd name="connsiteY4" fmla="*/ 290263 h 580612"/>
                <a:gd name="connsiteX5" fmla="*/ 399824 w 581459"/>
                <a:gd name="connsiteY5" fmla="*/ 314439 h 580612"/>
                <a:gd name="connsiteX6" fmla="*/ 290730 w 581459"/>
                <a:gd name="connsiteY6" fmla="*/ 314439 h 580612"/>
                <a:gd name="connsiteX7" fmla="*/ 266526 w 581459"/>
                <a:gd name="connsiteY7" fmla="*/ 290263 h 580612"/>
                <a:gd name="connsiteX8" fmla="*/ 266526 w 581459"/>
                <a:gd name="connsiteY8" fmla="*/ 134540 h 580612"/>
                <a:gd name="connsiteX9" fmla="*/ 290730 w 581459"/>
                <a:gd name="connsiteY9" fmla="*/ 110364 h 580612"/>
                <a:gd name="connsiteX10" fmla="*/ 266476 w 581459"/>
                <a:gd name="connsiteY10" fmla="*/ 49591 h 580612"/>
                <a:gd name="connsiteX11" fmla="*/ 49664 w 581459"/>
                <a:gd name="connsiteY11" fmla="*/ 266088 h 580612"/>
                <a:gd name="connsiteX12" fmla="*/ 62480 w 581459"/>
                <a:gd name="connsiteY12" fmla="*/ 266088 h 580612"/>
                <a:gd name="connsiteX13" fmla="*/ 86689 w 581459"/>
                <a:gd name="connsiteY13" fmla="*/ 290262 h 580612"/>
                <a:gd name="connsiteX14" fmla="*/ 62480 w 581459"/>
                <a:gd name="connsiteY14" fmla="*/ 314435 h 580612"/>
                <a:gd name="connsiteX15" fmla="*/ 49664 w 581459"/>
                <a:gd name="connsiteY15" fmla="*/ 314435 h 580612"/>
                <a:gd name="connsiteX16" fmla="*/ 266476 w 581459"/>
                <a:gd name="connsiteY16" fmla="*/ 530932 h 580612"/>
                <a:gd name="connsiteX17" fmla="*/ 266476 w 581459"/>
                <a:gd name="connsiteY17" fmla="*/ 518134 h 580612"/>
                <a:gd name="connsiteX18" fmla="*/ 290685 w 581459"/>
                <a:gd name="connsiteY18" fmla="*/ 493960 h 580612"/>
                <a:gd name="connsiteX19" fmla="*/ 314894 w 581459"/>
                <a:gd name="connsiteY19" fmla="*/ 518134 h 580612"/>
                <a:gd name="connsiteX20" fmla="*/ 314894 w 581459"/>
                <a:gd name="connsiteY20" fmla="*/ 530932 h 580612"/>
                <a:gd name="connsiteX21" fmla="*/ 531706 w 581459"/>
                <a:gd name="connsiteY21" fmla="*/ 314435 h 580612"/>
                <a:gd name="connsiteX22" fmla="*/ 518890 w 581459"/>
                <a:gd name="connsiteY22" fmla="*/ 314435 h 580612"/>
                <a:gd name="connsiteX23" fmla="*/ 494681 w 581459"/>
                <a:gd name="connsiteY23" fmla="*/ 290262 h 580612"/>
                <a:gd name="connsiteX24" fmla="*/ 518890 w 581459"/>
                <a:gd name="connsiteY24" fmla="*/ 266088 h 580612"/>
                <a:gd name="connsiteX25" fmla="*/ 531706 w 581459"/>
                <a:gd name="connsiteY25" fmla="*/ 266088 h 580612"/>
                <a:gd name="connsiteX26" fmla="*/ 314894 w 581459"/>
                <a:gd name="connsiteY26" fmla="*/ 49591 h 580612"/>
                <a:gd name="connsiteX27" fmla="*/ 314894 w 581459"/>
                <a:gd name="connsiteY27" fmla="*/ 62389 h 580612"/>
                <a:gd name="connsiteX28" fmla="*/ 290685 w 581459"/>
                <a:gd name="connsiteY28" fmla="*/ 86563 h 580612"/>
                <a:gd name="connsiteX29" fmla="*/ 266476 w 581459"/>
                <a:gd name="connsiteY29" fmla="*/ 62389 h 580612"/>
                <a:gd name="connsiteX30" fmla="*/ 290685 w 581459"/>
                <a:gd name="connsiteY30" fmla="*/ 0 h 580612"/>
                <a:gd name="connsiteX31" fmla="*/ 581459 w 581459"/>
                <a:gd name="connsiteY31" fmla="*/ 290262 h 580612"/>
                <a:gd name="connsiteX32" fmla="*/ 290685 w 581459"/>
                <a:gd name="connsiteY32" fmla="*/ 580612 h 580612"/>
                <a:gd name="connsiteX33" fmla="*/ 0 w 581459"/>
                <a:gd name="connsiteY33" fmla="*/ 290262 h 580612"/>
                <a:gd name="connsiteX34" fmla="*/ 290685 w 581459"/>
                <a:gd name="connsiteY34" fmla="*/ 0 h 58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81459" h="580612">
                  <a:moveTo>
                    <a:pt x="290730" y="110364"/>
                  </a:moveTo>
                  <a:cubicBezTo>
                    <a:pt x="304166" y="110364"/>
                    <a:pt x="314933" y="121208"/>
                    <a:pt x="314933" y="134540"/>
                  </a:cubicBezTo>
                  <a:lnTo>
                    <a:pt x="314933" y="266087"/>
                  </a:lnTo>
                  <a:lnTo>
                    <a:pt x="399824" y="266087"/>
                  </a:lnTo>
                  <a:cubicBezTo>
                    <a:pt x="413083" y="266087"/>
                    <a:pt x="424028" y="276931"/>
                    <a:pt x="424028" y="290263"/>
                  </a:cubicBezTo>
                  <a:cubicBezTo>
                    <a:pt x="424028" y="303684"/>
                    <a:pt x="413172" y="314439"/>
                    <a:pt x="399824" y="314439"/>
                  </a:cubicBezTo>
                  <a:lnTo>
                    <a:pt x="290730" y="314439"/>
                  </a:lnTo>
                  <a:cubicBezTo>
                    <a:pt x="277382" y="314439"/>
                    <a:pt x="266526" y="303684"/>
                    <a:pt x="266526" y="290263"/>
                  </a:cubicBezTo>
                  <a:lnTo>
                    <a:pt x="266526" y="134540"/>
                  </a:lnTo>
                  <a:cubicBezTo>
                    <a:pt x="266526" y="121208"/>
                    <a:pt x="277382" y="110364"/>
                    <a:pt x="290730" y="110364"/>
                  </a:cubicBezTo>
                  <a:close/>
                  <a:moveTo>
                    <a:pt x="266476" y="49591"/>
                  </a:moveTo>
                  <a:cubicBezTo>
                    <a:pt x="152196" y="60967"/>
                    <a:pt x="61056" y="151974"/>
                    <a:pt x="49664" y="266088"/>
                  </a:cubicBezTo>
                  <a:lnTo>
                    <a:pt x="62480" y="266088"/>
                  </a:lnTo>
                  <a:cubicBezTo>
                    <a:pt x="75920" y="266088"/>
                    <a:pt x="86689" y="276931"/>
                    <a:pt x="86689" y="290262"/>
                  </a:cubicBezTo>
                  <a:cubicBezTo>
                    <a:pt x="86689" y="303682"/>
                    <a:pt x="75920" y="314435"/>
                    <a:pt x="62480" y="314435"/>
                  </a:cubicBezTo>
                  <a:lnTo>
                    <a:pt x="49664" y="314435"/>
                  </a:lnTo>
                  <a:cubicBezTo>
                    <a:pt x="58475" y="402954"/>
                    <a:pt x="154688" y="519823"/>
                    <a:pt x="266476" y="530932"/>
                  </a:cubicBezTo>
                  <a:lnTo>
                    <a:pt x="266476" y="518134"/>
                  </a:lnTo>
                  <a:cubicBezTo>
                    <a:pt x="266476" y="504803"/>
                    <a:pt x="277335" y="493960"/>
                    <a:pt x="290685" y="493960"/>
                  </a:cubicBezTo>
                  <a:cubicBezTo>
                    <a:pt x="304125" y="493960"/>
                    <a:pt x="314894" y="504803"/>
                    <a:pt x="314894" y="518134"/>
                  </a:cubicBezTo>
                  <a:lnTo>
                    <a:pt x="314894" y="530932"/>
                  </a:lnTo>
                  <a:cubicBezTo>
                    <a:pt x="429174" y="519556"/>
                    <a:pt x="520314" y="428549"/>
                    <a:pt x="531706" y="314435"/>
                  </a:cubicBezTo>
                  <a:lnTo>
                    <a:pt x="518890" y="314435"/>
                  </a:lnTo>
                  <a:cubicBezTo>
                    <a:pt x="505539" y="314435"/>
                    <a:pt x="494681" y="303682"/>
                    <a:pt x="494681" y="290262"/>
                  </a:cubicBezTo>
                  <a:cubicBezTo>
                    <a:pt x="494681" y="276931"/>
                    <a:pt x="505539" y="266088"/>
                    <a:pt x="518890" y="266088"/>
                  </a:cubicBezTo>
                  <a:lnTo>
                    <a:pt x="531706" y="266088"/>
                  </a:lnTo>
                  <a:cubicBezTo>
                    <a:pt x="520314" y="151974"/>
                    <a:pt x="429174" y="60967"/>
                    <a:pt x="314894" y="49591"/>
                  </a:cubicBezTo>
                  <a:lnTo>
                    <a:pt x="314894" y="62389"/>
                  </a:lnTo>
                  <a:cubicBezTo>
                    <a:pt x="314894" y="75809"/>
                    <a:pt x="304125" y="86563"/>
                    <a:pt x="290685" y="86563"/>
                  </a:cubicBezTo>
                  <a:cubicBezTo>
                    <a:pt x="277335" y="86563"/>
                    <a:pt x="266476" y="75809"/>
                    <a:pt x="266476" y="62389"/>
                  </a:cubicBezTo>
                  <a:close/>
                  <a:moveTo>
                    <a:pt x="290685" y="0"/>
                  </a:moveTo>
                  <a:cubicBezTo>
                    <a:pt x="451069" y="0"/>
                    <a:pt x="581459" y="130200"/>
                    <a:pt x="581459" y="290262"/>
                  </a:cubicBezTo>
                  <a:cubicBezTo>
                    <a:pt x="581459" y="450412"/>
                    <a:pt x="451069" y="580612"/>
                    <a:pt x="290685" y="580612"/>
                  </a:cubicBezTo>
                  <a:cubicBezTo>
                    <a:pt x="130390" y="580612"/>
                    <a:pt x="0" y="450412"/>
                    <a:pt x="0" y="290262"/>
                  </a:cubicBezTo>
                  <a:cubicBezTo>
                    <a:pt x="0" y="130200"/>
                    <a:pt x="130390" y="0"/>
                    <a:pt x="2906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išḷïde"/>
          <p:cNvGrpSpPr/>
          <p:nvPr/>
        </p:nvGrpSpPr>
        <p:grpSpPr>
          <a:xfrm>
            <a:off x="5401700" y="3505391"/>
            <a:ext cx="737812" cy="738079"/>
            <a:chOff x="4462645" y="1965241"/>
            <a:chExt cx="1017604" cy="1017604"/>
          </a:xfrm>
        </p:grpSpPr>
        <p:sp>
          <p:nvSpPr>
            <p:cNvPr id="19" name="išḷîde"/>
            <p:cNvSpPr/>
            <p:nvPr/>
          </p:nvSpPr>
          <p:spPr>
            <a:xfrm>
              <a:off x="4462645" y="1965241"/>
              <a:ext cx="1017604" cy="101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íşlîḑe"/>
            <p:cNvSpPr/>
            <p:nvPr/>
          </p:nvSpPr>
          <p:spPr bwMode="auto">
            <a:xfrm>
              <a:off x="4675312" y="2232420"/>
              <a:ext cx="592269" cy="483242"/>
            </a:xfrm>
            <a:custGeom>
              <a:avLst/>
              <a:gdLst>
                <a:gd name="connsiteX0" fmla="*/ 508188 w 609120"/>
                <a:gd name="connsiteY0" fmla="*/ 388434 h 496992"/>
                <a:gd name="connsiteX1" fmla="*/ 508188 w 609120"/>
                <a:gd name="connsiteY1" fmla="*/ 438152 h 496992"/>
                <a:gd name="connsiteX2" fmla="*/ 557983 w 609120"/>
                <a:gd name="connsiteY2" fmla="*/ 438152 h 496992"/>
                <a:gd name="connsiteX3" fmla="*/ 557983 w 609120"/>
                <a:gd name="connsiteY3" fmla="*/ 388434 h 496992"/>
                <a:gd name="connsiteX4" fmla="*/ 51136 w 609120"/>
                <a:gd name="connsiteY4" fmla="*/ 388434 h 496992"/>
                <a:gd name="connsiteX5" fmla="*/ 51136 w 609120"/>
                <a:gd name="connsiteY5" fmla="*/ 438152 h 496992"/>
                <a:gd name="connsiteX6" fmla="*/ 100931 w 609120"/>
                <a:gd name="connsiteY6" fmla="*/ 438152 h 496992"/>
                <a:gd name="connsiteX7" fmla="*/ 100931 w 609120"/>
                <a:gd name="connsiteY7" fmla="*/ 388434 h 496992"/>
                <a:gd name="connsiteX8" fmla="*/ 508188 w 609120"/>
                <a:gd name="connsiteY8" fmla="*/ 314770 h 496992"/>
                <a:gd name="connsiteX9" fmla="*/ 508188 w 609120"/>
                <a:gd name="connsiteY9" fmla="*/ 364430 h 496992"/>
                <a:gd name="connsiteX10" fmla="*/ 557983 w 609120"/>
                <a:gd name="connsiteY10" fmla="*/ 364430 h 496992"/>
                <a:gd name="connsiteX11" fmla="*/ 557983 w 609120"/>
                <a:gd name="connsiteY11" fmla="*/ 314770 h 496992"/>
                <a:gd name="connsiteX12" fmla="*/ 51136 w 609120"/>
                <a:gd name="connsiteY12" fmla="*/ 314770 h 496992"/>
                <a:gd name="connsiteX13" fmla="*/ 51136 w 609120"/>
                <a:gd name="connsiteY13" fmla="*/ 364430 h 496992"/>
                <a:gd name="connsiteX14" fmla="*/ 100931 w 609120"/>
                <a:gd name="connsiteY14" fmla="*/ 364430 h 496992"/>
                <a:gd name="connsiteX15" fmla="*/ 100931 w 609120"/>
                <a:gd name="connsiteY15" fmla="*/ 314770 h 496992"/>
                <a:gd name="connsiteX16" fmla="*/ 354456 w 609120"/>
                <a:gd name="connsiteY16" fmla="*/ 314763 h 496992"/>
                <a:gd name="connsiteX17" fmla="*/ 354456 w 609120"/>
                <a:gd name="connsiteY17" fmla="*/ 364425 h 496992"/>
                <a:gd name="connsiteX18" fmla="*/ 404189 w 609120"/>
                <a:gd name="connsiteY18" fmla="*/ 364425 h 496992"/>
                <a:gd name="connsiteX19" fmla="*/ 404189 w 609120"/>
                <a:gd name="connsiteY19" fmla="*/ 314763 h 496992"/>
                <a:gd name="connsiteX20" fmla="*/ 279770 w 609120"/>
                <a:gd name="connsiteY20" fmla="*/ 314763 h 496992"/>
                <a:gd name="connsiteX21" fmla="*/ 279770 w 609120"/>
                <a:gd name="connsiteY21" fmla="*/ 364425 h 496992"/>
                <a:gd name="connsiteX22" fmla="*/ 329561 w 609120"/>
                <a:gd name="connsiteY22" fmla="*/ 364425 h 496992"/>
                <a:gd name="connsiteX23" fmla="*/ 329561 w 609120"/>
                <a:gd name="connsiteY23" fmla="*/ 314763 h 496992"/>
                <a:gd name="connsiteX24" fmla="*/ 205085 w 609120"/>
                <a:gd name="connsiteY24" fmla="*/ 314763 h 496992"/>
                <a:gd name="connsiteX25" fmla="*/ 205085 w 609120"/>
                <a:gd name="connsiteY25" fmla="*/ 364425 h 496992"/>
                <a:gd name="connsiteX26" fmla="*/ 254875 w 609120"/>
                <a:gd name="connsiteY26" fmla="*/ 364425 h 496992"/>
                <a:gd name="connsiteX27" fmla="*/ 254875 w 609120"/>
                <a:gd name="connsiteY27" fmla="*/ 314763 h 496992"/>
                <a:gd name="connsiteX28" fmla="*/ 469471 w 609120"/>
                <a:gd name="connsiteY28" fmla="*/ 288542 h 496992"/>
                <a:gd name="connsiteX29" fmla="*/ 596700 w 609120"/>
                <a:gd name="connsiteY29" fmla="*/ 288542 h 496992"/>
                <a:gd name="connsiteX30" fmla="*/ 596700 w 609120"/>
                <a:gd name="connsiteY30" fmla="*/ 496992 h 496992"/>
                <a:gd name="connsiteX31" fmla="*/ 469471 w 609120"/>
                <a:gd name="connsiteY31" fmla="*/ 496992 h 496992"/>
                <a:gd name="connsiteX32" fmla="*/ 12419 w 609120"/>
                <a:gd name="connsiteY32" fmla="*/ 288542 h 496992"/>
                <a:gd name="connsiteX33" fmla="*/ 139648 w 609120"/>
                <a:gd name="connsiteY33" fmla="*/ 288542 h 496992"/>
                <a:gd name="connsiteX34" fmla="*/ 139648 w 609120"/>
                <a:gd name="connsiteY34" fmla="*/ 496992 h 496992"/>
                <a:gd name="connsiteX35" fmla="*/ 12419 w 609120"/>
                <a:gd name="connsiteY35" fmla="*/ 496992 h 496992"/>
                <a:gd name="connsiteX36" fmla="*/ 469471 w 609120"/>
                <a:gd name="connsiteY36" fmla="*/ 257070 h 496992"/>
                <a:gd name="connsiteX37" fmla="*/ 609120 w 609120"/>
                <a:gd name="connsiteY37" fmla="*/ 257070 h 496992"/>
                <a:gd name="connsiteX38" fmla="*/ 609120 w 609120"/>
                <a:gd name="connsiteY38" fmla="*/ 271959 h 496992"/>
                <a:gd name="connsiteX39" fmla="*/ 469471 w 609120"/>
                <a:gd name="connsiteY39" fmla="*/ 271959 h 496992"/>
                <a:gd name="connsiteX40" fmla="*/ 0 w 609120"/>
                <a:gd name="connsiteY40" fmla="*/ 257070 h 496992"/>
                <a:gd name="connsiteX41" fmla="*/ 139649 w 609120"/>
                <a:gd name="connsiteY41" fmla="*/ 257070 h 496992"/>
                <a:gd name="connsiteX42" fmla="*/ 139649 w 609120"/>
                <a:gd name="connsiteY42" fmla="*/ 271959 h 496992"/>
                <a:gd name="connsiteX43" fmla="*/ 0 w 609120"/>
                <a:gd name="connsiteY43" fmla="*/ 271959 h 496992"/>
                <a:gd name="connsiteX44" fmla="*/ 354456 w 609120"/>
                <a:gd name="connsiteY44" fmla="*/ 240183 h 496992"/>
                <a:gd name="connsiteX45" fmla="*/ 354456 w 609120"/>
                <a:gd name="connsiteY45" fmla="*/ 289903 h 496992"/>
                <a:gd name="connsiteX46" fmla="*/ 404189 w 609120"/>
                <a:gd name="connsiteY46" fmla="*/ 289903 h 496992"/>
                <a:gd name="connsiteX47" fmla="*/ 404189 w 609120"/>
                <a:gd name="connsiteY47" fmla="*/ 240183 h 496992"/>
                <a:gd name="connsiteX48" fmla="*/ 279770 w 609120"/>
                <a:gd name="connsiteY48" fmla="*/ 240183 h 496992"/>
                <a:gd name="connsiteX49" fmla="*/ 279770 w 609120"/>
                <a:gd name="connsiteY49" fmla="*/ 289903 h 496992"/>
                <a:gd name="connsiteX50" fmla="*/ 329561 w 609120"/>
                <a:gd name="connsiteY50" fmla="*/ 289903 h 496992"/>
                <a:gd name="connsiteX51" fmla="*/ 329561 w 609120"/>
                <a:gd name="connsiteY51" fmla="*/ 240183 h 496992"/>
                <a:gd name="connsiteX52" fmla="*/ 205085 w 609120"/>
                <a:gd name="connsiteY52" fmla="*/ 240183 h 496992"/>
                <a:gd name="connsiteX53" fmla="*/ 205085 w 609120"/>
                <a:gd name="connsiteY53" fmla="*/ 289903 h 496992"/>
                <a:gd name="connsiteX54" fmla="*/ 254875 w 609120"/>
                <a:gd name="connsiteY54" fmla="*/ 289903 h 496992"/>
                <a:gd name="connsiteX55" fmla="*/ 254875 w 609120"/>
                <a:gd name="connsiteY55" fmla="*/ 240183 h 496992"/>
                <a:gd name="connsiteX56" fmla="*/ 354456 w 609120"/>
                <a:gd name="connsiteY56" fmla="*/ 165603 h 496992"/>
                <a:gd name="connsiteX57" fmla="*/ 354456 w 609120"/>
                <a:gd name="connsiteY57" fmla="*/ 215323 h 496992"/>
                <a:gd name="connsiteX58" fmla="*/ 404189 w 609120"/>
                <a:gd name="connsiteY58" fmla="*/ 215323 h 496992"/>
                <a:gd name="connsiteX59" fmla="*/ 404189 w 609120"/>
                <a:gd name="connsiteY59" fmla="*/ 165603 h 496992"/>
                <a:gd name="connsiteX60" fmla="*/ 279770 w 609120"/>
                <a:gd name="connsiteY60" fmla="*/ 165603 h 496992"/>
                <a:gd name="connsiteX61" fmla="*/ 279770 w 609120"/>
                <a:gd name="connsiteY61" fmla="*/ 215323 h 496992"/>
                <a:gd name="connsiteX62" fmla="*/ 329561 w 609120"/>
                <a:gd name="connsiteY62" fmla="*/ 215323 h 496992"/>
                <a:gd name="connsiteX63" fmla="*/ 329561 w 609120"/>
                <a:gd name="connsiteY63" fmla="*/ 165603 h 496992"/>
                <a:gd name="connsiteX64" fmla="*/ 205085 w 609120"/>
                <a:gd name="connsiteY64" fmla="*/ 165603 h 496992"/>
                <a:gd name="connsiteX65" fmla="*/ 205085 w 609120"/>
                <a:gd name="connsiteY65" fmla="*/ 215323 h 496992"/>
                <a:gd name="connsiteX66" fmla="*/ 254875 w 609120"/>
                <a:gd name="connsiteY66" fmla="*/ 215323 h 496992"/>
                <a:gd name="connsiteX67" fmla="*/ 254875 w 609120"/>
                <a:gd name="connsiteY67" fmla="*/ 165603 h 496992"/>
                <a:gd name="connsiteX68" fmla="*/ 304666 w 609120"/>
                <a:gd name="connsiteY68" fmla="*/ 50313 h 496992"/>
                <a:gd name="connsiteX69" fmla="*/ 446043 w 609120"/>
                <a:gd name="connsiteY69" fmla="*/ 144792 h 496992"/>
                <a:gd name="connsiteX70" fmla="*/ 446043 w 609120"/>
                <a:gd name="connsiteY70" fmla="*/ 496992 h 496992"/>
                <a:gd name="connsiteX71" fmla="*/ 346119 w 609120"/>
                <a:gd name="connsiteY71" fmla="*/ 496992 h 496992"/>
                <a:gd name="connsiteX72" fmla="*/ 346119 w 609120"/>
                <a:gd name="connsiteY72" fmla="*/ 381018 h 496992"/>
                <a:gd name="connsiteX73" fmla="*/ 263154 w 609120"/>
                <a:gd name="connsiteY73" fmla="*/ 381018 h 496992"/>
                <a:gd name="connsiteX74" fmla="*/ 263154 w 609120"/>
                <a:gd name="connsiteY74" fmla="*/ 496992 h 496992"/>
                <a:gd name="connsiteX75" fmla="*/ 163288 w 609120"/>
                <a:gd name="connsiteY75" fmla="*/ 496992 h 496992"/>
                <a:gd name="connsiteX76" fmla="*/ 163288 w 609120"/>
                <a:gd name="connsiteY76" fmla="*/ 144792 h 496992"/>
                <a:gd name="connsiteX77" fmla="*/ 304666 w 609120"/>
                <a:gd name="connsiteY77" fmla="*/ 0 h 496992"/>
                <a:gd name="connsiteX78" fmla="*/ 501719 w 609120"/>
                <a:gd name="connsiteY78" fmla="*/ 131040 h 496992"/>
                <a:gd name="connsiteX79" fmla="*/ 455296 w 609120"/>
                <a:gd name="connsiteY79" fmla="*/ 131040 h 496992"/>
                <a:gd name="connsiteX80" fmla="*/ 309291 w 609120"/>
                <a:gd name="connsiteY80" fmla="*/ 33473 h 496992"/>
                <a:gd name="connsiteX81" fmla="*/ 300040 w 609120"/>
                <a:gd name="connsiteY81" fmla="*/ 33473 h 496992"/>
                <a:gd name="connsiteX82" fmla="*/ 154035 w 609120"/>
                <a:gd name="connsiteY82" fmla="*/ 131040 h 496992"/>
                <a:gd name="connsiteX83" fmla="*/ 107612 w 609120"/>
                <a:gd name="connsiteY83" fmla="*/ 131040 h 49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9120" h="496992">
                  <a:moveTo>
                    <a:pt x="508188" y="388434"/>
                  </a:moveTo>
                  <a:lnTo>
                    <a:pt x="508188" y="438152"/>
                  </a:lnTo>
                  <a:lnTo>
                    <a:pt x="557983" y="438152"/>
                  </a:lnTo>
                  <a:lnTo>
                    <a:pt x="557983" y="388434"/>
                  </a:lnTo>
                  <a:close/>
                  <a:moveTo>
                    <a:pt x="51136" y="388434"/>
                  </a:moveTo>
                  <a:lnTo>
                    <a:pt x="51136" y="438152"/>
                  </a:lnTo>
                  <a:lnTo>
                    <a:pt x="100931" y="438152"/>
                  </a:lnTo>
                  <a:lnTo>
                    <a:pt x="100931" y="388434"/>
                  </a:lnTo>
                  <a:close/>
                  <a:moveTo>
                    <a:pt x="508188" y="314770"/>
                  </a:moveTo>
                  <a:lnTo>
                    <a:pt x="508188" y="364430"/>
                  </a:lnTo>
                  <a:lnTo>
                    <a:pt x="557983" y="364430"/>
                  </a:lnTo>
                  <a:lnTo>
                    <a:pt x="557983" y="314770"/>
                  </a:lnTo>
                  <a:close/>
                  <a:moveTo>
                    <a:pt x="51136" y="314770"/>
                  </a:moveTo>
                  <a:lnTo>
                    <a:pt x="51136" y="364430"/>
                  </a:lnTo>
                  <a:lnTo>
                    <a:pt x="100931" y="364430"/>
                  </a:lnTo>
                  <a:lnTo>
                    <a:pt x="100931" y="314770"/>
                  </a:lnTo>
                  <a:close/>
                  <a:moveTo>
                    <a:pt x="354456" y="314763"/>
                  </a:moveTo>
                  <a:lnTo>
                    <a:pt x="354456" y="364425"/>
                  </a:lnTo>
                  <a:lnTo>
                    <a:pt x="404189" y="364425"/>
                  </a:lnTo>
                  <a:lnTo>
                    <a:pt x="404189" y="314763"/>
                  </a:lnTo>
                  <a:close/>
                  <a:moveTo>
                    <a:pt x="279770" y="314763"/>
                  </a:moveTo>
                  <a:lnTo>
                    <a:pt x="279770" y="364425"/>
                  </a:lnTo>
                  <a:lnTo>
                    <a:pt x="329561" y="364425"/>
                  </a:lnTo>
                  <a:lnTo>
                    <a:pt x="329561" y="314763"/>
                  </a:lnTo>
                  <a:close/>
                  <a:moveTo>
                    <a:pt x="205085" y="314763"/>
                  </a:moveTo>
                  <a:lnTo>
                    <a:pt x="205085" y="364425"/>
                  </a:lnTo>
                  <a:lnTo>
                    <a:pt x="254875" y="364425"/>
                  </a:lnTo>
                  <a:lnTo>
                    <a:pt x="254875" y="314763"/>
                  </a:lnTo>
                  <a:close/>
                  <a:moveTo>
                    <a:pt x="469471" y="288542"/>
                  </a:moveTo>
                  <a:lnTo>
                    <a:pt x="596700" y="288542"/>
                  </a:lnTo>
                  <a:lnTo>
                    <a:pt x="596700" y="496992"/>
                  </a:lnTo>
                  <a:lnTo>
                    <a:pt x="469471" y="496992"/>
                  </a:lnTo>
                  <a:close/>
                  <a:moveTo>
                    <a:pt x="12419" y="288542"/>
                  </a:moveTo>
                  <a:lnTo>
                    <a:pt x="139648" y="288542"/>
                  </a:lnTo>
                  <a:lnTo>
                    <a:pt x="139648" y="496992"/>
                  </a:lnTo>
                  <a:lnTo>
                    <a:pt x="12419" y="496992"/>
                  </a:lnTo>
                  <a:close/>
                  <a:moveTo>
                    <a:pt x="469471" y="257070"/>
                  </a:moveTo>
                  <a:lnTo>
                    <a:pt x="609120" y="257070"/>
                  </a:lnTo>
                  <a:lnTo>
                    <a:pt x="609120" y="271959"/>
                  </a:lnTo>
                  <a:lnTo>
                    <a:pt x="469471" y="271959"/>
                  </a:lnTo>
                  <a:close/>
                  <a:moveTo>
                    <a:pt x="0" y="257070"/>
                  </a:moveTo>
                  <a:lnTo>
                    <a:pt x="139649" y="257070"/>
                  </a:lnTo>
                  <a:lnTo>
                    <a:pt x="139649" y="271959"/>
                  </a:lnTo>
                  <a:lnTo>
                    <a:pt x="0" y="271959"/>
                  </a:lnTo>
                  <a:close/>
                  <a:moveTo>
                    <a:pt x="354456" y="240183"/>
                  </a:moveTo>
                  <a:lnTo>
                    <a:pt x="354456" y="289903"/>
                  </a:lnTo>
                  <a:lnTo>
                    <a:pt x="404189" y="289903"/>
                  </a:lnTo>
                  <a:lnTo>
                    <a:pt x="404189" y="240183"/>
                  </a:lnTo>
                  <a:close/>
                  <a:moveTo>
                    <a:pt x="279770" y="240183"/>
                  </a:moveTo>
                  <a:lnTo>
                    <a:pt x="279770" y="289903"/>
                  </a:lnTo>
                  <a:lnTo>
                    <a:pt x="329561" y="289903"/>
                  </a:lnTo>
                  <a:lnTo>
                    <a:pt x="329561" y="240183"/>
                  </a:lnTo>
                  <a:close/>
                  <a:moveTo>
                    <a:pt x="205085" y="240183"/>
                  </a:moveTo>
                  <a:lnTo>
                    <a:pt x="205085" y="289903"/>
                  </a:lnTo>
                  <a:lnTo>
                    <a:pt x="254875" y="289903"/>
                  </a:lnTo>
                  <a:lnTo>
                    <a:pt x="254875" y="240183"/>
                  </a:lnTo>
                  <a:close/>
                  <a:moveTo>
                    <a:pt x="354456" y="165603"/>
                  </a:moveTo>
                  <a:lnTo>
                    <a:pt x="354456" y="215323"/>
                  </a:lnTo>
                  <a:lnTo>
                    <a:pt x="404189" y="215323"/>
                  </a:lnTo>
                  <a:lnTo>
                    <a:pt x="404189" y="165603"/>
                  </a:lnTo>
                  <a:close/>
                  <a:moveTo>
                    <a:pt x="279770" y="165603"/>
                  </a:moveTo>
                  <a:lnTo>
                    <a:pt x="279770" y="215323"/>
                  </a:lnTo>
                  <a:lnTo>
                    <a:pt x="329561" y="215323"/>
                  </a:lnTo>
                  <a:lnTo>
                    <a:pt x="329561" y="165603"/>
                  </a:lnTo>
                  <a:close/>
                  <a:moveTo>
                    <a:pt x="205085" y="165603"/>
                  </a:moveTo>
                  <a:lnTo>
                    <a:pt x="205085" y="215323"/>
                  </a:lnTo>
                  <a:lnTo>
                    <a:pt x="254875" y="215323"/>
                  </a:lnTo>
                  <a:lnTo>
                    <a:pt x="254875" y="165603"/>
                  </a:lnTo>
                  <a:close/>
                  <a:moveTo>
                    <a:pt x="304666" y="50313"/>
                  </a:moveTo>
                  <a:lnTo>
                    <a:pt x="446043" y="144792"/>
                  </a:lnTo>
                  <a:lnTo>
                    <a:pt x="446043" y="496992"/>
                  </a:lnTo>
                  <a:lnTo>
                    <a:pt x="346119" y="496992"/>
                  </a:lnTo>
                  <a:lnTo>
                    <a:pt x="346119" y="381018"/>
                  </a:lnTo>
                  <a:lnTo>
                    <a:pt x="263154" y="381018"/>
                  </a:lnTo>
                  <a:lnTo>
                    <a:pt x="263154" y="496992"/>
                  </a:lnTo>
                  <a:lnTo>
                    <a:pt x="163288" y="496992"/>
                  </a:lnTo>
                  <a:lnTo>
                    <a:pt x="163288" y="144792"/>
                  </a:lnTo>
                  <a:close/>
                  <a:moveTo>
                    <a:pt x="304666" y="0"/>
                  </a:moveTo>
                  <a:lnTo>
                    <a:pt x="501719" y="131040"/>
                  </a:lnTo>
                  <a:lnTo>
                    <a:pt x="455296" y="131040"/>
                  </a:lnTo>
                  <a:lnTo>
                    <a:pt x="309291" y="33473"/>
                  </a:lnTo>
                  <a:lnTo>
                    <a:pt x="300040" y="33473"/>
                  </a:lnTo>
                  <a:lnTo>
                    <a:pt x="154035" y="131040"/>
                  </a:lnTo>
                  <a:lnTo>
                    <a:pt x="107612" y="1310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îŝḷîdé"/>
          <p:cNvGrpSpPr/>
          <p:nvPr/>
        </p:nvGrpSpPr>
        <p:grpSpPr>
          <a:xfrm>
            <a:off x="4707038" y="4988459"/>
            <a:ext cx="737812" cy="738079"/>
            <a:chOff x="4462645" y="1965241"/>
            <a:chExt cx="1017604" cy="1017604"/>
          </a:xfrm>
        </p:grpSpPr>
        <p:sp>
          <p:nvSpPr>
            <p:cNvPr id="17" name="í$liḍé"/>
            <p:cNvSpPr/>
            <p:nvPr/>
          </p:nvSpPr>
          <p:spPr>
            <a:xfrm>
              <a:off x="4462645" y="1965241"/>
              <a:ext cx="1017604" cy="101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śľïḓe"/>
            <p:cNvSpPr/>
            <p:nvPr/>
          </p:nvSpPr>
          <p:spPr bwMode="auto">
            <a:xfrm>
              <a:off x="4675312" y="2201629"/>
              <a:ext cx="592269" cy="544825"/>
            </a:xfrm>
            <a:custGeom>
              <a:avLst/>
              <a:gdLst>
                <a:gd name="T0" fmla="*/ 1063 w 1485"/>
                <a:gd name="T1" fmla="*/ 120 h 1368"/>
                <a:gd name="T2" fmla="*/ 1131 w 1485"/>
                <a:gd name="T3" fmla="*/ 88 h 1368"/>
                <a:gd name="T4" fmla="*/ 1154 w 1485"/>
                <a:gd name="T5" fmla="*/ 171 h 1368"/>
                <a:gd name="T6" fmla="*/ 1281 w 1485"/>
                <a:gd name="T7" fmla="*/ 424 h 1368"/>
                <a:gd name="T8" fmla="*/ 1281 w 1485"/>
                <a:gd name="T9" fmla="*/ 522 h 1368"/>
                <a:gd name="T10" fmla="*/ 1299 w 1485"/>
                <a:gd name="T11" fmla="*/ 519 h 1368"/>
                <a:gd name="T12" fmla="*/ 1299 w 1485"/>
                <a:gd name="T13" fmla="*/ 619 h 1368"/>
                <a:gd name="T14" fmla="*/ 1244 w 1485"/>
                <a:gd name="T15" fmla="*/ 670 h 1368"/>
                <a:gd name="T16" fmla="*/ 1153 w 1485"/>
                <a:gd name="T17" fmla="*/ 871 h 1368"/>
                <a:gd name="T18" fmla="*/ 1485 w 1485"/>
                <a:gd name="T19" fmla="*/ 1328 h 1368"/>
                <a:gd name="T20" fmla="*/ 1353 w 1485"/>
                <a:gd name="T21" fmla="*/ 1328 h 1368"/>
                <a:gd name="T22" fmla="*/ 1018 w 1485"/>
                <a:gd name="T23" fmla="*/ 845 h 1368"/>
                <a:gd name="T24" fmla="*/ 1083 w 1485"/>
                <a:gd name="T25" fmla="*/ 682 h 1368"/>
                <a:gd name="T26" fmla="*/ 1148 w 1485"/>
                <a:gd name="T27" fmla="*/ 598 h 1368"/>
                <a:gd name="T28" fmla="*/ 1129 w 1485"/>
                <a:gd name="T29" fmla="*/ 436 h 1368"/>
                <a:gd name="T30" fmla="*/ 1129 w 1485"/>
                <a:gd name="T31" fmla="*/ 373 h 1368"/>
                <a:gd name="T32" fmla="*/ 1063 w 1485"/>
                <a:gd name="T33" fmla="*/ 120 h 1368"/>
                <a:gd name="T34" fmla="*/ 465 w 1485"/>
                <a:gd name="T35" fmla="*/ 846 h 1368"/>
                <a:gd name="T36" fmla="*/ 405 w 1485"/>
                <a:gd name="T37" fmla="*/ 682 h 1368"/>
                <a:gd name="T38" fmla="*/ 334 w 1485"/>
                <a:gd name="T39" fmla="*/ 596 h 1368"/>
                <a:gd name="T40" fmla="*/ 358 w 1485"/>
                <a:gd name="T41" fmla="*/ 436 h 1368"/>
                <a:gd name="T42" fmla="*/ 358 w 1485"/>
                <a:gd name="T43" fmla="*/ 372 h 1368"/>
                <a:gd name="T44" fmla="*/ 357 w 1485"/>
                <a:gd name="T45" fmla="*/ 316 h 1368"/>
                <a:gd name="T46" fmla="*/ 372 w 1485"/>
                <a:gd name="T47" fmla="*/ 161 h 1368"/>
                <a:gd name="T48" fmla="*/ 206 w 1485"/>
                <a:gd name="T49" fmla="*/ 424 h 1368"/>
                <a:gd name="T50" fmla="*/ 206 w 1485"/>
                <a:gd name="T51" fmla="*/ 522 h 1368"/>
                <a:gd name="T52" fmla="*/ 188 w 1485"/>
                <a:gd name="T53" fmla="*/ 519 h 1368"/>
                <a:gd name="T54" fmla="*/ 183 w 1485"/>
                <a:gd name="T55" fmla="*/ 617 h 1368"/>
                <a:gd name="T56" fmla="*/ 243 w 1485"/>
                <a:gd name="T57" fmla="*/ 670 h 1368"/>
                <a:gd name="T58" fmla="*/ 329 w 1485"/>
                <a:gd name="T59" fmla="*/ 872 h 1368"/>
                <a:gd name="T60" fmla="*/ 0 w 1485"/>
                <a:gd name="T61" fmla="*/ 1328 h 1368"/>
                <a:gd name="T62" fmla="*/ 132 w 1485"/>
                <a:gd name="T63" fmla="*/ 1328 h 1368"/>
                <a:gd name="T64" fmla="*/ 465 w 1485"/>
                <a:gd name="T65" fmla="*/ 846 h 1368"/>
                <a:gd name="T66" fmla="*/ 941 w 1485"/>
                <a:gd name="T67" fmla="*/ 864 h 1368"/>
                <a:gd name="T68" fmla="*/ 1041 w 1485"/>
                <a:gd name="T69" fmla="*/ 642 h 1368"/>
                <a:gd name="T70" fmla="*/ 1102 w 1485"/>
                <a:gd name="T71" fmla="*/ 586 h 1368"/>
                <a:gd name="T72" fmla="*/ 1102 w 1485"/>
                <a:gd name="T73" fmla="*/ 476 h 1368"/>
                <a:gd name="T74" fmla="*/ 1081 w 1485"/>
                <a:gd name="T75" fmla="*/ 479 h 1368"/>
                <a:gd name="T76" fmla="*/ 1081 w 1485"/>
                <a:gd name="T77" fmla="*/ 372 h 1368"/>
                <a:gd name="T78" fmla="*/ 941 w 1485"/>
                <a:gd name="T79" fmla="*/ 92 h 1368"/>
                <a:gd name="T80" fmla="*/ 916 w 1485"/>
                <a:gd name="T81" fmla="*/ 0 h 1368"/>
                <a:gd name="T82" fmla="*/ 640 w 1485"/>
                <a:gd name="T83" fmla="*/ 73 h 1368"/>
                <a:gd name="T84" fmla="*/ 643 w 1485"/>
                <a:gd name="T85" fmla="*/ 74 h 1368"/>
                <a:gd name="T86" fmla="*/ 406 w 1485"/>
                <a:gd name="T87" fmla="*/ 372 h 1368"/>
                <a:gd name="T88" fmla="*/ 406 w 1485"/>
                <a:gd name="T89" fmla="*/ 479 h 1368"/>
                <a:gd name="T90" fmla="*/ 386 w 1485"/>
                <a:gd name="T91" fmla="*/ 476 h 1368"/>
                <a:gd name="T92" fmla="*/ 380 w 1485"/>
                <a:gd name="T93" fmla="*/ 584 h 1368"/>
                <a:gd name="T94" fmla="*/ 446 w 1485"/>
                <a:gd name="T95" fmla="*/ 642 h 1368"/>
                <a:gd name="T96" fmla="*/ 541 w 1485"/>
                <a:gd name="T97" fmla="*/ 865 h 1368"/>
                <a:gd name="T98" fmla="*/ 178 w 1485"/>
                <a:gd name="T99" fmla="*/ 1368 h 1368"/>
                <a:gd name="T100" fmla="*/ 1307 w 1485"/>
                <a:gd name="T101" fmla="*/ 1368 h 1368"/>
                <a:gd name="T102" fmla="*/ 941 w 1485"/>
                <a:gd name="T103" fmla="*/ 86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5" h="1368">
                  <a:moveTo>
                    <a:pt x="1063" y="120"/>
                  </a:moveTo>
                  <a:cubicBezTo>
                    <a:pt x="1092" y="111"/>
                    <a:pt x="1117" y="101"/>
                    <a:pt x="1131" y="88"/>
                  </a:cubicBezTo>
                  <a:cubicBezTo>
                    <a:pt x="1131" y="88"/>
                    <a:pt x="1132" y="127"/>
                    <a:pt x="1154" y="171"/>
                  </a:cubicBezTo>
                  <a:cubicBezTo>
                    <a:pt x="1269" y="215"/>
                    <a:pt x="1284" y="318"/>
                    <a:pt x="1281" y="424"/>
                  </a:cubicBezTo>
                  <a:lnTo>
                    <a:pt x="1281" y="522"/>
                  </a:lnTo>
                  <a:cubicBezTo>
                    <a:pt x="1287" y="519"/>
                    <a:pt x="1293" y="518"/>
                    <a:pt x="1299" y="519"/>
                  </a:cubicBezTo>
                  <a:cubicBezTo>
                    <a:pt x="1319" y="525"/>
                    <a:pt x="1308" y="584"/>
                    <a:pt x="1299" y="619"/>
                  </a:cubicBezTo>
                  <a:cubicBezTo>
                    <a:pt x="1290" y="653"/>
                    <a:pt x="1264" y="674"/>
                    <a:pt x="1244" y="670"/>
                  </a:cubicBezTo>
                  <a:cubicBezTo>
                    <a:pt x="1230" y="762"/>
                    <a:pt x="1198" y="828"/>
                    <a:pt x="1153" y="871"/>
                  </a:cubicBezTo>
                  <a:cubicBezTo>
                    <a:pt x="1347" y="941"/>
                    <a:pt x="1485" y="1119"/>
                    <a:pt x="1485" y="1328"/>
                  </a:cubicBezTo>
                  <a:lnTo>
                    <a:pt x="1353" y="1328"/>
                  </a:lnTo>
                  <a:cubicBezTo>
                    <a:pt x="1338" y="1123"/>
                    <a:pt x="1209" y="938"/>
                    <a:pt x="1018" y="845"/>
                  </a:cubicBezTo>
                  <a:cubicBezTo>
                    <a:pt x="1047" y="800"/>
                    <a:pt x="1069" y="746"/>
                    <a:pt x="1083" y="682"/>
                  </a:cubicBezTo>
                  <a:cubicBezTo>
                    <a:pt x="1113" y="668"/>
                    <a:pt x="1137" y="638"/>
                    <a:pt x="1148" y="598"/>
                  </a:cubicBezTo>
                  <a:cubicBezTo>
                    <a:pt x="1157" y="564"/>
                    <a:pt x="1182" y="466"/>
                    <a:pt x="1129" y="436"/>
                  </a:cubicBezTo>
                  <a:lnTo>
                    <a:pt x="1129" y="373"/>
                  </a:lnTo>
                  <a:cubicBezTo>
                    <a:pt x="1131" y="316"/>
                    <a:pt x="1134" y="203"/>
                    <a:pt x="1063" y="120"/>
                  </a:cubicBezTo>
                  <a:close/>
                  <a:moveTo>
                    <a:pt x="465" y="846"/>
                  </a:moveTo>
                  <a:cubicBezTo>
                    <a:pt x="438" y="802"/>
                    <a:pt x="418" y="748"/>
                    <a:pt x="405" y="682"/>
                  </a:cubicBezTo>
                  <a:cubicBezTo>
                    <a:pt x="372" y="668"/>
                    <a:pt x="344" y="635"/>
                    <a:pt x="334" y="596"/>
                  </a:cubicBezTo>
                  <a:cubicBezTo>
                    <a:pt x="324" y="556"/>
                    <a:pt x="306" y="465"/>
                    <a:pt x="358" y="436"/>
                  </a:cubicBezTo>
                  <a:lnTo>
                    <a:pt x="358" y="372"/>
                  </a:lnTo>
                  <a:cubicBezTo>
                    <a:pt x="358" y="352"/>
                    <a:pt x="357" y="334"/>
                    <a:pt x="357" y="316"/>
                  </a:cubicBezTo>
                  <a:cubicBezTo>
                    <a:pt x="355" y="256"/>
                    <a:pt x="356" y="204"/>
                    <a:pt x="372" y="161"/>
                  </a:cubicBezTo>
                  <a:cubicBezTo>
                    <a:pt x="175" y="193"/>
                    <a:pt x="206" y="281"/>
                    <a:pt x="206" y="424"/>
                  </a:cubicBezTo>
                  <a:lnTo>
                    <a:pt x="206" y="522"/>
                  </a:lnTo>
                  <a:cubicBezTo>
                    <a:pt x="200" y="519"/>
                    <a:pt x="194" y="518"/>
                    <a:pt x="188" y="519"/>
                  </a:cubicBezTo>
                  <a:cubicBezTo>
                    <a:pt x="168" y="525"/>
                    <a:pt x="174" y="582"/>
                    <a:pt x="183" y="617"/>
                  </a:cubicBezTo>
                  <a:cubicBezTo>
                    <a:pt x="192" y="651"/>
                    <a:pt x="223" y="674"/>
                    <a:pt x="243" y="670"/>
                  </a:cubicBezTo>
                  <a:cubicBezTo>
                    <a:pt x="258" y="766"/>
                    <a:pt x="288" y="830"/>
                    <a:pt x="329" y="872"/>
                  </a:cubicBezTo>
                  <a:cubicBezTo>
                    <a:pt x="137" y="943"/>
                    <a:pt x="0" y="1120"/>
                    <a:pt x="0" y="1328"/>
                  </a:cubicBezTo>
                  <a:lnTo>
                    <a:pt x="132" y="1328"/>
                  </a:lnTo>
                  <a:cubicBezTo>
                    <a:pt x="147" y="1124"/>
                    <a:pt x="275" y="939"/>
                    <a:pt x="465" y="846"/>
                  </a:cubicBezTo>
                  <a:close/>
                  <a:moveTo>
                    <a:pt x="941" y="864"/>
                  </a:moveTo>
                  <a:cubicBezTo>
                    <a:pt x="990" y="816"/>
                    <a:pt x="1025" y="743"/>
                    <a:pt x="1041" y="642"/>
                  </a:cubicBezTo>
                  <a:cubicBezTo>
                    <a:pt x="1063" y="646"/>
                    <a:pt x="1092" y="624"/>
                    <a:pt x="1102" y="586"/>
                  </a:cubicBezTo>
                  <a:cubicBezTo>
                    <a:pt x="1112" y="547"/>
                    <a:pt x="1124" y="482"/>
                    <a:pt x="1102" y="476"/>
                  </a:cubicBezTo>
                  <a:cubicBezTo>
                    <a:pt x="1095" y="475"/>
                    <a:pt x="1088" y="476"/>
                    <a:pt x="1081" y="479"/>
                  </a:cubicBezTo>
                  <a:lnTo>
                    <a:pt x="1081" y="372"/>
                  </a:lnTo>
                  <a:cubicBezTo>
                    <a:pt x="1085" y="254"/>
                    <a:pt x="1069" y="141"/>
                    <a:pt x="941" y="92"/>
                  </a:cubicBezTo>
                  <a:cubicBezTo>
                    <a:pt x="918" y="44"/>
                    <a:pt x="916" y="0"/>
                    <a:pt x="916" y="0"/>
                  </a:cubicBezTo>
                  <a:cubicBezTo>
                    <a:pt x="859" y="52"/>
                    <a:pt x="640" y="73"/>
                    <a:pt x="640" y="73"/>
                  </a:cubicBezTo>
                  <a:lnTo>
                    <a:pt x="643" y="74"/>
                  </a:lnTo>
                  <a:cubicBezTo>
                    <a:pt x="366" y="102"/>
                    <a:pt x="406" y="202"/>
                    <a:pt x="406" y="372"/>
                  </a:cubicBezTo>
                  <a:lnTo>
                    <a:pt x="406" y="479"/>
                  </a:lnTo>
                  <a:cubicBezTo>
                    <a:pt x="399" y="476"/>
                    <a:pt x="392" y="475"/>
                    <a:pt x="386" y="476"/>
                  </a:cubicBezTo>
                  <a:cubicBezTo>
                    <a:pt x="363" y="482"/>
                    <a:pt x="370" y="545"/>
                    <a:pt x="380" y="584"/>
                  </a:cubicBezTo>
                  <a:cubicBezTo>
                    <a:pt x="390" y="622"/>
                    <a:pt x="424" y="647"/>
                    <a:pt x="446" y="642"/>
                  </a:cubicBezTo>
                  <a:cubicBezTo>
                    <a:pt x="463" y="749"/>
                    <a:pt x="496" y="819"/>
                    <a:pt x="541" y="865"/>
                  </a:cubicBezTo>
                  <a:cubicBezTo>
                    <a:pt x="329" y="943"/>
                    <a:pt x="178" y="1139"/>
                    <a:pt x="178" y="1368"/>
                  </a:cubicBezTo>
                  <a:lnTo>
                    <a:pt x="1307" y="1368"/>
                  </a:lnTo>
                  <a:cubicBezTo>
                    <a:pt x="1306" y="1137"/>
                    <a:pt x="1154" y="941"/>
                    <a:pt x="941" y="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804634" y="3094164"/>
            <a:ext cx="4747692" cy="1544008"/>
            <a:chOff x="4878290" y="3093447"/>
            <a:chExt cx="5607668" cy="154365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878290" y="3093447"/>
              <a:ext cx="560766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878290" y="4637098"/>
              <a:ext cx="560766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椭圆 81"/>
          <p:cNvSpPr/>
          <p:nvPr/>
        </p:nvSpPr>
        <p:spPr>
          <a:xfrm>
            <a:off x="1659096" y="2334948"/>
            <a:ext cx="3021455" cy="3022548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6139512" y="2112441"/>
            <a:ext cx="3917579" cy="754913"/>
            <a:chOff x="4910817" y="788809"/>
            <a:chExt cx="5796821" cy="754739"/>
          </a:xfrm>
        </p:grpSpPr>
        <p:sp>
          <p:nvSpPr>
            <p:cNvPr id="85" name="文本框 84"/>
            <p:cNvSpPr txBox="1"/>
            <p:nvPr/>
          </p:nvSpPr>
          <p:spPr>
            <a:xfrm>
              <a:off x="4910818" y="788809"/>
              <a:ext cx="3718172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4910817" y="1297384"/>
              <a:ext cx="5796821" cy="2461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613740" y="3658535"/>
            <a:ext cx="3917579" cy="754913"/>
            <a:chOff x="4910817" y="788809"/>
            <a:chExt cx="5796821" cy="754739"/>
          </a:xfrm>
        </p:grpSpPr>
        <p:sp>
          <p:nvSpPr>
            <p:cNvPr id="88" name="文本框 87"/>
            <p:cNvSpPr txBox="1"/>
            <p:nvPr/>
          </p:nvSpPr>
          <p:spPr>
            <a:xfrm>
              <a:off x="4910818" y="788809"/>
              <a:ext cx="4560219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4910817" y="1297384"/>
              <a:ext cx="5796821" cy="2461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139512" y="5144653"/>
            <a:ext cx="3917579" cy="754913"/>
            <a:chOff x="4910817" y="788809"/>
            <a:chExt cx="5796821" cy="754739"/>
          </a:xfrm>
        </p:grpSpPr>
        <p:sp>
          <p:nvSpPr>
            <p:cNvPr id="91" name="文本框 90"/>
            <p:cNvSpPr txBox="1"/>
            <p:nvPr/>
          </p:nvSpPr>
          <p:spPr>
            <a:xfrm>
              <a:off x="4910818" y="788809"/>
              <a:ext cx="4302983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4910817" y="1297384"/>
              <a:ext cx="5796821" cy="2461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93" name="Freeform 5"/>
          <p:cNvSpPr/>
          <p:nvPr/>
        </p:nvSpPr>
        <p:spPr bwMode="auto">
          <a:xfrm>
            <a:off x="546029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4" name="Freeform 5"/>
          <p:cNvSpPr/>
          <p:nvPr/>
        </p:nvSpPr>
        <p:spPr bwMode="auto">
          <a:xfrm>
            <a:off x="926272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5" name="Freeform 5"/>
          <p:cNvSpPr/>
          <p:nvPr/>
        </p:nvSpPr>
        <p:spPr bwMode="auto">
          <a:xfrm>
            <a:off x="1306515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: 形状 32"/>
          <p:cNvSpPr/>
          <p:nvPr/>
        </p:nvSpPr>
        <p:spPr bwMode="auto">
          <a:xfrm>
            <a:off x="-1552826" y="1092904"/>
            <a:ext cx="15235301" cy="5967721"/>
          </a:xfrm>
          <a:custGeom>
            <a:avLst/>
            <a:gdLst>
              <a:gd name="connsiteX0" fmla="*/ 0 w 9122662"/>
              <a:gd name="connsiteY0" fmla="*/ 5673951 h 5673951"/>
              <a:gd name="connsiteX1" fmla="*/ 915860 w 9122662"/>
              <a:gd name="connsiteY1" fmla="*/ 3032986 h 5673951"/>
              <a:gd name="connsiteX2" fmla="*/ 1028246 w 9122662"/>
              <a:gd name="connsiteY2" fmla="*/ 3089819 h 5673951"/>
              <a:gd name="connsiteX3" fmla="*/ 3222699 w 9122662"/>
              <a:gd name="connsiteY3" fmla="*/ 3717532 h 5673951"/>
              <a:gd name="connsiteX4" fmla="*/ 5101962 w 9122662"/>
              <a:gd name="connsiteY4" fmla="*/ 1444594 h 5673951"/>
              <a:gd name="connsiteX5" fmla="*/ 7031972 w 9122662"/>
              <a:gd name="connsiteY5" fmla="*/ 2500 h 5673951"/>
              <a:gd name="connsiteX6" fmla="*/ 8222063 w 9122662"/>
              <a:gd name="connsiteY6" fmla="*/ 248311 h 5673951"/>
              <a:gd name="connsiteX7" fmla="*/ 9093632 w 9122662"/>
              <a:gd name="connsiteY7" fmla="*/ 305488 h 5673951"/>
              <a:gd name="connsiteX8" fmla="*/ 9122662 w 9122662"/>
              <a:gd name="connsiteY8" fmla="*/ 298986 h 5673951"/>
              <a:gd name="connsiteX9" fmla="*/ 8879407 w 9122662"/>
              <a:gd name="connsiteY9" fmla="*/ 1000433 h 5673951"/>
              <a:gd name="connsiteX10" fmla="*/ 8713662 w 9122662"/>
              <a:gd name="connsiteY10" fmla="*/ 1026251 h 5673951"/>
              <a:gd name="connsiteX11" fmla="*/ 8462700 w 9122662"/>
              <a:gd name="connsiteY11" fmla="*/ 1084071 h 5673951"/>
              <a:gd name="connsiteX12" fmla="*/ 7107274 w 9122662"/>
              <a:gd name="connsiteY12" fmla="*/ 2822777 h 5673951"/>
              <a:gd name="connsiteX13" fmla="*/ 5674908 w 9122662"/>
              <a:gd name="connsiteY13" fmla="*/ 4115746 h 5673951"/>
              <a:gd name="connsiteX14" fmla="*/ 4504462 w 9122662"/>
              <a:gd name="connsiteY14" fmla="*/ 4137049 h 5673951"/>
              <a:gd name="connsiteX15" fmla="*/ 930915 w 9122662"/>
              <a:gd name="connsiteY15" fmla="*/ 4766327 h 5673951"/>
              <a:gd name="connsiteX16" fmla="*/ 20468 w 9122662"/>
              <a:gd name="connsiteY16" fmla="*/ 5647562 h 56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2662" h="5673951">
                <a:moveTo>
                  <a:pt x="0" y="5673951"/>
                </a:moveTo>
                <a:lnTo>
                  <a:pt x="915860" y="3032986"/>
                </a:lnTo>
                <a:lnTo>
                  <a:pt x="1028246" y="3089819"/>
                </a:lnTo>
                <a:cubicBezTo>
                  <a:pt x="1800361" y="3478172"/>
                  <a:pt x="2560333" y="3826917"/>
                  <a:pt x="3222699" y="3717532"/>
                </a:cubicBezTo>
                <a:cubicBezTo>
                  <a:pt x="4268735" y="3543825"/>
                  <a:pt x="4733640" y="2295102"/>
                  <a:pt x="5101962" y="1444594"/>
                </a:cubicBezTo>
                <a:cubicBezTo>
                  <a:pt x="5597970" y="299112"/>
                  <a:pt x="6445930" y="35274"/>
                  <a:pt x="7031972" y="2500"/>
                </a:cubicBezTo>
                <a:cubicBezTo>
                  <a:pt x="7475596" y="-22082"/>
                  <a:pt x="7804631" y="140154"/>
                  <a:pt x="8222063" y="248311"/>
                </a:cubicBezTo>
                <a:cubicBezTo>
                  <a:pt x="8562966" y="335984"/>
                  <a:pt x="8851076" y="345510"/>
                  <a:pt x="9093632" y="305488"/>
                </a:cubicBezTo>
                <a:lnTo>
                  <a:pt x="9122662" y="298986"/>
                </a:lnTo>
                <a:lnTo>
                  <a:pt x="8879407" y="1000433"/>
                </a:lnTo>
                <a:lnTo>
                  <a:pt x="8713662" y="1026251"/>
                </a:lnTo>
                <a:cubicBezTo>
                  <a:pt x="8630927" y="1041643"/>
                  <a:pt x="8547210" y="1060309"/>
                  <a:pt x="8462700" y="1084071"/>
                </a:cubicBezTo>
                <a:cubicBezTo>
                  <a:pt x="7575452" y="1331521"/>
                  <a:pt x="7485418" y="2106646"/>
                  <a:pt x="7107274" y="2822777"/>
                </a:cubicBezTo>
                <a:cubicBezTo>
                  <a:pt x="6796246" y="3409448"/>
                  <a:pt x="6318245" y="3909264"/>
                  <a:pt x="5674908" y="4115746"/>
                </a:cubicBezTo>
                <a:cubicBezTo>
                  <a:pt x="5264024" y="4246846"/>
                  <a:pt x="4882606" y="4212432"/>
                  <a:pt x="4504462" y="4137049"/>
                </a:cubicBezTo>
                <a:cubicBezTo>
                  <a:pt x="3152309" y="3865017"/>
                  <a:pt x="2084992" y="3891239"/>
                  <a:pt x="930915" y="4766327"/>
                </a:cubicBezTo>
                <a:cubicBezTo>
                  <a:pt x="583464" y="5030575"/>
                  <a:pt x="281133" y="5332616"/>
                  <a:pt x="20468" y="564756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23346" y="423278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85251" y="397872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36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36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9" name="iṥ1ídê"/>
          <p:cNvSpPr/>
          <p:nvPr/>
        </p:nvSpPr>
        <p:spPr bwMode="auto">
          <a:xfrm rot="2776159">
            <a:off x="7856031" y="2866004"/>
            <a:ext cx="1623580" cy="1622993"/>
          </a:xfrm>
          <a:prstGeom prst="teardrop">
            <a:avLst>
              <a:gd name="adj" fmla="val 107722"/>
            </a:avLst>
          </a:pr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3810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8129482" y="3138970"/>
            <a:ext cx="1076672" cy="1077061"/>
          </a:xfrm>
          <a:prstGeom prst="ellipse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546029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926272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1306515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iŝliḓè"/>
          <p:cNvSpPr/>
          <p:nvPr/>
        </p:nvSpPr>
        <p:spPr bwMode="auto">
          <a:xfrm rot="2776159">
            <a:off x="6097790" y="2866004"/>
            <a:ext cx="1623580" cy="1622993"/>
          </a:xfrm>
          <a:prstGeom prst="teardrop">
            <a:avLst>
              <a:gd name="adj" fmla="val 107722"/>
            </a:avLst>
          </a:pr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3810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ïSlîḋe"/>
          <p:cNvSpPr/>
          <p:nvPr/>
        </p:nvSpPr>
        <p:spPr bwMode="auto">
          <a:xfrm rot="18823841" flipH="1">
            <a:off x="2710805" y="2866004"/>
            <a:ext cx="1623580" cy="1622993"/>
          </a:xfrm>
          <a:prstGeom prst="teardrop">
            <a:avLst>
              <a:gd name="adj" fmla="val 107722"/>
            </a:avLst>
          </a:pr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3810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84259" y="3138970"/>
            <a:ext cx="1076672" cy="1077061"/>
          </a:xfrm>
          <a:prstGeom prst="ellipse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371244" y="3138970"/>
            <a:ext cx="1076672" cy="1077061"/>
          </a:xfrm>
          <a:prstGeom prst="ellipse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ïSļídé"/>
          <p:cNvSpPr/>
          <p:nvPr/>
        </p:nvSpPr>
        <p:spPr bwMode="auto">
          <a:xfrm rot="18823841" flipH="1">
            <a:off x="4469047" y="2866004"/>
            <a:ext cx="1623580" cy="1622993"/>
          </a:xfrm>
          <a:prstGeom prst="teardrop">
            <a:avLst>
              <a:gd name="adj" fmla="val 107722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742501" y="3138970"/>
            <a:ext cx="1076672" cy="1077061"/>
          </a:xfrm>
          <a:prstGeom prst="ellipse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6" name="椭圆 3"/>
          <p:cNvSpPr/>
          <p:nvPr/>
        </p:nvSpPr>
        <p:spPr>
          <a:xfrm>
            <a:off x="3294025" y="3463737"/>
            <a:ext cx="457140" cy="427526"/>
          </a:xfrm>
          <a:custGeom>
            <a:avLst/>
            <a:gdLst>
              <a:gd name="connsiteX0" fmla="*/ 413768 w 605733"/>
              <a:gd name="connsiteY0" fmla="*/ 372108 h 566288"/>
              <a:gd name="connsiteX1" fmla="*/ 364641 w 605733"/>
              <a:gd name="connsiteY1" fmla="*/ 437088 h 566288"/>
              <a:gd name="connsiteX2" fmla="*/ 429710 w 605733"/>
              <a:gd name="connsiteY2" fmla="*/ 486147 h 566288"/>
              <a:gd name="connsiteX3" fmla="*/ 478837 w 605733"/>
              <a:gd name="connsiteY3" fmla="*/ 421168 h 566288"/>
              <a:gd name="connsiteX4" fmla="*/ 413768 w 605733"/>
              <a:gd name="connsiteY4" fmla="*/ 372108 h 566288"/>
              <a:gd name="connsiteX5" fmla="*/ 425372 w 605733"/>
              <a:gd name="connsiteY5" fmla="*/ 291859 h 566288"/>
              <a:gd name="connsiteX6" fmla="*/ 429276 w 605733"/>
              <a:gd name="connsiteY6" fmla="*/ 320125 h 566288"/>
              <a:gd name="connsiteX7" fmla="*/ 459424 w 605733"/>
              <a:gd name="connsiteY7" fmla="*/ 326623 h 566288"/>
              <a:gd name="connsiteX8" fmla="*/ 474607 w 605733"/>
              <a:gd name="connsiteY8" fmla="*/ 302364 h 566288"/>
              <a:gd name="connsiteX9" fmla="*/ 512781 w 605733"/>
              <a:gd name="connsiteY9" fmla="*/ 326298 h 566288"/>
              <a:gd name="connsiteX10" fmla="*/ 497598 w 605733"/>
              <a:gd name="connsiteY10" fmla="*/ 350557 h 566288"/>
              <a:gd name="connsiteX11" fmla="*/ 516576 w 605733"/>
              <a:gd name="connsiteY11" fmla="*/ 374708 h 566288"/>
              <a:gd name="connsiteX12" fmla="*/ 543797 w 605733"/>
              <a:gd name="connsiteY12" fmla="*/ 365935 h 566288"/>
              <a:gd name="connsiteX13" fmla="*/ 557678 w 605733"/>
              <a:gd name="connsiteY13" fmla="*/ 408822 h 566288"/>
              <a:gd name="connsiteX14" fmla="*/ 530458 w 605733"/>
              <a:gd name="connsiteY14" fmla="*/ 417594 h 566288"/>
              <a:gd name="connsiteX15" fmla="*/ 529373 w 605733"/>
              <a:gd name="connsiteY15" fmla="*/ 448351 h 566288"/>
              <a:gd name="connsiteX16" fmla="*/ 555834 w 605733"/>
              <a:gd name="connsiteY16" fmla="*/ 459072 h 566288"/>
              <a:gd name="connsiteX17" fmla="*/ 538917 w 605733"/>
              <a:gd name="connsiteY17" fmla="*/ 500876 h 566288"/>
              <a:gd name="connsiteX18" fmla="*/ 512347 w 605733"/>
              <a:gd name="connsiteY18" fmla="*/ 490154 h 566288"/>
              <a:gd name="connsiteX19" fmla="*/ 491742 w 605733"/>
              <a:gd name="connsiteY19" fmla="*/ 513005 h 566288"/>
              <a:gd name="connsiteX20" fmla="*/ 505189 w 605733"/>
              <a:gd name="connsiteY20" fmla="*/ 538239 h 566288"/>
              <a:gd name="connsiteX21" fmla="*/ 465281 w 605733"/>
              <a:gd name="connsiteY21" fmla="*/ 559357 h 566288"/>
              <a:gd name="connsiteX22" fmla="*/ 451942 w 605733"/>
              <a:gd name="connsiteY22" fmla="*/ 534123 h 566288"/>
              <a:gd name="connsiteX23" fmla="*/ 436867 w 605733"/>
              <a:gd name="connsiteY23" fmla="*/ 537264 h 566288"/>
              <a:gd name="connsiteX24" fmla="*/ 421359 w 605733"/>
              <a:gd name="connsiteY24" fmla="*/ 538347 h 566288"/>
              <a:gd name="connsiteX25" fmla="*/ 415395 w 605733"/>
              <a:gd name="connsiteY25" fmla="*/ 566288 h 566288"/>
              <a:gd name="connsiteX26" fmla="*/ 371257 w 605733"/>
              <a:gd name="connsiteY26" fmla="*/ 556866 h 566288"/>
              <a:gd name="connsiteX27" fmla="*/ 377330 w 605733"/>
              <a:gd name="connsiteY27" fmla="*/ 528925 h 566288"/>
              <a:gd name="connsiteX28" fmla="*/ 351194 w 605733"/>
              <a:gd name="connsiteY28" fmla="*/ 512572 h 566288"/>
              <a:gd name="connsiteX29" fmla="*/ 328637 w 605733"/>
              <a:gd name="connsiteY29" fmla="*/ 530116 h 566288"/>
              <a:gd name="connsiteX30" fmla="*/ 300874 w 605733"/>
              <a:gd name="connsiteY30" fmla="*/ 494594 h 566288"/>
              <a:gd name="connsiteX31" fmla="*/ 323431 w 605733"/>
              <a:gd name="connsiteY31" fmla="*/ 477050 h 566288"/>
              <a:gd name="connsiteX32" fmla="*/ 313996 w 605733"/>
              <a:gd name="connsiteY32" fmla="*/ 447809 h 566288"/>
              <a:gd name="connsiteX33" fmla="*/ 285366 w 605733"/>
              <a:gd name="connsiteY33" fmla="*/ 446726 h 566288"/>
              <a:gd name="connsiteX34" fmla="*/ 286993 w 605733"/>
              <a:gd name="connsiteY34" fmla="*/ 401674 h 566288"/>
              <a:gd name="connsiteX35" fmla="*/ 315623 w 605733"/>
              <a:gd name="connsiteY35" fmla="*/ 402757 h 566288"/>
              <a:gd name="connsiteX36" fmla="*/ 327227 w 605733"/>
              <a:gd name="connsiteY36" fmla="*/ 374274 h 566288"/>
              <a:gd name="connsiteX37" fmla="*/ 305971 w 605733"/>
              <a:gd name="connsiteY37" fmla="*/ 355105 h 566288"/>
              <a:gd name="connsiteX38" fmla="*/ 336228 w 605733"/>
              <a:gd name="connsiteY38" fmla="*/ 321641 h 566288"/>
              <a:gd name="connsiteX39" fmla="*/ 357375 w 605733"/>
              <a:gd name="connsiteY39" fmla="*/ 340810 h 566288"/>
              <a:gd name="connsiteX40" fmla="*/ 384596 w 605733"/>
              <a:gd name="connsiteY40" fmla="*/ 326298 h 566288"/>
              <a:gd name="connsiteX41" fmla="*/ 380691 w 605733"/>
              <a:gd name="connsiteY41" fmla="*/ 298140 h 566288"/>
              <a:gd name="connsiteX42" fmla="*/ 493913 w 605733"/>
              <a:gd name="connsiteY42" fmla="*/ 143612 h 566288"/>
              <a:gd name="connsiteX43" fmla="*/ 476678 w 605733"/>
              <a:gd name="connsiteY43" fmla="*/ 148804 h 566288"/>
              <a:gd name="connsiteX44" fmla="*/ 458133 w 605733"/>
              <a:gd name="connsiteY44" fmla="*/ 210417 h 566288"/>
              <a:gd name="connsiteX45" fmla="*/ 519733 w 605733"/>
              <a:gd name="connsiteY45" fmla="*/ 228825 h 566288"/>
              <a:gd name="connsiteX46" fmla="*/ 538277 w 605733"/>
              <a:gd name="connsiteY46" fmla="*/ 167320 h 566288"/>
              <a:gd name="connsiteX47" fmla="*/ 511260 w 605733"/>
              <a:gd name="connsiteY47" fmla="*/ 145353 h 566288"/>
              <a:gd name="connsiteX48" fmla="*/ 493913 w 605733"/>
              <a:gd name="connsiteY48" fmla="*/ 143612 h 566288"/>
              <a:gd name="connsiteX49" fmla="*/ 192063 w 605733"/>
              <a:gd name="connsiteY49" fmla="*/ 108838 h 566288"/>
              <a:gd name="connsiteX50" fmla="*/ 111485 w 605733"/>
              <a:gd name="connsiteY50" fmla="*/ 189193 h 566288"/>
              <a:gd name="connsiteX51" fmla="*/ 192063 w 605733"/>
              <a:gd name="connsiteY51" fmla="*/ 269657 h 566288"/>
              <a:gd name="connsiteX52" fmla="*/ 272532 w 605733"/>
              <a:gd name="connsiteY52" fmla="*/ 189193 h 566288"/>
              <a:gd name="connsiteX53" fmla="*/ 192063 w 605733"/>
              <a:gd name="connsiteY53" fmla="*/ 108838 h 566288"/>
              <a:gd name="connsiteX54" fmla="*/ 502489 w 605733"/>
              <a:gd name="connsiteY54" fmla="*/ 80586 h 566288"/>
              <a:gd name="connsiteX55" fmla="*/ 537301 w 605733"/>
              <a:gd name="connsiteY55" fmla="*/ 87841 h 566288"/>
              <a:gd name="connsiteX56" fmla="*/ 532746 w 605733"/>
              <a:gd name="connsiteY56" fmla="*/ 109822 h 566288"/>
              <a:gd name="connsiteX57" fmla="*/ 553460 w 605733"/>
              <a:gd name="connsiteY57" fmla="*/ 122600 h 566288"/>
              <a:gd name="connsiteX58" fmla="*/ 571138 w 605733"/>
              <a:gd name="connsiteY58" fmla="*/ 108631 h 566288"/>
              <a:gd name="connsiteX59" fmla="*/ 593261 w 605733"/>
              <a:gd name="connsiteY59" fmla="*/ 136568 h 566288"/>
              <a:gd name="connsiteX60" fmla="*/ 575584 w 605733"/>
              <a:gd name="connsiteY60" fmla="*/ 150536 h 566288"/>
              <a:gd name="connsiteX61" fmla="*/ 583175 w 605733"/>
              <a:gd name="connsiteY61" fmla="*/ 173601 h 566288"/>
              <a:gd name="connsiteX62" fmla="*/ 605733 w 605733"/>
              <a:gd name="connsiteY62" fmla="*/ 174250 h 566288"/>
              <a:gd name="connsiteX63" fmla="*/ 604649 w 605733"/>
              <a:gd name="connsiteY63" fmla="*/ 209767 h 566288"/>
              <a:gd name="connsiteX64" fmla="*/ 582091 w 605733"/>
              <a:gd name="connsiteY64" fmla="*/ 209117 h 566288"/>
              <a:gd name="connsiteX65" fmla="*/ 573090 w 605733"/>
              <a:gd name="connsiteY65" fmla="*/ 231640 h 566288"/>
              <a:gd name="connsiteX66" fmla="*/ 590008 w 605733"/>
              <a:gd name="connsiteY66" fmla="*/ 246691 h 566288"/>
              <a:gd name="connsiteX67" fmla="*/ 566257 w 605733"/>
              <a:gd name="connsiteY67" fmla="*/ 273221 h 566288"/>
              <a:gd name="connsiteX68" fmla="*/ 549448 w 605733"/>
              <a:gd name="connsiteY68" fmla="*/ 258278 h 566288"/>
              <a:gd name="connsiteX69" fmla="*/ 539145 w 605733"/>
              <a:gd name="connsiteY69" fmla="*/ 264775 h 566288"/>
              <a:gd name="connsiteX70" fmla="*/ 528083 w 605733"/>
              <a:gd name="connsiteY70" fmla="*/ 269756 h 566288"/>
              <a:gd name="connsiteX71" fmla="*/ 531337 w 605733"/>
              <a:gd name="connsiteY71" fmla="*/ 292062 h 566288"/>
              <a:gd name="connsiteX72" fmla="*/ 495982 w 605733"/>
              <a:gd name="connsiteY72" fmla="*/ 297151 h 566288"/>
              <a:gd name="connsiteX73" fmla="*/ 492729 w 605733"/>
              <a:gd name="connsiteY73" fmla="*/ 274845 h 566288"/>
              <a:gd name="connsiteX74" fmla="*/ 468978 w 605733"/>
              <a:gd name="connsiteY74" fmla="*/ 269972 h 566288"/>
              <a:gd name="connsiteX75" fmla="*/ 457157 w 605733"/>
              <a:gd name="connsiteY75" fmla="*/ 289138 h 566288"/>
              <a:gd name="connsiteX76" fmla="*/ 426791 w 605733"/>
              <a:gd name="connsiteY76" fmla="*/ 270405 h 566288"/>
              <a:gd name="connsiteX77" fmla="*/ 438612 w 605733"/>
              <a:gd name="connsiteY77" fmla="*/ 251347 h 566288"/>
              <a:gd name="connsiteX78" fmla="*/ 423538 w 605733"/>
              <a:gd name="connsiteY78" fmla="*/ 232290 h 566288"/>
              <a:gd name="connsiteX79" fmla="*/ 402173 w 605733"/>
              <a:gd name="connsiteY79" fmla="*/ 239328 h 566288"/>
              <a:gd name="connsiteX80" fmla="*/ 391003 w 605733"/>
              <a:gd name="connsiteY80" fmla="*/ 205544 h 566288"/>
              <a:gd name="connsiteX81" fmla="*/ 412368 w 605733"/>
              <a:gd name="connsiteY81" fmla="*/ 198506 h 566288"/>
              <a:gd name="connsiteX82" fmla="*/ 413127 w 605733"/>
              <a:gd name="connsiteY82" fmla="*/ 174250 h 566288"/>
              <a:gd name="connsiteX83" fmla="*/ 392196 w 605733"/>
              <a:gd name="connsiteY83" fmla="*/ 165913 h 566288"/>
              <a:gd name="connsiteX84" fmla="*/ 405318 w 605733"/>
              <a:gd name="connsiteY84" fmla="*/ 132778 h 566288"/>
              <a:gd name="connsiteX85" fmla="*/ 426249 w 605733"/>
              <a:gd name="connsiteY85" fmla="*/ 141116 h 566288"/>
              <a:gd name="connsiteX86" fmla="*/ 442408 w 605733"/>
              <a:gd name="connsiteY86" fmla="*/ 123033 h 566288"/>
              <a:gd name="connsiteX87" fmla="*/ 431780 w 605733"/>
              <a:gd name="connsiteY87" fmla="*/ 103217 h 566288"/>
              <a:gd name="connsiteX88" fmla="*/ 463122 w 605733"/>
              <a:gd name="connsiteY88" fmla="*/ 86325 h 566288"/>
              <a:gd name="connsiteX89" fmla="*/ 473858 w 605733"/>
              <a:gd name="connsiteY89" fmla="*/ 106141 h 566288"/>
              <a:gd name="connsiteX90" fmla="*/ 497934 w 605733"/>
              <a:gd name="connsiteY90" fmla="*/ 102676 h 566288"/>
              <a:gd name="connsiteX91" fmla="*/ 160504 w 605733"/>
              <a:gd name="connsiteY91" fmla="*/ 0 h 566288"/>
              <a:gd name="connsiteX92" fmla="*/ 223513 w 605733"/>
              <a:gd name="connsiteY92" fmla="*/ 0 h 566288"/>
              <a:gd name="connsiteX93" fmla="*/ 223513 w 605733"/>
              <a:gd name="connsiteY93" fmla="*/ 39853 h 566288"/>
              <a:gd name="connsiteX94" fmla="*/ 263964 w 605733"/>
              <a:gd name="connsiteY94" fmla="*/ 54581 h 566288"/>
              <a:gd name="connsiteX95" fmla="*/ 289667 w 605733"/>
              <a:gd name="connsiteY95" fmla="*/ 24042 h 566288"/>
              <a:gd name="connsiteX96" fmla="*/ 337926 w 605733"/>
              <a:gd name="connsiteY96" fmla="*/ 64545 h 566288"/>
              <a:gd name="connsiteX97" fmla="*/ 312224 w 605733"/>
              <a:gd name="connsiteY97" fmla="*/ 95084 h 566288"/>
              <a:gd name="connsiteX98" fmla="*/ 333805 w 605733"/>
              <a:gd name="connsiteY98" fmla="*/ 132230 h 566288"/>
              <a:gd name="connsiteX99" fmla="*/ 373064 w 605733"/>
              <a:gd name="connsiteY99" fmla="*/ 125407 h 566288"/>
              <a:gd name="connsiteX100" fmla="*/ 384017 w 605733"/>
              <a:gd name="connsiteY100" fmla="*/ 187352 h 566288"/>
              <a:gd name="connsiteX101" fmla="*/ 344759 w 605733"/>
              <a:gd name="connsiteY101" fmla="*/ 194283 h 566288"/>
              <a:gd name="connsiteX102" fmla="*/ 337276 w 605733"/>
              <a:gd name="connsiteY102" fmla="*/ 236627 h 566288"/>
              <a:gd name="connsiteX103" fmla="*/ 371871 w 605733"/>
              <a:gd name="connsiteY103" fmla="*/ 256554 h 566288"/>
              <a:gd name="connsiteX104" fmla="*/ 340312 w 605733"/>
              <a:gd name="connsiteY104" fmla="*/ 311027 h 566288"/>
              <a:gd name="connsiteX105" fmla="*/ 305717 w 605733"/>
              <a:gd name="connsiteY105" fmla="*/ 291100 h 566288"/>
              <a:gd name="connsiteX106" fmla="*/ 272749 w 605733"/>
              <a:gd name="connsiteY106" fmla="*/ 318716 h 566288"/>
              <a:gd name="connsiteX107" fmla="*/ 286413 w 605733"/>
              <a:gd name="connsiteY107" fmla="*/ 356186 h 566288"/>
              <a:gd name="connsiteX108" fmla="*/ 227200 w 605733"/>
              <a:gd name="connsiteY108" fmla="*/ 377737 h 566288"/>
              <a:gd name="connsiteX109" fmla="*/ 213536 w 605733"/>
              <a:gd name="connsiteY109" fmla="*/ 340267 h 566288"/>
              <a:gd name="connsiteX110" fmla="*/ 192063 w 605733"/>
              <a:gd name="connsiteY110" fmla="*/ 341783 h 566288"/>
              <a:gd name="connsiteX111" fmla="*/ 170481 w 605733"/>
              <a:gd name="connsiteY111" fmla="*/ 340267 h 566288"/>
              <a:gd name="connsiteX112" fmla="*/ 156817 w 605733"/>
              <a:gd name="connsiteY112" fmla="*/ 377737 h 566288"/>
              <a:gd name="connsiteX113" fmla="*/ 97604 w 605733"/>
              <a:gd name="connsiteY113" fmla="*/ 356186 h 566288"/>
              <a:gd name="connsiteX114" fmla="*/ 111268 w 605733"/>
              <a:gd name="connsiteY114" fmla="*/ 318716 h 566288"/>
              <a:gd name="connsiteX115" fmla="*/ 78408 w 605733"/>
              <a:gd name="connsiteY115" fmla="*/ 291100 h 566288"/>
              <a:gd name="connsiteX116" fmla="*/ 43705 w 605733"/>
              <a:gd name="connsiteY116" fmla="*/ 311027 h 566288"/>
              <a:gd name="connsiteX117" fmla="*/ 12255 w 605733"/>
              <a:gd name="connsiteY117" fmla="*/ 256554 h 566288"/>
              <a:gd name="connsiteX118" fmla="*/ 46741 w 605733"/>
              <a:gd name="connsiteY118" fmla="*/ 236627 h 566288"/>
              <a:gd name="connsiteX119" fmla="*/ 39258 w 605733"/>
              <a:gd name="connsiteY119" fmla="*/ 194283 h 566288"/>
              <a:gd name="connsiteX120" fmla="*/ 0 w 605733"/>
              <a:gd name="connsiteY120" fmla="*/ 187352 h 566288"/>
              <a:gd name="connsiteX121" fmla="*/ 10953 w 605733"/>
              <a:gd name="connsiteY121" fmla="*/ 125407 h 566288"/>
              <a:gd name="connsiteX122" fmla="*/ 50212 w 605733"/>
              <a:gd name="connsiteY122" fmla="*/ 132230 h 566288"/>
              <a:gd name="connsiteX123" fmla="*/ 71793 w 605733"/>
              <a:gd name="connsiteY123" fmla="*/ 95084 h 566288"/>
              <a:gd name="connsiteX124" fmla="*/ 46091 w 605733"/>
              <a:gd name="connsiteY124" fmla="*/ 64545 h 566288"/>
              <a:gd name="connsiteX125" fmla="*/ 94459 w 605733"/>
              <a:gd name="connsiteY125" fmla="*/ 24042 h 566288"/>
              <a:gd name="connsiteX126" fmla="*/ 120053 w 605733"/>
              <a:gd name="connsiteY126" fmla="*/ 54581 h 566288"/>
              <a:gd name="connsiteX127" fmla="*/ 160504 w 605733"/>
              <a:gd name="connsiteY127" fmla="*/ 39853 h 5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05733" h="566288">
                <a:moveTo>
                  <a:pt x="413768" y="372108"/>
                </a:moveTo>
                <a:cubicBezTo>
                  <a:pt x="382318" y="376440"/>
                  <a:pt x="360195" y="405573"/>
                  <a:pt x="364641" y="437088"/>
                </a:cubicBezTo>
                <a:cubicBezTo>
                  <a:pt x="368979" y="468494"/>
                  <a:pt x="398152" y="490479"/>
                  <a:pt x="429710" y="486147"/>
                </a:cubicBezTo>
                <a:cubicBezTo>
                  <a:pt x="461160" y="481707"/>
                  <a:pt x="483174" y="452574"/>
                  <a:pt x="478837" y="421168"/>
                </a:cubicBezTo>
                <a:cubicBezTo>
                  <a:pt x="474390" y="389761"/>
                  <a:pt x="445218" y="367776"/>
                  <a:pt x="413768" y="372108"/>
                </a:cubicBezTo>
                <a:close/>
                <a:moveTo>
                  <a:pt x="425372" y="291859"/>
                </a:moveTo>
                <a:lnTo>
                  <a:pt x="429276" y="320125"/>
                </a:lnTo>
                <a:cubicBezTo>
                  <a:pt x="439795" y="320883"/>
                  <a:pt x="449881" y="323049"/>
                  <a:pt x="459424" y="326623"/>
                </a:cubicBezTo>
                <a:lnTo>
                  <a:pt x="474607" y="302364"/>
                </a:lnTo>
                <a:lnTo>
                  <a:pt x="512781" y="326298"/>
                </a:lnTo>
                <a:lnTo>
                  <a:pt x="497598" y="350557"/>
                </a:lnTo>
                <a:cubicBezTo>
                  <a:pt x="504972" y="357596"/>
                  <a:pt x="511371" y="365719"/>
                  <a:pt x="516576" y="374708"/>
                </a:cubicBezTo>
                <a:lnTo>
                  <a:pt x="543797" y="365935"/>
                </a:lnTo>
                <a:lnTo>
                  <a:pt x="557678" y="408822"/>
                </a:lnTo>
                <a:lnTo>
                  <a:pt x="530458" y="417594"/>
                </a:lnTo>
                <a:cubicBezTo>
                  <a:pt x="531651" y="428099"/>
                  <a:pt x="531217" y="438495"/>
                  <a:pt x="529373" y="448351"/>
                </a:cubicBezTo>
                <a:lnTo>
                  <a:pt x="555834" y="459072"/>
                </a:lnTo>
                <a:lnTo>
                  <a:pt x="538917" y="500876"/>
                </a:lnTo>
                <a:lnTo>
                  <a:pt x="512347" y="490154"/>
                </a:lnTo>
                <a:cubicBezTo>
                  <a:pt x="506599" y="498601"/>
                  <a:pt x="499659" y="506291"/>
                  <a:pt x="491742" y="513005"/>
                </a:cubicBezTo>
                <a:lnTo>
                  <a:pt x="505189" y="538239"/>
                </a:lnTo>
                <a:lnTo>
                  <a:pt x="465281" y="559357"/>
                </a:lnTo>
                <a:lnTo>
                  <a:pt x="451942" y="534123"/>
                </a:lnTo>
                <a:cubicBezTo>
                  <a:pt x="447061" y="535531"/>
                  <a:pt x="441964" y="536614"/>
                  <a:pt x="436867" y="537264"/>
                </a:cubicBezTo>
                <a:cubicBezTo>
                  <a:pt x="431662" y="538022"/>
                  <a:pt x="426456" y="538347"/>
                  <a:pt x="421359" y="538347"/>
                </a:cubicBezTo>
                <a:lnTo>
                  <a:pt x="415395" y="566288"/>
                </a:lnTo>
                <a:lnTo>
                  <a:pt x="371257" y="556866"/>
                </a:lnTo>
                <a:lnTo>
                  <a:pt x="377330" y="528925"/>
                </a:lnTo>
                <a:cubicBezTo>
                  <a:pt x="367895" y="524701"/>
                  <a:pt x="359110" y="519178"/>
                  <a:pt x="351194" y="512572"/>
                </a:cubicBezTo>
                <a:lnTo>
                  <a:pt x="328637" y="530116"/>
                </a:lnTo>
                <a:lnTo>
                  <a:pt x="300874" y="494594"/>
                </a:lnTo>
                <a:lnTo>
                  <a:pt x="323431" y="477050"/>
                </a:lnTo>
                <a:cubicBezTo>
                  <a:pt x="318985" y="467953"/>
                  <a:pt x="315731" y="458206"/>
                  <a:pt x="313996" y="447809"/>
                </a:cubicBezTo>
                <a:lnTo>
                  <a:pt x="285366" y="446726"/>
                </a:lnTo>
                <a:lnTo>
                  <a:pt x="286993" y="401674"/>
                </a:lnTo>
                <a:lnTo>
                  <a:pt x="315623" y="402757"/>
                </a:lnTo>
                <a:cubicBezTo>
                  <a:pt x="318117" y="392685"/>
                  <a:pt x="322021" y="383047"/>
                  <a:pt x="327227" y="374274"/>
                </a:cubicBezTo>
                <a:lnTo>
                  <a:pt x="305971" y="355105"/>
                </a:lnTo>
                <a:lnTo>
                  <a:pt x="336228" y="321641"/>
                </a:lnTo>
                <a:lnTo>
                  <a:pt x="357375" y="340810"/>
                </a:lnTo>
                <a:cubicBezTo>
                  <a:pt x="365617" y="334745"/>
                  <a:pt x="374727" y="329872"/>
                  <a:pt x="384596" y="326298"/>
                </a:cubicBezTo>
                <a:lnTo>
                  <a:pt x="380691" y="298140"/>
                </a:lnTo>
                <a:close/>
                <a:moveTo>
                  <a:pt x="493913" y="143612"/>
                </a:moveTo>
                <a:cubicBezTo>
                  <a:pt x="488038" y="144155"/>
                  <a:pt x="482182" y="145854"/>
                  <a:pt x="476678" y="148804"/>
                </a:cubicBezTo>
                <a:cubicBezTo>
                  <a:pt x="454554" y="160715"/>
                  <a:pt x="446204" y="188327"/>
                  <a:pt x="458133" y="210417"/>
                </a:cubicBezTo>
                <a:cubicBezTo>
                  <a:pt x="470063" y="232398"/>
                  <a:pt x="497717" y="240736"/>
                  <a:pt x="519733" y="228825"/>
                </a:cubicBezTo>
                <a:cubicBezTo>
                  <a:pt x="541856" y="217022"/>
                  <a:pt x="550207" y="189410"/>
                  <a:pt x="538277" y="167320"/>
                </a:cubicBezTo>
                <a:cubicBezTo>
                  <a:pt x="532313" y="156276"/>
                  <a:pt x="522417" y="148696"/>
                  <a:pt x="511260" y="145353"/>
                </a:cubicBezTo>
                <a:cubicBezTo>
                  <a:pt x="505681" y="143681"/>
                  <a:pt x="499788" y="143069"/>
                  <a:pt x="493913" y="143612"/>
                </a:cubicBezTo>
                <a:close/>
                <a:moveTo>
                  <a:pt x="192063" y="108838"/>
                </a:moveTo>
                <a:cubicBezTo>
                  <a:pt x="147599" y="108838"/>
                  <a:pt x="111485" y="144900"/>
                  <a:pt x="111485" y="189193"/>
                </a:cubicBezTo>
                <a:cubicBezTo>
                  <a:pt x="111485" y="233595"/>
                  <a:pt x="147599" y="269657"/>
                  <a:pt x="192063" y="269657"/>
                </a:cubicBezTo>
                <a:cubicBezTo>
                  <a:pt x="236418" y="269657"/>
                  <a:pt x="272532" y="233595"/>
                  <a:pt x="272532" y="189193"/>
                </a:cubicBezTo>
                <a:cubicBezTo>
                  <a:pt x="272532" y="144900"/>
                  <a:pt x="236418" y="108838"/>
                  <a:pt x="192063" y="108838"/>
                </a:cubicBezTo>
                <a:close/>
                <a:moveTo>
                  <a:pt x="502489" y="80586"/>
                </a:moveTo>
                <a:lnTo>
                  <a:pt x="537301" y="87841"/>
                </a:lnTo>
                <a:lnTo>
                  <a:pt x="532746" y="109822"/>
                </a:lnTo>
                <a:cubicBezTo>
                  <a:pt x="540229" y="113071"/>
                  <a:pt x="547170" y="117402"/>
                  <a:pt x="553460" y="122600"/>
                </a:cubicBezTo>
                <a:lnTo>
                  <a:pt x="571138" y="108631"/>
                </a:lnTo>
                <a:lnTo>
                  <a:pt x="593261" y="136568"/>
                </a:lnTo>
                <a:lnTo>
                  <a:pt x="575584" y="150536"/>
                </a:lnTo>
                <a:cubicBezTo>
                  <a:pt x="579271" y="158008"/>
                  <a:pt x="581766" y="165696"/>
                  <a:pt x="583175" y="173601"/>
                </a:cubicBezTo>
                <a:lnTo>
                  <a:pt x="605733" y="174250"/>
                </a:lnTo>
                <a:lnTo>
                  <a:pt x="604649" y="209767"/>
                </a:lnTo>
                <a:lnTo>
                  <a:pt x="582091" y="209117"/>
                </a:lnTo>
                <a:cubicBezTo>
                  <a:pt x="580139" y="217022"/>
                  <a:pt x="577211" y="224602"/>
                  <a:pt x="573090" y="231640"/>
                </a:cubicBezTo>
                <a:lnTo>
                  <a:pt x="590008" y="246691"/>
                </a:lnTo>
                <a:lnTo>
                  <a:pt x="566257" y="273221"/>
                </a:lnTo>
                <a:lnTo>
                  <a:pt x="549448" y="258278"/>
                </a:lnTo>
                <a:cubicBezTo>
                  <a:pt x="546194" y="260660"/>
                  <a:pt x="542832" y="262825"/>
                  <a:pt x="539145" y="264775"/>
                </a:cubicBezTo>
                <a:cubicBezTo>
                  <a:pt x="535566" y="266724"/>
                  <a:pt x="531770" y="268348"/>
                  <a:pt x="528083" y="269756"/>
                </a:cubicBezTo>
                <a:lnTo>
                  <a:pt x="531337" y="292062"/>
                </a:lnTo>
                <a:lnTo>
                  <a:pt x="495982" y="297151"/>
                </a:lnTo>
                <a:lnTo>
                  <a:pt x="492729" y="274845"/>
                </a:lnTo>
                <a:cubicBezTo>
                  <a:pt x="484595" y="274412"/>
                  <a:pt x="476678" y="272679"/>
                  <a:pt x="468978" y="269972"/>
                </a:cubicBezTo>
                <a:lnTo>
                  <a:pt x="457157" y="289138"/>
                </a:lnTo>
                <a:lnTo>
                  <a:pt x="426791" y="270405"/>
                </a:lnTo>
                <a:lnTo>
                  <a:pt x="438612" y="251347"/>
                </a:lnTo>
                <a:cubicBezTo>
                  <a:pt x="432865" y="245825"/>
                  <a:pt x="427767" y="239436"/>
                  <a:pt x="423538" y="232290"/>
                </a:cubicBezTo>
                <a:lnTo>
                  <a:pt x="402173" y="239328"/>
                </a:lnTo>
                <a:lnTo>
                  <a:pt x="391003" y="205544"/>
                </a:lnTo>
                <a:lnTo>
                  <a:pt x="412368" y="198506"/>
                </a:lnTo>
                <a:cubicBezTo>
                  <a:pt x="411500" y="190276"/>
                  <a:pt x="411717" y="182155"/>
                  <a:pt x="413127" y="174250"/>
                </a:cubicBezTo>
                <a:lnTo>
                  <a:pt x="392196" y="165913"/>
                </a:lnTo>
                <a:lnTo>
                  <a:pt x="405318" y="132778"/>
                </a:lnTo>
                <a:lnTo>
                  <a:pt x="426249" y="141116"/>
                </a:lnTo>
                <a:cubicBezTo>
                  <a:pt x="430696" y="134402"/>
                  <a:pt x="436118" y="128339"/>
                  <a:pt x="442408" y="123033"/>
                </a:cubicBezTo>
                <a:lnTo>
                  <a:pt x="431780" y="103217"/>
                </a:lnTo>
                <a:lnTo>
                  <a:pt x="463122" y="86325"/>
                </a:lnTo>
                <a:lnTo>
                  <a:pt x="473858" y="106141"/>
                </a:lnTo>
                <a:cubicBezTo>
                  <a:pt x="481775" y="103758"/>
                  <a:pt x="489800" y="102676"/>
                  <a:pt x="497934" y="102676"/>
                </a:cubicBezTo>
                <a:close/>
                <a:moveTo>
                  <a:pt x="160504" y="0"/>
                </a:moveTo>
                <a:lnTo>
                  <a:pt x="223513" y="0"/>
                </a:lnTo>
                <a:lnTo>
                  <a:pt x="223513" y="39853"/>
                </a:lnTo>
                <a:cubicBezTo>
                  <a:pt x="237828" y="42885"/>
                  <a:pt x="251384" y="47867"/>
                  <a:pt x="263964" y="54581"/>
                </a:cubicBezTo>
                <a:lnTo>
                  <a:pt x="289667" y="24042"/>
                </a:lnTo>
                <a:lnTo>
                  <a:pt x="337926" y="64545"/>
                </a:lnTo>
                <a:lnTo>
                  <a:pt x="312224" y="95084"/>
                </a:lnTo>
                <a:cubicBezTo>
                  <a:pt x="321117" y="106347"/>
                  <a:pt x="328383" y="118801"/>
                  <a:pt x="333805" y="132230"/>
                </a:cubicBezTo>
                <a:lnTo>
                  <a:pt x="373064" y="125407"/>
                </a:lnTo>
                <a:lnTo>
                  <a:pt x="384017" y="187352"/>
                </a:lnTo>
                <a:lnTo>
                  <a:pt x="344759" y="194283"/>
                </a:lnTo>
                <a:cubicBezTo>
                  <a:pt x="344216" y="209012"/>
                  <a:pt x="341614" y="223198"/>
                  <a:pt x="337276" y="236627"/>
                </a:cubicBezTo>
                <a:lnTo>
                  <a:pt x="371871" y="256554"/>
                </a:lnTo>
                <a:lnTo>
                  <a:pt x="340312" y="311027"/>
                </a:lnTo>
                <a:lnTo>
                  <a:pt x="305717" y="291100"/>
                </a:lnTo>
                <a:cubicBezTo>
                  <a:pt x="296065" y="301713"/>
                  <a:pt x="285003" y="311027"/>
                  <a:pt x="272749" y="318716"/>
                </a:cubicBezTo>
                <a:lnTo>
                  <a:pt x="286413" y="356186"/>
                </a:lnTo>
                <a:lnTo>
                  <a:pt x="227200" y="377737"/>
                </a:lnTo>
                <a:lnTo>
                  <a:pt x="213536" y="340267"/>
                </a:lnTo>
                <a:cubicBezTo>
                  <a:pt x="206486" y="341241"/>
                  <a:pt x="199329" y="341783"/>
                  <a:pt x="192063" y="341783"/>
                </a:cubicBezTo>
                <a:cubicBezTo>
                  <a:pt x="184688" y="341783"/>
                  <a:pt x="177531" y="341241"/>
                  <a:pt x="170481" y="340267"/>
                </a:cubicBezTo>
                <a:lnTo>
                  <a:pt x="156817" y="377737"/>
                </a:lnTo>
                <a:lnTo>
                  <a:pt x="97604" y="356186"/>
                </a:lnTo>
                <a:lnTo>
                  <a:pt x="111268" y="318716"/>
                </a:lnTo>
                <a:cubicBezTo>
                  <a:pt x="99014" y="311027"/>
                  <a:pt x="87952" y="301713"/>
                  <a:pt x="78408" y="291100"/>
                </a:cubicBezTo>
                <a:lnTo>
                  <a:pt x="43705" y="311027"/>
                </a:lnTo>
                <a:lnTo>
                  <a:pt x="12255" y="256554"/>
                </a:lnTo>
                <a:lnTo>
                  <a:pt x="46741" y="236627"/>
                </a:lnTo>
                <a:cubicBezTo>
                  <a:pt x="42403" y="223198"/>
                  <a:pt x="39801" y="209012"/>
                  <a:pt x="39258" y="194283"/>
                </a:cubicBezTo>
                <a:lnTo>
                  <a:pt x="0" y="187352"/>
                </a:lnTo>
                <a:lnTo>
                  <a:pt x="10953" y="125407"/>
                </a:lnTo>
                <a:lnTo>
                  <a:pt x="50212" y="132230"/>
                </a:lnTo>
                <a:cubicBezTo>
                  <a:pt x="55634" y="118801"/>
                  <a:pt x="63009" y="106347"/>
                  <a:pt x="71793" y="95084"/>
                </a:cubicBezTo>
                <a:lnTo>
                  <a:pt x="46091" y="64545"/>
                </a:lnTo>
                <a:lnTo>
                  <a:pt x="94459" y="24042"/>
                </a:lnTo>
                <a:lnTo>
                  <a:pt x="120053" y="54581"/>
                </a:lnTo>
                <a:cubicBezTo>
                  <a:pt x="132633" y="47867"/>
                  <a:pt x="146189" y="42885"/>
                  <a:pt x="160504" y="3985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7" name="椭圆 40"/>
          <p:cNvSpPr/>
          <p:nvPr/>
        </p:nvSpPr>
        <p:spPr>
          <a:xfrm>
            <a:off x="5055965" y="3452231"/>
            <a:ext cx="457140" cy="450538"/>
          </a:xfrm>
          <a:custGeom>
            <a:avLst/>
            <a:gdLst>
              <a:gd name="connsiteX0" fmla="*/ 203383 w 577086"/>
              <a:gd name="connsiteY0" fmla="*/ 317788 h 568546"/>
              <a:gd name="connsiteX1" fmla="*/ 214906 w 577086"/>
              <a:gd name="connsiteY1" fmla="*/ 322734 h 568546"/>
              <a:gd name="connsiteX2" fmla="*/ 243154 w 577086"/>
              <a:gd name="connsiteY2" fmla="*/ 350782 h 568546"/>
              <a:gd name="connsiteX3" fmla="*/ 243913 w 577086"/>
              <a:gd name="connsiteY3" fmla="*/ 374131 h 568546"/>
              <a:gd name="connsiteX4" fmla="*/ 76857 w 577086"/>
              <a:gd name="connsiteY4" fmla="*/ 560161 h 568546"/>
              <a:gd name="connsiteX5" fmla="*/ 55140 w 577086"/>
              <a:gd name="connsiteY5" fmla="*/ 560919 h 568546"/>
              <a:gd name="connsiteX6" fmla="*/ 4416 w 577086"/>
              <a:gd name="connsiteY6" fmla="*/ 510280 h 568546"/>
              <a:gd name="connsiteX7" fmla="*/ 5175 w 577086"/>
              <a:gd name="connsiteY7" fmla="*/ 488599 h 568546"/>
              <a:gd name="connsiteX8" fmla="*/ 191518 w 577086"/>
              <a:gd name="connsiteY8" fmla="*/ 321824 h 568546"/>
              <a:gd name="connsiteX9" fmla="*/ 203383 w 577086"/>
              <a:gd name="connsiteY9" fmla="*/ 317788 h 568546"/>
              <a:gd name="connsiteX10" fmla="*/ 356692 w 577086"/>
              <a:gd name="connsiteY10" fmla="*/ 280921 h 568546"/>
              <a:gd name="connsiteX11" fmla="*/ 428814 w 577086"/>
              <a:gd name="connsiteY11" fmla="*/ 352941 h 568546"/>
              <a:gd name="connsiteX12" fmla="*/ 462824 w 577086"/>
              <a:gd name="connsiteY12" fmla="*/ 347634 h 568546"/>
              <a:gd name="connsiteX13" fmla="*/ 540867 w 577086"/>
              <a:gd name="connsiteY13" fmla="*/ 379929 h 568546"/>
              <a:gd name="connsiteX14" fmla="*/ 562428 w 577086"/>
              <a:gd name="connsiteY14" fmla="*/ 505623 h 568546"/>
              <a:gd name="connsiteX15" fmla="*/ 556810 w 577086"/>
              <a:gd name="connsiteY15" fmla="*/ 509869 h 568546"/>
              <a:gd name="connsiteX16" fmla="*/ 550129 w 577086"/>
              <a:gd name="connsiteY16" fmla="*/ 507746 h 568546"/>
              <a:gd name="connsiteX17" fmla="*/ 481500 w 577086"/>
              <a:gd name="connsiteY17" fmla="*/ 439213 h 568546"/>
              <a:gd name="connsiteX18" fmla="*/ 443693 w 577086"/>
              <a:gd name="connsiteY18" fmla="*/ 439213 h 568546"/>
              <a:gd name="connsiteX19" fmla="*/ 435798 w 577086"/>
              <a:gd name="connsiteY19" fmla="*/ 458166 h 568546"/>
              <a:gd name="connsiteX20" fmla="*/ 443693 w 577086"/>
              <a:gd name="connsiteY20" fmla="*/ 476967 h 568546"/>
              <a:gd name="connsiteX21" fmla="*/ 512323 w 577086"/>
              <a:gd name="connsiteY21" fmla="*/ 545500 h 568546"/>
              <a:gd name="connsiteX22" fmla="*/ 514448 w 577086"/>
              <a:gd name="connsiteY22" fmla="*/ 552171 h 568546"/>
              <a:gd name="connsiteX23" fmla="*/ 510197 w 577086"/>
              <a:gd name="connsiteY23" fmla="*/ 557781 h 568546"/>
              <a:gd name="connsiteX24" fmla="*/ 462369 w 577086"/>
              <a:gd name="connsiteY24" fmla="*/ 568546 h 568546"/>
              <a:gd name="connsiteX25" fmla="*/ 384326 w 577086"/>
              <a:gd name="connsiteY25" fmla="*/ 536251 h 568546"/>
              <a:gd name="connsiteX26" fmla="*/ 357299 w 577086"/>
              <a:gd name="connsiteY26" fmla="*/ 424354 h 568546"/>
              <a:gd name="connsiteX27" fmla="*/ 285178 w 577086"/>
              <a:gd name="connsiteY27" fmla="*/ 352334 h 568546"/>
              <a:gd name="connsiteX28" fmla="*/ 314464 w 577086"/>
              <a:gd name="connsiteY28" fmla="*/ 3107 h 568546"/>
              <a:gd name="connsiteX29" fmla="*/ 487614 w 577086"/>
              <a:gd name="connsiteY29" fmla="*/ 97642 h 568546"/>
              <a:gd name="connsiteX30" fmla="*/ 523904 w 577086"/>
              <a:gd name="connsiteY30" fmla="*/ 165868 h 568546"/>
              <a:gd name="connsiteX31" fmla="*/ 538481 w 577086"/>
              <a:gd name="connsiteY31" fmla="*/ 192855 h 568546"/>
              <a:gd name="connsiteX32" fmla="*/ 545769 w 577086"/>
              <a:gd name="connsiteY32" fmla="*/ 185577 h 568546"/>
              <a:gd name="connsiteX33" fmla="*/ 571734 w 577086"/>
              <a:gd name="connsiteY33" fmla="*/ 185577 h 568546"/>
              <a:gd name="connsiteX34" fmla="*/ 571734 w 577086"/>
              <a:gd name="connsiteY34" fmla="*/ 211503 h 568546"/>
              <a:gd name="connsiteX35" fmla="*/ 528459 w 577086"/>
              <a:gd name="connsiteY35" fmla="*/ 254712 h 568546"/>
              <a:gd name="connsiteX36" fmla="*/ 502494 w 577086"/>
              <a:gd name="connsiteY36" fmla="*/ 254712 h 568546"/>
              <a:gd name="connsiteX37" fmla="*/ 502494 w 577086"/>
              <a:gd name="connsiteY37" fmla="*/ 228787 h 568546"/>
              <a:gd name="connsiteX38" fmla="*/ 507961 w 577086"/>
              <a:gd name="connsiteY38" fmla="*/ 223329 h 568546"/>
              <a:gd name="connsiteX39" fmla="*/ 507657 w 577086"/>
              <a:gd name="connsiteY39" fmla="*/ 223177 h 568546"/>
              <a:gd name="connsiteX40" fmla="*/ 455271 w 577086"/>
              <a:gd name="connsiteY40" fmla="*/ 190732 h 568546"/>
              <a:gd name="connsiteX41" fmla="*/ 433406 w 577086"/>
              <a:gd name="connsiteY41" fmla="*/ 185274 h 568546"/>
              <a:gd name="connsiteX42" fmla="*/ 426877 w 577086"/>
              <a:gd name="connsiteY42" fmla="*/ 178603 h 568546"/>
              <a:gd name="connsiteX43" fmla="*/ 259243 w 577086"/>
              <a:gd name="connsiteY43" fmla="*/ 345983 h 568546"/>
              <a:gd name="connsiteX44" fmla="*/ 254384 w 577086"/>
              <a:gd name="connsiteY44" fmla="*/ 339615 h 568546"/>
              <a:gd name="connsiteX45" fmla="*/ 226141 w 577086"/>
              <a:gd name="connsiteY45" fmla="*/ 311415 h 568546"/>
              <a:gd name="connsiteX46" fmla="*/ 219764 w 577086"/>
              <a:gd name="connsiteY46" fmla="*/ 306564 h 568546"/>
              <a:gd name="connsiteX47" fmla="*/ 387398 w 577086"/>
              <a:gd name="connsiteY47" fmla="*/ 139184 h 568546"/>
              <a:gd name="connsiteX48" fmla="*/ 383906 w 577086"/>
              <a:gd name="connsiteY48" fmla="*/ 135697 h 568546"/>
              <a:gd name="connsiteX49" fmla="*/ 380869 w 577086"/>
              <a:gd name="connsiteY49" fmla="*/ 116442 h 568546"/>
              <a:gd name="connsiteX50" fmla="*/ 286119 w 577086"/>
              <a:gd name="connsiteY50" fmla="*/ 18197 h 568546"/>
              <a:gd name="connsiteX51" fmla="*/ 283234 w 577086"/>
              <a:gd name="connsiteY51" fmla="*/ 8342 h 568546"/>
              <a:gd name="connsiteX52" fmla="*/ 314464 w 577086"/>
              <a:gd name="connsiteY52" fmla="*/ 3107 h 568546"/>
              <a:gd name="connsiteX53" fmla="*/ 114691 w 577086"/>
              <a:gd name="connsiteY53" fmla="*/ 0 h 568546"/>
              <a:gd name="connsiteX54" fmla="*/ 192733 w 577086"/>
              <a:gd name="connsiteY54" fmla="*/ 32294 h 568546"/>
              <a:gd name="connsiteX55" fmla="*/ 219759 w 577086"/>
              <a:gd name="connsiteY55" fmla="*/ 144186 h 568546"/>
              <a:gd name="connsiteX56" fmla="*/ 284896 w 577086"/>
              <a:gd name="connsiteY56" fmla="*/ 209380 h 568546"/>
              <a:gd name="connsiteX57" fmla="*/ 213534 w 577086"/>
              <a:gd name="connsiteY57" fmla="*/ 280639 h 568546"/>
              <a:gd name="connsiteX58" fmla="*/ 148246 w 577086"/>
              <a:gd name="connsiteY58" fmla="*/ 215596 h 568546"/>
              <a:gd name="connsiteX59" fmla="*/ 114387 w 577086"/>
              <a:gd name="connsiteY59" fmla="*/ 220903 h 568546"/>
              <a:gd name="connsiteX60" fmla="*/ 36192 w 577086"/>
              <a:gd name="connsiteY60" fmla="*/ 188609 h 568546"/>
              <a:gd name="connsiteX61" fmla="*/ 14632 w 577086"/>
              <a:gd name="connsiteY61" fmla="*/ 62920 h 568546"/>
              <a:gd name="connsiteX62" fmla="*/ 20250 w 577086"/>
              <a:gd name="connsiteY62" fmla="*/ 58675 h 568546"/>
              <a:gd name="connsiteX63" fmla="*/ 26931 w 577086"/>
              <a:gd name="connsiteY63" fmla="*/ 60798 h 568546"/>
              <a:gd name="connsiteX64" fmla="*/ 95559 w 577086"/>
              <a:gd name="connsiteY64" fmla="*/ 129327 h 568546"/>
              <a:gd name="connsiteX65" fmla="*/ 133366 w 577086"/>
              <a:gd name="connsiteY65" fmla="*/ 129327 h 568546"/>
              <a:gd name="connsiteX66" fmla="*/ 141261 w 577086"/>
              <a:gd name="connsiteY66" fmla="*/ 110527 h 568546"/>
              <a:gd name="connsiteX67" fmla="*/ 133366 w 577086"/>
              <a:gd name="connsiteY67" fmla="*/ 91575 h 568546"/>
              <a:gd name="connsiteX68" fmla="*/ 64737 w 577086"/>
              <a:gd name="connsiteY68" fmla="*/ 23045 h 568546"/>
              <a:gd name="connsiteX69" fmla="*/ 62612 w 577086"/>
              <a:gd name="connsiteY69" fmla="*/ 16374 h 568546"/>
              <a:gd name="connsiteX70" fmla="*/ 66863 w 577086"/>
              <a:gd name="connsiteY70" fmla="*/ 10765 h 568546"/>
              <a:gd name="connsiteX71" fmla="*/ 114691 w 577086"/>
              <a:gd name="connsiteY71" fmla="*/ 0 h 56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77086" h="568546">
                <a:moveTo>
                  <a:pt x="203383" y="317788"/>
                </a:moveTo>
                <a:cubicBezTo>
                  <a:pt x="207616" y="317958"/>
                  <a:pt x="211793" y="319626"/>
                  <a:pt x="214906" y="322734"/>
                </a:cubicBezTo>
                <a:lnTo>
                  <a:pt x="243154" y="350782"/>
                </a:lnTo>
                <a:cubicBezTo>
                  <a:pt x="249380" y="356999"/>
                  <a:pt x="249684" y="367460"/>
                  <a:pt x="243913" y="374131"/>
                </a:cubicBezTo>
                <a:lnTo>
                  <a:pt x="76857" y="560161"/>
                </a:lnTo>
                <a:cubicBezTo>
                  <a:pt x="71086" y="566832"/>
                  <a:pt x="61367" y="567135"/>
                  <a:pt x="55140" y="560919"/>
                </a:cubicBezTo>
                <a:lnTo>
                  <a:pt x="4416" y="510280"/>
                </a:lnTo>
                <a:cubicBezTo>
                  <a:pt x="-1811" y="504064"/>
                  <a:pt x="-1355" y="494361"/>
                  <a:pt x="5175" y="488599"/>
                </a:cubicBezTo>
                <a:lnTo>
                  <a:pt x="191518" y="321824"/>
                </a:lnTo>
                <a:cubicBezTo>
                  <a:pt x="194859" y="318944"/>
                  <a:pt x="199150" y="317617"/>
                  <a:pt x="203383" y="317788"/>
                </a:cubicBezTo>
                <a:close/>
                <a:moveTo>
                  <a:pt x="356692" y="280921"/>
                </a:moveTo>
                <a:lnTo>
                  <a:pt x="428814" y="352941"/>
                </a:lnTo>
                <a:cubicBezTo>
                  <a:pt x="439746" y="349454"/>
                  <a:pt x="451133" y="347634"/>
                  <a:pt x="462824" y="347634"/>
                </a:cubicBezTo>
                <a:cubicBezTo>
                  <a:pt x="492280" y="347634"/>
                  <a:pt x="520066" y="359157"/>
                  <a:pt x="540867" y="379929"/>
                </a:cubicBezTo>
                <a:cubicBezTo>
                  <a:pt x="573967" y="412983"/>
                  <a:pt x="582470" y="463473"/>
                  <a:pt x="562428" y="505623"/>
                </a:cubicBezTo>
                <a:cubicBezTo>
                  <a:pt x="561365" y="507898"/>
                  <a:pt x="559239" y="509414"/>
                  <a:pt x="556810" y="509869"/>
                </a:cubicBezTo>
                <a:cubicBezTo>
                  <a:pt x="554381" y="510324"/>
                  <a:pt x="551951" y="509414"/>
                  <a:pt x="550129" y="507746"/>
                </a:cubicBezTo>
                <a:lnTo>
                  <a:pt x="481500" y="439213"/>
                </a:lnTo>
                <a:cubicBezTo>
                  <a:pt x="471479" y="429055"/>
                  <a:pt x="453866" y="429055"/>
                  <a:pt x="443693" y="439213"/>
                </a:cubicBezTo>
                <a:cubicBezTo>
                  <a:pt x="438683" y="444217"/>
                  <a:pt x="435798" y="450888"/>
                  <a:pt x="435798" y="458166"/>
                </a:cubicBezTo>
                <a:cubicBezTo>
                  <a:pt x="435798" y="465140"/>
                  <a:pt x="438683" y="471963"/>
                  <a:pt x="443693" y="476967"/>
                </a:cubicBezTo>
                <a:lnTo>
                  <a:pt x="512323" y="545500"/>
                </a:lnTo>
                <a:cubicBezTo>
                  <a:pt x="514145" y="547319"/>
                  <a:pt x="514904" y="549745"/>
                  <a:pt x="514448" y="552171"/>
                </a:cubicBezTo>
                <a:cubicBezTo>
                  <a:pt x="513993" y="554597"/>
                  <a:pt x="512474" y="556720"/>
                  <a:pt x="510197" y="557781"/>
                </a:cubicBezTo>
                <a:cubicBezTo>
                  <a:pt x="495469" y="564755"/>
                  <a:pt x="478919" y="568546"/>
                  <a:pt x="462369" y="568546"/>
                </a:cubicBezTo>
                <a:cubicBezTo>
                  <a:pt x="432913" y="568546"/>
                  <a:pt x="405279" y="557023"/>
                  <a:pt x="384326" y="536251"/>
                </a:cubicBezTo>
                <a:cubicBezTo>
                  <a:pt x="355022" y="506988"/>
                  <a:pt x="344849" y="463473"/>
                  <a:pt x="357299" y="424354"/>
                </a:cubicBezTo>
                <a:lnTo>
                  <a:pt x="285178" y="352334"/>
                </a:lnTo>
                <a:close/>
                <a:moveTo>
                  <a:pt x="314464" y="3107"/>
                </a:moveTo>
                <a:cubicBezTo>
                  <a:pt x="352408" y="2553"/>
                  <a:pt x="410402" y="20547"/>
                  <a:pt x="487614" y="97642"/>
                </a:cubicBezTo>
                <a:cubicBezTo>
                  <a:pt x="487614" y="97642"/>
                  <a:pt x="529219" y="145703"/>
                  <a:pt x="523904" y="165868"/>
                </a:cubicBezTo>
                <a:cubicBezTo>
                  <a:pt x="522538" y="170568"/>
                  <a:pt x="532559" y="184516"/>
                  <a:pt x="538481" y="192855"/>
                </a:cubicBezTo>
                <a:lnTo>
                  <a:pt x="545769" y="185577"/>
                </a:lnTo>
                <a:cubicBezTo>
                  <a:pt x="552906" y="178451"/>
                  <a:pt x="564598" y="178451"/>
                  <a:pt x="571734" y="185577"/>
                </a:cubicBezTo>
                <a:cubicBezTo>
                  <a:pt x="578871" y="192703"/>
                  <a:pt x="578871" y="204377"/>
                  <a:pt x="571734" y="211503"/>
                </a:cubicBezTo>
                <a:lnTo>
                  <a:pt x="528459" y="254712"/>
                </a:lnTo>
                <a:cubicBezTo>
                  <a:pt x="521171" y="261838"/>
                  <a:pt x="509631" y="261838"/>
                  <a:pt x="502494" y="254712"/>
                </a:cubicBezTo>
                <a:cubicBezTo>
                  <a:pt x="495206" y="247587"/>
                  <a:pt x="495206" y="235913"/>
                  <a:pt x="502494" y="228787"/>
                </a:cubicBezTo>
                <a:lnTo>
                  <a:pt x="507961" y="223329"/>
                </a:lnTo>
                <a:cubicBezTo>
                  <a:pt x="507809" y="223329"/>
                  <a:pt x="507657" y="223329"/>
                  <a:pt x="507657" y="223177"/>
                </a:cubicBezTo>
                <a:cubicBezTo>
                  <a:pt x="497635" y="216051"/>
                  <a:pt x="466356" y="185122"/>
                  <a:pt x="455271" y="190732"/>
                </a:cubicBezTo>
                <a:cubicBezTo>
                  <a:pt x="445402" y="195584"/>
                  <a:pt x="433406" y="185274"/>
                  <a:pt x="433406" y="185274"/>
                </a:cubicBezTo>
                <a:lnTo>
                  <a:pt x="426877" y="178603"/>
                </a:lnTo>
                <a:lnTo>
                  <a:pt x="259243" y="345983"/>
                </a:lnTo>
                <a:cubicBezTo>
                  <a:pt x="257876" y="343709"/>
                  <a:pt x="256358" y="341586"/>
                  <a:pt x="254384" y="339615"/>
                </a:cubicBezTo>
                <a:lnTo>
                  <a:pt x="226141" y="311415"/>
                </a:lnTo>
                <a:cubicBezTo>
                  <a:pt x="224319" y="309596"/>
                  <a:pt x="222042" y="307928"/>
                  <a:pt x="219764" y="306564"/>
                </a:cubicBezTo>
                <a:lnTo>
                  <a:pt x="387398" y="139184"/>
                </a:lnTo>
                <a:lnTo>
                  <a:pt x="383906" y="135697"/>
                </a:lnTo>
                <a:cubicBezTo>
                  <a:pt x="383906" y="135697"/>
                  <a:pt x="374491" y="125236"/>
                  <a:pt x="380869" y="116442"/>
                </a:cubicBezTo>
                <a:cubicBezTo>
                  <a:pt x="397723" y="94003"/>
                  <a:pt x="385424" y="35481"/>
                  <a:pt x="286119" y="18197"/>
                </a:cubicBezTo>
                <a:cubicBezTo>
                  <a:pt x="272453" y="15771"/>
                  <a:pt x="270024" y="12891"/>
                  <a:pt x="283234" y="8342"/>
                </a:cubicBezTo>
                <a:cubicBezTo>
                  <a:pt x="291396" y="5537"/>
                  <a:pt x="301816" y="3292"/>
                  <a:pt x="314464" y="3107"/>
                </a:cubicBezTo>
                <a:close/>
                <a:moveTo>
                  <a:pt x="114691" y="0"/>
                </a:moveTo>
                <a:cubicBezTo>
                  <a:pt x="144146" y="0"/>
                  <a:pt x="171780" y="11523"/>
                  <a:pt x="192733" y="32294"/>
                </a:cubicBezTo>
                <a:cubicBezTo>
                  <a:pt x="222037" y="61556"/>
                  <a:pt x="232362" y="105069"/>
                  <a:pt x="219759" y="144186"/>
                </a:cubicBezTo>
                <a:lnTo>
                  <a:pt x="284896" y="209380"/>
                </a:lnTo>
                <a:lnTo>
                  <a:pt x="213534" y="280639"/>
                </a:lnTo>
                <a:lnTo>
                  <a:pt x="148246" y="215596"/>
                </a:lnTo>
                <a:cubicBezTo>
                  <a:pt x="137314" y="219083"/>
                  <a:pt x="125926" y="220903"/>
                  <a:pt x="114387" y="220903"/>
                </a:cubicBezTo>
                <a:cubicBezTo>
                  <a:pt x="84779" y="220903"/>
                  <a:pt x="57146" y="209380"/>
                  <a:pt x="36192" y="188609"/>
                </a:cubicBezTo>
                <a:cubicBezTo>
                  <a:pt x="3093" y="155557"/>
                  <a:pt x="-5410" y="105069"/>
                  <a:pt x="14632" y="62920"/>
                </a:cubicBezTo>
                <a:cubicBezTo>
                  <a:pt x="15695" y="60646"/>
                  <a:pt x="17821" y="59130"/>
                  <a:pt x="20250" y="58675"/>
                </a:cubicBezTo>
                <a:cubicBezTo>
                  <a:pt x="22679" y="58220"/>
                  <a:pt x="25109" y="58978"/>
                  <a:pt x="26931" y="60798"/>
                </a:cubicBezTo>
                <a:lnTo>
                  <a:pt x="95559" y="129327"/>
                </a:lnTo>
                <a:cubicBezTo>
                  <a:pt x="105580" y="139486"/>
                  <a:pt x="123193" y="139486"/>
                  <a:pt x="133366" y="129327"/>
                </a:cubicBezTo>
                <a:cubicBezTo>
                  <a:pt x="138377" y="124324"/>
                  <a:pt x="141261" y="117653"/>
                  <a:pt x="141261" y="110527"/>
                </a:cubicBezTo>
                <a:cubicBezTo>
                  <a:pt x="141261" y="103401"/>
                  <a:pt x="138377" y="96579"/>
                  <a:pt x="133366" y="91575"/>
                </a:cubicBezTo>
                <a:lnTo>
                  <a:pt x="64737" y="23045"/>
                </a:lnTo>
                <a:cubicBezTo>
                  <a:pt x="63067" y="21226"/>
                  <a:pt x="62156" y="18800"/>
                  <a:pt x="62612" y="16374"/>
                </a:cubicBezTo>
                <a:cubicBezTo>
                  <a:pt x="63067" y="13949"/>
                  <a:pt x="64585" y="11826"/>
                  <a:pt x="66863" y="10765"/>
                </a:cubicBezTo>
                <a:cubicBezTo>
                  <a:pt x="81591" y="3790"/>
                  <a:pt x="98141" y="0"/>
                  <a:pt x="11469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8" name="椭圆 41"/>
          <p:cNvSpPr/>
          <p:nvPr/>
        </p:nvSpPr>
        <p:spPr>
          <a:xfrm>
            <a:off x="6677312" y="3457197"/>
            <a:ext cx="457140" cy="440606"/>
          </a:xfrm>
          <a:custGeom>
            <a:avLst/>
            <a:gdLst>
              <a:gd name="connsiteX0" fmla="*/ 417842 w 607323"/>
              <a:gd name="connsiteY0" fmla="*/ 393608 h 585145"/>
              <a:gd name="connsiteX1" fmla="*/ 415924 w 607323"/>
              <a:gd name="connsiteY1" fmla="*/ 395347 h 585145"/>
              <a:gd name="connsiteX2" fmla="*/ 415377 w 607323"/>
              <a:gd name="connsiteY2" fmla="*/ 401660 h 585145"/>
              <a:gd name="connsiteX3" fmla="*/ 415924 w 607323"/>
              <a:gd name="connsiteY3" fmla="*/ 407882 h 585145"/>
              <a:gd name="connsiteX4" fmla="*/ 417842 w 607323"/>
              <a:gd name="connsiteY4" fmla="*/ 409530 h 585145"/>
              <a:gd name="connsiteX5" fmla="*/ 419759 w 607323"/>
              <a:gd name="connsiteY5" fmla="*/ 407791 h 585145"/>
              <a:gd name="connsiteX6" fmla="*/ 420307 w 607323"/>
              <a:gd name="connsiteY6" fmla="*/ 401660 h 585145"/>
              <a:gd name="connsiteX7" fmla="*/ 419668 w 607323"/>
              <a:gd name="connsiteY7" fmla="*/ 395438 h 585145"/>
              <a:gd name="connsiteX8" fmla="*/ 417842 w 607323"/>
              <a:gd name="connsiteY8" fmla="*/ 393608 h 585145"/>
              <a:gd name="connsiteX9" fmla="*/ 330144 w 607323"/>
              <a:gd name="connsiteY9" fmla="*/ 393608 h 585145"/>
              <a:gd name="connsiteX10" fmla="*/ 328311 w 607323"/>
              <a:gd name="connsiteY10" fmla="*/ 395347 h 585145"/>
              <a:gd name="connsiteX11" fmla="*/ 327670 w 607323"/>
              <a:gd name="connsiteY11" fmla="*/ 401660 h 585145"/>
              <a:gd name="connsiteX12" fmla="*/ 328311 w 607323"/>
              <a:gd name="connsiteY12" fmla="*/ 407882 h 585145"/>
              <a:gd name="connsiteX13" fmla="*/ 330144 w 607323"/>
              <a:gd name="connsiteY13" fmla="*/ 409530 h 585145"/>
              <a:gd name="connsiteX14" fmla="*/ 332068 w 607323"/>
              <a:gd name="connsiteY14" fmla="*/ 407791 h 585145"/>
              <a:gd name="connsiteX15" fmla="*/ 332618 w 607323"/>
              <a:gd name="connsiteY15" fmla="*/ 401660 h 585145"/>
              <a:gd name="connsiteX16" fmla="*/ 332068 w 607323"/>
              <a:gd name="connsiteY16" fmla="*/ 395438 h 585145"/>
              <a:gd name="connsiteX17" fmla="*/ 330144 w 607323"/>
              <a:gd name="connsiteY17" fmla="*/ 393608 h 585145"/>
              <a:gd name="connsiteX18" fmla="*/ 308252 w 607323"/>
              <a:gd name="connsiteY18" fmla="*/ 393596 h 585145"/>
              <a:gd name="connsiteX19" fmla="*/ 306330 w 607323"/>
              <a:gd name="connsiteY19" fmla="*/ 395332 h 585145"/>
              <a:gd name="connsiteX20" fmla="*/ 305780 w 607323"/>
              <a:gd name="connsiteY20" fmla="*/ 401638 h 585145"/>
              <a:gd name="connsiteX21" fmla="*/ 306330 w 607323"/>
              <a:gd name="connsiteY21" fmla="*/ 407852 h 585145"/>
              <a:gd name="connsiteX22" fmla="*/ 306604 w 607323"/>
              <a:gd name="connsiteY22" fmla="*/ 408401 h 585145"/>
              <a:gd name="connsiteX23" fmla="*/ 307703 w 607323"/>
              <a:gd name="connsiteY23" fmla="*/ 409406 h 585145"/>
              <a:gd name="connsiteX24" fmla="*/ 308252 w 607323"/>
              <a:gd name="connsiteY24" fmla="*/ 409497 h 585145"/>
              <a:gd name="connsiteX25" fmla="*/ 310174 w 607323"/>
              <a:gd name="connsiteY25" fmla="*/ 407761 h 585145"/>
              <a:gd name="connsiteX26" fmla="*/ 310723 w 607323"/>
              <a:gd name="connsiteY26" fmla="*/ 401638 h 585145"/>
              <a:gd name="connsiteX27" fmla="*/ 310174 w 607323"/>
              <a:gd name="connsiteY27" fmla="*/ 395424 h 585145"/>
              <a:gd name="connsiteX28" fmla="*/ 308252 w 607323"/>
              <a:gd name="connsiteY28" fmla="*/ 393596 h 585145"/>
              <a:gd name="connsiteX29" fmla="*/ 395670 w 607323"/>
              <a:gd name="connsiteY29" fmla="*/ 388267 h 585145"/>
              <a:gd name="connsiteX30" fmla="*/ 402166 w 607323"/>
              <a:gd name="connsiteY30" fmla="*/ 388267 h 585145"/>
              <a:gd name="connsiteX31" fmla="*/ 402166 w 607323"/>
              <a:gd name="connsiteY31" fmla="*/ 414870 h 585145"/>
              <a:gd name="connsiteX32" fmla="*/ 394847 w 607323"/>
              <a:gd name="connsiteY32" fmla="*/ 414870 h 585145"/>
              <a:gd name="connsiteX33" fmla="*/ 394847 w 607323"/>
              <a:gd name="connsiteY33" fmla="*/ 400791 h 585145"/>
              <a:gd name="connsiteX34" fmla="*/ 394938 w 607323"/>
              <a:gd name="connsiteY34" fmla="*/ 396038 h 585145"/>
              <a:gd name="connsiteX35" fmla="*/ 393200 w 607323"/>
              <a:gd name="connsiteY35" fmla="*/ 397775 h 585145"/>
              <a:gd name="connsiteX36" fmla="*/ 390181 w 607323"/>
              <a:gd name="connsiteY36" fmla="*/ 400243 h 585145"/>
              <a:gd name="connsiteX37" fmla="*/ 386430 w 607323"/>
              <a:gd name="connsiteY37" fmla="*/ 395672 h 585145"/>
              <a:gd name="connsiteX38" fmla="*/ 373716 w 607323"/>
              <a:gd name="connsiteY38" fmla="*/ 388267 h 585145"/>
              <a:gd name="connsiteX39" fmla="*/ 380221 w 607323"/>
              <a:gd name="connsiteY39" fmla="*/ 388267 h 585145"/>
              <a:gd name="connsiteX40" fmla="*/ 380221 w 607323"/>
              <a:gd name="connsiteY40" fmla="*/ 414870 h 585145"/>
              <a:gd name="connsiteX41" fmla="*/ 372892 w 607323"/>
              <a:gd name="connsiteY41" fmla="*/ 414870 h 585145"/>
              <a:gd name="connsiteX42" fmla="*/ 372892 w 607323"/>
              <a:gd name="connsiteY42" fmla="*/ 400791 h 585145"/>
              <a:gd name="connsiteX43" fmla="*/ 372983 w 607323"/>
              <a:gd name="connsiteY43" fmla="*/ 396038 h 585145"/>
              <a:gd name="connsiteX44" fmla="*/ 371334 w 607323"/>
              <a:gd name="connsiteY44" fmla="*/ 397775 h 585145"/>
              <a:gd name="connsiteX45" fmla="*/ 368311 w 607323"/>
              <a:gd name="connsiteY45" fmla="*/ 400243 h 585145"/>
              <a:gd name="connsiteX46" fmla="*/ 364555 w 607323"/>
              <a:gd name="connsiteY46" fmla="*/ 395672 h 585145"/>
              <a:gd name="connsiteX47" fmla="*/ 351840 w 607323"/>
              <a:gd name="connsiteY47" fmla="*/ 388267 h 585145"/>
              <a:gd name="connsiteX48" fmla="*/ 358345 w 607323"/>
              <a:gd name="connsiteY48" fmla="*/ 388267 h 585145"/>
              <a:gd name="connsiteX49" fmla="*/ 358345 w 607323"/>
              <a:gd name="connsiteY49" fmla="*/ 414870 h 585145"/>
              <a:gd name="connsiteX50" fmla="*/ 351016 w 607323"/>
              <a:gd name="connsiteY50" fmla="*/ 414870 h 585145"/>
              <a:gd name="connsiteX51" fmla="*/ 351016 w 607323"/>
              <a:gd name="connsiteY51" fmla="*/ 400791 h 585145"/>
              <a:gd name="connsiteX52" fmla="*/ 351107 w 607323"/>
              <a:gd name="connsiteY52" fmla="*/ 396038 h 585145"/>
              <a:gd name="connsiteX53" fmla="*/ 349458 w 607323"/>
              <a:gd name="connsiteY53" fmla="*/ 397775 h 585145"/>
              <a:gd name="connsiteX54" fmla="*/ 346435 w 607323"/>
              <a:gd name="connsiteY54" fmla="*/ 400243 h 585145"/>
              <a:gd name="connsiteX55" fmla="*/ 342679 w 607323"/>
              <a:gd name="connsiteY55" fmla="*/ 395672 h 585145"/>
              <a:gd name="connsiteX56" fmla="*/ 417842 w 607323"/>
              <a:gd name="connsiteY56" fmla="*/ 387844 h 585145"/>
              <a:gd name="connsiteX57" fmla="*/ 424963 w 607323"/>
              <a:gd name="connsiteY57" fmla="*/ 391321 h 585145"/>
              <a:gd name="connsiteX58" fmla="*/ 427428 w 607323"/>
              <a:gd name="connsiteY58" fmla="*/ 401660 h 585145"/>
              <a:gd name="connsiteX59" fmla="*/ 425054 w 607323"/>
              <a:gd name="connsiteY59" fmla="*/ 412000 h 585145"/>
              <a:gd name="connsiteX60" fmla="*/ 417842 w 607323"/>
              <a:gd name="connsiteY60" fmla="*/ 415294 h 585145"/>
              <a:gd name="connsiteX61" fmla="*/ 410629 w 607323"/>
              <a:gd name="connsiteY61" fmla="*/ 411908 h 585145"/>
              <a:gd name="connsiteX62" fmla="*/ 408164 w 607323"/>
              <a:gd name="connsiteY62" fmla="*/ 401660 h 585145"/>
              <a:gd name="connsiteX63" fmla="*/ 410538 w 607323"/>
              <a:gd name="connsiteY63" fmla="*/ 391230 h 585145"/>
              <a:gd name="connsiteX64" fmla="*/ 417842 w 607323"/>
              <a:gd name="connsiteY64" fmla="*/ 387844 h 585145"/>
              <a:gd name="connsiteX65" fmla="*/ 330144 w 607323"/>
              <a:gd name="connsiteY65" fmla="*/ 387844 h 585145"/>
              <a:gd name="connsiteX66" fmla="*/ 337383 w 607323"/>
              <a:gd name="connsiteY66" fmla="*/ 391321 h 585145"/>
              <a:gd name="connsiteX67" fmla="*/ 339857 w 607323"/>
              <a:gd name="connsiteY67" fmla="*/ 401660 h 585145"/>
              <a:gd name="connsiteX68" fmla="*/ 337474 w 607323"/>
              <a:gd name="connsiteY68" fmla="*/ 412000 h 585145"/>
              <a:gd name="connsiteX69" fmla="*/ 330144 w 607323"/>
              <a:gd name="connsiteY69" fmla="*/ 415294 h 585145"/>
              <a:gd name="connsiteX70" fmla="*/ 322996 w 607323"/>
              <a:gd name="connsiteY70" fmla="*/ 411908 h 585145"/>
              <a:gd name="connsiteX71" fmla="*/ 320522 w 607323"/>
              <a:gd name="connsiteY71" fmla="*/ 401660 h 585145"/>
              <a:gd name="connsiteX72" fmla="*/ 322904 w 607323"/>
              <a:gd name="connsiteY72" fmla="*/ 391230 h 585145"/>
              <a:gd name="connsiteX73" fmla="*/ 330144 w 607323"/>
              <a:gd name="connsiteY73" fmla="*/ 387844 h 585145"/>
              <a:gd name="connsiteX74" fmla="*/ 286376 w 607323"/>
              <a:gd name="connsiteY74" fmla="*/ 336387 h 585145"/>
              <a:gd name="connsiteX75" fmla="*/ 284454 w 607323"/>
              <a:gd name="connsiteY75" fmla="*/ 338032 h 585145"/>
              <a:gd name="connsiteX76" fmla="*/ 283905 w 607323"/>
              <a:gd name="connsiteY76" fmla="*/ 344338 h 585145"/>
              <a:gd name="connsiteX77" fmla="*/ 284454 w 607323"/>
              <a:gd name="connsiteY77" fmla="*/ 350552 h 585145"/>
              <a:gd name="connsiteX78" fmla="*/ 286376 w 607323"/>
              <a:gd name="connsiteY78" fmla="*/ 352289 h 585145"/>
              <a:gd name="connsiteX79" fmla="*/ 288298 w 607323"/>
              <a:gd name="connsiteY79" fmla="*/ 350461 h 585145"/>
              <a:gd name="connsiteX80" fmla="*/ 288848 w 607323"/>
              <a:gd name="connsiteY80" fmla="*/ 344338 h 585145"/>
              <a:gd name="connsiteX81" fmla="*/ 288207 w 607323"/>
              <a:gd name="connsiteY81" fmla="*/ 338124 h 585145"/>
              <a:gd name="connsiteX82" fmla="*/ 286376 w 607323"/>
              <a:gd name="connsiteY82" fmla="*/ 336387 h 585145"/>
              <a:gd name="connsiteX83" fmla="*/ 461607 w 607323"/>
              <a:gd name="connsiteY83" fmla="*/ 336370 h 585145"/>
              <a:gd name="connsiteX84" fmla="*/ 459774 w 607323"/>
              <a:gd name="connsiteY84" fmla="*/ 338014 h 585145"/>
              <a:gd name="connsiteX85" fmla="*/ 459133 w 607323"/>
              <a:gd name="connsiteY85" fmla="*/ 344316 h 585145"/>
              <a:gd name="connsiteX86" fmla="*/ 459774 w 607323"/>
              <a:gd name="connsiteY86" fmla="*/ 350527 h 585145"/>
              <a:gd name="connsiteX87" fmla="*/ 461607 w 607323"/>
              <a:gd name="connsiteY87" fmla="*/ 352262 h 585145"/>
              <a:gd name="connsiteX88" fmla="*/ 463531 w 607323"/>
              <a:gd name="connsiteY88" fmla="*/ 350436 h 585145"/>
              <a:gd name="connsiteX89" fmla="*/ 464081 w 607323"/>
              <a:gd name="connsiteY89" fmla="*/ 344316 h 585145"/>
              <a:gd name="connsiteX90" fmla="*/ 463531 w 607323"/>
              <a:gd name="connsiteY90" fmla="*/ 338105 h 585145"/>
              <a:gd name="connsiteX91" fmla="*/ 461607 w 607323"/>
              <a:gd name="connsiteY91" fmla="*/ 336370 h 585145"/>
              <a:gd name="connsiteX92" fmla="*/ 417842 w 607323"/>
              <a:gd name="connsiteY92" fmla="*/ 336370 h 585145"/>
              <a:gd name="connsiteX93" fmla="*/ 415924 w 607323"/>
              <a:gd name="connsiteY93" fmla="*/ 338014 h 585145"/>
              <a:gd name="connsiteX94" fmla="*/ 415377 w 607323"/>
              <a:gd name="connsiteY94" fmla="*/ 344316 h 585145"/>
              <a:gd name="connsiteX95" fmla="*/ 415924 w 607323"/>
              <a:gd name="connsiteY95" fmla="*/ 350527 h 585145"/>
              <a:gd name="connsiteX96" fmla="*/ 417842 w 607323"/>
              <a:gd name="connsiteY96" fmla="*/ 352262 h 585145"/>
              <a:gd name="connsiteX97" fmla="*/ 419759 w 607323"/>
              <a:gd name="connsiteY97" fmla="*/ 350436 h 585145"/>
              <a:gd name="connsiteX98" fmla="*/ 420307 w 607323"/>
              <a:gd name="connsiteY98" fmla="*/ 344316 h 585145"/>
              <a:gd name="connsiteX99" fmla="*/ 419668 w 607323"/>
              <a:gd name="connsiteY99" fmla="*/ 338105 h 585145"/>
              <a:gd name="connsiteX100" fmla="*/ 417842 w 607323"/>
              <a:gd name="connsiteY100" fmla="*/ 336370 h 585145"/>
              <a:gd name="connsiteX101" fmla="*/ 395875 w 607323"/>
              <a:gd name="connsiteY101" fmla="*/ 336370 h 585145"/>
              <a:gd name="connsiteX102" fmla="*/ 394049 w 607323"/>
              <a:gd name="connsiteY102" fmla="*/ 338014 h 585145"/>
              <a:gd name="connsiteX103" fmla="*/ 393410 w 607323"/>
              <a:gd name="connsiteY103" fmla="*/ 344316 h 585145"/>
              <a:gd name="connsiteX104" fmla="*/ 394049 w 607323"/>
              <a:gd name="connsiteY104" fmla="*/ 350527 h 585145"/>
              <a:gd name="connsiteX105" fmla="*/ 395875 w 607323"/>
              <a:gd name="connsiteY105" fmla="*/ 352262 h 585145"/>
              <a:gd name="connsiteX106" fmla="*/ 397793 w 607323"/>
              <a:gd name="connsiteY106" fmla="*/ 350436 h 585145"/>
              <a:gd name="connsiteX107" fmla="*/ 398340 w 607323"/>
              <a:gd name="connsiteY107" fmla="*/ 344316 h 585145"/>
              <a:gd name="connsiteX108" fmla="*/ 397793 w 607323"/>
              <a:gd name="connsiteY108" fmla="*/ 338105 h 585145"/>
              <a:gd name="connsiteX109" fmla="*/ 395875 w 607323"/>
              <a:gd name="connsiteY109" fmla="*/ 336370 h 585145"/>
              <a:gd name="connsiteX110" fmla="*/ 352110 w 607323"/>
              <a:gd name="connsiteY110" fmla="*/ 336370 h 585145"/>
              <a:gd name="connsiteX111" fmla="*/ 350186 w 607323"/>
              <a:gd name="connsiteY111" fmla="*/ 338014 h 585145"/>
              <a:gd name="connsiteX112" fmla="*/ 349636 w 607323"/>
              <a:gd name="connsiteY112" fmla="*/ 344316 h 585145"/>
              <a:gd name="connsiteX113" fmla="*/ 350186 w 607323"/>
              <a:gd name="connsiteY113" fmla="*/ 350527 h 585145"/>
              <a:gd name="connsiteX114" fmla="*/ 352110 w 607323"/>
              <a:gd name="connsiteY114" fmla="*/ 352262 h 585145"/>
              <a:gd name="connsiteX115" fmla="*/ 354035 w 607323"/>
              <a:gd name="connsiteY115" fmla="*/ 350436 h 585145"/>
              <a:gd name="connsiteX116" fmla="*/ 354584 w 607323"/>
              <a:gd name="connsiteY116" fmla="*/ 344316 h 585145"/>
              <a:gd name="connsiteX117" fmla="*/ 353943 w 607323"/>
              <a:gd name="connsiteY117" fmla="*/ 338105 h 585145"/>
              <a:gd name="connsiteX118" fmla="*/ 352110 w 607323"/>
              <a:gd name="connsiteY118" fmla="*/ 336370 h 585145"/>
              <a:gd name="connsiteX119" fmla="*/ 308278 w 607323"/>
              <a:gd name="connsiteY119" fmla="*/ 336370 h 585145"/>
              <a:gd name="connsiteX120" fmla="*/ 306352 w 607323"/>
              <a:gd name="connsiteY120" fmla="*/ 338014 h 585145"/>
              <a:gd name="connsiteX121" fmla="*/ 305801 w 607323"/>
              <a:gd name="connsiteY121" fmla="*/ 344316 h 585145"/>
              <a:gd name="connsiteX122" fmla="*/ 306352 w 607323"/>
              <a:gd name="connsiteY122" fmla="*/ 350527 h 585145"/>
              <a:gd name="connsiteX123" fmla="*/ 308278 w 607323"/>
              <a:gd name="connsiteY123" fmla="*/ 352262 h 585145"/>
              <a:gd name="connsiteX124" fmla="*/ 310204 w 607323"/>
              <a:gd name="connsiteY124" fmla="*/ 350436 h 585145"/>
              <a:gd name="connsiteX125" fmla="*/ 310755 w 607323"/>
              <a:gd name="connsiteY125" fmla="*/ 344316 h 585145"/>
              <a:gd name="connsiteX126" fmla="*/ 310204 w 607323"/>
              <a:gd name="connsiteY126" fmla="*/ 338105 h 585145"/>
              <a:gd name="connsiteX127" fmla="*/ 308278 w 607323"/>
              <a:gd name="connsiteY127" fmla="*/ 336370 h 585145"/>
              <a:gd name="connsiteX128" fmla="*/ 439442 w 607323"/>
              <a:gd name="connsiteY128" fmla="*/ 330968 h 585145"/>
              <a:gd name="connsiteX129" fmla="*/ 445917 w 607323"/>
              <a:gd name="connsiteY129" fmla="*/ 330968 h 585145"/>
              <a:gd name="connsiteX130" fmla="*/ 445917 w 607323"/>
              <a:gd name="connsiteY130" fmla="*/ 357571 h 585145"/>
              <a:gd name="connsiteX131" fmla="*/ 438621 w 607323"/>
              <a:gd name="connsiteY131" fmla="*/ 357571 h 585145"/>
              <a:gd name="connsiteX132" fmla="*/ 438621 w 607323"/>
              <a:gd name="connsiteY132" fmla="*/ 343492 h 585145"/>
              <a:gd name="connsiteX133" fmla="*/ 438712 w 607323"/>
              <a:gd name="connsiteY133" fmla="*/ 338830 h 585145"/>
              <a:gd name="connsiteX134" fmla="*/ 437071 w 607323"/>
              <a:gd name="connsiteY134" fmla="*/ 340476 h 585145"/>
              <a:gd name="connsiteX135" fmla="*/ 434061 w 607323"/>
              <a:gd name="connsiteY135" fmla="*/ 343035 h 585145"/>
              <a:gd name="connsiteX136" fmla="*/ 430322 w 607323"/>
              <a:gd name="connsiteY136" fmla="*/ 338373 h 585145"/>
              <a:gd name="connsiteX137" fmla="*/ 373716 w 607323"/>
              <a:gd name="connsiteY137" fmla="*/ 330968 h 585145"/>
              <a:gd name="connsiteX138" fmla="*/ 380221 w 607323"/>
              <a:gd name="connsiteY138" fmla="*/ 330968 h 585145"/>
              <a:gd name="connsiteX139" fmla="*/ 380221 w 607323"/>
              <a:gd name="connsiteY139" fmla="*/ 357571 h 585145"/>
              <a:gd name="connsiteX140" fmla="*/ 372892 w 607323"/>
              <a:gd name="connsiteY140" fmla="*/ 357571 h 585145"/>
              <a:gd name="connsiteX141" fmla="*/ 372892 w 607323"/>
              <a:gd name="connsiteY141" fmla="*/ 343492 h 585145"/>
              <a:gd name="connsiteX142" fmla="*/ 372983 w 607323"/>
              <a:gd name="connsiteY142" fmla="*/ 338830 h 585145"/>
              <a:gd name="connsiteX143" fmla="*/ 371334 w 607323"/>
              <a:gd name="connsiteY143" fmla="*/ 340476 h 585145"/>
              <a:gd name="connsiteX144" fmla="*/ 368311 w 607323"/>
              <a:gd name="connsiteY144" fmla="*/ 343035 h 585145"/>
              <a:gd name="connsiteX145" fmla="*/ 364555 w 607323"/>
              <a:gd name="connsiteY145" fmla="*/ 338373 h 585145"/>
              <a:gd name="connsiteX146" fmla="*/ 329973 w 607323"/>
              <a:gd name="connsiteY146" fmla="*/ 330968 h 585145"/>
              <a:gd name="connsiteX147" fmla="*/ 336469 w 607323"/>
              <a:gd name="connsiteY147" fmla="*/ 330968 h 585145"/>
              <a:gd name="connsiteX148" fmla="*/ 336469 w 607323"/>
              <a:gd name="connsiteY148" fmla="*/ 357571 h 585145"/>
              <a:gd name="connsiteX149" fmla="*/ 329150 w 607323"/>
              <a:gd name="connsiteY149" fmla="*/ 357571 h 585145"/>
              <a:gd name="connsiteX150" fmla="*/ 329150 w 607323"/>
              <a:gd name="connsiteY150" fmla="*/ 343492 h 585145"/>
              <a:gd name="connsiteX151" fmla="*/ 329241 w 607323"/>
              <a:gd name="connsiteY151" fmla="*/ 338830 h 585145"/>
              <a:gd name="connsiteX152" fmla="*/ 327503 w 607323"/>
              <a:gd name="connsiteY152" fmla="*/ 340476 h 585145"/>
              <a:gd name="connsiteX153" fmla="*/ 324484 w 607323"/>
              <a:gd name="connsiteY153" fmla="*/ 343035 h 585145"/>
              <a:gd name="connsiteX154" fmla="*/ 320733 w 607323"/>
              <a:gd name="connsiteY154" fmla="*/ 338373 h 585145"/>
              <a:gd name="connsiteX155" fmla="*/ 461607 w 607323"/>
              <a:gd name="connsiteY155" fmla="*/ 330616 h 585145"/>
              <a:gd name="connsiteX156" fmla="*/ 468846 w 607323"/>
              <a:gd name="connsiteY156" fmla="*/ 334087 h 585145"/>
              <a:gd name="connsiteX157" fmla="*/ 471320 w 607323"/>
              <a:gd name="connsiteY157" fmla="*/ 344316 h 585145"/>
              <a:gd name="connsiteX158" fmla="*/ 468938 w 607323"/>
              <a:gd name="connsiteY158" fmla="*/ 354637 h 585145"/>
              <a:gd name="connsiteX159" fmla="*/ 461607 w 607323"/>
              <a:gd name="connsiteY159" fmla="*/ 357925 h 585145"/>
              <a:gd name="connsiteX160" fmla="*/ 454459 w 607323"/>
              <a:gd name="connsiteY160" fmla="*/ 354546 h 585145"/>
              <a:gd name="connsiteX161" fmla="*/ 451985 w 607323"/>
              <a:gd name="connsiteY161" fmla="*/ 344316 h 585145"/>
              <a:gd name="connsiteX162" fmla="*/ 454368 w 607323"/>
              <a:gd name="connsiteY162" fmla="*/ 333904 h 585145"/>
              <a:gd name="connsiteX163" fmla="*/ 461607 w 607323"/>
              <a:gd name="connsiteY163" fmla="*/ 330616 h 585145"/>
              <a:gd name="connsiteX164" fmla="*/ 417842 w 607323"/>
              <a:gd name="connsiteY164" fmla="*/ 330616 h 585145"/>
              <a:gd name="connsiteX165" fmla="*/ 424963 w 607323"/>
              <a:gd name="connsiteY165" fmla="*/ 334087 h 585145"/>
              <a:gd name="connsiteX166" fmla="*/ 427428 w 607323"/>
              <a:gd name="connsiteY166" fmla="*/ 344316 h 585145"/>
              <a:gd name="connsiteX167" fmla="*/ 425054 w 607323"/>
              <a:gd name="connsiteY167" fmla="*/ 354637 h 585145"/>
              <a:gd name="connsiteX168" fmla="*/ 417842 w 607323"/>
              <a:gd name="connsiteY168" fmla="*/ 357925 h 585145"/>
              <a:gd name="connsiteX169" fmla="*/ 410629 w 607323"/>
              <a:gd name="connsiteY169" fmla="*/ 354546 h 585145"/>
              <a:gd name="connsiteX170" fmla="*/ 408164 w 607323"/>
              <a:gd name="connsiteY170" fmla="*/ 344316 h 585145"/>
              <a:gd name="connsiteX171" fmla="*/ 410538 w 607323"/>
              <a:gd name="connsiteY171" fmla="*/ 333904 h 585145"/>
              <a:gd name="connsiteX172" fmla="*/ 417842 w 607323"/>
              <a:gd name="connsiteY172" fmla="*/ 330616 h 585145"/>
              <a:gd name="connsiteX173" fmla="*/ 395875 w 607323"/>
              <a:gd name="connsiteY173" fmla="*/ 330616 h 585145"/>
              <a:gd name="connsiteX174" fmla="*/ 403088 w 607323"/>
              <a:gd name="connsiteY174" fmla="*/ 334087 h 585145"/>
              <a:gd name="connsiteX175" fmla="*/ 405553 w 607323"/>
              <a:gd name="connsiteY175" fmla="*/ 344316 h 585145"/>
              <a:gd name="connsiteX176" fmla="*/ 403179 w 607323"/>
              <a:gd name="connsiteY176" fmla="*/ 354637 h 585145"/>
              <a:gd name="connsiteX177" fmla="*/ 395875 w 607323"/>
              <a:gd name="connsiteY177" fmla="*/ 357925 h 585145"/>
              <a:gd name="connsiteX178" fmla="*/ 388754 w 607323"/>
              <a:gd name="connsiteY178" fmla="*/ 354546 h 585145"/>
              <a:gd name="connsiteX179" fmla="*/ 386289 w 607323"/>
              <a:gd name="connsiteY179" fmla="*/ 344316 h 585145"/>
              <a:gd name="connsiteX180" fmla="*/ 388663 w 607323"/>
              <a:gd name="connsiteY180" fmla="*/ 333904 h 585145"/>
              <a:gd name="connsiteX181" fmla="*/ 395875 w 607323"/>
              <a:gd name="connsiteY181" fmla="*/ 330616 h 585145"/>
              <a:gd name="connsiteX182" fmla="*/ 352110 w 607323"/>
              <a:gd name="connsiteY182" fmla="*/ 330616 h 585145"/>
              <a:gd name="connsiteX183" fmla="*/ 359258 w 607323"/>
              <a:gd name="connsiteY183" fmla="*/ 334087 h 585145"/>
              <a:gd name="connsiteX184" fmla="*/ 361732 w 607323"/>
              <a:gd name="connsiteY184" fmla="*/ 344316 h 585145"/>
              <a:gd name="connsiteX185" fmla="*/ 359349 w 607323"/>
              <a:gd name="connsiteY185" fmla="*/ 354637 h 585145"/>
              <a:gd name="connsiteX186" fmla="*/ 352110 w 607323"/>
              <a:gd name="connsiteY186" fmla="*/ 357925 h 585145"/>
              <a:gd name="connsiteX187" fmla="*/ 344871 w 607323"/>
              <a:gd name="connsiteY187" fmla="*/ 354546 h 585145"/>
              <a:gd name="connsiteX188" fmla="*/ 342397 w 607323"/>
              <a:gd name="connsiteY188" fmla="*/ 344316 h 585145"/>
              <a:gd name="connsiteX189" fmla="*/ 344779 w 607323"/>
              <a:gd name="connsiteY189" fmla="*/ 333904 h 585145"/>
              <a:gd name="connsiteX190" fmla="*/ 352110 w 607323"/>
              <a:gd name="connsiteY190" fmla="*/ 330616 h 585145"/>
              <a:gd name="connsiteX191" fmla="*/ 308278 w 607323"/>
              <a:gd name="connsiteY191" fmla="*/ 330616 h 585145"/>
              <a:gd name="connsiteX192" fmla="*/ 315525 w 607323"/>
              <a:gd name="connsiteY192" fmla="*/ 334087 h 585145"/>
              <a:gd name="connsiteX193" fmla="*/ 317910 w 607323"/>
              <a:gd name="connsiteY193" fmla="*/ 344316 h 585145"/>
              <a:gd name="connsiteX194" fmla="*/ 315525 w 607323"/>
              <a:gd name="connsiteY194" fmla="*/ 354637 h 585145"/>
              <a:gd name="connsiteX195" fmla="*/ 308278 w 607323"/>
              <a:gd name="connsiteY195" fmla="*/ 357925 h 585145"/>
              <a:gd name="connsiteX196" fmla="*/ 301031 w 607323"/>
              <a:gd name="connsiteY196" fmla="*/ 354546 h 585145"/>
              <a:gd name="connsiteX197" fmla="*/ 298646 w 607323"/>
              <a:gd name="connsiteY197" fmla="*/ 344316 h 585145"/>
              <a:gd name="connsiteX198" fmla="*/ 301031 w 607323"/>
              <a:gd name="connsiteY198" fmla="*/ 333904 h 585145"/>
              <a:gd name="connsiteX199" fmla="*/ 308278 w 607323"/>
              <a:gd name="connsiteY199" fmla="*/ 330616 h 585145"/>
              <a:gd name="connsiteX200" fmla="*/ 395875 w 607323"/>
              <a:gd name="connsiteY200" fmla="*/ 279080 h 585145"/>
              <a:gd name="connsiteX201" fmla="*/ 394049 w 607323"/>
              <a:gd name="connsiteY201" fmla="*/ 280819 h 585145"/>
              <a:gd name="connsiteX202" fmla="*/ 393410 w 607323"/>
              <a:gd name="connsiteY202" fmla="*/ 287041 h 585145"/>
              <a:gd name="connsiteX203" fmla="*/ 394049 w 607323"/>
              <a:gd name="connsiteY203" fmla="*/ 293263 h 585145"/>
              <a:gd name="connsiteX204" fmla="*/ 395875 w 607323"/>
              <a:gd name="connsiteY204" fmla="*/ 295002 h 585145"/>
              <a:gd name="connsiteX205" fmla="*/ 397793 w 607323"/>
              <a:gd name="connsiteY205" fmla="*/ 293263 h 585145"/>
              <a:gd name="connsiteX206" fmla="*/ 398340 w 607323"/>
              <a:gd name="connsiteY206" fmla="*/ 287041 h 585145"/>
              <a:gd name="connsiteX207" fmla="*/ 397793 w 607323"/>
              <a:gd name="connsiteY207" fmla="*/ 280819 h 585145"/>
              <a:gd name="connsiteX208" fmla="*/ 395875 w 607323"/>
              <a:gd name="connsiteY208" fmla="*/ 279080 h 585145"/>
              <a:gd name="connsiteX209" fmla="*/ 374010 w 607323"/>
              <a:gd name="connsiteY209" fmla="*/ 279080 h 585145"/>
              <a:gd name="connsiteX210" fmla="*/ 372091 w 607323"/>
              <a:gd name="connsiteY210" fmla="*/ 280819 h 585145"/>
              <a:gd name="connsiteX211" fmla="*/ 371542 w 607323"/>
              <a:gd name="connsiteY211" fmla="*/ 287041 h 585145"/>
              <a:gd name="connsiteX212" fmla="*/ 372091 w 607323"/>
              <a:gd name="connsiteY212" fmla="*/ 293263 h 585145"/>
              <a:gd name="connsiteX213" fmla="*/ 374010 w 607323"/>
              <a:gd name="connsiteY213" fmla="*/ 295002 h 585145"/>
              <a:gd name="connsiteX214" fmla="*/ 375929 w 607323"/>
              <a:gd name="connsiteY214" fmla="*/ 293263 h 585145"/>
              <a:gd name="connsiteX215" fmla="*/ 376478 w 607323"/>
              <a:gd name="connsiteY215" fmla="*/ 287041 h 585145"/>
              <a:gd name="connsiteX216" fmla="*/ 375929 w 607323"/>
              <a:gd name="connsiteY216" fmla="*/ 280819 h 585145"/>
              <a:gd name="connsiteX217" fmla="*/ 374010 w 607323"/>
              <a:gd name="connsiteY217" fmla="*/ 279080 h 585145"/>
              <a:gd name="connsiteX218" fmla="*/ 330144 w 607323"/>
              <a:gd name="connsiteY218" fmla="*/ 279080 h 585145"/>
              <a:gd name="connsiteX219" fmla="*/ 328311 w 607323"/>
              <a:gd name="connsiteY219" fmla="*/ 280819 h 585145"/>
              <a:gd name="connsiteX220" fmla="*/ 327670 w 607323"/>
              <a:gd name="connsiteY220" fmla="*/ 287041 h 585145"/>
              <a:gd name="connsiteX221" fmla="*/ 328311 w 607323"/>
              <a:gd name="connsiteY221" fmla="*/ 293263 h 585145"/>
              <a:gd name="connsiteX222" fmla="*/ 330144 w 607323"/>
              <a:gd name="connsiteY222" fmla="*/ 295002 h 585145"/>
              <a:gd name="connsiteX223" fmla="*/ 332068 w 607323"/>
              <a:gd name="connsiteY223" fmla="*/ 293263 h 585145"/>
              <a:gd name="connsiteX224" fmla="*/ 332618 w 607323"/>
              <a:gd name="connsiteY224" fmla="*/ 287041 h 585145"/>
              <a:gd name="connsiteX225" fmla="*/ 332068 w 607323"/>
              <a:gd name="connsiteY225" fmla="*/ 280819 h 585145"/>
              <a:gd name="connsiteX226" fmla="*/ 330144 w 607323"/>
              <a:gd name="connsiteY226" fmla="*/ 279080 h 585145"/>
              <a:gd name="connsiteX227" fmla="*/ 439442 w 607323"/>
              <a:gd name="connsiteY227" fmla="*/ 273669 h 585145"/>
              <a:gd name="connsiteX228" fmla="*/ 445917 w 607323"/>
              <a:gd name="connsiteY228" fmla="*/ 273669 h 585145"/>
              <a:gd name="connsiteX229" fmla="*/ 445917 w 607323"/>
              <a:gd name="connsiteY229" fmla="*/ 300343 h 585145"/>
              <a:gd name="connsiteX230" fmla="*/ 438621 w 607323"/>
              <a:gd name="connsiteY230" fmla="*/ 300343 h 585145"/>
              <a:gd name="connsiteX231" fmla="*/ 438621 w 607323"/>
              <a:gd name="connsiteY231" fmla="*/ 286184 h 585145"/>
              <a:gd name="connsiteX232" fmla="*/ 438712 w 607323"/>
              <a:gd name="connsiteY232" fmla="*/ 281525 h 585145"/>
              <a:gd name="connsiteX233" fmla="*/ 437071 w 607323"/>
              <a:gd name="connsiteY233" fmla="*/ 283261 h 585145"/>
              <a:gd name="connsiteX234" fmla="*/ 434061 w 607323"/>
              <a:gd name="connsiteY234" fmla="*/ 285727 h 585145"/>
              <a:gd name="connsiteX235" fmla="*/ 430322 w 607323"/>
              <a:gd name="connsiteY235" fmla="*/ 281160 h 585145"/>
              <a:gd name="connsiteX236" fmla="*/ 417566 w 607323"/>
              <a:gd name="connsiteY236" fmla="*/ 273669 h 585145"/>
              <a:gd name="connsiteX237" fmla="*/ 424041 w 607323"/>
              <a:gd name="connsiteY237" fmla="*/ 273669 h 585145"/>
              <a:gd name="connsiteX238" fmla="*/ 424041 w 607323"/>
              <a:gd name="connsiteY238" fmla="*/ 300343 h 585145"/>
              <a:gd name="connsiteX239" fmla="*/ 416745 w 607323"/>
              <a:gd name="connsiteY239" fmla="*/ 300343 h 585145"/>
              <a:gd name="connsiteX240" fmla="*/ 416745 w 607323"/>
              <a:gd name="connsiteY240" fmla="*/ 286184 h 585145"/>
              <a:gd name="connsiteX241" fmla="*/ 416836 w 607323"/>
              <a:gd name="connsiteY241" fmla="*/ 281525 h 585145"/>
              <a:gd name="connsiteX242" fmla="*/ 415195 w 607323"/>
              <a:gd name="connsiteY242" fmla="*/ 283261 h 585145"/>
              <a:gd name="connsiteX243" fmla="*/ 412185 w 607323"/>
              <a:gd name="connsiteY243" fmla="*/ 285727 h 585145"/>
              <a:gd name="connsiteX244" fmla="*/ 408446 w 607323"/>
              <a:gd name="connsiteY244" fmla="*/ 281160 h 585145"/>
              <a:gd name="connsiteX245" fmla="*/ 351840 w 607323"/>
              <a:gd name="connsiteY245" fmla="*/ 273669 h 585145"/>
              <a:gd name="connsiteX246" fmla="*/ 358345 w 607323"/>
              <a:gd name="connsiteY246" fmla="*/ 273669 h 585145"/>
              <a:gd name="connsiteX247" fmla="*/ 358345 w 607323"/>
              <a:gd name="connsiteY247" fmla="*/ 300343 h 585145"/>
              <a:gd name="connsiteX248" fmla="*/ 351016 w 607323"/>
              <a:gd name="connsiteY248" fmla="*/ 300343 h 585145"/>
              <a:gd name="connsiteX249" fmla="*/ 351016 w 607323"/>
              <a:gd name="connsiteY249" fmla="*/ 286184 h 585145"/>
              <a:gd name="connsiteX250" fmla="*/ 351107 w 607323"/>
              <a:gd name="connsiteY250" fmla="*/ 281525 h 585145"/>
              <a:gd name="connsiteX251" fmla="*/ 349458 w 607323"/>
              <a:gd name="connsiteY251" fmla="*/ 283261 h 585145"/>
              <a:gd name="connsiteX252" fmla="*/ 346435 w 607323"/>
              <a:gd name="connsiteY252" fmla="*/ 285727 h 585145"/>
              <a:gd name="connsiteX253" fmla="*/ 342679 w 607323"/>
              <a:gd name="connsiteY253" fmla="*/ 281160 h 585145"/>
              <a:gd name="connsiteX254" fmla="*/ 308019 w 607323"/>
              <a:gd name="connsiteY254" fmla="*/ 273669 h 585145"/>
              <a:gd name="connsiteX255" fmla="*/ 314524 w 607323"/>
              <a:gd name="connsiteY255" fmla="*/ 273669 h 585145"/>
              <a:gd name="connsiteX256" fmla="*/ 314524 w 607323"/>
              <a:gd name="connsiteY256" fmla="*/ 300343 h 585145"/>
              <a:gd name="connsiteX257" fmla="*/ 307195 w 607323"/>
              <a:gd name="connsiteY257" fmla="*/ 300343 h 585145"/>
              <a:gd name="connsiteX258" fmla="*/ 307195 w 607323"/>
              <a:gd name="connsiteY258" fmla="*/ 286184 h 585145"/>
              <a:gd name="connsiteX259" fmla="*/ 307286 w 607323"/>
              <a:gd name="connsiteY259" fmla="*/ 281525 h 585145"/>
              <a:gd name="connsiteX260" fmla="*/ 305637 w 607323"/>
              <a:gd name="connsiteY260" fmla="*/ 283261 h 585145"/>
              <a:gd name="connsiteX261" fmla="*/ 302614 w 607323"/>
              <a:gd name="connsiteY261" fmla="*/ 285727 h 585145"/>
              <a:gd name="connsiteX262" fmla="*/ 298858 w 607323"/>
              <a:gd name="connsiteY262" fmla="*/ 281160 h 585145"/>
              <a:gd name="connsiteX263" fmla="*/ 395875 w 607323"/>
              <a:gd name="connsiteY263" fmla="*/ 273316 h 585145"/>
              <a:gd name="connsiteX264" fmla="*/ 403088 w 607323"/>
              <a:gd name="connsiteY264" fmla="*/ 276793 h 585145"/>
              <a:gd name="connsiteX265" fmla="*/ 405553 w 607323"/>
              <a:gd name="connsiteY265" fmla="*/ 287041 h 585145"/>
              <a:gd name="connsiteX266" fmla="*/ 403179 w 607323"/>
              <a:gd name="connsiteY266" fmla="*/ 297472 h 585145"/>
              <a:gd name="connsiteX267" fmla="*/ 395875 w 607323"/>
              <a:gd name="connsiteY267" fmla="*/ 300766 h 585145"/>
              <a:gd name="connsiteX268" fmla="*/ 388754 w 607323"/>
              <a:gd name="connsiteY268" fmla="*/ 297289 h 585145"/>
              <a:gd name="connsiteX269" fmla="*/ 386289 w 607323"/>
              <a:gd name="connsiteY269" fmla="*/ 287041 h 585145"/>
              <a:gd name="connsiteX270" fmla="*/ 388663 w 607323"/>
              <a:gd name="connsiteY270" fmla="*/ 276610 h 585145"/>
              <a:gd name="connsiteX271" fmla="*/ 395875 w 607323"/>
              <a:gd name="connsiteY271" fmla="*/ 273316 h 585145"/>
              <a:gd name="connsiteX272" fmla="*/ 374010 w 607323"/>
              <a:gd name="connsiteY272" fmla="*/ 273316 h 585145"/>
              <a:gd name="connsiteX273" fmla="*/ 381231 w 607323"/>
              <a:gd name="connsiteY273" fmla="*/ 276793 h 585145"/>
              <a:gd name="connsiteX274" fmla="*/ 383607 w 607323"/>
              <a:gd name="connsiteY274" fmla="*/ 287041 h 585145"/>
              <a:gd name="connsiteX275" fmla="*/ 381231 w 607323"/>
              <a:gd name="connsiteY275" fmla="*/ 297472 h 585145"/>
              <a:gd name="connsiteX276" fmla="*/ 374010 w 607323"/>
              <a:gd name="connsiteY276" fmla="*/ 300766 h 585145"/>
              <a:gd name="connsiteX277" fmla="*/ 366789 w 607323"/>
              <a:gd name="connsiteY277" fmla="*/ 297289 h 585145"/>
              <a:gd name="connsiteX278" fmla="*/ 364413 w 607323"/>
              <a:gd name="connsiteY278" fmla="*/ 287041 h 585145"/>
              <a:gd name="connsiteX279" fmla="*/ 366789 w 607323"/>
              <a:gd name="connsiteY279" fmla="*/ 276610 h 585145"/>
              <a:gd name="connsiteX280" fmla="*/ 374010 w 607323"/>
              <a:gd name="connsiteY280" fmla="*/ 273316 h 585145"/>
              <a:gd name="connsiteX281" fmla="*/ 330144 w 607323"/>
              <a:gd name="connsiteY281" fmla="*/ 273316 h 585145"/>
              <a:gd name="connsiteX282" fmla="*/ 337383 w 607323"/>
              <a:gd name="connsiteY282" fmla="*/ 276793 h 585145"/>
              <a:gd name="connsiteX283" fmla="*/ 339857 w 607323"/>
              <a:gd name="connsiteY283" fmla="*/ 287041 h 585145"/>
              <a:gd name="connsiteX284" fmla="*/ 337474 w 607323"/>
              <a:gd name="connsiteY284" fmla="*/ 297472 h 585145"/>
              <a:gd name="connsiteX285" fmla="*/ 330144 w 607323"/>
              <a:gd name="connsiteY285" fmla="*/ 300766 h 585145"/>
              <a:gd name="connsiteX286" fmla="*/ 322996 w 607323"/>
              <a:gd name="connsiteY286" fmla="*/ 297289 h 585145"/>
              <a:gd name="connsiteX287" fmla="*/ 320522 w 607323"/>
              <a:gd name="connsiteY287" fmla="*/ 287041 h 585145"/>
              <a:gd name="connsiteX288" fmla="*/ 322904 w 607323"/>
              <a:gd name="connsiteY288" fmla="*/ 276610 h 585145"/>
              <a:gd name="connsiteX289" fmla="*/ 330144 w 607323"/>
              <a:gd name="connsiteY289" fmla="*/ 273316 h 585145"/>
              <a:gd name="connsiteX290" fmla="*/ 375892 w 607323"/>
              <a:gd name="connsiteY290" fmla="*/ 240704 h 585145"/>
              <a:gd name="connsiteX291" fmla="*/ 295621 w 607323"/>
              <a:gd name="connsiteY291" fmla="*/ 282377 h 585145"/>
              <a:gd name="connsiteX292" fmla="*/ 295987 w 607323"/>
              <a:gd name="connsiteY292" fmla="*/ 287038 h 585145"/>
              <a:gd name="connsiteX293" fmla="*/ 293607 w 607323"/>
              <a:gd name="connsiteY293" fmla="*/ 297456 h 585145"/>
              <a:gd name="connsiteX294" fmla="*/ 286376 w 607323"/>
              <a:gd name="connsiteY294" fmla="*/ 300746 h 585145"/>
              <a:gd name="connsiteX295" fmla="*/ 285369 w 607323"/>
              <a:gd name="connsiteY295" fmla="*/ 300654 h 585145"/>
              <a:gd name="connsiteX296" fmla="*/ 277681 w 607323"/>
              <a:gd name="connsiteY296" fmla="*/ 336935 h 585145"/>
              <a:gd name="connsiteX297" fmla="*/ 279054 w 607323"/>
              <a:gd name="connsiteY297" fmla="*/ 333920 h 585145"/>
              <a:gd name="connsiteX298" fmla="*/ 286376 w 607323"/>
              <a:gd name="connsiteY298" fmla="*/ 330630 h 585145"/>
              <a:gd name="connsiteX299" fmla="*/ 293516 w 607323"/>
              <a:gd name="connsiteY299" fmla="*/ 334102 h 585145"/>
              <a:gd name="connsiteX300" fmla="*/ 295987 w 607323"/>
              <a:gd name="connsiteY300" fmla="*/ 344338 h 585145"/>
              <a:gd name="connsiteX301" fmla="*/ 293607 w 607323"/>
              <a:gd name="connsiteY301" fmla="*/ 354665 h 585145"/>
              <a:gd name="connsiteX302" fmla="*/ 286376 w 607323"/>
              <a:gd name="connsiteY302" fmla="*/ 357955 h 585145"/>
              <a:gd name="connsiteX303" fmla="*/ 279145 w 607323"/>
              <a:gd name="connsiteY303" fmla="*/ 354573 h 585145"/>
              <a:gd name="connsiteX304" fmla="*/ 278779 w 607323"/>
              <a:gd name="connsiteY304" fmla="*/ 353934 h 585145"/>
              <a:gd name="connsiteX305" fmla="*/ 291685 w 607323"/>
              <a:gd name="connsiteY305" fmla="*/ 389484 h 585145"/>
              <a:gd name="connsiteX306" fmla="*/ 293516 w 607323"/>
              <a:gd name="connsiteY306" fmla="*/ 391311 h 585145"/>
              <a:gd name="connsiteX307" fmla="*/ 295072 w 607323"/>
              <a:gd name="connsiteY307" fmla="*/ 394693 h 585145"/>
              <a:gd name="connsiteX308" fmla="*/ 298641 w 607323"/>
              <a:gd name="connsiteY308" fmla="*/ 399445 h 585145"/>
              <a:gd name="connsiteX309" fmla="*/ 301021 w 607323"/>
              <a:gd name="connsiteY309" fmla="*/ 391220 h 585145"/>
              <a:gd name="connsiteX310" fmla="*/ 308252 w 607323"/>
              <a:gd name="connsiteY310" fmla="*/ 387839 h 585145"/>
              <a:gd name="connsiteX311" fmla="*/ 315483 w 607323"/>
              <a:gd name="connsiteY311" fmla="*/ 391311 h 585145"/>
              <a:gd name="connsiteX312" fmla="*/ 317862 w 607323"/>
              <a:gd name="connsiteY312" fmla="*/ 401638 h 585145"/>
              <a:gd name="connsiteX313" fmla="*/ 315483 w 607323"/>
              <a:gd name="connsiteY313" fmla="*/ 411965 h 585145"/>
              <a:gd name="connsiteX314" fmla="*/ 313011 w 607323"/>
              <a:gd name="connsiteY314" fmla="*/ 414158 h 585145"/>
              <a:gd name="connsiteX315" fmla="*/ 375892 w 607323"/>
              <a:gd name="connsiteY315" fmla="*/ 437005 h 585145"/>
              <a:gd name="connsiteX316" fmla="*/ 438589 w 607323"/>
              <a:gd name="connsiteY316" fmla="*/ 414341 h 585145"/>
              <a:gd name="connsiteX317" fmla="*/ 438589 w 607323"/>
              <a:gd name="connsiteY317" fmla="*/ 400816 h 585145"/>
              <a:gd name="connsiteX318" fmla="*/ 438681 w 607323"/>
              <a:gd name="connsiteY318" fmla="*/ 396063 h 585145"/>
              <a:gd name="connsiteX319" fmla="*/ 437033 w 607323"/>
              <a:gd name="connsiteY319" fmla="*/ 397800 h 585145"/>
              <a:gd name="connsiteX320" fmla="*/ 434013 w 607323"/>
              <a:gd name="connsiteY320" fmla="*/ 400267 h 585145"/>
              <a:gd name="connsiteX321" fmla="*/ 430260 w 607323"/>
              <a:gd name="connsiteY321" fmla="*/ 395698 h 585145"/>
              <a:gd name="connsiteX322" fmla="*/ 439413 w 607323"/>
              <a:gd name="connsiteY322" fmla="*/ 388295 h 585145"/>
              <a:gd name="connsiteX323" fmla="*/ 445911 w 607323"/>
              <a:gd name="connsiteY323" fmla="*/ 388295 h 585145"/>
              <a:gd name="connsiteX324" fmla="*/ 445911 w 607323"/>
              <a:gd name="connsiteY324" fmla="*/ 407670 h 585145"/>
              <a:gd name="connsiteX325" fmla="*/ 451952 w 607323"/>
              <a:gd name="connsiteY325" fmla="*/ 400907 h 585145"/>
              <a:gd name="connsiteX326" fmla="*/ 454332 w 607323"/>
              <a:gd name="connsiteY326" fmla="*/ 391220 h 585145"/>
              <a:gd name="connsiteX327" fmla="*/ 461014 w 607323"/>
              <a:gd name="connsiteY327" fmla="*/ 387930 h 585145"/>
              <a:gd name="connsiteX328" fmla="*/ 474194 w 607323"/>
              <a:gd name="connsiteY328" fmla="*/ 338855 h 585145"/>
              <a:gd name="connsiteX329" fmla="*/ 466322 w 607323"/>
              <a:gd name="connsiteY329" fmla="*/ 300380 h 585145"/>
              <a:gd name="connsiteX330" fmla="*/ 460465 w 607323"/>
              <a:gd name="connsiteY330" fmla="*/ 300380 h 585145"/>
              <a:gd name="connsiteX331" fmla="*/ 460465 w 607323"/>
              <a:gd name="connsiteY331" fmla="*/ 289048 h 585145"/>
              <a:gd name="connsiteX332" fmla="*/ 457627 w 607323"/>
              <a:gd name="connsiteY332" fmla="*/ 284387 h 585145"/>
              <a:gd name="connsiteX333" fmla="*/ 455888 w 607323"/>
              <a:gd name="connsiteY333" fmla="*/ 285758 h 585145"/>
              <a:gd name="connsiteX334" fmla="*/ 452135 w 607323"/>
              <a:gd name="connsiteY334" fmla="*/ 281189 h 585145"/>
              <a:gd name="connsiteX335" fmla="*/ 454149 w 607323"/>
              <a:gd name="connsiteY335" fmla="*/ 279544 h 585145"/>
              <a:gd name="connsiteX336" fmla="*/ 375892 w 607323"/>
              <a:gd name="connsiteY336" fmla="*/ 240704 h 585145"/>
              <a:gd name="connsiteX337" fmla="*/ 375892 w 607323"/>
              <a:gd name="connsiteY337" fmla="*/ 206068 h 585145"/>
              <a:gd name="connsiteX338" fmla="*/ 508883 w 607323"/>
              <a:gd name="connsiteY338" fmla="*/ 338855 h 585145"/>
              <a:gd name="connsiteX339" fmla="*/ 480052 w 607323"/>
              <a:gd name="connsiteY339" fmla="*/ 421286 h 585145"/>
              <a:gd name="connsiteX340" fmla="*/ 599772 w 607323"/>
              <a:gd name="connsiteY340" fmla="*/ 540822 h 585145"/>
              <a:gd name="connsiteX341" fmla="*/ 599772 w 607323"/>
              <a:gd name="connsiteY341" fmla="*/ 577560 h 585145"/>
              <a:gd name="connsiteX342" fmla="*/ 581375 w 607323"/>
              <a:gd name="connsiteY342" fmla="*/ 585145 h 585145"/>
              <a:gd name="connsiteX343" fmla="*/ 562977 w 607323"/>
              <a:gd name="connsiteY343" fmla="*/ 577560 h 585145"/>
              <a:gd name="connsiteX344" fmla="*/ 440237 w 607323"/>
              <a:gd name="connsiteY344" fmla="*/ 455009 h 585145"/>
              <a:gd name="connsiteX345" fmla="*/ 375892 w 607323"/>
              <a:gd name="connsiteY345" fmla="*/ 471641 h 585145"/>
              <a:gd name="connsiteX346" fmla="*/ 242900 w 607323"/>
              <a:gd name="connsiteY346" fmla="*/ 338855 h 585145"/>
              <a:gd name="connsiteX347" fmla="*/ 375892 w 607323"/>
              <a:gd name="connsiteY347" fmla="*/ 206068 h 585145"/>
              <a:gd name="connsiteX348" fmla="*/ 340213 w 607323"/>
              <a:gd name="connsiteY348" fmla="*/ 19948 h 585145"/>
              <a:gd name="connsiteX349" fmla="*/ 19975 w 607323"/>
              <a:gd name="connsiteY349" fmla="*/ 339672 h 585145"/>
              <a:gd name="connsiteX350" fmla="*/ 19975 w 607323"/>
              <a:gd name="connsiteY350" fmla="*/ 344150 h 585145"/>
              <a:gd name="connsiteX351" fmla="*/ 46882 w 607323"/>
              <a:gd name="connsiteY351" fmla="*/ 371022 h 585145"/>
              <a:gd name="connsiteX352" fmla="*/ 371513 w 607323"/>
              <a:gd name="connsiteY352" fmla="*/ 46729 h 585145"/>
              <a:gd name="connsiteX353" fmla="*/ 344697 w 607323"/>
              <a:gd name="connsiteY353" fmla="*/ 19948 h 585145"/>
              <a:gd name="connsiteX354" fmla="*/ 340213 w 607323"/>
              <a:gd name="connsiteY354" fmla="*/ 19948 h 585145"/>
              <a:gd name="connsiteX355" fmla="*/ 342409 w 607323"/>
              <a:gd name="connsiteY355" fmla="*/ 0 h 585145"/>
              <a:gd name="connsiteX356" fmla="*/ 358151 w 607323"/>
              <a:gd name="connsiteY356" fmla="*/ 6512 h 585145"/>
              <a:gd name="connsiteX357" fmla="*/ 560782 w 607323"/>
              <a:gd name="connsiteY357" fmla="*/ 208876 h 585145"/>
              <a:gd name="connsiteX358" fmla="*/ 560782 w 607323"/>
              <a:gd name="connsiteY358" fmla="*/ 240318 h 585145"/>
              <a:gd name="connsiteX359" fmla="*/ 511086 w 607323"/>
              <a:gd name="connsiteY359" fmla="*/ 289858 h 585145"/>
              <a:gd name="connsiteX360" fmla="*/ 503215 w 607323"/>
              <a:gd name="connsiteY360" fmla="*/ 270846 h 585145"/>
              <a:gd name="connsiteX361" fmla="*/ 547329 w 607323"/>
              <a:gd name="connsiteY361" fmla="*/ 226790 h 585145"/>
              <a:gd name="connsiteX362" fmla="*/ 547329 w 607323"/>
              <a:gd name="connsiteY362" fmla="*/ 222312 h 585145"/>
              <a:gd name="connsiteX363" fmla="*/ 421851 w 607323"/>
              <a:gd name="connsiteY363" fmla="*/ 97091 h 585145"/>
              <a:gd name="connsiteX364" fmla="*/ 319803 w 607323"/>
              <a:gd name="connsiteY364" fmla="*/ 199004 h 585145"/>
              <a:gd name="connsiteX365" fmla="*/ 234229 w 607323"/>
              <a:gd name="connsiteY365" fmla="*/ 284465 h 585145"/>
              <a:gd name="connsiteX366" fmla="*/ 97220 w 607323"/>
              <a:gd name="connsiteY366" fmla="*/ 421293 h 585145"/>
              <a:gd name="connsiteX367" fmla="*/ 222606 w 607323"/>
              <a:gd name="connsiteY367" fmla="*/ 546514 h 585145"/>
              <a:gd name="connsiteX368" fmla="*/ 227182 w 607323"/>
              <a:gd name="connsiteY368" fmla="*/ 546514 h 585145"/>
              <a:gd name="connsiteX369" fmla="*/ 306166 w 607323"/>
              <a:gd name="connsiteY369" fmla="*/ 467634 h 585145"/>
              <a:gd name="connsiteX370" fmla="*/ 325294 w 607323"/>
              <a:gd name="connsiteY370" fmla="*/ 475495 h 585145"/>
              <a:gd name="connsiteX371" fmla="*/ 240636 w 607323"/>
              <a:gd name="connsiteY371" fmla="*/ 560041 h 585145"/>
              <a:gd name="connsiteX372" fmla="*/ 209152 w 607323"/>
              <a:gd name="connsiteY372" fmla="*/ 560041 h 585145"/>
              <a:gd name="connsiteX373" fmla="*/ 6521 w 607323"/>
              <a:gd name="connsiteY373" fmla="*/ 357678 h 585145"/>
              <a:gd name="connsiteX374" fmla="*/ 6521 w 607323"/>
              <a:gd name="connsiteY374" fmla="*/ 326236 h 585145"/>
              <a:gd name="connsiteX375" fmla="*/ 326667 w 607323"/>
              <a:gd name="connsiteY375" fmla="*/ 6512 h 585145"/>
              <a:gd name="connsiteX376" fmla="*/ 342409 w 607323"/>
              <a:gd name="connsiteY376" fmla="*/ 0 h 58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</a:cxnLst>
            <a:rect l="l" t="t" r="r" b="b"/>
            <a:pathLst>
              <a:path w="607323" h="585145">
                <a:moveTo>
                  <a:pt x="417842" y="393608"/>
                </a:moveTo>
                <a:cubicBezTo>
                  <a:pt x="416929" y="393608"/>
                  <a:pt x="416290" y="394249"/>
                  <a:pt x="415924" y="395347"/>
                </a:cubicBezTo>
                <a:cubicBezTo>
                  <a:pt x="415559" y="396536"/>
                  <a:pt x="415377" y="398641"/>
                  <a:pt x="415377" y="401660"/>
                </a:cubicBezTo>
                <a:cubicBezTo>
                  <a:pt x="415377" y="404680"/>
                  <a:pt x="415559" y="406693"/>
                  <a:pt x="415924" y="407882"/>
                </a:cubicBezTo>
                <a:cubicBezTo>
                  <a:pt x="416290" y="408980"/>
                  <a:pt x="416929" y="409530"/>
                  <a:pt x="417842" y="409530"/>
                </a:cubicBezTo>
                <a:cubicBezTo>
                  <a:pt x="418755" y="409530"/>
                  <a:pt x="419302" y="408980"/>
                  <a:pt x="419759" y="407791"/>
                </a:cubicBezTo>
                <a:cubicBezTo>
                  <a:pt x="420124" y="406602"/>
                  <a:pt x="420307" y="404588"/>
                  <a:pt x="420307" y="401660"/>
                </a:cubicBezTo>
                <a:cubicBezTo>
                  <a:pt x="420307" y="398641"/>
                  <a:pt x="420124" y="396628"/>
                  <a:pt x="419668" y="395438"/>
                </a:cubicBezTo>
                <a:cubicBezTo>
                  <a:pt x="419302" y="394249"/>
                  <a:pt x="418663" y="393608"/>
                  <a:pt x="417842" y="393608"/>
                </a:cubicBezTo>
                <a:close/>
                <a:moveTo>
                  <a:pt x="330144" y="393608"/>
                </a:moveTo>
                <a:cubicBezTo>
                  <a:pt x="329319" y="393608"/>
                  <a:pt x="328678" y="394249"/>
                  <a:pt x="328311" y="395347"/>
                </a:cubicBezTo>
                <a:cubicBezTo>
                  <a:pt x="327944" y="396536"/>
                  <a:pt x="327670" y="398641"/>
                  <a:pt x="327670" y="401660"/>
                </a:cubicBezTo>
                <a:cubicBezTo>
                  <a:pt x="327670" y="404680"/>
                  <a:pt x="327944" y="406693"/>
                  <a:pt x="328311" y="407882"/>
                </a:cubicBezTo>
                <a:cubicBezTo>
                  <a:pt x="328678" y="408980"/>
                  <a:pt x="329319" y="409530"/>
                  <a:pt x="330144" y="409530"/>
                </a:cubicBezTo>
                <a:cubicBezTo>
                  <a:pt x="331060" y="409530"/>
                  <a:pt x="331701" y="408980"/>
                  <a:pt x="332068" y="407791"/>
                </a:cubicBezTo>
                <a:cubicBezTo>
                  <a:pt x="332435" y="406602"/>
                  <a:pt x="332618" y="404588"/>
                  <a:pt x="332618" y="401660"/>
                </a:cubicBezTo>
                <a:cubicBezTo>
                  <a:pt x="332618" y="398641"/>
                  <a:pt x="332435" y="396628"/>
                  <a:pt x="332068" y="395438"/>
                </a:cubicBezTo>
                <a:cubicBezTo>
                  <a:pt x="331701" y="394249"/>
                  <a:pt x="331060" y="393608"/>
                  <a:pt x="330144" y="393608"/>
                </a:cubicBezTo>
                <a:close/>
                <a:moveTo>
                  <a:pt x="308252" y="393596"/>
                </a:moveTo>
                <a:cubicBezTo>
                  <a:pt x="307336" y="393596"/>
                  <a:pt x="306696" y="394236"/>
                  <a:pt x="306330" y="395332"/>
                </a:cubicBezTo>
                <a:cubicBezTo>
                  <a:pt x="305964" y="396520"/>
                  <a:pt x="305780" y="398622"/>
                  <a:pt x="305780" y="401638"/>
                </a:cubicBezTo>
                <a:cubicBezTo>
                  <a:pt x="305780" y="404654"/>
                  <a:pt x="305964" y="406664"/>
                  <a:pt x="306330" y="407852"/>
                </a:cubicBezTo>
                <a:cubicBezTo>
                  <a:pt x="306421" y="408035"/>
                  <a:pt x="306513" y="408218"/>
                  <a:pt x="306604" y="408401"/>
                </a:cubicBezTo>
                <a:cubicBezTo>
                  <a:pt x="306970" y="408766"/>
                  <a:pt x="307336" y="409041"/>
                  <a:pt x="307703" y="409406"/>
                </a:cubicBezTo>
                <a:cubicBezTo>
                  <a:pt x="307886" y="409497"/>
                  <a:pt x="308069" y="409497"/>
                  <a:pt x="308252" y="409497"/>
                </a:cubicBezTo>
                <a:cubicBezTo>
                  <a:pt x="309167" y="409497"/>
                  <a:pt x="309808" y="408949"/>
                  <a:pt x="310174" y="407761"/>
                </a:cubicBezTo>
                <a:cubicBezTo>
                  <a:pt x="310540" y="406573"/>
                  <a:pt x="310723" y="404563"/>
                  <a:pt x="310723" y="401638"/>
                </a:cubicBezTo>
                <a:cubicBezTo>
                  <a:pt x="310723" y="398622"/>
                  <a:pt x="310540" y="396612"/>
                  <a:pt x="310174" y="395424"/>
                </a:cubicBezTo>
                <a:cubicBezTo>
                  <a:pt x="309808" y="394236"/>
                  <a:pt x="309167" y="393596"/>
                  <a:pt x="308252" y="393596"/>
                </a:cubicBezTo>
                <a:close/>
                <a:moveTo>
                  <a:pt x="395670" y="388267"/>
                </a:moveTo>
                <a:lnTo>
                  <a:pt x="402166" y="388267"/>
                </a:lnTo>
                <a:lnTo>
                  <a:pt x="402166" y="414870"/>
                </a:lnTo>
                <a:lnTo>
                  <a:pt x="394847" y="414870"/>
                </a:lnTo>
                <a:lnTo>
                  <a:pt x="394847" y="400791"/>
                </a:lnTo>
                <a:cubicBezTo>
                  <a:pt x="394847" y="399054"/>
                  <a:pt x="394847" y="397500"/>
                  <a:pt x="394938" y="396038"/>
                </a:cubicBezTo>
                <a:cubicBezTo>
                  <a:pt x="394481" y="396586"/>
                  <a:pt x="393932" y="397226"/>
                  <a:pt x="393200" y="397775"/>
                </a:cubicBezTo>
                <a:lnTo>
                  <a:pt x="390181" y="400243"/>
                </a:lnTo>
                <a:lnTo>
                  <a:pt x="386430" y="395672"/>
                </a:lnTo>
                <a:close/>
                <a:moveTo>
                  <a:pt x="373716" y="388267"/>
                </a:moveTo>
                <a:lnTo>
                  <a:pt x="380221" y="388267"/>
                </a:lnTo>
                <a:lnTo>
                  <a:pt x="380221" y="414870"/>
                </a:lnTo>
                <a:lnTo>
                  <a:pt x="372892" y="414870"/>
                </a:lnTo>
                <a:lnTo>
                  <a:pt x="372892" y="400791"/>
                </a:lnTo>
                <a:cubicBezTo>
                  <a:pt x="372892" y="399054"/>
                  <a:pt x="372983" y="397500"/>
                  <a:pt x="372983" y="396038"/>
                </a:cubicBezTo>
                <a:cubicBezTo>
                  <a:pt x="372617" y="396586"/>
                  <a:pt x="371976" y="397226"/>
                  <a:pt x="371334" y="397775"/>
                </a:cubicBezTo>
                <a:lnTo>
                  <a:pt x="368311" y="400243"/>
                </a:lnTo>
                <a:lnTo>
                  <a:pt x="364555" y="395672"/>
                </a:lnTo>
                <a:close/>
                <a:moveTo>
                  <a:pt x="351840" y="388267"/>
                </a:moveTo>
                <a:lnTo>
                  <a:pt x="358345" y="388267"/>
                </a:lnTo>
                <a:lnTo>
                  <a:pt x="358345" y="414870"/>
                </a:lnTo>
                <a:lnTo>
                  <a:pt x="351016" y="414870"/>
                </a:lnTo>
                <a:lnTo>
                  <a:pt x="351016" y="400791"/>
                </a:lnTo>
                <a:cubicBezTo>
                  <a:pt x="351016" y="399054"/>
                  <a:pt x="351016" y="397500"/>
                  <a:pt x="351107" y="396038"/>
                </a:cubicBezTo>
                <a:cubicBezTo>
                  <a:pt x="350649" y="396586"/>
                  <a:pt x="350100" y="397226"/>
                  <a:pt x="349458" y="397775"/>
                </a:cubicBezTo>
                <a:lnTo>
                  <a:pt x="346435" y="400243"/>
                </a:lnTo>
                <a:lnTo>
                  <a:pt x="342679" y="395672"/>
                </a:lnTo>
                <a:close/>
                <a:moveTo>
                  <a:pt x="417842" y="387844"/>
                </a:moveTo>
                <a:cubicBezTo>
                  <a:pt x="420946" y="387844"/>
                  <a:pt x="423411" y="389034"/>
                  <a:pt x="424963" y="391321"/>
                </a:cubicBezTo>
                <a:cubicBezTo>
                  <a:pt x="426606" y="393608"/>
                  <a:pt x="427428" y="397086"/>
                  <a:pt x="427428" y="401660"/>
                </a:cubicBezTo>
                <a:cubicBezTo>
                  <a:pt x="427428" y="406327"/>
                  <a:pt x="426606" y="409804"/>
                  <a:pt x="425054" y="412000"/>
                </a:cubicBezTo>
                <a:cubicBezTo>
                  <a:pt x="423502" y="414196"/>
                  <a:pt x="421037" y="415294"/>
                  <a:pt x="417842" y="415294"/>
                </a:cubicBezTo>
                <a:cubicBezTo>
                  <a:pt x="414646" y="415294"/>
                  <a:pt x="412272" y="414196"/>
                  <a:pt x="410629" y="411908"/>
                </a:cubicBezTo>
                <a:cubicBezTo>
                  <a:pt x="408986" y="409621"/>
                  <a:pt x="408164" y="406144"/>
                  <a:pt x="408164" y="401660"/>
                </a:cubicBezTo>
                <a:cubicBezTo>
                  <a:pt x="408164" y="396902"/>
                  <a:pt x="408986" y="393426"/>
                  <a:pt x="410538" y="391230"/>
                </a:cubicBezTo>
                <a:cubicBezTo>
                  <a:pt x="412181" y="388942"/>
                  <a:pt x="414555" y="387844"/>
                  <a:pt x="417842" y="387844"/>
                </a:cubicBezTo>
                <a:close/>
                <a:moveTo>
                  <a:pt x="330144" y="387844"/>
                </a:moveTo>
                <a:cubicBezTo>
                  <a:pt x="333351" y="387844"/>
                  <a:pt x="335733" y="389034"/>
                  <a:pt x="337383" y="391321"/>
                </a:cubicBezTo>
                <a:cubicBezTo>
                  <a:pt x="339032" y="393608"/>
                  <a:pt x="339857" y="397086"/>
                  <a:pt x="339857" y="401660"/>
                </a:cubicBezTo>
                <a:cubicBezTo>
                  <a:pt x="339857" y="406327"/>
                  <a:pt x="339032" y="409804"/>
                  <a:pt x="337474" y="412000"/>
                </a:cubicBezTo>
                <a:cubicBezTo>
                  <a:pt x="335825" y="414196"/>
                  <a:pt x="333443" y="415294"/>
                  <a:pt x="330144" y="415294"/>
                </a:cubicBezTo>
                <a:cubicBezTo>
                  <a:pt x="327028" y="415294"/>
                  <a:pt x="324554" y="414196"/>
                  <a:pt x="322996" y="411908"/>
                </a:cubicBezTo>
                <a:cubicBezTo>
                  <a:pt x="321347" y="409621"/>
                  <a:pt x="320522" y="406144"/>
                  <a:pt x="320522" y="401660"/>
                </a:cubicBezTo>
                <a:cubicBezTo>
                  <a:pt x="320522" y="396902"/>
                  <a:pt x="321347" y="393426"/>
                  <a:pt x="322904" y="391230"/>
                </a:cubicBezTo>
                <a:cubicBezTo>
                  <a:pt x="324462" y="388942"/>
                  <a:pt x="326936" y="387844"/>
                  <a:pt x="330144" y="387844"/>
                </a:cubicBezTo>
                <a:close/>
                <a:moveTo>
                  <a:pt x="286376" y="336387"/>
                </a:moveTo>
                <a:cubicBezTo>
                  <a:pt x="285461" y="336387"/>
                  <a:pt x="284820" y="336935"/>
                  <a:pt x="284454" y="338032"/>
                </a:cubicBezTo>
                <a:cubicBezTo>
                  <a:pt x="284088" y="339220"/>
                  <a:pt x="283905" y="341322"/>
                  <a:pt x="283905" y="344338"/>
                </a:cubicBezTo>
                <a:cubicBezTo>
                  <a:pt x="283905" y="347354"/>
                  <a:pt x="284088" y="349456"/>
                  <a:pt x="284454" y="350552"/>
                </a:cubicBezTo>
                <a:cubicBezTo>
                  <a:pt x="284820" y="351649"/>
                  <a:pt x="285461" y="352289"/>
                  <a:pt x="286376" y="352289"/>
                </a:cubicBezTo>
                <a:cubicBezTo>
                  <a:pt x="287292" y="352289"/>
                  <a:pt x="287932" y="351649"/>
                  <a:pt x="288298" y="350461"/>
                </a:cubicBezTo>
                <a:cubicBezTo>
                  <a:pt x="288665" y="349364"/>
                  <a:pt x="288848" y="347262"/>
                  <a:pt x="288848" y="344338"/>
                </a:cubicBezTo>
                <a:cubicBezTo>
                  <a:pt x="288848" y="341413"/>
                  <a:pt x="288665" y="339312"/>
                  <a:pt x="288207" y="338124"/>
                </a:cubicBezTo>
                <a:cubicBezTo>
                  <a:pt x="287841" y="336935"/>
                  <a:pt x="287200" y="336387"/>
                  <a:pt x="286376" y="336387"/>
                </a:cubicBezTo>
                <a:close/>
                <a:moveTo>
                  <a:pt x="461607" y="336370"/>
                </a:moveTo>
                <a:cubicBezTo>
                  <a:pt x="460782" y="336370"/>
                  <a:pt x="460141" y="336918"/>
                  <a:pt x="459774" y="338014"/>
                </a:cubicBezTo>
                <a:cubicBezTo>
                  <a:pt x="459316" y="339201"/>
                  <a:pt x="459133" y="341302"/>
                  <a:pt x="459133" y="344316"/>
                </a:cubicBezTo>
                <a:cubicBezTo>
                  <a:pt x="459133" y="347330"/>
                  <a:pt x="459316" y="349431"/>
                  <a:pt x="459774" y="350527"/>
                </a:cubicBezTo>
                <a:cubicBezTo>
                  <a:pt x="460141" y="351623"/>
                  <a:pt x="460782" y="352262"/>
                  <a:pt x="461607" y="352262"/>
                </a:cubicBezTo>
                <a:cubicBezTo>
                  <a:pt x="462523" y="352262"/>
                  <a:pt x="463164" y="351623"/>
                  <a:pt x="463531" y="350436"/>
                </a:cubicBezTo>
                <a:cubicBezTo>
                  <a:pt x="463898" y="349340"/>
                  <a:pt x="464081" y="347239"/>
                  <a:pt x="464081" y="344316"/>
                </a:cubicBezTo>
                <a:cubicBezTo>
                  <a:pt x="464081" y="341393"/>
                  <a:pt x="463898" y="339293"/>
                  <a:pt x="463531" y="338105"/>
                </a:cubicBezTo>
                <a:cubicBezTo>
                  <a:pt x="463164" y="336918"/>
                  <a:pt x="462523" y="336370"/>
                  <a:pt x="461607" y="336370"/>
                </a:cubicBezTo>
                <a:close/>
                <a:moveTo>
                  <a:pt x="417842" y="336370"/>
                </a:moveTo>
                <a:cubicBezTo>
                  <a:pt x="416929" y="336370"/>
                  <a:pt x="416290" y="336918"/>
                  <a:pt x="415924" y="338014"/>
                </a:cubicBezTo>
                <a:cubicBezTo>
                  <a:pt x="415559" y="339201"/>
                  <a:pt x="415377" y="341302"/>
                  <a:pt x="415377" y="344316"/>
                </a:cubicBezTo>
                <a:cubicBezTo>
                  <a:pt x="415377" y="347330"/>
                  <a:pt x="415559" y="349431"/>
                  <a:pt x="415924" y="350527"/>
                </a:cubicBezTo>
                <a:cubicBezTo>
                  <a:pt x="416290" y="351623"/>
                  <a:pt x="416929" y="352262"/>
                  <a:pt x="417842" y="352262"/>
                </a:cubicBezTo>
                <a:cubicBezTo>
                  <a:pt x="418755" y="352262"/>
                  <a:pt x="419302" y="351623"/>
                  <a:pt x="419759" y="350436"/>
                </a:cubicBezTo>
                <a:cubicBezTo>
                  <a:pt x="420124" y="349340"/>
                  <a:pt x="420307" y="347239"/>
                  <a:pt x="420307" y="344316"/>
                </a:cubicBezTo>
                <a:cubicBezTo>
                  <a:pt x="420307" y="341393"/>
                  <a:pt x="420124" y="339293"/>
                  <a:pt x="419668" y="338105"/>
                </a:cubicBezTo>
                <a:cubicBezTo>
                  <a:pt x="419302" y="336918"/>
                  <a:pt x="418663" y="336370"/>
                  <a:pt x="417842" y="336370"/>
                </a:cubicBezTo>
                <a:close/>
                <a:moveTo>
                  <a:pt x="395875" y="336370"/>
                </a:moveTo>
                <a:cubicBezTo>
                  <a:pt x="395054" y="336370"/>
                  <a:pt x="394415" y="336918"/>
                  <a:pt x="394049" y="338014"/>
                </a:cubicBezTo>
                <a:cubicBezTo>
                  <a:pt x="393593" y="339201"/>
                  <a:pt x="393410" y="341302"/>
                  <a:pt x="393410" y="344316"/>
                </a:cubicBezTo>
                <a:cubicBezTo>
                  <a:pt x="393410" y="347330"/>
                  <a:pt x="393593" y="349431"/>
                  <a:pt x="394049" y="350527"/>
                </a:cubicBezTo>
                <a:cubicBezTo>
                  <a:pt x="394415" y="351623"/>
                  <a:pt x="395054" y="352262"/>
                  <a:pt x="395875" y="352262"/>
                </a:cubicBezTo>
                <a:cubicBezTo>
                  <a:pt x="396788" y="352262"/>
                  <a:pt x="397427" y="351623"/>
                  <a:pt x="397793" y="350436"/>
                </a:cubicBezTo>
                <a:cubicBezTo>
                  <a:pt x="398158" y="349340"/>
                  <a:pt x="398340" y="347239"/>
                  <a:pt x="398340" y="344316"/>
                </a:cubicBezTo>
                <a:cubicBezTo>
                  <a:pt x="398340" y="341393"/>
                  <a:pt x="398158" y="339293"/>
                  <a:pt x="397793" y="338105"/>
                </a:cubicBezTo>
                <a:cubicBezTo>
                  <a:pt x="397427" y="336918"/>
                  <a:pt x="396788" y="336370"/>
                  <a:pt x="395875" y="336370"/>
                </a:cubicBezTo>
                <a:close/>
                <a:moveTo>
                  <a:pt x="352110" y="336370"/>
                </a:moveTo>
                <a:cubicBezTo>
                  <a:pt x="351194" y="336370"/>
                  <a:pt x="350553" y="336918"/>
                  <a:pt x="350186" y="338014"/>
                </a:cubicBezTo>
                <a:cubicBezTo>
                  <a:pt x="349819" y="339201"/>
                  <a:pt x="349636" y="341302"/>
                  <a:pt x="349636" y="344316"/>
                </a:cubicBezTo>
                <a:cubicBezTo>
                  <a:pt x="349636" y="347330"/>
                  <a:pt x="349819" y="349431"/>
                  <a:pt x="350186" y="350527"/>
                </a:cubicBezTo>
                <a:cubicBezTo>
                  <a:pt x="350553" y="351623"/>
                  <a:pt x="351194" y="352262"/>
                  <a:pt x="352110" y="352262"/>
                </a:cubicBezTo>
                <a:cubicBezTo>
                  <a:pt x="353027" y="352262"/>
                  <a:pt x="353576" y="351623"/>
                  <a:pt x="354035" y="350436"/>
                </a:cubicBezTo>
                <a:cubicBezTo>
                  <a:pt x="354401" y="349340"/>
                  <a:pt x="354584" y="347239"/>
                  <a:pt x="354584" y="344316"/>
                </a:cubicBezTo>
                <a:cubicBezTo>
                  <a:pt x="354584" y="341393"/>
                  <a:pt x="354401" y="339293"/>
                  <a:pt x="353943" y="338105"/>
                </a:cubicBezTo>
                <a:cubicBezTo>
                  <a:pt x="353576" y="336918"/>
                  <a:pt x="352935" y="336370"/>
                  <a:pt x="352110" y="336370"/>
                </a:cubicBezTo>
                <a:close/>
                <a:moveTo>
                  <a:pt x="308278" y="336370"/>
                </a:moveTo>
                <a:cubicBezTo>
                  <a:pt x="307361" y="336370"/>
                  <a:pt x="306719" y="336918"/>
                  <a:pt x="306352" y="338014"/>
                </a:cubicBezTo>
                <a:cubicBezTo>
                  <a:pt x="305985" y="339201"/>
                  <a:pt x="305801" y="341302"/>
                  <a:pt x="305801" y="344316"/>
                </a:cubicBezTo>
                <a:cubicBezTo>
                  <a:pt x="305801" y="347330"/>
                  <a:pt x="305985" y="349431"/>
                  <a:pt x="306352" y="350527"/>
                </a:cubicBezTo>
                <a:cubicBezTo>
                  <a:pt x="306719" y="351623"/>
                  <a:pt x="307361" y="352262"/>
                  <a:pt x="308278" y="352262"/>
                </a:cubicBezTo>
                <a:cubicBezTo>
                  <a:pt x="309195" y="352262"/>
                  <a:pt x="309837" y="351623"/>
                  <a:pt x="310204" y="350436"/>
                </a:cubicBezTo>
                <a:cubicBezTo>
                  <a:pt x="310571" y="349340"/>
                  <a:pt x="310755" y="347239"/>
                  <a:pt x="310755" y="344316"/>
                </a:cubicBezTo>
                <a:cubicBezTo>
                  <a:pt x="310755" y="341393"/>
                  <a:pt x="310571" y="339293"/>
                  <a:pt x="310204" y="338105"/>
                </a:cubicBezTo>
                <a:cubicBezTo>
                  <a:pt x="309837" y="336918"/>
                  <a:pt x="309195" y="336370"/>
                  <a:pt x="308278" y="336370"/>
                </a:cubicBezTo>
                <a:close/>
                <a:moveTo>
                  <a:pt x="439442" y="330968"/>
                </a:moveTo>
                <a:lnTo>
                  <a:pt x="445917" y="330968"/>
                </a:lnTo>
                <a:lnTo>
                  <a:pt x="445917" y="357571"/>
                </a:lnTo>
                <a:lnTo>
                  <a:pt x="438621" y="357571"/>
                </a:lnTo>
                <a:lnTo>
                  <a:pt x="438621" y="343492"/>
                </a:lnTo>
                <a:cubicBezTo>
                  <a:pt x="438621" y="341755"/>
                  <a:pt x="438712" y="340201"/>
                  <a:pt x="438712" y="338830"/>
                </a:cubicBezTo>
                <a:cubicBezTo>
                  <a:pt x="438256" y="339379"/>
                  <a:pt x="437709" y="339927"/>
                  <a:pt x="437071" y="340476"/>
                </a:cubicBezTo>
                <a:lnTo>
                  <a:pt x="434061" y="343035"/>
                </a:lnTo>
                <a:lnTo>
                  <a:pt x="430322" y="338373"/>
                </a:lnTo>
                <a:close/>
                <a:moveTo>
                  <a:pt x="373716" y="330968"/>
                </a:moveTo>
                <a:lnTo>
                  <a:pt x="380221" y="330968"/>
                </a:lnTo>
                <a:lnTo>
                  <a:pt x="380221" y="357571"/>
                </a:lnTo>
                <a:lnTo>
                  <a:pt x="372892" y="357571"/>
                </a:lnTo>
                <a:lnTo>
                  <a:pt x="372892" y="343492"/>
                </a:lnTo>
                <a:cubicBezTo>
                  <a:pt x="372892" y="341755"/>
                  <a:pt x="372983" y="340201"/>
                  <a:pt x="372983" y="338830"/>
                </a:cubicBezTo>
                <a:cubicBezTo>
                  <a:pt x="372617" y="339379"/>
                  <a:pt x="371976" y="339927"/>
                  <a:pt x="371334" y="340476"/>
                </a:cubicBezTo>
                <a:lnTo>
                  <a:pt x="368311" y="343035"/>
                </a:lnTo>
                <a:lnTo>
                  <a:pt x="364555" y="338373"/>
                </a:lnTo>
                <a:close/>
                <a:moveTo>
                  <a:pt x="329973" y="330968"/>
                </a:moveTo>
                <a:lnTo>
                  <a:pt x="336469" y="330968"/>
                </a:lnTo>
                <a:lnTo>
                  <a:pt x="336469" y="357571"/>
                </a:lnTo>
                <a:lnTo>
                  <a:pt x="329150" y="357571"/>
                </a:lnTo>
                <a:lnTo>
                  <a:pt x="329150" y="343492"/>
                </a:lnTo>
                <a:cubicBezTo>
                  <a:pt x="329150" y="341755"/>
                  <a:pt x="329150" y="340201"/>
                  <a:pt x="329241" y="338830"/>
                </a:cubicBezTo>
                <a:cubicBezTo>
                  <a:pt x="328784" y="339379"/>
                  <a:pt x="328235" y="339927"/>
                  <a:pt x="327503" y="340476"/>
                </a:cubicBezTo>
                <a:lnTo>
                  <a:pt x="324484" y="343035"/>
                </a:lnTo>
                <a:lnTo>
                  <a:pt x="320733" y="338373"/>
                </a:lnTo>
                <a:close/>
                <a:moveTo>
                  <a:pt x="461607" y="330616"/>
                </a:moveTo>
                <a:cubicBezTo>
                  <a:pt x="464814" y="330616"/>
                  <a:pt x="467196" y="331712"/>
                  <a:pt x="468846" y="334087"/>
                </a:cubicBezTo>
                <a:cubicBezTo>
                  <a:pt x="470495" y="336370"/>
                  <a:pt x="471320" y="339749"/>
                  <a:pt x="471320" y="344316"/>
                </a:cubicBezTo>
                <a:cubicBezTo>
                  <a:pt x="471320" y="349066"/>
                  <a:pt x="470495" y="352445"/>
                  <a:pt x="468938" y="354637"/>
                </a:cubicBezTo>
                <a:cubicBezTo>
                  <a:pt x="467288" y="356829"/>
                  <a:pt x="464906" y="357925"/>
                  <a:pt x="461607" y="357925"/>
                </a:cubicBezTo>
                <a:cubicBezTo>
                  <a:pt x="458399" y="357925"/>
                  <a:pt x="456017" y="356829"/>
                  <a:pt x="454459" y="354546"/>
                </a:cubicBezTo>
                <a:cubicBezTo>
                  <a:pt x="452810" y="352262"/>
                  <a:pt x="451985" y="348883"/>
                  <a:pt x="451985" y="344316"/>
                </a:cubicBezTo>
                <a:cubicBezTo>
                  <a:pt x="451985" y="339567"/>
                  <a:pt x="452810" y="336096"/>
                  <a:pt x="454368" y="333904"/>
                </a:cubicBezTo>
                <a:cubicBezTo>
                  <a:pt x="455925" y="331712"/>
                  <a:pt x="458399" y="330616"/>
                  <a:pt x="461607" y="330616"/>
                </a:cubicBezTo>
                <a:close/>
                <a:moveTo>
                  <a:pt x="417842" y="330616"/>
                </a:moveTo>
                <a:cubicBezTo>
                  <a:pt x="420946" y="330616"/>
                  <a:pt x="423411" y="331712"/>
                  <a:pt x="424963" y="334087"/>
                </a:cubicBezTo>
                <a:cubicBezTo>
                  <a:pt x="426606" y="336370"/>
                  <a:pt x="427428" y="339749"/>
                  <a:pt x="427428" y="344316"/>
                </a:cubicBezTo>
                <a:cubicBezTo>
                  <a:pt x="427428" y="349066"/>
                  <a:pt x="426606" y="352445"/>
                  <a:pt x="425054" y="354637"/>
                </a:cubicBezTo>
                <a:cubicBezTo>
                  <a:pt x="423502" y="356829"/>
                  <a:pt x="421037" y="357925"/>
                  <a:pt x="417842" y="357925"/>
                </a:cubicBezTo>
                <a:cubicBezTo>
                  <a:pt x="414646" y="357925"/>
                  <a:pt x="412272" y="356829"/>
                  <a:pt x="410629" y="354546"/>
                </a:cubicBezTo>
                <a:cubicBezTo>
                  <a:pt x="408986" y="352262"/>
                  <a:pt x="408164" y="348883"/>
                  <a:pt x="408164" y="344316"/>
                </a:cubicBezTo>
                <a:cubicBezTo>
                  <a:pt x="408164" y="339567"/>
                  <a:pt x="408986" y="336096"/>
                  <a:pt x="410538" y="333904"/>
                </a:cubicBezTo>
                <a:cubicBezTo>
                  <a:pt x="412181" y="331712"/>
                  <a:pt x="414555" y="330616"/>
                  <a:pt x="417842" y="330616"/>
                </a:cubicBezTo>
                <a:close/>
                <a:moveTo>
                  <a:pt x="395875" y="330616"/>
                </a:moveTo>
                <a:cubicBezTo>
                  <a:pt x="399071" y="330616"/>
                  <a:pt x="401445" y="331712"/>
                  <a:pt x="403088" y="334087"/>
                </a:cubicBezTo>
                <a:cubicBezTo>
                  <a:pt x="404731" y="336370"/>
                  <a:pt x="405553" y="339749"/>
                  <a:pt x="405553" y="344316"/>
                </a:cubicBezTo>
                <a:cubicBezTo>
                  <a:pt x="405553" y="349066"/>
                  <a:pt x="404731" y="352445"/>
                  <a:pt x="403179" y="354637"/>
                </a:cubicBezTo>
                <a:cubicBezTo>
                  <a:pt x="401536" y="356829"/>
                  <a:pt x="399162" y="357925"/>
                  <a:pt x="395875" y="357925"/>
                </a:cubicBezTo>
                <a:cubicBezTo>
                  <a:pt x="392771" y="357925"/>
                  <a:pt x="390306" y="356829"/>
                  <a:pt x="388754" y="354546"/>
                </a:cubicBezTo>
                <a:cubicBezTo>
                  <a:pt x="387111" y="352262"/>
                  <a:pt x="386289" y="348883"/>
                  <a:pt x="386289" y="344316"/>
                </a:cubicBezTo>
                <a:cubicBezTo>
                  <a:pt x="386289" y="339567"/>
                  <a:pt x="387111" y="336096"/>
                  <a:pt x="388663" y="333904"/>
                </a:cubicBezTo>
                <a:cubicBezTo>
                  <a:pt x="390215" y="331712"/>
                  <a:pt x="392680" y="330616"/>
                  <a:pt x="395875" y="330616"/>
                </a:cubicBezTo>
                <a:close/>
                <a:moveTo>
                  <a:pt x="352110" y="330616"/>
                </a:moveTo>
                <a:cubicBezTo>
                  <a:pt x="355226" y="330616"/>
                  <a:pt x="357700" y="331712"/>
                  <a:pt x="359258" y="334087"/>
                </a:cubicBezTo>
                <a:cubicBezTo>
                  <a:pt x="360907" y="336370"/>
                  <a:pt x="361732" y="339749"/>
                  <a:pt x="361732" y="344316"/>
                </a:cubicBezTo>
                <a:cubicBezTo>
                  <a:pt x="361732" y="349066"/>
                  <a:pt x="360907" y="352445"/>
                  <a:pt x="359349" y="354637"/>
                </a:cubicBezTo>
                <a:cubicBezTo>
                  <a:pt x="357792" y="356829"/>
                  <a:pt x="355318" y="357925"/>
                  <a:pt x="352110" y="357925"/>
                </a:cubicBezTo>
                <a:cubicBezTo>
                  <a:pt x="348903" y="357925"/>
                  <a:pt x="346521" y="356829"/>
                  <a:pt x="344871" y="354546"/>
                </a:cubicBezTo>
                <a:cubicBezTo>
                  <a:pt x="343222" y="352262"/>
                  <a:pt x="342397" y="348883"/>
                  <a:pt x="342397" y="344316"/>
                </a:cubicBezTo>
                <a:cubicBezTo>
                  <a:pt x="342397" y="339567"/>
                  <a:pt x="343222" y="336096"/>
                  <a:pt x="344779" y="333904"/>
                </a:cubicBezTo>
                <a:cubicBezTo>
                  <a:pt x="346429" y="331712"/>
                  <a:pt x="348811" y="330616"/>
                  <a:pt x="352110" y="330616"/>
                </a:cubicBezTo>
                <a:close/>
                <a:moveTo>
                  <a:pt x="308278" y="330616"/>
                </a:moveTo>
                <a:cubicBezTo>
                  <a:pt x="311489" y="330616"/>
                  <a:pt x="313874" y="331712"/>
                  <a:pt x="315525" y="334087"/>
                </a:cubicBezTo>
                <a:cubicBezTo>
                  <a:pt x="317084" y="336370"/>
                  <a:pt x="317910" y="339749"/>
                  <a:pt x="317910" y="344316"/>
                </a:cubicBezTo>
                <a:cubicBezTo>
                  <a:pt x="317910" y="349066"/>
                  <a:pt x="317176" y="352445"/>
                  <a:pt x="315525" y="354637"/>
                </a:cubicBezTo>
                <a:cubicBezTo>
                  <a:pt x="313965" y="356829"/>
                  <a:pt x="311580" y="357925"/>
                  <a:pt x="308278" y="357925"/>
                </a:cubicBezTo>
                <a:cubicBezTo>
                  <a:pt x="305067" y="357925"/>
                  <a:pt x="302682" y="356829"/>
                  <a:pt x="301031" y="354546"/>
                </a:cubicBezTo>
                <a:cubicBezTo>
                  <a:pt x="299472" y="352262"/>
                  <a:pt x="298646" y="348883"/>
                  <a:pt x="298646" y="344316"/>
                </a:cubicBezTo>
                <a:cubicBezTo>
                  <a:pt x="298646" y="339567"/>
                  <a:pt x="299380" y="336096"/>
                  <a:pt x="301031" y="333904"/>
                </a:cubicBezTo>
                <a:cubicBezTo>
                  <a:pt x="302591" y="331712"/>
                  <a:pt x="304976" y="330616"/>
                  <a:pt x="308278" y="330616"/>
                </a:cubicBezTo>
                <a:close/>
                <a:moveTo>
                  <a:pt x="395875" y="279080"/>
                </a:moveTo>
                <a:cubicBezTo>
                  <a:pt x="395054" y="279080"/>
                  <a:pt x="394415" y="279630"/>
                  <a:pt x="394049" y="280819"/>
                </a:cubicBezTo>
                <a:cubicBezTo>
                  <a:pt x="393593" y="281917"/>
                  <a:pt x="393410" y="284022"/>
                  <a:pt x="393410" y="287041"/>
                </a:cubicBezTo>
                <a:cubicBezTo>
                  <a:pt x="393410" y="290060"/>
                  <a:pt x="393593" y="292165"/>
                  <a:pt x="394049" y="293263"/>
                </a:cubicBezTo>
                <a:cubicBezTo>
                  <a:pt x="394415" y="294452"/>
                  <a:pt x="395054" y="295002"/>
                  <a:pt x="395875" y="295002"/>
                </a:cubicBezTo>
                <a:cubicBezTo>
                  <a:pt x="396788" y="295002"/>
                  <a:pt x="397427" y="294452"/>
                  <a:pt x="397793" y="293263"/>
                </a:cubicBezTo>
                <a:cubicBezTo>
                  <a:pt x="398158" y="292074"/>
                  <a:pt x="398340" y="290060"/>
                  <a:pt x="398340" y="287041"/>
                </a:cubicBezTo>
                <a:cubicBezTo>
                  <a:pt x="398340" y="284113"/>
                  <a:pt x="398158" y="282008"/>
                  <a:pt x="397793" y="280819"/>
                </a:cubicBezTo>
                <a:cubicBezTo>
                  <a:pt x="397427" y="279721"/>
                  <a:pt x="396788" y="279080"/>
                  <a:pt x="395875" y="279080"/>
                </a:cubicBezTo>
                <a:close/>
                <a:moveTo>
                  <a:pt x="374010" y="279080"/>
                </a:moveTo>
                <a:cubicBezTo>
                  <a:pt x="373096" y="279080"/>
                  <a:pt x="372456" y="279630"/>
                  <a:pt x="372091" y="280819"/>
                </a:cubicBezTo>
                <a:cubicBezTo>
                  <a:pt x="371725" y="281917"/>
                  <a:pt x="371542" y="284022"/>
                  <a:pt x="371542" y="287041"/>
                </a:cubicBezTo>
                <a:cubicBezTo>
                  <a:pt x="371542" y="290060"/>
                  <a:pt x="371725" y="292165"/>
                  <a:pt x="372091" y="293263"/>
                </a:cubicBezTo>
                <a:cubicBezTo>
                  <a:pt x="372456" y="294452"/>
                  <a:pt x="373096" y="295002"/>
                  <a:pt x="374010" y="295002"/>
                </a:cubicBezTo>
                <a:cubicBezTo>
                  <a:pt x="374924" y="295002"/>
                  <a:pt x="375564" y="294452"/>
                  <a:pt x="375929" y="293263"/>
                </a:cubicBezTo>
                <a:cubicBezTo>
                  <a:pt x="376295" y="292074"/>
                  <a:pt x="376478" y="290060"/>
                  <a:pt x="376478" y="287041"/>
                </a:cubicBezTo>
                <a:cubicBezTo>
                  <a:pt x="376478" y="284113"/>
                  <a:pt x="376295" y="282008"/>
                  <a:pt x="375929" y="280819"/>
                </a:cubicBezTo>
                <a:cubicBezTo>
                  <a:pt x="375564" y="279721"/>
                  <a:pt x="374924" y="279080"/>
                  <a:pt x="374010" y="279080"/>
                </a:cubicBezTo>
                <a:close/>
                <a:moveTo>
                  <a:pt x="330144" y="279080"/>
                </a:moveTo>
                <a:cubicBezTo>
                  <a:pt x="329319" y="279080"/>
                  <a:pt x="328678" y="279630"/>
                  <a:pt x="328311" y="280819"/>
                </a:cubicBezTo>
                <a:cubicBezTo>
                  <a:pt x="327944" y="281917"/>
                  <a:pt x="327670" y="284022"/>
                  <a:pt x="327670" y="287041"/>
                </a:cubicBezTo>
                <a:cubicBezTo>
                  <a:pt x="327670" y="290060"/>
                  <a:pt x="327944" y="292165"/>
                  <a:pt x="328311" y="293263"/>
                </a:cubicBezTo>
                <a:cubicBezTo>
                  <a:pt x="328678" y="294452"/>
                  <a:pt x="329319" y="295002"/>
                  <a:pt x="330144" y="295002"/>
                </a:cubicBezTo>
                <a:cubicBezTo>
                  <a:pt x="331060" y="295002"/>
                  <a:pt x="331701" y="294452"/>
                  <a:pt x="332068" y="293263"/>
                </a:cubicBezTo>
                <a:cubicBezTo>
                  <a:pt x="332435" y="292074"/>
                  <a:pt x="332618" y="290060"/>
                  <a:pt x="332618" y="287041"/>
                </a:cubicBezTo>
                <a:cubicBezTo>
                  <a:pt x="332618" y="284113"/>
                  <a:pt x="332435" y="282008"/>
                  <a:pt x="332068" y="280819"/>
                </a:cubicBezTo>
                <a:cubicBezTo>
                  <a:pt x="331701" y="279721"/>
                  <a:pt x="331060" y="279080"/>
                  <a:pt x="330144" y="279080"/>
                </a:cubicBezTo>
                <a:close/>
                <a:moveTo>
                  <a:pt x="439442" y="273669"/>
                </a:moveTo>
                <a:lnTo>
                  <a:pt x="445917" y="273669"/>
                </a:lnTo>
                <a:lnTo>
                  <a:pt x="445917" y="300343"/>
                </a:lnTo>
                <a:lnTo>
                  <a:pt x="438621" y="300343"/>
                </a:lnTo>
                <a:lnTo>
                  <a:pt x="438621" y="286184"/>
                </a:lnTo>
                <a:cubicBezTo>
                  <a:pt x="438621" y="284540"/>
                  <a:pt x="438712" y="282987"/>
                  <a:pt x="438712" y="281525"/>
                </a:cubicBezTo>
                <a:cubicBezTo>
                  <a:pt x="438256" y="282073"/>
                  <a:pt x="437709" y="282621"/>
                  <a:pt x="437071" y="283261"/>
                </a:cubicBezTo>
                <a:lnTo>
                  <a:pt x="434061" y="285727"/>
                </a:lnTo>
                <a:lnTo>
                  <a:pt x="430322" y="281160"/>
                </a:lnTo>
                <a:close/>
                <a:moveTo>
                  <a:pt x="417566" y="273669"/>
                </a:moveTo>
                <a:lnTo>
                  <a:pt x="424041" y="273669"/>
                </a:lnTo>
                <a:lnTo>
                  <a:pt x="424041" y="300343"/>
                </a:lnTo>
                <a:lnTo>
                  <a:pt x="416745" y="300343"/>
                </a:lnTo>
                <a:lnTo>
                  <a:pt x="416745" y="286184"/>
                </a:lnTo>
                <a:cubicBezTo>
                  <a:pt x="416745" y="284540"/>
                  <a:pt x="416745" y="282987"/>
                  <a:pt x="416836" y="281525"/>
                </a:cubicBezTo>
                <a:cubicBezTo>
                  <a:pt x="416380" y="282073"/>
                  <a:pt x="415833" y="282621"/>
                  <a:pt x="415195" y="283261"/>
                </a:cubicBezTo>
                <a:lnTo>
                  <a:pt x="412185" y="285727"/>
                </a:lnTo>
                <a:lnTo>
                  <a:pt x="408446" y="281160"/>
                </a:lnTo>
                <a:close/>
                <a:moveTo>
                  <a:pt x="351840" y="273669"/>
                </a:moveTo>
                <a:lnTo>
                  <a:pt x="358345" y="273669"/>
                </a:lnTo>
                <a:lnTo>
                  <a:pt x="358345" y="300343"/>
                </a:lnTo>
                <a:lnTo>
                  <a:pt x="351016" y="300343"/>
                </a:lnTo>
                <a:lnTo>
                  <a:pt x="351016" y="286184"/>
                </a:lnTo>
                <a:cubicBezTo>
                  <a:pt x="351016" y="284540"/>
                  <a:pt x="351016" y="282987"/>
                  <a:pt x="351107" y="281525"/>
                </a:cubicBezTo>
                <a:cubicBezTo>
                  <a:pt x="350649" y="282073"/>
                  <a:pt x="350100" y="282621"/>
                  <a:pt x="349458" y="283261"/>
                </a:cubicBezTo>
                <a:lnTo>
                  <a:pt x="346435" y="285727"/>
                </a:lnTo>
                <a:lnTo>
                  <a:pt x="342679" y="281160"/>
                </a:lnTo>
                <a:close/>
                <a:moveTo>
                  <a:pt x="308019" y="273669"/>
                </a:moveTo>
                <a:lnTo>
                  <a:pt x="314524" y="273669"/>
                </a:lnTo>
                <a:lnTo>
                  <a:pt x="314524" y="300343"/>
                </a:lnTo>
                <a:lnTo>
                  <a:pt x="307195" y="300343"/>
                </a:lnTo>
                <a:lnTo>
                  <a:pt x="307195" y="286184"/>
                </a:lnTo>
                <a:cubicBezTo>
                  <a:pt x="307195" y="284540"/>
                  <a:pt x="307286" y="282987"/>
                  <a:pt x="307286" y="281525"/>
                </a:cubicBezTo>
                <a:cubicBezTo>
                  <a:pt x="306920" y="282073"/>
                  <a:pt x="306279" y="282621"/>
                  <a:pt x="305637" y="283261"/>
                </a:cubicBezTo>
                <a:lnTo>
                  <a:pt x="302614" y="285727"/>
                </a:lnTo>
                <a:lnTo>
                  <a:pt x="298858" y="281160"/>
                </a:lnTo>
                <a:close/>
                <a:moveTo>
                  <a:pt x="395875" y="273316"/>
                </a:moveTo>
                <a:cubicBezTo>
                  <a:pt x="399071" y="273316"/>
                  <a:pt x="401445" y="274506"/>
                  <a:pt x="403088" y="276793"/>
                </a:cubicBezTo>
                <a:cubicBezTo>
                  <a:pt x="404731" y="279080"/>
                  <a:pt x="405553" y="282558"/>
                  <a:pt x="405553" y="287041"/>
                </a:cubicBezTo>
                <a:cubicBezTo>
                  <a:pt x="405553" y="291799"/>
                  <a:pt x="404731" y="295276"/>
                  <a:pt x="403179" y="297472"/>
                </a:cubicBezTo>
                <a:cubicBezTo>
                  <a:pt x="401536" y="299668"/>
                  <a:pt x="399162" y="300766"/>
                  <a:pt x="395875" y="300766"/>
                </a:cubicBezTo>
                <a:cubicBezTo>
                  <a:pt x="392771" y="300766"/>
                  <a:pt x="390306" y="299576"/>
                  <a:pt x="388754" y="297289"/>
                </a:cubicBezTo>
                <a:cubicBezTo>
                  <a:pt x="387111" y="295002"/>
                  <a:pt x="386289" y="291616"/>
                  <a:pt x="386289" y="287041"/>
                </a:cubicBezTo>
                <a:cubicBezTo>
                  <a:pt x="386289" y="282374"/>
                  <a:pt x="387111" y="278898"/>
                  <a:pt x="388663" y="276610"/>
                </a:cubicBezTo>
                <a:cubicBezTo>
                  <a:pt x="390215" y="274414"/>
                  <a:pt x="392680" y="273316"/>
                  <a:pt x="395875" y="273316"/>
                </a:cubicBezTo>
                <a:close/>
                <a:moveTo>
                  <a:pt x="374010" y="273316"/>
                </a:moveTo>
                <a:cubicBezTo>
                  <a:pt x="377209" y="273316"/>
                  <a:pt x="379585" y="274506"/>
                  <a:pt x="381231" y="276793"/>
                </a:cubicBezTo>
                <a:cubicBezTo>
                  <a:pt x="382784" y="279080"/>
                  <a:pt x="383607" y="282558"/>
                  <a:pt x="383607" y="287041"/>
                </a:cubicBezTo>
                <a:cubicBezTo>
                  <a:pt x="383607" y="291799"/>
                  <a:pt x="382876" y="295276"/>
                  <a:pt x="381231" y="297472"/>
                </a:cubicBezTo>
                <a:cubicBezTo>
                  <a:pt x="379677" y="299668"/>
                  <a:pt x="377300" y="300766"/>
                  <a:pt x="374010" y="300766"/>
                </a:cubicBezTo>
                <a:cubicBezTo>
                  <a:pt x="370811" y="300766"/>
                  <a:pt x="368435" y="299576"/>
                  <a:pt x="366789" y="297289"/>
                </a:cubicBezTo>
                <a:cubicBezTo>
                  <a:pt x="365236" y="295002"/>
                  <a:pt x="364413" y="291616"/>
                  <a:pt x="364413" y="287041"/>
                </a:cubicBezTo>
                <a:cubicBezTo>
                  <a:pt x="364413" y="282374"/>
                  <a:pt x="365144" y="278898"/>
                  <a:pt x="366789" y="276610"/>
                </a:cubicBezTo>
                <a:cubicBezTo>
                  <a:pt x="368343" y="274414"/>
                  <a:pt x="370720" y="273316"/>
                  <a:pt x="374010" y="273316"/>
                </a:cubicBezTo>
                <a:close/>
                <a:moveTo>
                  <a:pt x="330144" y="273316"/>
                </a:moveTo>
                <a:cubicBezTo>
                  <a:pt x="333351" y="273316"/>
                  <a:pt x="335733" y="274506"/>
                  <a:pt x="337383" y="276793"/>
                </a:cubicBezTo>
                <a:cubicBezTo>
                  <a:pt x="339032" y="279080"/>
                  <a:pt x="339857" y="282558"/>
                  <a:pt x="339857" y="287041"/>
                </a:cubicBezTo>
                <a:cubicBezTo>
                  <a:pt x="339857" y="291799"/>
                  <a:pt x="339032" y="295276"/>
                  <a:pt x="337474" y="297472"/>
                </a:cubicBezTo>
                <a:cubicBezTo>
                  <a:pt x="335825" y="299668"/>
                  <a:pt x="333443" y="300766"/>
                  <a:pt x="330144" y="300766"/>
                </a:cubicBezTo>
                <a:cubicBezTo>
                  <a:pt x="327028" y="300766"/>
                  <a:pt x="324554" y="299576"/>
                  <a:pt x="322996" y="297289"/>
                </a:cubicBezTo>
                <a:cubicBezTo>
                  <a:pt x="321347" y="295002"/>
                  <a:pt x="320522" y="291616"/>
                  <a:pt x="320522" y="287041"/>
                </a:cubicBezTo>
                <a:cubicBezTo>
                  <a:pt x="320522" y="282374"/>
                  <a:pt x="321347" y="278898"/>
                  <a:pt x="322904" y="276610"/>
                </a:cubicBezTo>
                <a:cubicBezTo>
                  <a:pt x="324462" y="274414"/>
                  <a:pt x="326936" y="273316"/>
                  <a:pt x="330144" y="273316"/>
                </a:cubicBezTo>
                <a:close/>
                <a:moveTo>
                  <a:pt x="375892" y="240704"/>
                </a:moveTo>
                <a:cubicBezTo>
                  <a:pt x="342758" y="240704"/>
                  <a:pt x="313469" y="257154"/>
                  <a:pt x="295621" y="282377"/>
                </a:cubicBezTo>
                <a:cubicBezTo>
                  <a:pt x="295895" y="283748"/>
                  <a:pt x="295987" y="285301"/>
                  <a:pt x="295987" y="287038"/>
                </a:cubicBezTo>
                <a:cubicBezTo>
                  <a:pt x="295987" y="291790"/>
                  <a:pt x="295163" y="295263"/>
                  <a:pt x="293607" y="297456"/>
                </a:cubicBezTo>
                <a:cubicBezTo>
                  <a:pt x="292051" y="299649"/>
                  <a:pt x="289580" y="300746"/>
                  <a:pt x="286376" y="300746"/>
                </a:cubicBezTo>
                <a:cubicBezTo>
                  <a:pt x="286010" y="300746"/>
                  <a:pt x="285644" y="300746"/>
                  <a:pt x="285369" y="300654"/>
                </a:cubicBezTo>
                <a:cubicBezTo>
                  <a:pt x="280610" y="311804"/>
                  <a:pt x="277864" y="324050"/>
                  <a:pt x="277681" y="336935"/>
                </a:cubicBezTo>
                <a:cubicBezTo>
                  <a:pt x="278047" y="335747"/>
                  <a:pt x="278505" y="334742"/>
                  <a:pt x="279054" y="333920"/>
                </a:cubicBezTo>
                <a:cubicBezTo>
                  <a:pt x="280701" y="331726"/>
                  <a:pt x="283081" y="330630"/>
                  <a:pt x="286376" y="330630"/>
                </a:cubicBezTo>
                <a:cubicBezTo>
                  <a:pt x="289488" y="330630"/>
                  <a:pt x="291960" y="331726"/>
                  <a:pt x="293516" y="334102"/>
                </a:cubicBezTo>
                <a:cubicBezTo>
                  <a:pt x="295163" y="336387"/>
                  <a:pt x="295987" y="339768"/>
                  <a:pt x="295987" y="344338"/>
                </a:cubicBezTo>
                <a:cubicBezTo>
                  <a:pt x="295987" y="349090"/>
                  <a:pt x="295163" y="352471"/>
                  <a:pt x="293607" y="354665"/>
                </a:cubicBezTo>
                <a:cubicBezTo>
                  <a:pt x="292051" y="356858"/>
                  <a:pt x="289580" y="357955"/>
                  <a:pt x="286376" y="357955"/>
                </a:cubicBezTo>
                <a:cubicBezTo>
                  <a:pt x="283173" y="357955"/>
                  <a:pt x="280793" y="356858"/>
                  <a:pt x="279145" y="354573"/>
                </a:cubicBezTo>
                <a:cubicBezTo>
                  <a:pt x="278962" y="354391"/>
                  <a:pt x="278871" y="354208"/>
                  <a:pt x="278779" y="353934"/>
                </a:cubicBezTo>
                <a:cubicBezTo>
                  <a:pt x="280793" y="366819"/>
                  <a:pt x="285278" y="378791"/>
                  <a:pt x="291685" y="389484"/>
                </a:cubicBezTo>
                <a:cubicBezTo>
                  <a:pt x="292417" y="389940"/>
                  <a:pt x="293058" y="390580"/>
                  <a:pt x="293516" y="391311"/>
                </a:cubicBezTo>
                <a:cubicBezTo>
                  <a:pt x="294248" y="392225"/>
                  <a:pt x="294705" y="393413"/>
                  <a:pt x="295072" y="394693"/>
                </a:cubicBezTo>
                <a:cubicBezTo>
                  <a:pt x="296261" y="396338"/>
                  <a:pt x="297451" y="397891"/>
                  <a:pt x="298641" y="399445"/>
                </a:cubicBezTo>
                <a:cubicBezTo>
                  <a:pt x="298916" y="395789"/>
                  <a:pt x="299648" y="393048"/>
                  <a:pt x="301021" y="391220"/>
                </a:cubicBezTo>
                <a:cubicBezTo>
                  <a:pt x="302577" y="388935"/>
                  <a:pt x="304957" y="387839"/>
                  <a:pt x="308252" y="387839"/>
                </a:cubicBezTo>
                <a:cubicBezTo>
                  <a:pt x="311455" y="387839"/>
                  <a:pt x="313835" y="389027"/>
                  <a:pt x="315483" y="391311"/>
                </a:cubicBezTo>
                <a:cubicBezTo>
                  <a:pt x="317039" y="393596"/>
                  <a:pt x="317862" y="397069"/>
                  <a:pt x="317862" y="401638"/>
                </a:cubicBezTo>
                <a:cubicBezTo>
                  <a:pt x="317862" y="406299"/>
                  <a:pt x="317130" y="409772"/>
                  <a:pt x="315483" y="411965"/>
                </a:cubicBezTo>
                <a:cubicBezTo>
                  <a:pt x="314842" y="412970"/>
                  <a:pt x="314018" y="413701"/>
                  <a:pt x="313011" y="414158"/>
                </a:cubicBezTo>
                <a:cubicBezTo>
                  <a:pt x="330036" y="428415"/>
                  <a:pt x="352003" y="437005"/>
                  <a:pt x="375892" y="437005"/>
                </a:cubicBezTo>
                <a:cubicBezTo>
                  <a:pt x="399689" y="437005"/>
                  <a:pt x="421565" y="428506"/>
                  <a:pt x="438589" y="414341"/>
                </a:cubicBezTo>
                <a:lnTo>
                  <a:pt x="438589" y="400816"/>
                </a:lnTo>
                <a:cubicBezTo>
                  <a:pt x="438589" y="399079"/>
                  <a:pt x="438681" y="397526"/>
                  <a:pt x="438681" y="396063"/>
                </a:cubicBezTo>
                <a:cubicBezTo>
                  <a:pt x="438223" y="396612"/>
                  <a:pt x="437674" y="397251"/>
                  <a:pt x="437033" y="397800"/>
                </a:cubicBezTo>
                <a:lnTo>
                  <a:pt x="434013" y="400267"/>
                </a:lnTo>
                <a:lnTo>
                  <a:pt x="430260" y="395698"/>
                </a:lnTo>
                <a:lnTo>
                  <a:pt x="439413" y="388295"/>
                </a:lnTo>
                <a:lnTo>
                  <a:pt x="445911" y="388295"/>
                </a:lnTo>
                <a:lnTo>
                  <a:pt x="445911" y="407670"/>
                </a:lnTo>
                <a:cubicBezTo>
                  <a:pt x="448017" y="405476"/>
                  <a:pt x="450030" y="403283"/>
                  <a:pt x="451952" y="400907"/>
                </a:cubicBezTo>
                <a:cubicBezTo>
                  <a:pt x="452044" y="396520"/>
                  <a:pt x="452776" y="393322"/>
                  <a:pt x="454332" y="391220"/>
                </a:cubicBezTo>
                <a:cubicBezTo>
                  <a:pt x="455797" y="389118"/>
                  <a:pt x="457993" y="388021"/>
                  <a:pt x="461014" y="387930"/>
                </a:cubicBezTo>
                <a:cubicBezTo>
                  <a:pt x="469343" y="373491"/>
                  <a:pt x="474194" y="356675"/>
                  <a:pt x="474194" y="338855"/>
                </a:cubicBezTo>
                <a:cubicBezTo>
                  <a:pt x="474194" y="325238"/>
                  <a:pt x="471357" y="312169"/>
                  <a:pt x="466322" y="300380"/>
                </a:cubicBezTo>
                <a:lnTo>
                  <a:pt x="460465" y="300380"/>
                </a:lnTo>
                <a:lnTo>
                  <a:pt x="460465" y="289048"/>
                </a:lnTo>
                <a:cubicBezTo>
                  <a:pt x="459549" y="287403"/>
                  <a:pt x="458634" y="285850"/>
                  <a:pt x="457627" y="284387"/>
                </a:cubicBezTo>
                <a:lnTo>
                  <a:pt x="455888" y="285758"/>
                </a:lnTo>
                <a:lnTo>
                  <a:pt x="452135" y="281189"/>
                </a:lnTo>
                <a:lnTo>
                  <a:pt x="454149" y="279544"/>
                </a:lnTo>
                <a:cubicBezTo>
                  <a:pt x="436209" y="255966"/>
                  <a:pt x="407835" y="240704"/>
                  <a:pt x="375892" y="240704"/>
                </a:cubicBezTo>
                <a:close/>
                <a:moveTo>
                  <a:pt x="375892" y="206068"/>
                </a:moveTo>
                <a:cubicBezTo>
                  <a:pt x="449207" y="206068"/>
                  <a:pt x="508883" y="265653"/>
                  <a:pt x="508883" y="338855"/>
                </a:cubicBezTo>
                <a:cubicBezTo>
                  <a:pt x="508883" y="370018"/>
                  <a:pt x="498083" y="398622"/>
                  <a:pt x="480052" y="421286"/>
                </a:cubicBezTo>
                <a:lnTo>
                  <a:pt x="599772" y="540822"/>
                </a:lnTo>
                <a:cubicBezTo>
                  <a:pt x="609840" y="550966"/>
                  <a:pt x="609840" y="567416"/>
                  <a:pt x="599772" y="577560"/>
                </a:cubicBezTo>
                <a:cubicBezTo>
                  <a:pt x="594646" y="582586"/>
                  <a:pt x="587965" y="585145"/>
                  <a:pt x="581375" y="585145"/>
                </a:cubicBezTo>
                <a:cubicBezTo>
                  <a:pt x="574693" y="585145"/>
                  <a:pt x="568011" y="582586"/>
                  <a:pt x="562977" y="577560"/>
                </a:cubicBezTo>
                <a:lnTo>
                  <a:pt x="440237" y="455009"/>
                </a:lnTo>
                <a:cubicBezTo>
                  <a:pt x="421107" y="465610"/>
                  <a:pt x="399232" y="471641"/>
                  <a:pt x="375892" y="471641"/>
                </a:cubicBezTo>
                <a:cubicBezTo>
                  <a:pt x="302577" y="471641"/>
                  <a:pt x="242900" y="412056"/>
                  <a:pt x="242900" y="338855"/>
                </a:cubicBezTo>
                <a:cubicBezTo>
                  <a:pt x="242900" y="265653"/>
                  <a:pt x="302577" y="206068"/>
                  <a:pt x="375892" y="206068"/>
                </a:cubicBezTo>
                <a:close/>
                <a:moveTo>
                  <a:pt x="340213" y="19948"/>
                </a:moveTo>
                <a:lnTo>
                  <a:pt x="19975" y="339672"/>
                </a:lnTo>
                <a:cubicBezTo>
                  <a:pt x="18785" y="340951"/>
                  <a:pt x="18785" y="342962"/>
                  <a:pt x="19975" y="344150"/>
                </a:cubicBezTo>
                <a:lnTo>
                  <a:pt x="46882" y="371022"/>
                </a:lnTo>
                <a:lnTo>
                  <a:pt x="371513" y="46729"/>
                </a:lnTo>
                <a:lnTo>
                  <a:pt x="344697" y="19948"/>
                </a:lnTo>
                <a:cubicBezTo>
                  <a:pt x="343416" y="18669"/>
                  <a:pt x="341402" y="18669"/>
                  <a:pt x="340213" y="19948"/>
                </a:cubicBezTo>
                <a:close/>
                <a:moveTo>
                  <a:pt x="342409" y="0"/>
                </a:moveTo>
                <a:cubicBezTo>
                  <a:pt x="348106" y="0"/>
                  <a:pt x="353804" y="2171"/>
                  <a:pt x="358151" y="6512"/>
                </a:cubicBezTo>
                <a:lnTo>
                  <a:pt x="560782" y="208876"/>
                </a:lnTo>
                <a:cubicBezTo>
                  <a:pt x="569477" y="217467"/>
                  <a:pt x="569477" y="231635"/>
                  <a:pt x="560782" y="240318"/>
                </a:cubicBezTo>
                <a:lnTo>
                  <a:pt x="511086" y="289858"/>
                </a:lnTo>
                <a:cubicBezTo>
                  <a:pt x="508889" y="283368"/>
                  <a:pt x="506235" y="276970"/>
                  <a:pt x="503215" y="270846"/>
                </a:cubicBezTo>
                <a:lnTo>
                  <a:pt x="547329" y="226790"/>
                </a:lnTo>
                <a:cubicBezTo>
                  <a:pt x="548518" y="225602"/>
                  <a:pt x="548518" y="223591"/>
                  <a:pt x="547329" y="222312"/>
                </a:cubicBezTo>
                <a:lnTo>
                  <a:pt x="421851" y="97091"/>
                </a:lnTo>
                <a:lnTo>
                  <a:pt x="319803" y="199004"/>
                </a:lnTo>
                <a:cubicBezTo>
                  <a:pt x="280448" y="213903"/>
                  <a:pt x="249147" y="245162"/>
                  <a:pt x="234229" y="284465"/>
                </a:cubicBezTo>
                <a:lnTo>
                  <a:pt x="97220" y="421293"/>
                </a:lnTo>
                <a:lnTo>
                  <a:pt x="222606" y="546514"/>
                </a:lnTo>
                <a:cubicBezTo>
                  <a:pt x="223887" y="547793"/>
                  <a:pt x="225901" y="547793"/>
                  <a:pt x="227182" y="546514"/>
                </a:cubicBezTo>
                <a:lnTo>
                  <a:pt x="306166" y="467634"/>
                </a:lnTo>
                <a:cubicBezTo>
                  <a:pt x="312298" y="470650"/>
                  <a:pt x="318705" y="473301"/>
                  <a:pt x="325294" y="475495"/>
                </a:cubicBezTo>
                <a:lnTo>
                  <a:pt x="240636" y="560041"/>
                </a:lnTo>
                <a:cubicBezTo>
                  <a:pt x="231941" y="568633"/>
                  <a:pt x="217847" y="568633"/>
                  <a:pt x="209152" y="560041"/>
                </a:cubicBezTo>
                <a:lnTo>
                  <a:pt x="6521" y="357678"/>
                </a:lnTo>
                <a:cubicBezTo>
                  <a:pt x="-2174" y="348995"/>
                  <a:pt x="-2174" y="334919"/>
                  <a:pt x="6521" y="326236"/>
                </a:cubicBezTo>
                <a:lnTo>
                  <a:pt x="326667" y="6512"/>
                </a:lnTo>
                <a:cubicBezTo>
                  <a:pt x="331014" y="2171"/>
                  <a:pt x="336712" y="0"/>
                  <a:pt x="34240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9" name="椭圆 42"/>
          <p:cNvSpPr/>
          <p:nvPr/>
        </p:nvSpPr>
        <p:spPr>
          <a:xfrm>
            <a:off x="8439248" y="3480913"/>
            <a:ext cx="457140" cy="393174"/>
          </a:xfrm>
          <a:custGeom>
            <a:avLst/>
            <a:gdLst>
              <a:gd name="connsiteX0" fmla="*/ 375479 w 608415"/>
              <a:gd name="connsiteY0" fmla="*/ 403211 h 523092"/>
              <a:gd name="connsiteX1" fmla="*/ 418059 w 608415"/>
              <a:gd name="connsiteY1" fmla="*/ 411495 h 523092"/>
              <a:gd name="connsiteX2" fmla="*/ 460793 w 608415"/>
              <a:gd name="connsiteY2" fmla="*/ 403211 h 523092"/>
              <a:gd name="connsiteX3" fmla="*/ 460793 w 608415"/>
              <a:gd name="connsiteY3" fmla="*/ 515355 h 523092"/>
              <a:gd name="connsiteX4" fmla="*/ 449418 w 608415"/>
              <a:gd name="connsiteY4" fmla="*/ 522258 h 523092"/>
              <a:gd name="connsiteX5" fmla="*/ 425438 w 608415"/>
              <a:gd name="connsiteY5" fmla="*/ 510292 h 523092"/>
              <a:gd name="connsiteX6" fmla="*/ 418059 w 608415"/>
              <a:gd name="connsiteY6" fmla="*/ 508605 h 523092"/>
              <a:gd name="connsiteX7" fmla="*/ 410681 w 608415"/>
              <a:gd name="connsiteY7" fmla="*/ 510292 h 523092"/>
              <a:gd name="connsiteX8" fmla="*/ 386854 w 608415"/>
              <a:gd name="connsiteY8" fmla="*/ 522258 h 523092"/>
              <a:gd name="connsiteX9" fmla="*/ 375479 w 608415"/>
              <a:gd name="connsiteY9" fmla="*/ 515355 h 523092"/>
              <a:gd name="connsiteX10" fmla="*/ 91416 w 608415"/>
              <a:gd name="connsiteY10" fmla="*/ 322801 h 523092"/>
              <a:gd name="connsiteX11" fmla="*/ 74977 w 608415"/>
              <a:gd name="connsiteY11" fmla="*/ 339217 h 523092"/>
              <a:gd name="connsiteX12" fmla="*/ 91416 w 608415"/>
              <a:gd name="connsiteY12" fmla="*/ 355633 h 523092"/>
              <a:gd name="connsiteX13" fmla="*/ 197889 w 608415"/>
              <a:gd name="connsiteY13" fmla="*/ 355633 h 523092"/>
              <a:gd name="connsiteX14" fmla="*/ 214328 w 608415"/>
              <a:gd name="connsiteY14" fmla="*/ 339217 h 523092"/>
              <a:gd name="connsiteX15" fmla="*/ 197889 w 608415"/>
              <a:gd name="connsiteY15" fmla="*/ 322801 h 523092"/>
              <a:gd name="connsiteX16" fmla="*/ 91416 w 608415"/>
              <a:gd name="connsiteY16" fmla="*/ 216633 h 523092"/>
              <a:gd name="connsiteX17" fmla="*/ 74977 w 608415"/>
              <a:gd name="connsiteY17" fmla="*/ 233049 h 523092"/>
              <a:gd name="connsiteX18" fmla="*/ 91416 w 608415"/>
              <a:gd name="connsiteY18" fmla="*/ 249465 h 523092"/>
              <a:gd name="connsiteX19" fmla="*/ 233226 w 608415"/>
              <a:gd name="connsiteY19" fmla="*/ 249465 h 523092"/>
              <a:gd name="connsiteX20" fmla="*/ 249665 w 608415"/>
              <a:gd name="connsiteY20" fmla="*/ 233049 h 523092"/>
              <a:gd name="connsiteX21" fmla="*/ 233226 w 608415"/>
              <a:gd name="connsiteY21" fmla="*/ 216633 h 523092"/>
              <a:gd name="connsiteX22" fmla="*/ 418136 w 608415"/>
              <a:gd name="connsiteY22" fmla="*/ 214025 h 523092"/>
              <a:gd name="connsiteX23" fmla="*/ 500592 w 608415"/>
              <a:gd name="connsiteY23" fmla="*/ 296340 h 523092"/>
              <a:gd name="connsiteX24" fmla="*/ 418136 w 608415"/>
              <a:gd name="connsiteY24" fmla="*/ 378655 h 523092"/>
              <a:gd name="connsiteX25" fmla="*/ 335680 w 608415"/>
              <a:gd name="connsiteY25" fmla="*/ 296340 h 523092"/>
              <a:gd name="connsiteX26" fmla="*/ 418136 w 608415"/>
              <a:gd name="connsiteY26" fmla="*/ 214025 h 523092"/>
              <a:gd name="connsiteX27" fmla="*/ 91416 w 608415"/>
              <a:gd name="connsiteY27" fmla="*/ 110311 h 523092"/>
              <a:gd name="connsiteX28" fmla="*/ 74977 w 608415"/>
              <a:gd name="connsiteY28" fmla="*/ 126881 h 523092"/>
              <a:gd name="connsiteX29" fmla="*/ 91416 w 608415"/>
              <a:gd name="connsiteY29" fmla="*/ 143297 h 523092"/>
              <a:gd name="connsiteX30" fmla="*/ 339699 w 608415"/>
              <a:gd name="connsiteY30" fmla="*/ 143297 h 523092"/>
              <a:gd name="connsiteX31" fmla="*/ 356138 w 608415"/>
              <a:gd name="connsiteY31" fmla="*/ 126881 h 523092"/>
              <a:gd name="connsiteX32" fmla="*/ 339699 w 608415"/>
              <a:gd name="connsiteY32" fmla="*/ 110311 h 523092"/>
              <a:gd name="connsiteX33" fmla="*/ 20588 w 608415"/>
              <a:gd name="connsiteY33" fmla="*/ 0 h 523092"/>
              <a:gd name="connsiteX34" fmla="*/ 587827 w 608415"/>
              <a:gd name="connsiteY34" fmla="*/ 0 h 523092"/>
              <a:gd name="connsiteX35" fmla="*/ 608415 w 608415"/>
              <a:gd name="connsiteY35" fmla="*/ 20559 h 523092"/>
              <a:gd name="connsiteX36" fmla="*/ 608415 w 608415"/>
              <a:gd name="connsiteY36" fmla="*/ 445539 h 523092"/>
              <a:gd name="connsiteX37" fmla="*/ 587827 w 608415"/>
              <a:gd name="connsiteY37" fmla="*/ 465944 h 523092"/>
              <a:gd name="connsiteX38" fmla="*/ 493646 w 608415"/>
              <a:gd name="connsiteY38" fmla="*/ 465944 h 523092"/>
              <a:gd name="connsiteX39" fmla="*/ 493646 w 608415"/>
              <a:gd name="connsiteY39" fmla="*/ 383250 h 523092"/>
              <a:gd name="connsiteX40" fmla="*/ 533439 w 608415"/>
              <a:gd name="connsiteY40" fmla="*/ 296259 h 523092"/>
              <a:gd name="connsiteX41" fmla="*/ 418055 w 608415"/>
              <a:gd name="connsiteY41" fmla="*/ 181192 h 523092"/>
              <a:gd name="connsiteX42" fmla="*/ 302825 w 608415"/>
              <a:gd name="connsiteY42" fmla="*/ 296259 h 523092"/>
              <a:gd name="connsiteX43" fmla="*/ 342618 w 608415"/>
              <a:gd name="connsiteY43" fmla="*/ 383250 h 523092"/>
              <a:gd name="connsiteX44" fmla="*/ 342618 w 608415"/>
              <a:gd name="connsiteY44" fmla="*/ 465944 h 523092"/>
              <a:gd name="connsiteX45" fmla="*/ 20588 w 608415"/>
              <a:gd name="connsiteY45" fmla="*/ 465944 h 523092"/>
              <a:gd name="connsiteX46" fmla="*/ 0 w 608415"/>
              <a:gd name="connsiteY46" fmla="*/ 445539 h 523092"/>
              <a:gd name="connsiteX47" fmla="*/ 0 w 608415"/>
              <a:gd name="connsiteY47" fmla="*/ 20559 h 523092"/>
              <a:gd name="connsiteX48" fmla="*/ 20588 w 608415"/>
              <a:gd name="connsiteY48" fmla="*/ 0 h 52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8415" h="523092">
                <a:moveTo>
                  <a:pt x="375479" y="403211"/>
                </a:moveTo>
                <a:cubicBezTo>
                  <a:pt x="388699" y="408581"/>
                  <a:pt x="402995" y="411495"/>
                  <a:pt x="418059" y="411495"/>
                </a:cubicBezTo>
                <a:cubicBezTo>
                  <a:pt x="433124" y="411495"/>
                  <a:pt x="447573" y="408581"/>
                  <a:pt x="460793" y="403211"/>
                </a:cubicBezTo>
                <a:lnTo>
                  <a:pt x="460793" y="515355"/>
                </a:lnTo>
                <a:cubicBezTo>
                  <a:pt x="460793" y="521031"/>
                  <a:pt x="454644" y="524866"/>
                  <a:pt x="449418" y="522258"/>
                </a:cubicBezTo>
                <a:lnTo>
                  <a:pt x="425438" y="510292"/>
                </a:lnTo>
                <a:cubicBezTo>
                  <a:pt x="423132" y="509218"/>
                  <a:pt x="420673" y="508605"/>
                  <a:pt x="418059" y="508605"/>
                </a:cubicBezTo>
                <a:cubicBezTo>
                  <a:pt x="415600" y="508605"/>
                  <a:pt x="412987" y="509218"/>
                  <a:pt x="410681" y="510292"/>
                </a:cubicBezTo>
                <a:lnTo>
                  <a:pt x="386854" y="522258"/>
                </a:lnTo>
                <a:cubicBezTo>
                  <a:pt x="381628" y="524866"/>
                  <a:pt x="375479" y="521031"/>
                  <a:pt x="375479" y="515355"/>
                </a:cubicBezTo>
                <a:close/>
                <a:moveTo>
                  <a:pt x="91416" y="322801"/>
                </a:moveTo>
                <a:cubicBezTo>
                  <a:pt x="82351" y="322801"/>
                  <a:pt x="74977" y="330165"/>
                  <a:pt x="74977" y="339217"/>
                </a:cubicBezTo>
                <a:cubicBezTo>
                  <a:pt x="74977" y="348269"/>
                  <a:pt x="82351" y="355633"/>
                  <a:pt x="91416" y="355633"/>
                </a:cubicBezTo>
                <a:lnTo>
                  <a:pt x="197889" y="355633"/>
                </a:lnTo>
                <a:cubicBezTo>
                  <a:pt x="206954" y="355633"/>
                  <a:pt x="214328" y="348269"/>
                  <a:pt x="214328" y="339217"/>
                </a:cubicBezTo>
                <a:cubicBezTo>
                  <a:pt x="214328" y="330165"/>
                  <a:pt x="206954" y="322801"/>
                  <a:pt x="197889" y="322801"/>
                </a:cubicBezTo>
                <a:close/>
                <a:moveTo>
                  <a:pt x="91416" y="216633"/>
                </a:moveTo>
                <a:cubicBezTo>
                  <a:pt x="82351" y="216633"/>
                  <a:pt x="74977" y="223997"/>
                  <a:pt x="74977" y="233049"/>
                </a:cubicBezTo>
                <a:cubicBezTo>
                  <a:pt x="74977" y="242101"/>
                  <a:pt x="82351" y="249465"/>
                  <a:pt x="91416" y="249465"/>
                </a:cubicBezTo>
                <a:lnTo>
                  <a:pt x="233226" y="249465"/>
                </a:lnTo>
                <a:cubicBezTo>
                  <a:pt x="242444" y="249465"/>
                  <a:pt x="249665" y="242101"/>
                  <a:pt x="249665" y="233049"/>
                </a:cubicBezTo>
                <a:cubicBezTo>
                  <a:pt x="249665" y="223997"/>
                  <a:pt x="242444" y="216633"/>
                  <a:pt x="233226" y="216633"/>
                </a:cubicBezTo>
                <a:close/>
                <a:moveTo>
                  <a:pt x="418136" y="214025"/>
                </a:moveTo>
                <a:cubicBezTo>
                  <a:pt x="463675" y="214025"/>
                  <a:pt x="500592" y="250879"/>
                  <a:pt x="500592" y="296340"/>
                </a:cubicBezTo>
                <a:cubicBezTo>
                  <a:pt x="500592" y="341801"/>
                  <a:pt x="463675" y="378655"/>
                  <a:pt x="418136" y="378655"/>
                </a:cubicBezTo>
                <a:cubicBezTo>
                  <a:pt x="372597" y="378655"/>
                  <a:pt x="335680" y="341801"/>
                  <a:pt x="335680" y="296340"/>
                </a:cubicBezTo>
                <a:cubicBezTo>
                  <a:pt x="335680" y="250879"/>
                  <a:pt x="372597" y="214025"/>
                  <a:pt x="418136" y="214025"/>
                </a:cubicBezTo>
                <a:close/>
                <a:moveTo>
                  <a:pt x="91416" y="110311"/>
                </a:moveTo>
                <a:cubicBezTo>
                  <a:pt x="82351" y="110311"/>
                  <a:pt x="74977" y="117675"/>
                  <a:pt x="74977" y="126881"/>
                </a:cubicBezTo>
                <a:cubicBezTo>
                  <a:pt x="74977" y="135933"/>
                  <a:pt x="82351" y="143297"/>
                  <a:pt x="91416" y="143297"/>
                </a:cubicBezTo>
                <a:lnTo>
                  <a:pt x="339699" y="143297"/>
                </a:lnTo>
                <a:cubicBezTo>
                  <a:pt x="348763" y="143297"/>
                  <a:pt x="356138" y="135933"/>
                  <a:pt x="356138" y="126881"/>
                </a:cubicBezTo>
                <a:cubicBezTo>
                  <a:pt x="356138" y="117675"/>
                  <a:pt x="348763" y="110311"/>
                  <a:pt x="339699" y="110311"/>
                </a:cubicBezTo>
                <a:close/>
                <a:moveTo>
                  <a:pt x="20588" y="0"/>
                </a:moveTo>
                <a:lnTo>
                  <a:pt x="587827" y="0"/>
                </a:lnTo>
                <a:cubicBezTo>
                  <a:pt x="599197" y="0"/>
                  <a:pt x="608415" y="9206"/>
                  <a:pt x="608415" y="20559"/>
                </a:cubicBezTo>
                <a:lnTo>
                  <a:pt x="608415" y="445539"/>
                </a:lnTo>
                <a:cubicBezTo>
                  <a:pt x="608415" y="456739"/>
                  <a:pt x="599197" y="465944"/>
                  <a:pt x="587827" y="465944"/>
                </a:cubicBezTo>
                <a:lnTo>
                  <a:pt x="493646" y="465944"/>
                </a:lnTo>
                <a:lnTo>
                  <a:pt x="493646" y="383250"/>
                </a:lnTo>
                <a:cubicBezTo>
                  <a:pt x="517921" y="362077"/>
                  <a:pt x="533439" y="330932"/>
                  <a:pt x="533439" y="296259"/>
                </a:cubicBezTo>
                <a:cubicBezTo>
                  <a:pt x="533439" y="232896"/>
                  <a:pt x="481662" y="181192"/>
                  <a:pt x="418055" y="181192"/>
                </a:cubicBezTo>
                <a:cubicBezTo>
                  <a:pt x="354602" y="181192"/>
                  <a:pt x="302825" y="232896"/>
                  <a:pt x="302825" y="296259"/>
                </a:cubicBezTo>
                <a:cubicBezTo>
                  <a:pt x="302825" y="330932"/>
                  <a:pt x="318189" y="362077"/>
                  <a:pt x="342618" y="383250"/>
                </a:cubicBezTo>
                <a:lnTo>
                  <a:pt x="342618" y="465944"/>
                </a:lnTo>
                <a:lnTo>
                  <a:pt x="20588" y="465944"/>
                </a:lnTo>
                <a:cubicBezTo>
                  <a:pt x="9219" y="465944"/>
                  <a:pt x="0" y="456739"/>
                  <a:pt x="0" y="445539"/>
                </a:cubicBezTo>
                <a:lnTo>
                  <a:pt x="0" y="20559"/>
                </a:lnTo>
                <a:cubicBezTo>
                  <a:pt x="0" y="9206"/>
                  <a:pt x="9219" y="0"/>
                  <a:pt x="2058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90210" y="1751052"/>
            <a:ext cx="8609997" cy="3829125"/>
            <a:chOff x="1790442" y="1041034"/>
            <a:chExt cx="8611118" cy="3828239"/>
          </a:xfrm>
        </p:grpSpPr>
        <p:grpSp>
          <p:nvGrpSpPr>
            <p:cNvPr id="44" name="组合 43"/>
            <p:cNvGrpSpPr/>
            <p:nvPr/>
          </p:nvGrpSpPr>
          <p:grpSpPr>
            <a:xfrm>
              <a:off x="1790442" y="1041034"/>
              <a:ext cx="3922424" cy="754739"/>
              <a:chOff x="2731165" y="-2297339"/>
              <a:chExt cx="5803235" cy="754739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4811344" y="-2297339"/>
                <a:ext cx="3723056" cy="52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/>
                <a:r>
                  <a:rPr lang="en-US" altLang="zh-CN" sz="28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 bwMode="auto">
              <a:xfrm>
                <a:off x="2731165" y="-1788764"/>
                <a:ext cx="5803235" cy="24616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200">
                  <a:defRPr/>
                </a:pPr>
                <a:r>
                  <a:rPr lang="en-US" altLang="zh-CN" sz="10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790442" y="4114534"/>
              <a:ext cx="3922424" cy="754739"/>
              <a:chOff x="2731165" y="-316039"/>
              <a:chExt cx="5803235" cy="754739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4199952" y="-316039"/>
                <a:ext cx="4334448" cy="52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/>
                <a:r>
                  <a:rPr lang="en-US" altLang="zh-CN" sz="28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2731165" y="192536"/>
                <a:ext cx="5803235" cy="24616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200">
                  <a:defRPr/>
                </a:pPr>
                <a:r>
                  <a:rPr lang="en-US" altLang="zh-CN" sz="10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6479135" y="1041034"/>
              <a:ext cx="3922425" cy="754739"/>
              <a:chOff x="2731164" y="-2297339"/>
              <a:chExt cx="5803236" cy="754739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2731164" y="-2297339"/>
                <a:ext cx="3878004" cy="52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altLang="zh-CN" sz="28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 bwMode="auto">
              <a:xfrm>
                <a:off x="2731165" y="-1788764"/>
                <a:ext cx="5803235" cy="24616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defRPr/>
                </a:pPr>
                <a:r>
                  <a:rPr lang="en-US" altLang="zh-CN" sz="10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479135" y="4114534"/>
              <a:ext cx="3922425" cy="754739"/>
              <a:chOff x="2731164" y="-316039"/>
              <a:chExt cx="5803236" cy="754739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2731164" y="-316039"/>
                <a:ext cx="4334442" cy="52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altLang="zh-CN" sz="28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 bwMode="auto">
              <a:xfrm>
                <a:off x="2731165" y="192536"/>
                <a:ext cx="5803235" cy="24616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defRPr/>
                </a:pPr>
                <a:r>
                  <a:rPr lang="en-US" altLang="zh-CN" sz="10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 animBg="1"/>
      <p:bldP spid="10" grpId="0" animBg="1"/>
      <p:bldP spid="14" grpId="0" animBg="1"/>
      <p:bldP spid="3" grpId="0" animBg="1"/>
      <p:bldP spid="39" grpId="0" animBg="1"/>
      <p:bldP spid="15" grpId="0" animBg="1"/>
      <p:bldP spid="38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/>
          <p:nvPr/>
        </p:nvSpPr>
        <p:spPr bwMode="auto">
          <a:xfrm>
            <a:off x="2" y="0"/>
            <a:ext cx="4328727" cy="4471765"/>
          </a:xfrm>
          <a:custGeom>
            <a:avLst/>
            <a:gdLst>
              <a:gd name="connsiteX0" fmla="*/ 0 w 4329291"/>
              <a:gd name="connsiteY0" fmla="*/ 0 h 4470730"/>
              <a:gd name="connsiteX1" fmla="*/ 1483345 w 4329291"/>
              <a:gd name="connsiteY1" fmla="*/ 0 h 4470730"/>
              <a:gd name="connsiteX2" fmla="*/ 1629864 w 4329291"/>
              <a:gd name="connsiteY2" fmla="*/ 288762 h 4470730"/>
              <a:gd name="connsiteX3" fmla="*/ 4045645 w 4329291"/>
              <a:gd name="connsiteY3" fmla="*/ 3068423 h 4470730"/>
              <a:gd name="connsiteX4" fmla="*/ 4329291 w 4329291"/>
              <a:gd name="connsiteY4" fmla="*/ 3248305 h 4470730"/>
              <a:gd name="connsiteX5" fmla="*/ 46555 w 4329291"/>
              <a:gd name="connsiteY5" fmla="*/ 3948034 h 4470730"/>
              <a:gd name="connsiteX6" fmla="*/ 0 w 4329291"/>
              <a:gd name="connsiteY6" fmla="*/ 3890797 h 447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9291" h="4470730">
                <a:moveTo>
                  <a:pt x="0" y="0"/>
                </a:moveTo>
                <a:lnTo>
                  <a:pt x="1483345" y="0"/>
                </a:lnTo>
                <a:lnTo>
                  <a:pt x="1629864" y="288762"/>
                </a:lnTo>
                <a:cubicBezTo>
                  <a:pt x="2226059" y="1388312"/>
                  <a:pt x="3009592" y="2321867"/>
                  <a:pt x="4045645" y="3068423"/>
                </a:cubicBezTo>
                <a:cubicBezTo>
                  <a:pt x="4141292" y="3136085"/>
                  <a:pt x="4235292" y="3195496"/>
                  <a:pt x="4329291" y="3248305"/>
                </a:cubicBezTo>
                <a:cubicBezTo>
                  <a:pt x="2841794" y="3852316"/>
                  <a:pt x="1184440" y="5217116"/>
                  <a:pt x="46555" y="3948034"/>
                </a:cubicBezTo>
                <a:lnTo>
                  <a:pt x="0" y="3890797"/>
                </a:ln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" y="0"/>
            <a:ext cx="12190412" cy="685958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任意多边形: 形状 26"/>
          <p:cNvSpPr/>
          <p:nvPr/>
        </p:nvSpPr>
        <p:spPr bwMode="auto">
          <a:xfrm>
            <a:off x="9108800" y="3093628"/>
            <a:ext cx="3081613" cy="2826402"/>
          </a:xfrm>
          <a:custGeom>
            <a:avLst/>
            <a:gdLst>
              <a:gd name="connsiteX0" fmla="*/ 1859086 w 3082014"/>
              <a:gd name="connsiteY0" fmla="*/ 166 h 2825748"/>
              <a:gd name="connsiteX1" fmla="*/ 2994827 w 3082014"/>
              <a:gd name="connsiteY1" fmla="*/ 392278 h 2825748"/>
              <a:gd name="connsiteX2" fmla="*/ 3082014 w 3082014"/>
              <a:gd name="connsiteY2" fmla="*/ 478705 h 2825748"/>
              <a:gd name="connsiteX3" fmla="*/ 3082014 w 3082014"/>
              <a:gd name="connsiteY3" fmla="*/ 2825748 h 2825748"/>
              <a:gd name="connsiteX4" fmla="*/ 2925242 w 3082014"/>
              <a:gd name="connsiteY4" fmla="*/ 2743588 h 2825748"/>
              <a:gd name="connsiteX5" fmla="*/ 1564938 w 3082014"/>
              <a:gd name="connsiteY5" fmla="*/ 2479414 h 2825748"/>
              <a:gd name="connsiteX6" fmla="*/ 244058 w 3082014"/>
              <a:gd name="connsiteY6" fmla="*/ 784074 h 2825748"/>
              <a:gd name="connsiteX7" fmla="*/ 0 w 3082014"/>
              <a:gd name="connsiteY7" fmla="*/ 392842 h 2825748"/>
              <a:gd name="connsiteX8" fmla="*/ 1859086 w 3082014"/>
              <a:gd name="connsiteY8" fmla="*/ 166 h 282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2014" h="2825748">
                <a:moveTo>
                  <a:pt x="1859086" y="166"/>
                </a:moveTo>
                <a:cubicBezTo>
                  <a:pt x="2286858" y="4963"/>
                  <a:pt x="2674627" y="114804"/>
                  <a:pt x="2994827" y="392278"/>
                </a:cubicBezTo>
                <a:lnTo>
                  <a:pt x="3082014" y="478705"/>
                </a:lnTo>
                <a:lnTo>
                  <a:pt x="3082014" y="2825748"/>
                </a:lnTo>
                <a:lnTo>
                  <a:pt x="2925242" y="2743588"/>
                </a:lnTo>
                <a:cubicBezTo>
                  <a:pt x="2526535" y="2578460"/>
                  <a:pt x="2059650" y="2618079"/>
                  <a:pt x="1564938" y="2479414"/>
                </a:cubicBezTo>
                <a:cubicBezTo>
                  <a:pt x="700842" y="2236751"/>
                  <a:pt x="613443" y="1482350"/>
                  <a:pt x="244058" y="784074"/>
                </a:cubicBezTo>
                <a:cubicBezTo>
                  <a:pt x="171500" y="648711"/>
                  <a:pt x="90697" y="516650"/>
                  <a:pt x="0" y="392842"/>
                </a:cubicBezTo>
                <a:cubicBezTo>
                  <a:pt x="647248" y="174115"/>
                  <a:pt x="1288725" y="-6231"/>
                  <a:pt x="1859086" y="166"/>
                </a:cubicBezTo>
                <a:close/>
              </a:path>
            </a:pathLst>
          </a:custGeom>
          <a:blipFill>
            <a:blip r:embed="rId5" cstate="screen">
              <a:grayscl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34001" y="4014195"/>
            <a:ext cx="5077497" cy="1449514"/>
            <a:chOff x="2434318" y="4013265"/>
            <a:chExt cx="5078158" cy="1449178"/>
          </a:xfrm>
        </p:grpSpPr>
        <p:sp>
          <p:nvSpPr>
            <p:cNvPr id="31" name="文本框 30"/>
            <p:cNvSpPr txBox="1"/>
            <p:nvPr/>
          </p:nvSpPr>
          <p:spPr>
            <a:xfrm>
              <a:off x="2472418" y="4066996"/>
              <a:ext cx="4760232" cy="923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>
                  <a:pattFill prst="dkDnDiag">
                    <a:fgClr>
                      <a:srgbClr val="09CDCD"/>
                    </a:fgClr>
                    <a:bgClr>
                      <a:srgbClr val="DEF4F0"/>
                    </a:bgClr>
                  </a:patt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defTabSz="457200"/>
              <a:r>
                <a:rPr lang="en-US" altLang="zh-CN" sz="54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Add title text</a:t>
              </a:r>
              <a:endParaRPr lang="zh-CN" altLang="en-US" sz="5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34318" y="4013265"/>
              <a:ext cx="5078158" cy="1449178"/>
              <a:chOff x="2434318" y="4013265"/>
              <a:chExt cx="5078158" cy="1449178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2434318" y="4013265"/>
                <a:ext cx="4760232" cy="923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altLang="zh-CN" sz="54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54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>
                <a:off x="2907595" y="5200894"/>
                <a:ext cx="4604881" cy="26154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defRPr/>
                </a:pPr>
                <a:r>
                  <a:rPr lang="en-US" altLang="zh-CN" sz="11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1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7577741" y="269248"/>
            <a:ext cx="3593630" cy="255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CN" sz="8000" b="1" i="1" dirty="0">
                <a:gradFill>
                  <a:gsLst>
                    <a:gs pos="0">
                      <a:srgbClr val="09CDCD"/>
                    </a:gs>
                    <a:gs pos="100000">
                      <a:srgbClr val="026998"/>
                    </a:gs>
                  </a:gsLst>
                  <a:lin ang="5400000" scaled="1"/>
                </a:gradFill>
                <a:cs typeface="+mn-ea"/>
                <a:sym typeface="+mn-lt"/>
              </a:rPr>
              <a:t>PART 04</a:t>
            </a:r>
            <a:endParaRPr lang="zh-CN" altLang="en-US" sz="8000" b="1" i="1" dirty="0">
              <a:gradFill>
                <a:gsLst>
                  <a:gs pos="0">
                    <a:srgbClr val="09CDCD"/>
                  </a:gs>
                  <a:gs pos="100000">
                    <a:srgbClr val="02699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1309864" y="-1309863"/>
            <a:ext cx="6859588" cy="9479316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4729979" y="2900822"/>
            <a:ext cx="2953678" cy="1001619"/>
            <a:chOff x="2434318" y="4493008"/>
            <a:chExt cx="2954063" cy="1001387"/>
          </a:xfrm>
        </p:grpSpPr>
        <p:sp>
          <p:nvSpPr>
            <p:cNvPr id="7" name="文本框 6"/>
            <p:cNvSpPr txBox="1"/>
            <p:nvPr/>
          </p:nvSpPr>
          <p:spPr>
            <a:xfrm>
              <a:off x="2434318" y="4493008"/>
              <a:ext cx="2912706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1. 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2434319" y="5032837"/>
              <a:ext cx="2954062" cy="4615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002478" y="2900822"/>
            <a:ext cx="2953678" cy="1001619"/>
            <a:chOff x="2434318" y="4493008"/>
            <a:chExt cx="2954063" cy="1001387"/>
          </a:xfrm>
        </p:grpSpPr>
        <p:sp>
          <p:nvSpPr>
            <p:cNvPr id="14" name="文本框 13"/>
            <p:cNvSpPr txBox="1"/>
            <p:nvPr/>
          </p:nvSpPr>
          <p:spPr>
            <a:xfrm>
              <a:off x="2434318" y="4493008"/>
              <a:ext cx="2912706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2. 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2434319" y="5032837"/>
              <a:ext cx="2954062" cy="4615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29979" y="4143297"/>
            <a:ext cx="2953678" cy="1001619"/>
            <a:chOff x="2434318" y="4493008"/>
            <a:chExt cx="2954063" cy="1001387"/>
          </a:xfrm>
        </p:grpSpPr>
        <p:sp>
          <p:nvSpPr>
            <p:cNvPr id="17" name="文本框 16"/>
            <p:cNvSpPr txBox="1"/>
            <p:nvPr/>
          </p:nvSpPr>
          <p:spPr>
            <a:xfrm>
              <a:off x="2434318" y="4493008"/>
              <a:ext cx="2954062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3. 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2434319" y="5032837"/>
              <a:ext cx="2954062" cy="4615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02478" y="4143297"/>
            <a:ext cx="2953678" cy="1001619"/>
            <a:chOff x="2434318" y="4493008"/>
            <a:chExt cx="2954063" cy="1001387"/>
          </a:xfrm>
        </p:grpSpPr>
        <p:sp>
          <p:nvSpPr>
            <p:cNvPr id="20" name="文本框 19"/>
            <p:cNvSpPr txBox="1"/>
            <p:nvPr/>
          </p:nvSpPr>
          <p:spPr>
            <a:xfrm>
              <a:off x="2434318" y="4493008"/>
              <a:ext cx="2954062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4. 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2434319" y="5032837"/>
              <a:ext cx="2954062" cy="4615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0D1B21D1-B123-2318-3316-780CB793908F}"/>
              </a:ext>
            </a:extLst>
          </p:cNvPr>
          <p:cNvSpPr txBox="1"/>
          <p:nvPr/>
        </p:nvSpPr>
        <p:spPr>
          <a:xfrm>
            <a:off x="6743278" y="473892"/>
            <a:ext cx="3658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2">
                    <a:lumMod val="50000"/>
                  </a:schemeClr>
                </a:solidFill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603986" y="321655"/>
            <a:ext cx="4759612" cy="83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5891" y="296249"/>
            <a:ext cx="4759612" cy="83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4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48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 bwMode="auto">
          <a:xfrm>
            <a:off x="2" y="0"/>
            <a:ext cx="11077607" cy="6859588"/>
          </a:xfrm>
          <a:custGeom>
            <a:avLst/>
            <a:gdLst>
              <a:gd name="connsiteX0" fmla="*/ 8377387 w 11079049"/>
              <a:gd name="connsiteY0" fmla="*/ 0 h 6858000"/>
              <a:gd name="connsiteX1" fmla="*/ 11079049 w 11079049"/>
              <a:gd name="connsiteY1" fmla="*/ 0 h 6858000"/>
              <a:gd name="connsiteX2" fmla="*/ 10967457 w 11079049"/>
              <a:gd name="connsiteY2" fmla="*/ 129568 h 6858000"/>
              <a:gd name="connsiteX3" fmla="*/ 9941179 w 11079049"/>
              <a:gd name="connsiteY3" fmla="*/ 2741335 h 6858000"/>
              <a:gd name="connsiteX4" fmla="*/ 7890399 w 11079049"/>
              <a:gd name="connsiteY4" fmla="*/ 4246210 h 6858000"/>
              <a:gd name="connsiteX5" fmla="*/ 4513270 w 11079049"/>
              <a:gd name="connsiteY5" fmla="*/ 4962225 h 6858000"/>
              <a:gd name="connsiteX6" fmla="*/ 2811389 w 11079049"/>
              <a:gd name="connsiteY6" fmla="*/ 6750151 h 6858000"/>
              <a:gd name="connsiteX7" fmla="*/ 2742946 w 11079049"/>
              <a:gd name="connsiteY7" fmla="*/ 6858000 h 6858000"/>
              <a:gd name="connsiteX8" fmla="*/ 0 w 11079049"/>
              <a:gd name="connsiteY8" fmla="*/ 6858000 h 6858000"/>
              <a:gd name="connsiteX9" fmla="*/ 0 w 11079049"/>
              <a:gd name="connsiteY9" fmla="*/ 3469399 h 6858000"/>
              <a:gd name="connsiteX10" fmla="*/ 31253 w 11079049"/>
              <a:gd name="connsiteY10" fmla="*/ 3439955 h 6858000"/>
              <a:gd name="connsiteX11" fmla="*/ 6993737 w 11079049"/>
              <a:gd name="connsiteY11" fmla="*/ 4166257 h 6858000"/>
              <a:gd name="connsiteX12" fmla="*/ 7984504 w 11079049"/>
              <a:gd name="connsiteY12" fmla="*/ 930866 h 6858000"/>
              <a:gd name="connsiteX13" fmla="*/ 8289593 w 11079049"/>
              <a:gd name="connsiteY13" fmla="*/ 1412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79049" h="6858000">
                <a:moveTo>
                  <a:pt x="8377387" y="0"/>
                </a:moveTo>
                <a:lnTo>
                  <a:pt x="11079049" y="0"/>
                </a:lnTo>
                <a:lnTo>
                  <a:pt x="10967457" y="129568"/>
                </a:lnTo>
                <a:cubicBezTo>
                  <a:pt x="10372642" y="890001"/>
                  <a:pt x="10395724" y="1909834"/>
                  <a:pt x="9941179" y="2741335"/>
                </a:cubicBezTo>
                <a:cubicBezTo>
                  <a:pt x="9515043" y="3523087"/>
                  <a:pt x="8801265" y="4144937"/>
                  <a:pt x="7890399" y="4246210"/>
                </a:cubicBezTo>
                <a:cubicBezTo>
                  <a:pt x="6629746" y="4386570"/>
                  <a:pt x="5608795" y="4171587"/>
                  <a:pt x="4513270" y="4962225"/>
                </a:cubicBezTo>
                <a:cubicBezTo>
                  <a:pt x="3834115" y="5451264"/>
                  <a:pt x="3271816" y="6063231"/>
                  <a:pt x="2811389" y="6750151"/>
                </a:cubicBezTo>
                <a:lnTo>
                  <a:pt x="2742946" y="6858000"/>
                </a:lnTo>
                <a:lnTo>
                  <a:pt x="0" y="6858000"/>
                </a:lnTo>
                <a:lnTo>
                  <a:pt x="0" y="3469399"/>
                </a:lnTo>
                <a:lnTo>
                  <a:pt x="31253" y="3439955"/>
                </a:lnTo>
                <a:cubicBezTo>
                  <a:pt x="1739757" y="1931348"/>
                  <a:pt x="5199305" y="4775891"/>
                  <a:pt x="6993737" y="4166257"/>
                </a:cubicBezTo>
                <a:cubicBezTo>
                  <a:pt x="8126549" y="3778934"/>
                  <a:pt x="7730598" y="1947144"/>
                  <a:pt x="7984504" y="930866"/>
                </a:cubicBezTo>
                <a:cubicBezTo>
                  <a:pt x="8061075" y="623717"/>
                  <a:pt x="8165862" y="362790"/>
                  <a:pt x="8289593" y="141246"/>
                </a:cubicBez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 bwMode="auto">
          <a:xfrm>
            <a:off x="2" y="0"/>
            <a:ext cx="11077607" cy="6859588"/>
          </a:xfrm>
          <a:custGeom>
            <a:avLst/>
            <a:gdLst>
              <a:gd name="connsiteX0" fmla="*/ 8377387 w 11079049"/>
              <a:gd name="connsiteY0" fmla="*/ 0 h 6858000"/>
              <a:gd name="connsiteX1" fmla="*/ 11079049 w 11079049"/>
              <a:gd name="connsiteY1" fmla="*/ 0 h 6858000"/>
              <a:gd name="connsiteX2" fmla="*/ 10967457 w 11079049"/>
              <a:gd name="connsiteY2" fmla="*/ 129568 h 6858000"/>
              <a:gd name="connsiteX3" fmla="*/ 9941179 w 11079049"/>
              <a:gd name="connsiteY3" fmla="*/ 2741335 h 6858000"/>
              <a:gd name="connsiteX4" fmla="*/ 7890399 w 11079049"/>
              <a:gd name="connsiteY4" fmla="*/ 4246210 h 6858000"/>
              <a:gd name="connsiteX5" fmla="*/ 4513270 w 11079049"/>
              <a:gd name="connsiteY5" fmla="*/ 4962225 h 6858000"/>
              <a:gd name="connsiteX6" fmla="*/ 2811389 w 11079049"/>
              <a:gd name="connsiteY6" fmla="*/ 6750151 h 6858000"/>
              <a:gd name="connsiteX7" fmla="*/ 2742946 w 11079049"/>
              <a:gd name="connsiteY7" fmla="*/ 6858000 h 6858000"/>
              <a:gd name="connsiteX8" fmla="*/ 0 w 11079049"/>
              <a:gd name="connsiteY8" fmla="*/ 6858000 h 6858000"/>
              <a:gd name="connsiteX9" fmla="*/ 0 w 11079049"/>
              <a:gd name="connsiteY9" fmla="*/ 3469399 h 6858000"/>
              <a:gd name="connsiteX10" fmla="*/ 31253 w 11079049"/>
              <a:gd name="connsiteY10" fmla="*/ 3439955 h 6858000"/>
              <a:gd name="connsiteX11" fmla="*/ 6993737 w 11079049"/>
              <a:gd name="connsiteY11" fmla="*/ 4166257 h 6858000"/>
              <a:gd name="connsiteX12" fmla="*/ 7984504 w 11079049"/>
              <a:gd name="connsiteY12" fmla="*/ 930866 h 6858000"/>
              <a:gd name="connsiteX13" fmla="*/ 8289593 w 11079049"/>
              <a:gd name="connsiteY13" fmla="*/ 1412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79049" h="6858000">
                <a:moveTo>
                  <a:pt x="8377387" y="0"/>
                </a:moveTo>
                <a:lnTo>
                  <a:pt x="11079049" y="0"/>
                </a:lnTo>
                <a:lnTo>
                  <a:pt x="10967457" y="129568"/>
                </a:lnTo>
                <a:cubicBezTo>
                  <a:pt x="10372642" y="890001"/>
                  <a:pt x="10395724" y="1909834"/>
                  <a:pt x="9941179" y="2741335"/>
                </a:cubicBezTo>
                <a:cubicBezTo>
                  <a:pt x="9515043" y="3523087"/>
                  <a:pt x="8801265" y="4144937"/>
                  <a:pt x="7890399" y="4246210"/>
                </a:cubicBezTo>
                <a:cubicBezTo>
                  <a:pt x="6629746" y="4386570"/>
                  <a:pt x="5608795" y="4171587"/>
                  <a:pt x="4513270" y="4962225"/>
                </a:cubicBezTo>
                <a:cubicBezTo>
                  <a:pt x="3834115" y="5451264"/>
                  <a:pt x="3271816" y="6063231"/>
                  <a:pt x="2811389" y="6750151"/>
                </a:cubicBezTo>
                <a:lnTo>
                  <a:pt x="2742946" y="6858000"/>
                </a:lnTo>
                <a:lnTo>
                  <a:pt x="0" y="6858000"/>
                </a:lnTo>
                <a:lnTo>
                  <a:pt x="0" y="3469399"/>
                </a:lnTo>
                <a:lnTo>
                  <a:pt x="31253" y="3439955"/>
                </a:lnTo>
                <a:cubicBezTo>
                  <a:pt x="1739757" y="1931348"/>
                  <a:pt x="5199305" y="4775891"/>
                  <a:pt x="6993737" y="4166257"/>
                </a:cubicBezTo>
                <a:cubicBezTo>
                  <a:pt x="8126549" y="3778934"/>
                  <a:pt x="7730598" y="1947144"/>
                  <a:pt x="7984504" y="930866"/>
                </a:cubicBezTo>
                <a:cubicBezTo>
                  <a:pt x="8061075" y="623717"/>
                  <a:pt x="8165862" y="362790"/>
                  <a:pt x="8289593" y="141246"/>
                </a:cubicBezTo>
                <a:close/>
              </a:path>
            </a:pathLst>
          </a:custGeom>
          <a:gradFill>
            <a:gsLst>
              <a:gs pos="0">
                <a:srgbClr val="09CDCD">
                  <a:alpha val="0"/>
                </a:srgbClr>
              </a:gs>
              <a:gs pos="100000">
                <a:srgbClr val="02699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544813" y="1773649"/>
            <a:ext cx="694421" cy="694672"/>
          </a:xfrm>
          <a:prstGeom prst="ellipse">
            <a:avLst/>
          </a:pr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5080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495033" y="4411872"/>
            <a:ext cx="694421" cy="694672"/>
          </a:xfrm>
          <a:prstGeom prst="ellipse">
            <a:avLst/>
          </a:pr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5080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419020" y="4879340"/>
            <a:ext cx="3623112" cy="754913"/>
            <a:chOff x="4910817" y="788809"/>
            <a:chExt cx="3623584" cy="754739"/>
          </a:xfrm>
        </p:grpSpPr>
        <p:sp>
          <p:nvSpPr>
            <p:cNvPr id="17" name="文本框 16"/>
            <p:cNvSpPr txBox="1"/>
            <p:nvPr/>
          </p:nvSpPr>
          <p:spPr>
            <a:xfrm>
              <a:off x="4910817" y="788809"/>
              <a:ext cx="3124864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910819" y="1297384"/>
              <a:ext cx="3623582" cy="2461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07465" y="1843020"/>
            <a:ext cx="3623110" cy="754913"/>
            <a:chOff x="4910819" y="788809"/>
            <a:chExt cx="3623582" cy="754739"/>
          </a:xfrm>
        </p:grpSpPr>
        <p:sp>
          <p:nvSpPr>
            <p:cNvPr id="20" name="文本框 19"/>
            <p:cNvSpPr txBox="1"/>
            <p:nvPr/>
          </p:nvSpPr>
          <p:spPr>
            <a:xfrm>
              <a:off x="5798503" y="788809"/>
              <a:ext cx="2735898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4910819" y="1297384"/>
              <a:ext cx="3623582" cy="2461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28" name="椭圆 24"/>
          <p:cNvSpPr/>
          <p:nvPr/>
        </p:nvSpPr>
        <p:spPr>
          <a:xfrm>
            <a:off x="7699382" y="1928587"/>
            <a:ext cx="385280" cy="384794"/>
          </a:xfrm>
          <a:custGeom>
            <a:avLst/>
            <a:gdLst>
              <a:gd name="connsiteX0" fmla="*/ 161468 w 608838"/>
              <a:gd name="connsiteY0" fmla="*/ 210188 h 607851"/>
              <a:gd name="connsiteX1" fmla="*/ 172568 w 608838"/>
              <a:gd name="connsiteY1" fmla="*/ 214766 h 607851"/>
              <a:gd name="connsiteX2" fmla="*/ 235392 w 608838"/>
              <a:gd name="connsiteY2" fmla="*/ 277501 h 607851"/>
              <a:gd name="connsiteX3" fmla="*/ 179982 w 608838"/>
              <a:gd name="connsiteY3" fmla="*/ 332776 h 607851"/>
              <a:gd name="connsiteX4" fmla="*/ 162550 w 608838"/>
              <a:gd name="connsiteY4" fmla="*/ 315369 h 607851"/>
              <a:gd name="connsiteX5" fmla="*/ 106405 w 608838"/>
              <a:gd name="connsiteY5" fmla="*/ 371435 h 607851"/>
              <a:gd name="connsiteX6" fmla="*/ 106405 w 608838"/>
              <a:gd name="connsiteY6" fmla="*/ 499732 h 607851"/>
              <a:gd name="connsiteX7" fmla="*/ 108272 w 608838"/>
              <a:gd name="connsiteY7" fmla="*/ 501597 h 607851"/>
              <a:gd name="connsiteX8" fmla="*/ 236750 w 608838"/>
              <a:gd name="connsiteY8" fmla="*/ 501597 h 607851"/>
              <a:gd name="connsiteX9" fmla="*/ 292896 w 608838"/>
              <a:gd name="connsiteY9" fmla="*/ 445530 h 607851"/>
              <a:gd name="connsiteX10" fmla="*/ 275463 w 608838"/>
              <a:gd name="connsiteY10" fmla="*/ 428123 h 607851"/>
              <a:gd name="connsiteX11" fmla="*/ 330816 w 608838"/>
              <a:gd name="connsiteY11" fmla="*/ 372791 h 607851"/>
              <a:gd name="connsiteX12" fmla="*/ 393640 w 608838"/>
              <a:gd name="connsiteY12" fmla="*/ 435527 h 607851"/>
              <a:gd name="connsiteX13" fmla="*/ 393640 w 608838"/>
              <a:gd name="connsiteY13" fmla="*/ 457738 h 607851"/>
              <a:gd name="connsiteX14" fmla="*/ 293235 w 608838"/>
              <a:gd name="connsiteY14" fmla="*/ 557945 h 607851"/>
              <a:gd name="connsiteX15" fmla="*/ 172568 w 608838"/>
              <a:gd name="connsiteY15" fmla="*/ 607851 h 607851"/>
              <a:gd name="connsiteX16" fmla="*/ 51901 w 608838"/>
              <a:gd name="connsiteY16" fmla="*/ 557945 h 607851"/>
              <a:gd name="connsiteX17" fmla="*/ 49976 w 608838"/>
              <a:gd name="connsiteY17" fmla="*/ 556024 h 607851"/>
              <a:gd name="connsiteX18" fmla="*/ 0 w 608838"/>
              <a:gd name="connsiteY18" fmla="*/ 435527 h 607851"/>
              <a:gd name="connsiteX19" fmla="*/ 49976 w 608838"/>
              <a:gd name="connsiteY19" fmla="*/ 315030 h 607851"/>
              <a:gd name="connsiteX20" fmla="*/ 150325 w 608838"/>
              <a:gd name="connsiteY20" fmla="*/ 214766 h 607851"/>
              <a:gd name="connsiteX21" fmla="*/ 161468 w 608838"/>
              <a:gd name="connsiteY21" fmla="*/ 210188 h 607851"/>
              <a:gd name="connsiteX22" fmla="*/ 397828 w 608838"/>
              <a:gd name="connsiteY22" fmla="*/ 173027 h 607851"/>
              <a:gd name="connsiteX23" fmla="*/ 424484 w 608838"/>
              <a:gd name="connsiteY23" fmla="*/ 183992 h 607851"/>
              <a:gd name="connsiteX24" fmla="*/ 424428 w 608838"/>
              <a:gd name="connsiteY24" fmla="*/ 237290 h 607851"/>
              <a:gd name="connsiteX25" fmla="*/ 407732 w 608838"/>
              <a:gd name="connsiteY25" fmla="*/ 253963 h 607851"/>
              <a:gd name="connsiteX26" fmla="*/ 350232 w 608838"/>
              <a:gd name="connsiteY26" fmla="*/ 311387 h 607851"/>
              <a:gd name="connsiteX27" fmla="*/ 309711 w 608838"/>
              <a:gd name="connsiteY27" fmla="*/ 351855 h 607851"/>
              <a:gd name="connsiteX28" fmla="*/ 254304 w 608838"/>
              <a:gd name="connsiteY28" fmla="*/ 407131 h 607851"/>
              <a:gd name="connsiteX29" fmla="*/ 237666 w 608838"/>
              <a:gd name="connsiteY29" fmla="*/ 423804 h 607851"/>
              <a:gd name="connsiteX30" fmla="*/ 211010 w 608838"/>
              <a:gd name="connsiteY30" fmla="*/ 434825 h 607851"/>
              <a:gd name="connsiteX31" fmla="*/ 184354 w 608838"/>
              <a:gd name="connsiteY31" fmla="*/ 423804 h 607851"/>
              <a:gd name="connsiteX32" fmla="*/ 184354 w 608838"/>
              <a:gd name="connsiteY32" fmla="*/ 370506 h 607851"/>
              <a:gd name="connsiteX33" fmla="*/ 201049 w 608838"/>
              <a:gd name="connsiteY33" fmla="*/ 353889 h 607851"/>
              <a:gd name="connsiteX34" fmla="*/ 256455 w 608838"/>
              <a:gd name="connsiteY34" fmla="*/ 298557 h 607851"/>
              <a:gd name="connsiteX35" fmla="*/ 296977 w 608838"/>
              <a:gd name="connsiteY35" fmla="*/ 258089 h 607851"/>
              <a:gd name="connsiteX36" fmla="*/ 354477 w 608838"/>
              <a:gd name="connsiteY36" fmla="*/ 200665 h 607851"/>
              <a:gd name="connsiteX37" fmla="*/ 371229 w 608838"/>
              <a:gd name="connsiteY37" fmla="*/ 183992 h 607851"/>
              <a:gd name="connsiteX38" fmla="*/ 397828 w 608838"/>
              <a:gd name="connsiteY38" fmla="*/ 173027 h 607851"/>
              <a:gd name="connsiteX39" fmla="*/ 436272 w 608838"/>
              <a:gd name="connsiteY39" fmla="*/ 0 h 607851"/>
              <a:gd name="connsiteX40" fmla="*/ 556938 w 608838"/>
              <a:gd name="connsiteY40" fmla="*/ 49907 h 607851"/>
              <a:gd name="connsiteX41" fmla="*/ 558919 w 608838"/>
              <a:gd name="connsiteY41" fmla="*/ 51772 h 607851"/>
              <a:gd name="connsiteX42" fmla="*/ 608838 w 608838"/>
              <a:gd name="connsiteY42" fmla="*/ 172273 h 607851"/>
              <a:gd name="connsiteX43" fmla="*/ 558919 w 608838"/>
              <a:gd name="connsiteY43" fmla="*/ 292773 h 607851"/>
              <a:gd name="connsiteX44" fmla="*/ 456421 w 608838"/>
              <a:gd name="connsiteY44" fmla="*/ 395131 h 607851"/>
              <a:gd name="connsiteX45" fmla="*/ 434178 w 608838"/>
              <a:gd name="connsiteY45" fmla="*/ 395131 h 607851"/>
              <a:gd name="connsiteX46" fmla="*/ 371355 w 608838"/>
              <a:gd name="connsiteY46" fmla="*/ 332450 h 607851"/>
              <a:gd name="connsiteX47" fmla="*/ 428858 w 608838"/>
              <a:gd name="connsiteY47" fmla="*/ 275026 h 607851"/>
              <a:gd name="connsiteX48" fmla="*/ 446290 w 608838"/>
              <a:gd name="connsiteY48" fmla="*/ 292434 h 607851"/>
              <a:gd name="connsiteX49" fmla="*/ 502435 w 608838"/>
              <a:gd name="connsiteY49" fmla="*/ 236366 h 607851"/>
              <a:gd name="connsiteX50" fmla="*/ 502435 w 608838"/>
              <a:gd name="connsiteY50" fmla="*/ 108066 h 607851"/>
              <a:gd name="connsiteX51" fmla="*/ 500567 w 608838"/>
              <a:gd name="connsiteY51" fmla="*/ 106201 h 607851"/>
              <a:gd name="connsiteX52" fmla="*/ 372147 w 608838"/>
              <a:gd name="connsiteY52" fmla="*/ 106201 h 607851"/>
              <a:gd name="connsiteX53" fmla="*/ 316003 w 608838"/>
              <a:gd name="connsiteY53" fmla="*/ 162269 h 607851"/>
              <a:gd name="connsiteX54" fmla="*/ 333491 w 608838"/>
              <a:gd name="connsiteY54" fmla="*/ 179733 h 607851"/>
              <a:gd name="connsiteX55" fmla="*/ 275988 w 608838"/>
              <a:gd name="connsiteY55" fmla="*/ 237158 h 607851"/>
              <a:gd name="connsiteX56" fmla="*/ 213222 w 608838"/>
              <a:gd name="connsiteY56" fmla="*/ 174477 h 607851"/>
              <a:gd name="connsiteX57" fmla="*/ 213222 w 608838"/>
              <a:gd name="connsiteY57" fmla="*/ 152265 h 607851"/>
              <a:gd name="connsiteX58" fmla="*/ 315606 w 608838"/>
              <a:gd name="connsiteY58" fmla="*/ 49907 h 607851"/>
              <a:gd name="connsiteX59" fmla="*/ 436272 w 608838"/>
              <a:gd name="connsiteY59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8838" h="607851">
                <a:moveTo>
                  <a:pt x="161468" y="210188"/>
                </a:moveTo>
                <a:cubicBezTo>
                  <a:pt x="165493" y="210188"/>
                  <a:pt x="169512" y="211714"/>
                  <a:pt x="172568" y="214766"/>
                </a:cubicBezTo>
                <a:lnTo>
                  <a:pt x="235392" y="277501"/>
                </a:lnTo>
                <a:lnTo>
                  <a:pt x="179982" y="332776"/>
                </a:lnTo>
                <a:lnTo>
                  <a:pt x="162550" y="315369"/>
                </a:lnTo>
                <a:lnTo>
                  <a:pt x="106405" y="371435"/>
                </a:lnTo>
                <a:cubicBezTo>
                  <a:pt x="70918" y="406872"/>
                  <a:pt x="70918" y="464294"/>
                  <a:pt x="106405" y="499732"/>
                </a:cubicBezTo>
                <a:lnTo>
                  <a:pt x="108272" y="501597"/>
                </a:lnTo>
                <a:cubicBezTo>
                  <a:pt x="143759" y="537034"/>
                  <a:pt x="201263" y="537034"/>
                  <a:pt x="236750" y="501597"/>
                </a:cubicBezTo>
                <a:lnTo>
                  <a:pt x="292896" y="445530"/>
                </a:lnTo>
                <a:lnTo>
                  <a:pt x="275463" y="428123"/>
                </a:lnTo>
                <a:lnTo>
                  <a:pt x="330816" y="372791"/>
                </a:lnTo>
                <a:lnTo>
                  <a:pt x="393640" y="435527"/>
                </a:lnTo>
                <a:cubicBezTo>
                  <a:pt x="399753" y="441687"/>
                  <a:pt x="399753" y="451634"/>
                  <a:pt x="393640" y="457738"/>
                </a:cubicBezTo>
                <a:lnTo>
                  <a:pt x="293235" y="557945"/>
                </a:lnTo>
                <a:cubicBezTo>
                  <a:pt x="261031" y="590161"/>
                  <a:pt x="218186" y="607851"/>
                  <a:pt x="172568" y="607851"/>
                </a:cubicBezTo>
                <a:cubicBezTo>
                  <a:pt x="127006" y="607851"/>
                  <a:pt x="84162" y="590161"/>
                  <a:pt x="51901" y="557945"/>
                </a:cubicBezTo>
                <a:lnTo>
                  <a:pt x="49976" y="556024"/>
                </a:lnTo>
                <a:cubicBezTo>
                  <a:pt x="17715" y="523808"/>
                  <a:pt x="0" y="481024"/>
                  <a:pt x="0" y="435527"/>
                </a:cubicBezTo>
                <a:cubicBezTo>
                  <a:pt x="0" y="389973"/>
                  <a:pt x="17715" y="347189"/>
                  <a:pt x="49976" y="315030"/>
                </a:cubicBezTo>
                <a:lnTo>
                  <a:pt x="150325" y="214766"/>
                </a:lnTo>
                <a:cubicBezTo>
                  <a:pt x="153410" y="211714"/>
                  <a:pt x="157442" y="210188"/>
                  <a:pt x="161468" y="210188"/>
                </a:cubicBezTo>
                <a:close/>
                <a:moveTo>
                  <a:pt x="397828" y="173027"/>
                </a:moveTo>
                <a:cubicBezTo>
                  <a:pt x="407506" y="173027"/>
                  <a:pt x="417071" y="176644"/>
                  <a:pt x="424484" y="183992"/>
                </a:cubicBezTo>
                <a:cubicBezTo>
                  <a:pt x="439199" y="198687"/>
                  <a:pt x="439199" y="222595"/>
                  <a:pt x="424428" y="237290"/>
                </a:cubicBezTo>
                <a:lnTo>
                  <a:pt x="407732" y="253963"/>
                </a:lnTo>
                <a:lnTo>
                  <a:pt x="350232" y="311387"/>
                </a:lnTo>
                <a:lnTo>
                  <a:pt x="309711" y="351855"/>
                </a:lnTo>
                <a:lnTo>
                  <a:pt x="254304" y="407131"/>
                </a:lnTo>
                <a:lnTo>
                  <a:pt x="237666" y="423804"/>
                </a:lnTo>
                <a:cubicBezTo>
                  <a:pt x="230308" y="431095"/>
                  <a:pt x="220687" y="434825"/>
                  <a:pt x="211010" y="434825"/>
                </a:cubicBezTo>
                <a:cubicBezTo>
                  <a:pt x="201332" y="434825"/>
                  <a:pt x="191767" y="431208"/>
                  <a:pt x="184354" y="423804"/>
                </a:cubicBezTo>
                <a:cubicBezTo>
                  <a:pt x="169639" y="409109"/>
                  <a:pt x="169639" y="385201"/>
                  <a:pt x="184354" y="370506"/>
                </a:cubicBezTo>
                <a:lnTo>
                  <a:pt x="201049" y="353889"/>
                </a:lnTo>
                <a:lnTo>
                  <a:pt x="256455" y="298557"/>
                </a:lnTo>
                <a:lnTo>
                  <a:pt x="296977" y="258089"/>
                </a:lnTo>
                <a:lnTo>
                  <a:pt x="354477" y="200665"/>
                </a:lnTo>
                <a:lnTo>
                  <a:pt x="371229" y="183992"/>
                </a:lnTo>
                <a:cubicBezTo>
                  <a:pt x="378530" y="176701"/>
                  <a:pt x="388207" y="173027"/>
                  <a:pt x="397828" y="173027"/>
                </a:cubicBezTo>
                <a:close/>
                <a:moveTo>
                  <a:pt x="436272" y="0"/>
                </a:moveTo>
                <a:cubicBezTo>
                  <a:pt x="481833" y="0"/>
                  <a:pt x="524734" y="17747"/>
                  <a:pt x="556938" y="49907"/>
                </a:cubicBezTo>
                <a:lnTo>
                  <a:pt x="558919" y="51772"/>
                </a:lnTo>
                <a:cubicBezTo>
                  <a:pt x="591123" y="83989"/>
                  <a:pt x="608838" y="126774"/>
                  <a:pt x="608838" y="172273"/>
                </a:cubicBezTo>
                <a:cubicBezTo>
                  <a:pt x="608838" y="217828"/>
                  <a:pt x="591123" y="260613"/>
                  <a:pt x="558919" y="292773"/>
                </a:cubicBezTo>
                <a:lnTo>
                  <a:pt x="456421" y="395131"/>
                </a:lnTo>
                <a:cubicBezTo>
                  <a:pt x="450252" y="401235"/>
                  <a:pt x="440291" y="401235"/>
                  <a:pt x="434178" y="395131"/>
                </a:cubicBezTo>
                <a:lnTo>
                  <a:pt x="371355" y="332450"/>
                </a:lnTo>
                <a:lnTo>
                  <a:pt x="428858" y="275026"/>
                </a:lnTo>
                <a:lnTo>
                  <a:pt x="446290" y="292434"/>
                </a:lnTo>
                <a:lnTo>
                  <a:pt x="502435" y="236366"/>
                </a:lnTo>
                <a:cubicBezTo>
                  <a:pt x="537921" y="200928"/>
                  <a:pt x="537921" y="143504"/>
                  <a:pt x="502435" y="108066"/>
                </a:cubicBezTo>
                <a:lnTo>
                  <a:pt x="500567" y="106201"/>
                </a:lnTo>
                <a:cubicBezTo>
                  <a:pt x="465080" y="70763"/>
                  <a:pt x="407577" y="70763"/>
                  <a:pt x="372147" y="106201"/>
                </a:cubicBezTo>
                <a:lnTo>
                  <a:pt x="316003" y="162269"/>
                </a:lnTo>
                <a:lnTo>
                  <a:pt x="333491" y="179733"/>
                </a:lnTo>
                <a:lnTo>
                  <a:pt x="275988" y="237158"/>
                </a:lnTo>
                <a:lnTo>
                  <a:pt x="213222" y="174477"/>
                </a:lnTo>
                <a:cubicBezTo>
                  <a:pt x="207109" y="168316"/>
                  <a:pt x="207109" y="158369"/>
                  <a:pt x="213222" y="152265"/>
                </a:cubicBezTo>
                <a:lnTo>
                  <a:pt x="315606" y="49907"/>
                </a:lnTo>
                <a:cubicBezTo>
                  <a:pt x="347810" y="17747"/>
                  <a:pt x="390711" y="0"/>
                  <a:pt x="4362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椭圆 25"/>
          <p:cNvSpPr/>
          <p:nvPr/>
        </p:nvSpPr>
        <p:spPr>
          <a:xfrm>
            <a:off x="4649602" y="4566809"/>
            <a:ext cx="385280" cy="384798"/>
          </a:xfrm>
          <a:custGeom>
            <a:avLst/>
            <a:gdLst>
              <a:gd name="connsiteX0" fmla="*/ 536383 w 609459"/>
              <a:gd name="connsiteY0" fmla="*/ 348091 h 608477"/>
              <a:gd name="connsiteX1" fmla="*/ 570534 w 609459"/>
              <a:gd name="connsiteY1" fmla="*/ 382183 h 608477"/>
              <a:gd name="connsiteX2" fmla="*/ 570534 w 609459"/>
              <a:gd name="connsiteY2" fmla="*/ 569688 h 608477"/>
              <a:gd name="connsiteX3" fmla="*/ 476686 w 609459"/>
              <a:gd name="connsiteY3" fmla="*/ 608477 h 608477"/>
              <a:gd name="connsiteX4" fmla="*/ 382703 w 609459"/>
              <a:gd name="connsiteY4" fmla="*/ 569688 h 608477"/>
              <a:gd name="connsiteX5" fmla="*/ 231712 w 609459"/>
              <a:gd name="connsiteY5" fmla="*/ 418959 h 608477"/>
              <a:gd name="connsiteX6" fmla="*/ 294233 w 609459"/>
              <a:gd name="connsiteY6" fmla="*/ 356413 h 608477"/>
              <a:gd name="connsiteX7" fmla="*/ 445358 w 609459"/>
              <a:gd name="connsiteY7" fmla="*/ 507276 h 608477"/>
              <a:gd name="connsiteX8" fmla="*/ 508013 w 609459"/>
              <a:gd name="connsiteY8" fmla="*/ 507276 h 608477"/>
              <a:gd name="connsiteX9" fmla="*/ 508013 w 609459"/>
              <a:gd name="connsiteY9" fmla="*/ 444729 h 608477"/>
              <a:gd name="connsiteX10" fmla="*/ 473728 w 609459"/>
              <a:gd name="connsiteY10" fmla="*/ 410638 h 608477"/>
              <a:gd name="connsiteX11" fmla="*/ 189939 w 609459"/>
              <a:gd name="connsiteY11" fmla="*/ 231446 h 608477"/>
              <a:gd name="connsiteX12" fmla="*/ 252456 w 609459"/>
              <a:gd name="connsiteY12" fmla="*/ 293860 h 608477"/>
              <a:gd name="connsiteX13" fmla="*/ 101475 w 609459"/>
              <a:gd name="connsiteY13" fmla="*/ 444726 h 608477"/>
              <a:gd name="connsiteX14" fmla="*/ 101475 w 609459"/>
              <a:gd name="connsiteY14" fmla="*/ 507273 h 608477"/>
              <a:gd name="connsiteX15" fmla="*/ 163991 w 609459"/>
              <a:gd name="connsiteY15" fmla="*/ 507273 h 608477"/>
              <a:gd name="connsiteX16" fmla="*/ 198275 w 609459"/>
              <a:gd name="connsiteY16" fmla="*/ 473047 h 608477"/>
              <a:gd name="connsiteX17" fmla="*/ 260926 w 609459"/>
              <a:gd name="connsiteY17" fmla="*/ 535594 h 608477"/>
              <a:gd name="connsiteX18" fmla="*/ 226643 w 609459"/>
              <a:gd name="connsiteY18" fmla="*/ 569687 h 608477"/>
              <a:gd name="connsiteX19" fmla="*/ 132666 w 609459"/>
              <a:gd name="connsiteY19" fmla="*/ 608477 h 608477"/>
              <a:gd name="connsiteX20" fmla="*/ 38823 w 609459"/>
              <a:gd name="connsiteY20" fmla="*/ 569687 h 608477"/>
              <a:gd name="connsiteX21" fmla="*/ 38823 w 609459"/>
              <a:gd name="connsiteY21" fmla="*/ 382178 h 608477"/>
              <a:gd name="connsiteX22" fmla="*/ 132716 w 609459"/>
              <a:gd name="connsiteY22" fmla="*/ 1 h 608477"/>
              <a:gd name="connsiteX23" fmla="*/ 226614 w 609459"/>
              <a:gd name="connsiteY23" fmla="*/ 38771 h 608477"/>
              <a:gd name="connsiteX24" fmla="*/ 377712 w 609459"/>
              <a:gd name="connsiteY24" fmla="*/ 189688 h 608477"/>
              <a:gd name="connsiteX25" fmla="*/ 315068 w 609459"/>
              <a:gd name="connsiteY25" fmla="*/ 252124 h 608477"/>
              <a:gd name="connsiteX26" fmla="*/ 163970 w 609459"/>
              <a:gd name="connsiteY26" fmla="*/ 101340 h 608477"/>
              <a:gd name="connsiteX27" fmla="*/ 101461 w 609459"/>
              <a:gd name="connsiteY27" fmla="*/ 101340 h 608477"/>
              <a:gd name="connsiteX28" fmla="*/ 101461 w 609459"/>
              <a:gd name="connsiteY28" fmla="*/ 163775 h 608477"/>
              <a:gd name="connsiteX29" fmla="*/ 135606 w 609459"/>
              <a:gd name="connsiteY29" fmla="*/ 198013 h 608477"/>
              <a:gd name="connsiteX30" fmla="*/ 72962 w 609459"/>
              <a:gd name="connsiteY30" fmla="*/ 260448 h 608477"/>
              <a:gd name="connsiteX31" fmla="*/ 38817 w 609459"/>
              <a:gd name="connsiteY31" fmla="*/ 226344 h 608477"/>
              <a:gd name="connsiteX32" fmla="*/ 38817 w 609459"/>
              <a:gd name="connsiteY32" fmla="*/ 38771 h 608477"/>
              <a:gd name="connsiteX33" fmla="*/ 132716 w 609459"/>
              <a:gd name="connsiteY33" fmla="*/ 1 h 608477"/>
              <a:gd name="connsiteX34" fmla="*/ 476678 w 609459"/>
              <a:gd name="connsiteY34" fmla="*/ 0 h 608477"/>
              <a:gd name="connsiteX35" fmla="*/ 570537 w 609459"/>
              <a:gd name="connsiteY35" fmla="*/ 38767 h 608477"/>
              <a:gd name="connsiteX36" fmla="*/ 570537 w 609459"/>
              <a:gd name="connsiteY36" fmla="*/ 226327 h 608477"/>
              <a:gd name="connsiteX37" fmla="*/ 419556 w 609459"/>
              <a:gd name="connsiteY37" fmla="*/ 377234 h 608477"/>
              <a:gd name="connsiteX38" fmla="*/ 356905 w 609459"/>
              <a:gd name="connsiteY38" fmla="*/ 314670 h 608477"/>
              <a:gd name="connsiteX39" fmla="*/ 508021 w 609459"/>
              <a:gd name="connsiteY39" fmla="*/ 163762 h 608477"/>
              <a:gd name="connsiteX40" fmla="*/ 508021 w 609459"/>
              <a:gd name="connsiteY40" fmla="*/ 101332 h 608477"/>
              <a:gd name="connsiteX41" fmla="*/ 445369 w 609459"/>
              <a:gd name="connsiteY41" fmla="*/ 101332 h 608477"/>
              <a:gd name="connsiteX42" fmla="*/ 411220 w 609459"/>
              <a:gd name="connsiteY42" fmla="*/ 135434 h 608477"/>
              <a:gd name="connsiteX43" fmla="*/ 348569 w 609459"/>
              <a:gd name="connsiteY43" fmla="*/ 72869 h 608477"/>
              <a:gd name="connsiteX44" fmla="*/ 382718 w 609459"/>
              <a:gd name="connsiteY44" fmla="*/ 38767 h 608477"/>
              <a:gd name="connsiteX45" fmla="*/ 476678 w 609459"/>
              <a:gd name="connsiteY45" fmla="*/ 0 h 60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9459" h="608477">
                <a:moveTo>
                  <a:pt x="536383" y="348091"/>
                </a:moveTo>
                <a:lnTo>
                  <a:pt x="570534" y="382183"/>
                </a:lnTo>
                <a:cubicBezTo>
                  <a:pt x="622433" y="433992"/>
                  <a:pt x="622433" y="518013"/>
                  <a:pt x="570534" y="569688"/>
                </a:cubicBezTo>
                <a:cubicBezTo>
                  <a:pt x="544719" y="595592"/>
                  <a:pt x="510702" y="608477"/>
                  <a:pt x="476686" y="608477"/>
                </a:cubicBezTo>
                <a:cubicBezTo>
                  <a:pt x="442669" y="608477"/>
                  <a:pt x="408652" y="595592"/>
                  <a:pt x="382703" y="569688"/>
                </a:cubicBezTo>
                <a:lnTo>
                  <a:pt x="231712" y="418959"/>
                </a:lnTo>
                <a:lnTo>
                  <a:pt x="294233" y="356413"/>
                </a:lnTo>
                <a:lnTo>
                  <a:pt x="445358" y="507276"/>
                </a:lnTo>
                <a:cubicBezTo>
                  <a:pt x="462568" y="524456"/>
                  <a:pt x="490669" y="524456"/>
                  <a:pt x="508013" y="507276"/>
                </a:cubicBezTo>
                <a:cubicBezTo>
                  <a:pt x="525223" y="489961"/>
                  <a:pt x="525223" y="462044"/>
                  <a:pt x="508013" y="444729"/>
                </a:cubicBezTo>
                <a:lnTo>
                  <a:pt x="473728" y="410638"/>
                </a:lnTo>
                <a:close/>
                <a:moveTo>
                  <a:pt x="189939" y="231446"/>
                </a:moveTo>
                <a:lnTo>
                  <a:pt x="252456" y="293860"/>
                </a:lnTo>
                <a:lnTo>
                  <a:pt x="101475" y="444726"/>
                </a:lnTo>
                <a:cubicBezTo>
                  <a:pt x="84131" y="461906"/>
                  <a:pt x="84131" y="489959"/>
                  <a:pt x="101475" y="507273"/>
                </a:cubicBezTo>
                <a:cubicBezTo>
                  <a:pt x="118683" y="524454"/>
                  <a:pt x="146782" y="524454"/>
                  <a:pt x="163991" y="507273"/>
                </a:cubicBezTo>
                <a:lnTo>
                  <a:pt x="198275" y="473047"/>
                </a:lnTo>
                <a:lnTo>
                  <a:pt x="260926" y="535594"/>
                </a:lnTo>
                <a:lnTo>
                  <a:pt x="226643" y="569687"/>
                </a:lnTo>
                <a:cubicBezTo>
                  <a:pt x="200695" y="595592"/>
                  <a:pt x="166680" y="608477"/>
                  <a:pt x="132666" y="608477"/>
                </a:cubicBezTo>
                <a:cubicBezTo>
                  <a:pt x="98651" y="608477"/>
                  <a:pt x="64637" y="595592"/>
                  <a:pt x="38823" y="569687"/>
                </a:cubicBezTo>
                <a:cubicBezTo>
                  <a:pt x="-12938" y="518011"/>
                  <a:pt x="-12938" y="433988"/>
                  <a:pt x="38823" y="382178"/>
                </a:cubicBezTo>
                <a:close/>
                <a:moveTo>
                  <a:pt x="132716" y="1"/>
                </a:moveTo>
                <a:cubicBezTo>
                  <a:pt x="166726" y="1"/>
                  <a:pt x="200737" y="12924"/>
                  <a:pt x="226614" y="38771"/>
                </a:cubicBezTo>
                <a:lnTo>
                  <a:pt x="377712" y="189688"/>
                </a:lnTo>
                <a:lnTo>
                  <a:pt x="315068" y="252124"/>
                </a:lnTo>
                <a:lnTo>
                  <a:pt x="163970" y="101340"/>
                </a:lnTo>
                <a:cubicBezTo>
                  <a:pt x="146763" y="84019"/>
                  <a:pt x="118668" y="84019"/>
                  <a:pt x="101461" y="101340"/>
                </a:cubicBezTo>
                <a:cubicBezTo>
                  <a:pt x="84120" y="118526"/>
                  <a:pt x="84120" y="146588"/>
                  <a:pt x="101461" y="163775"/>
                </a:cubicBezTo>
                <a:lnTo>
                  <a:pt x="135606" y="198013"/>
                </a:lnTo>
                <a:lnTo>
                  <a:pt x="72962" y="260448"/>
                </a:lnTo>
                <a:lnTo>
                  <a:pt x="38817" y="226344"/>
                </a:lnTo>
                <a:cubicBezTo>
                  <a:pt x="-12938" y="174650"/>
                  <a:pt x="-12938" y="90464"/>
                  <a:pt x="38817" y="38771"/>
                </a:cubicBezTo>
                <a:cubicBezTo>
                  <a:pt x="64695" y="12924"/>
                  <a:pt x="98705" y="1"/>
                  <a:pt x="132716" y="1"/>
                </a:cubicBezTo>
                <a:close/>
                <a:moveTo>
                  <a:pt x="476678" y="0"/>
                </a:moveTo>
                <a:cubicBezTo>
                  <a:pt x="510676" y="0"/>
                  <a:pt x="544657" y="12923"/>
                  <a:pt x="570537" y="38767"/>
                </a:cubicBezTo>
                <a:cubicBezTo>
                  <a:pt x="622433" y="90457"/>
                  <a:pt x="622433" y="174637"/>
                  <a:pt x="570537" y="226327"/>
                </a:cubicBezTo>
                <a:lnTo>
                  <a:pt x="419556" y="377234"/>
                </a:lnTo>
                <a:lnTo>
                  <a:pt x="356905" y="314670"/>
                </a:lnTo>
                <a:lnTo>
                  <a:pt x="508021" y="163762"/>
                </a:lnTo>
                <a:cubicBezTo>
                  <a:pt x="525229" y="146577"/>
                  <a:pt x="525229" y="118517"/>
                  <a:pt x="508021" y="101332"/>
                </a:cubicBezTo>
                <a:cubicBezTo>
                  <a:pt x="490677" y="84013"/>
                  <a:pt x="462578" y="84013"/>
                  <a:pt x="445369" y="101332"/>
                </a:cubicBezTo>
                <a:lnTo>
                  <a:pt x="411220" y="135434"/>
                </a:lnTo>
                <a:lnTo>
                  <a:pt x="348569" y="72869"/>
                </a:lnTo>
                <a:lnTo>
                  <a:pt x="382718" y="38767"/>
                </a:lnTo>
                <a:cubicBezTo>
                  <a:pt x="408666" y="12923"/>
                  <a:pt x="442681" y="0"/>
                  <a:pt x="476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8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: 形状 28"/>
          <p:cNvSpPr/>
          <p:nvPr/>
        </p:nvSpPr>
        <p:spPr bwMode="auto">
          <a:xfrm>
            <a:off x="-1552826" y="1092904"/>
            <a:ext cx="15235301" cy="5967721"/>
          </a:xfrm>
          <a:custGeom>
            <a:avLst/>
            <a:gdLst>
              <a:gd name="connsiteX0" fmla="*/ 0 w 9122662"/>
              <a:gd name="connsiteY0" fmla="*/ 5673951 h 5673951"/>
              <a:gd name="connsiteX1" fmla="*/ 915860 w 9122662"/>
              <a:gd name="connsiteY1" fmla="*/ 3032986 h 5673951"/>
              <a:gd name="connsiteX2" fmla="*/ 1028246 w 9122662"/>
              <a:gd name="connsiteY2" fmla="*/ 3089819 h 5673951"/>
              <a:gd name="connsiteX3" fmla="*/ 3222699 w 9122662"/>
              <a:gd name="connsiteY3" fmla="*/ 3717532 h 5673951"/>
              <a:gd name="connsiteX4" fmla="*/ 5101962 w 9122662"/>
              <a:gd name="connsiteY4" fmla="*/ 1444594 h 5673951"/>
              <a:gd name="connsiteX5" fmla="*/ 7031972 w 9122662"/>
              <a:gd name="connsiteY5" fmla="*/ 2500 h 5673951"/>
              <a:gd name="connsiteX6" fmla="*/ 8222063 w 9122662"/>
              <a:gd name="connsiteY6" fmla="*/ 248311 h 5673951"/>
              <a:gd name="connsiteX7" fmla="*/ 9093632 w 9122662"/>
              <a:gd name="connsiteY7" fmla="*/ 305488 h 5673951"/>
              <a:gd name="connsiteX8" fmla="*/ 9122662 w 9122662"/>
              <a:gd name="connsiteY8" fmla="*/ 298986 h 5673951"/>
              <a:gd name="connsiteX9" fmla="*/ 8879407 w 9122662"/>
              <a:gd name="connsiteY9" fmla="*/ 1000433 h 5673951"/>
              <a:gd name="connsiteX10" fmla="*/ 8713662 w 9122662"/>
              <a:gd name="connsiteY10" fmla="*/ 1026251 h 5673951"/>
              <a:gd name="connsiteX11" fmla="*/ 8462700 w 9122662"/>
              <a:gd name="connsiteY11" fmla="*/ 1084071 h 5673951"/>
              <a:gd name="connsiteX12" fmla="*/ 7107274 w 9122662"/>
              <a:gd name="connsiteY12" fmla="*/ 2822777 h 5673951"/>
              <a:gd name="connsiteX13" fmla="*/ 5674908 w 9122662"/>
              <a:gd name="connsiteY13" fmla="*/ 4115746 h 5673951"/>
              <a:gd name="connsiteX14" fmla="*/ 4504462 w 9122662"/>
              <a:gd name="connsiteY14" fmla="*/ 4137049 h 5673951"/>
              <a:gd name="connsiteX15" fmla="*/ 930915 w 9122662"/>
              <a:gd name="connsiteY15" fmla="*/ 4766327 h 5673951"/>
              <a:gd name="connsiteX16" fmla="*/ 20468 w 9122662"/>
              <a:gd name="connsiteY16" fmla="*/ 5647562 h 56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2662" h="5673951">
                <a:moveTo>
                  <a:pt x="0" y="5673951"/>
                </a:moveTo>
                <a:lnTo>
                  <a:pt x="915860" y="3032986"/>
                </a:lnTo>
                <a:lnTo>
                  <a:pt x="1028246" y="3089819"/>
                </a:lnTo>
                <a:cubicBezTo>
                  <a:pt x="1800361" y="3478172"/>
                  <a:pt x="2560333" y="3826917"/>
                  <a:pt x="3222699" y="3717532"/>
                </a:cubicBezTo>
                <a:cubicBezTo>
                  <a:pt x="4268735" y="3543825"/>
                  <a:pt x="4733640" y="2295102"/>
                  <a:pt x="5101962" y="1444594"/>
                </a:cubicBezTo>
                <a:cubicBezTo>
                  <a:pt x="5597970" y="299112"/>
                  <a:pt x="6445930" y="35274"/>
                  <a:pt x="7031972" y="2500"/>
                </a:cubicBezTo>
                <a:cubicBezTo>
                  <a:pt x="7475596" y="-22082"/>
                  <a:pt x="7804631" y="140154"/>
                  <a:pt x="8222063" y="248311"/>
                </a:cubicBezTo>
                <a:cubicBezTo>
                  <a:pt x="8562966" y="335984"/>
                  <a:pt x="8851076" y="345510"/>
                  <a:pt x="9093632" y="305488"/>
                </a:cubicBezTo>
                <a:lnTo>
                  <a:pt x="9122662" y="298986"/>
                </a:lnTo>
                <a:lnTo>
                  <a:pt x="8879407" y="1000433"/>
                </a:lnTo>
                <a:lnTo>
                  <a:pt x="8713662" y="1026251"/>
                </a:lnTo>
                <a:cubicBezTo>
                  <a:pt x="8630927" y="1041643"/>
                  <a:pt x="8547210" y="1060309"/>
                  <a:pt x="8462700" y="1084071"/>
                </a:cubicBezTo>
                <a:cubicBezTo>
                  <a:pt x="7575452" y="1331521"/>
                  <a:pt x="7485418" y="2106646"/>
                  <a:pt x="7107274" y="2822777"/>
                </a:cubicBezTo>
                <a:cubicBezTo>
                  <a:pt x="6796246" y="3409448"/>
                  <a:pt x="6318245" y="3909264"/>
                  <a:pt x="5674908" y="4115746"/>
                </a:cubicBezTo>
                <a:cubicBezTo>
                  <a:pt x="5264024" y="4246846"/>
                  <a:pt x="4882606" y="4212432"/>
                  <a:pt x="4504462" y="4137049"/>
                </a:cubicBezTo>
                <a:cubicBezTo>
                  <a:pt x="3152309" y="3865017"/>
                  <a:pt x="2084992" y="3891239"/>
                  <a:pt x="930915" y="4766327"/>
                </a:cubicBezTo>
                <a:cubicBezTo>
                  <a:pt x="583464" y="5030575"/>
                  <a:pt x="281133" y="5332616"/>
                  <a:pt x="20468" y="564756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23346" y="423278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85251" y="397872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36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36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0" name="任意多边形: 形状 29"/>
          <p:cNvSpPr/>
          <p:nvPr/>
        </p:nvSpPr>
        <p:spPr>
          <a:xfrm>
            <a:off x="1509290" y="2281914"/>
            <a:ext cx="9316958" cy="2763383"/>
          </a:xfrm>
          <a:custGeom>
            <a:avLst/>
            <a:gdLst>
              <a:gd name="connsiteX0" fmla="*/ 0 w 9318171"/>
              <a:gd name="connsiteY0" fmla="*/ 1670130 h 2762743"/>
              <a:gd name="connsiteX1" fmla="*/ 1364343 w 9318171"/>
              <a:gd name="connsiteY1" fmla="*/ 2439387 h 2762743"/>
              <a:gd name="connsiteX2" fmla="*/ 3526971 w 9318171"/>
              <a:gd name="connsiteY2" fmla="*/ 1046016 h 2762743"/>
              <a:gd name="connsiteX3" fmla="*/ 5660571 w 9318171"/>
              <a:gd name="connsiteY3" fmla="*/ 2758702 h 2762743"/>
              <a:gd name="connsiteX4" fmla="*/ 7765143 w 9318171"/>
              <a:gd name="connsiteY4" fmla="*/ 450930 h 2762743"/>
              <a:gd name="connsiteX5" fmla="*/ 9318171 w 9318171"/>
              <a:gd name="connsiteY5" fmla="*/ 987 h 276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8171" h="2762743">
                <a:moveTo>
                  <a:pt x="0" y="1670130"/>
                </a:moveTo>
                <a:cubicBezTo>
                  <a:pt x="388257" y="2106768"/>
                  <a:pt x="776515" y="2543406"/>
                  <a:pt x="1364343" y="2439387"/>
                </a:cubicBezTo>
                <a:cubicBezTo>
                  <a:pt x="1952171" y="2335368"/>
                  <a:pt x="2810933" y="992797"/>
                  <a:pt x="3526971" y="1046016"/>
                </a:cubicBezTo>
                <a:cubicBezTo>
                  <a:pt x="4243009" y="1099235"/>
                  <a:pt x="4954209" y="2857883"/>
                  <a:pt x="5660571" y="2758702"/>
                </a:cubicBezTo>
                <a:cubicBezTo>
                  <a:pt x="6366933" y="2659521"/>
                  <a:pt x="7155543" y="910549"/>
                  <a:pt x="7765143" y="450930"/>
                </a:cubicBezTo>
                <a:cubicBezTo>
                  <a:pt x="8374743" y="-8689"/>
                  <a:pt x="8846457" y="-3851"/>
                  <a:pt x="9318171" y="987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7" name="六边形 56"/>
          <p:cNvSpPr/>
          <p:nvPr/>
        </p:nvSpPr>
        <p:spPr>
          <a:xfrm>
            <a:off x="8825810" y="2283211"/>
            <a:ext cx="1027758" cy="886319"/>
          </a:xfrm>
          <a:prstGeom prst="hexagon">
            <a:avLst/>
          </a:pr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3810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6" name="六边形 55"/>
          <p:cNvSpPr/>
          <p:nvPr/>
        </p:nvSpPr>
        <p:spPr>
          <a:xfrm>
            <a:off x="6633842" y="4563876"/>
            <a:ext cx="1027758" cy="886319"/>
          </a:xfrm>
          <a:prstGeom prst="hexagon">
            <a:avLst/>
          </a:pr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3810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4530332" y="2858894"/>
            <a:ext cx="1027758" cy="886319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六边形 1"/>
          <p:cNvSpPr/>
          <p:nvPr/>
        </p:nvSpPr>
        <p:spPr>
          <a:xfrm>
            <a:off x="2373021" y="4196082"/>
            <a:ext cx="1027758" cy="886319"/>
          </a:xfrm>
          <a:prstGeom prst="hexagon">
            <a:avLst/>
          </a:pr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3810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546029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926272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1306515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" name="椭圆 4"/>
          <p:cNvSpPr/>
          <p:nvPr/>
        </p:nvSpPr>
        <p:spPr>
          <a:xfrm>
            <a:off x="2679306" y="4445457"/>
            <a:ext cx="419532" cy="387573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椭圆 8"/>
          <p:cNvSpPr/>
          <p:nvPr/>
        </p:nvSpPr>
        <p:spPr>
          <a:xfrm>
            <a:off x="4837433" y="3118291"/>
            <a:ext cx="413561" cy="419684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椭圆 11"/>
          <p:cNvSpPr/>
          <p:nvPr/>
        </p:nvSpPr>
        <p:spPr>
          <a:xfrm>
            <a:off x="6928926" y="4785035"/>
            <a:ext cx="419532" cy="407049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椭圆 14"/>
          <p:cNvSpPr/>
          <p:nvPr/>
        </p:nvSpPr>
        <p:spPr>
          <a:xfrm>
            <a:off x="9129924" y="2503572"/>
            <a:ext cx="419532" cy="419049"/>
          </a:xfrm>
          <a:custGeom>
            <a:avLst/>
            <a:gdLst>
              <a:gd name="connsiteX0" fmla="*/ 288111 w 575551"/>
              <a:gd name="connsiteY0" fmla="*/ 195956 h 574680"/>
              <a:gd name="connsiteX1" fmla="*/ 250987 w 575551"/>
              <a:gd name="connsiteY1" fmla="*/ 204012 h 574680"/>
              <a:gd name="connsiteX2" fmla="*/ 204180 w 575551"/>
              <a:gd name="connsiteY2" fmla="*/ 324853 h 574680"/>
              <a:gd name="connsiteX3" fmla="*/ 288111 w 575551"/>
              <a:gd name="connsiteY3" fmla="*/ 378828 h 574680"/>
              <a:gd name="connsiteX4" fmla="*/ 325234 w 575551"/>
              <a:gd name="connsiteY4" fmla="*/ 370772 h 574680"/>
              <a:gd name="connsiteX5" fmla="*/ 371234 w 575551"/>
              <a:gd name="connsiteY5" fmla="*/ 250737 h 574680"/>
              <a:gd name="connsiteX6" fmla="*/ 288111 w 575551"/>
              <a:gd name="connsiteY6" fmla="*/ 195956 h 574680"/>
              <a:gd name="connsiteX7" fmla="*/ 288111 w 575551"/>
              <a:gd name="connsiteY7" fmla="*/ 163732 h 574680"/>
              <a:gd name="connsiteX8" fmla="*/ 401094 w 575551"/>
              <a:gd name="connsiteY8" fmla="*/ 237042 h 574680"/>
              <a:gd name="connsiteX9" fmla="*/ 338146 w 575551"/>
              <a:gd name="connsiteY9" fmla="*/ 400579 h 574680"/>
              <a:gd name="connsiteX10" fmla="*/ 288111 w 575551"/>
              <a:gd name="connsiteY10" fmla="*/ 411052 h 574680"/>
              <a:gd name="connsiteX11" fmla="*/ 175127 w 575551"/>
              <a:gd name="connsiteY11" fmla="*/ 337742 h 574680"/>
              <a:gd name="connsiteX12" fmla="*/ 237268 w 575551"/>
              <a:gd name="connsiteY12" fmla="*/ 175011 h 574680"/>
              <a:gd name="connsiteX13" fmla="*/ 288111 w 575551"/>
              <a:gd name="connsiteY13" fmla="*/ 163732 h 574680"/>
              <a:gd name="connsiteX14" fmla="*/ 307478 w 575551"/>
              <a:gd name="connsiteY14" fmla="*/ 33198 h 574680"/>
              <a:gd name="connsiteX15" fmla="*/ 260674 w 575551"/>
              <a:gd name="connsiteY15" fmla="*/ 34004 h 574680"/>
              <a:gd name="connsiteX16" fmla="*/ 255025 w 575551"/>
              <a:gd name="connsiteY16" fmla="*/ 64624 h 574680"/>
              <a:gd name="connsiteX17" fmla="*/ 179171 w 575551"/>
              <a:gd name="connsiteY17" fmla="*/ 116999 h 574680"/>
              <a:gd name="connsiteX18" fmla="*/ 150120 w 575551"/>
              <a:gd name="connsiteY18" fmla="*/ 111359 h 574680"/>
              <a:gd name="connsiteX19" fmla="*/ 121876 w 575551"/>
              <a:gd name="connsiteY19" fmla="*/ 93631 h 574680"/>
              <a:gd name="connsiteX20" fmla="*/ 88791 w 575551"/>
              <a:gd name="connsiteY20" fmla="*/ 127474 h 574680"/>
              <a:gd name="connsiteX21" fmla="*/ 107351 w 575551"/>
              <a:gd name="connsiteY21" fmla="*/ 153259 h 574680"/>
              <a:gd name="connsiteX22" fmla="*/ 108965 w 575551"/>
              <a:gd name="connsiteY22" fmla="*/ 215304 h 574680"/>
              <a:gd name="connsiteX23" fmla="*/ 66196 w 575551"/>
              <a:gd name="connsiteY23" fmla="*/ 260427 h 574680"/>
              <a:gd name="connsiteX24" fmla="*/ 33110 w 575551"/>
              <a:gd name="connsiteY24" fmla="*/ 267679 h 574680"/>
              <a:gd name="connsiteX25" fmla="*/ 33917 w 575551"/>
              <a:gd name="connsiteY25" fmla="*/ 314414 h 574680"/>
              <a:gd name="connsiteX26" fmla="*/ 65389 w 575551"/>
              <a:gd name="connsiteY26" fmla="*/ 320055 h 574680"/>
              <a:gd name="connsiteX27" fmla="*/ 110579 w 575551"/>
              <a:gd name="connsiteY27" fmla="*/ 362761 h 574680"/>
              <a:gd name="connsiteX28" fmla="*/ 112193 w 575551"/>
              <a:gd name="connsiteY28" fmla="*/ 424806 h 574680"/>
              <a:gd name="connsiteX29" fmla="*/ 93633 w 575551"/>
              <a:gd name="connsiteY29" fmla="*/ 453008 h 574680"/>
              <a:gd name="connsiteX30" fmla="*/ 127525 w 575551"/>
              <a:gd name="connsiteY30" fmla="*/ 486045 h 574680"/>
              <a:gd name="connsiteX31" fmla="*/ 154155 w 575551"/>
              <a:gd name="connsiteY31" fmla="*/ 467512 h 574680"/>
              <a:gd name="connsiteX32" fmla="*/ 187240 w 575551"/>
              <a:gd name="connsiteY32" fmla="*/ 460260 h 574680"/>
              <a:gd name="connsiteX33" fmla="*/ 261481 w 575551"/>
              <a:gd name="connsiteY33" fmla="*/ 508606 h 574680"/>
              <a:gd name="connsiteX34" fmla="*/ 268743 w 575551"/>
              <a:gd name="connsiteY34" fmla="*/ 541643 h 574680"/>
              <a:gd name="connsiteX35" fmla="*/ 315547 w 575551"/>
              <a:gd name="connsiteY35" fmla="*/ 541643 h 574680"/>
              <a:gd name="connsiteX36" fmla="*/ 321196 w 575551"/>
              <a:gd name="connsiteY36" fmla="*/ 508606 h 574680"/>
              <a:gd name="connsiteX37" fmla="*/ 397050 w 575551"/>
              <a:gd name="connsiteY37" fmla="*/ 457037 h 574680"/>
              <a:gd name="connsiteX38" fmla="*/ 426101 w 575551"/>
              <a:gd name="connsiteY38" fmla="*/ 461871 h 574680"/>
              <a:gd name="connsiteX39" fmla="*/ 454345 w 575551"/>
              <a:gd name="connsiteY39" fmla="*/ 481210 h 574680"/>
              <a:gd name="connsiteX40" fmla="*/ 487430 w 575551"/>
              <a:gd name="connsiteY40" fmla="*/ 446562 h 574680"/>
              <a:gd name="connsiteX41" fmla="*/ 468870 w 575551"/>
              <a:gd name="connsiteY41" fmla="*/ 420777 h 574680"/>
              <a:gd name="connsiteX42" fmla="*/ 510025 w 575551"/>
              <a:gd name="connsiteY42" fmla="*/ 313609 h 574680"/>
              <a:gd name="connsiteX43" fmla="*/ 543111 w 575551"/>
              <a:gd name="connsiteY43" fmla="*/ 306357 h 574680"/>
              <a:gd name="connsiteX44" fmla="*/ 541497 w 575551"/>
              <a:gd name="connsiteY44" fmla="*/ 258816 h 574680"/>
              <a:gd name="connsiteX45" fmla="*/ 510832 w 575551"/>
              <a:gd name="connsiteY45" fmla="*/ 253981 h 574680"/>
              <a:gd name="connsiteX46" fmla="*/ 464028 w 575551"/>
              <a:gd name="connsiteY46" fmla="*/ 149230 h 574680"/>
              <a:gd name="connsiteX47" fmla="*/ 481781 w 575551"/>
              <a:gd name="connsiteY47" fmla="*/ 121028 h 574680"/>
              <a:gd name="connsiteX48" fmla="*/ 447889 w 575551"/>
              <a:gd name="connsiteY48" fmla="*/ 88797 h 574680"/>
              <a:gd name="connsiteX49" fmla="*/ 422066 w 575551"/>
              <a:gd name="connsiteY49" fmla="*/ 106524 h 574680"/>
              <a:gd name="connsiteX50" fmla="*/ 388981 w 575551"/>
              <a:gd name="connsiteY50" fmla="*/ 113776 h 574680"/>
              <a:gd name="connsiteX51" fmla="*/ 314740 w 575551"/>
              <a:gd name="connsiteY51" fmla="*/ 65429 h 574680"/>
              <a:gd name="connsiteX52" fmla="*/ 307478 w 575551"/>
              <a:gd name="connsiteY52" fmla="*/ 33198 h 574680"/>
              <a:gd name="connsiteX53" fmla="*/ 327652 w 575551"/>
              <a:gd name="connsiteY53" fmla="*/ 2579 h 574680"/>
              <a:gd name="connsiteX54" fmla="*/ 338142 w 575551"/>
              <a:gd name="connsiteY54" fmla="*/ 9831 h 574680"/>
              <a:gd name="connsiteX55" fmla="*/ 340563 w 575551"/>
              <a:gd name="connsiteY55" fmla="*/ 21917 h 574680"/>
              <a:gd name="connsiteX56" fmla="*/ 343791 w 575551"/>
              <a:gd name="connsiteY56" fmla="*/ 52537 h 574680"/>
              <a:gd name="connsiteX57" fmla="*/ 388981 w 575551"/>
              <a:gd name="connsiteY57" fmla="*/ 81545 h 574680"/>
              <a:gd name="connsiteX58" fmla="*/ 409155 w 575551"/>
              <a:gd name="connsiteY58" fmla="*/ 76710 h 574680"/>
              <a:gd name="connsiteX59" fmla="*/ 430943 w 575551"/>
              <a:gd name="connsiteY59" fmla="*/ 57372 h 574680"/>
              <a:gd name="connsiteX60" fmla="*/ 441433 w 575551"/>
              <a:gd name="connsiteY60" fmla="*/ 50120 h 574680"/>
              <a:gd name="connsiteX61" fmla="*/ 454345 w 575551"/>
              <a:gd name="connsiteY61" fmla="*/ 52537 h 574680"/>
              <a:gd name="connsiteX62" fmla="*/ 517288 w 575551"/>
              <a:gd name="connsiteY62" fmla="*/ 113776 h 574680"/>
              <a:gd name="connsiteX63" fmla="*/ 519709 w 575551"/>
              <a:gd name="connsiteY63" fmla="*/ 125863 h 574680"/>
              <a:gd name="connsiteX64" fmla="*/ 513253 w 575551"/>
              <a:gd name="connsiteY64" fmla="*/ 137143 h 574680"/>
              <a:gd name="connsiteX65" fmla="*/ 493886 w 575551"/>
              <a:gd name="connsiteY65" fmla="*/ 160511 h 574680"/>
              <a:gd name="connsiteX66" fmla="*/ 522130 w 575551"/>
              <a:gd name="connsiteY66" fmla="*/ 224167 h 574680"/>
              <a:gd name="connsiteX67" fmla="*/ 551987 w 575551"/>
              <a:gd name="connsiteY67" fmla="*/ 225779 h 574680"/>
              <a:gd name="connsiteX68" fmla="*/ 564092 w 575551"/>
              <a:gd name="connsiteY68" fmla="*/ 227391 h 574680"/>
              <a:gd name="connsiteX69" fmla="*/ 571354 w 575551"/>
              <a:gd name="connsiteY69" fmla="*/ 238671 h 574680"/>
              <a:gd name="connsiteX70" fmla="*/ 572968 w 575551"/>
              <a:gd name="connsiteY70" fmla="*/ 326501 h 574680"/>
              <a:gd name="connsiteX71" fmla="*/ 566513 w 575551"/>
              <a:gd name="connsiteY71" fmla="*/ 336976 h 574680"/>
              <a:gd name="connsiteX72" fmla="*/ 553601 w 575551"/>
              <a:gd name="connsiteY72" fmla="*/ 339393 h 574680"/>
              <a:gd name="connsiteX73" fmla="*/ 522937 w 575551"/>
              <a:gd name="connsiteY73" fmla="*/ 342617 h 574680"/>
              <a:gd name="connsiteX74" fmla="*/ 497921 w 575551"/>
              <a:gd name="connsiteY74" fmla="*/ 407884 h 574680"/>
              <a:gd name="connsiteX75" fmla="*/ 518095 w 575551"/>
              <a:gd name="connsiteY75" fmla="*/ 429640 h 574680"/>
              <a:gd name="connsiteX76" fmla="*/ 526164 w 575551"/>
              <a:gd name="connsiteY76" fmla="*/ 440116 h 574680"/>
              <a:gd name="connsiteX77" fmla="*/ 522937 w 575551"/>
              <a:gd name="connsiteY77" fmla="*/ 453008 h 574680"/>
              <a:gd name="connsiteX78" fmla="*/ 461607 w 575551"/>
              <a:gd name="connsiteY78" fmla="*/ 516664 h 574680"/>
              <a:gd name="connsiteX79" fmla="*/ 449503 w 575551"/>
              <a:gd name="connsiteY79" fmla="*/ 519082 h 574680"/>
              <a:gd name="connsiteX80" fmla="*/ 438205 w 575551"/>
              <a:gd name="connsiteY80" fmla="*/ 511830 h 574680"/>
              <a:gd name="connsiteX81" fmla="*/ 414804 w 575551"/>
              <a:gd name="connsiteY81" fmla="*/ 492491 h 574680"/>
              <a:gd name="connsiteX82" fmla="*/ 397050 w 575551"/>
              <a:gd name="connsiteY82" fmla="*/ 489268 h 574680"/>
              <a:gd name="connsiteX83" fmla="*/ 351054 w 575551"/>
              <a:gd name="connsiteY83" fmla="*/ 520693 h 574680"/>
              <a:gd name="connsiteX84" fmla="*/ 349440 w 575551"/>
              <a:gd name="connsiteY84" fmla="*/ 550507 h 574680"/>
              <a:gd name="connsiteX85" fmla="*/ 347826 w 575551"/>
              <a:gd name="connsiteY85" fmla="*/ 563399 h 574680"/>
              <a:gd name="connsiteX86" fmla="*/ 336528 w 575551"/>
              <a:gd name="connsiteY86" fmla="*/ 570651 h 574680"/>
              <a:gd name="connsiteX87" fmla="*/ 288110 w 575551"/>
              <a:gd name="connsiteY87" fmla="*/ 574680 h 574680"/>
              <a:gd name="connsiteX88" fmla="*/ 248569 w 575551"/>
              <a:gd name="connsiteY88" fmla="*/ 572263 h 574680"/>
              <a:gd name="connsiteX89" fmla="*/ 237272 w 575551"/>
              <a:gd name="connsiteY89" fmla="*/ 565011 h 574680"/>
              <a:gd name="connsiteX90" fmla="*/ 234851 w 575551"/>
              <a:gd name="connsiteY90" fmla="*/ 552924 h 574680"/>
              <a:gd name="connsiteX91" fmla="*/ 232430 w 575551"/>
              <a:gd name="connsiteY91" fmla="*/ 521499 h 574680"/>
              <a:gd name="connsiteX92" fmla="*/ 187240 w 575551"/>
              <a:gd name="connsiteY92" fmla="*/ 492491 h 574680"/>
              <a:gd name="connsiteX93" fmla="*/ 167066 w 575551"/>
              <a:gd name="connsiteY93" fmla="*/ 496520 h 574680"/>
              <a:gd name="connsiteX94" fmla="*/ 144471 w 575551"/>
              <a:gd name="connsiteY94" fmla="*/ 516664 h 574680"/>
              <a:gd name="connsiteX95" fmla="*/ 133981 w 575551"/>
              <a:gd name="connsiteY95" fmla="*/ 524722 h 574680"/>
              <a:gd name="connsiteX96" fmla="*/ 121069 w 575551"/>
              <a:gd name="connsiteY96" fmla="*/ 522305 h 574680"/>
              <a:gd name="connsiteX97" fmla="*/ 58126 w 575551"/>
              <a:gd name="connsiteY97" fmla="*/ 460260 h 574680"/>
              <a:gd name="connsiteX98" fmla="*/ 54898 w 575551"/>
              <a:gd name="connsiteY98" fmla="*/ 448173 h 574680"/>
              <a:gd name="connsiteX99" fmla="*/ 62161 w 575551"/>
              <a:gd name="connsiteY99" fmla="*/ 436892 h 574680"/>
              <a:gd name="connsiteX100" fmla="*/ 82335 w 575551"/>
              <a:gd name="connsiteY100" fmla="*/ 413525 h 574680"/>
              <a:gd name="connsiteX101" fmla="*/ 81528 w 575551"/>
              <a:gd name="connsiteY101" fmla="*/ 375653 h 574680"/>
              <a:gd name="connsiteX102" fmla="*/ 54091 w 575551"/>
              <a:gd name="connsiteY102" fmla="*/ 349869 h 574680"/>
              <a:gd name="connsiteX103" fmla="*/ 24234 w 575551"/>
              <a:gd name="connsiteY103" fmla="*/ 348257 h 574680"/>
              <a:gd name="connsiteX104" fmla="*/ 11322 w 575551"/>
              <a:gd name="connsiteY104" fmla="*/ 346645 h 574680"/>
              <a:gd name="connsiteX105" fmla="*/ 4060 w 575551"/>
              <a:gd name="connsiteY105" fmla="*/ 335365 h 574680"/>
              <a:gd name="connsiteX106" fmla="*/ 3253 w 575551"/>
              <a:gd name="connsiteY106" fmla="*/ 247535 h 574680"/>
              <a:gd name="connsiteX107" fmla="*/ 9708 w 575551"/>
              <a:gd name="connsiteY107" fmla="*/ 236254 h 574680"/>
              <a:gd name="connsiteX108" fmla="*/ 22620 w 575551"/>
              <a:gd name="connsiteY108" fmla="*/ 233837 h 574680"/>
              <a:gd name="connsiteX109" fmla="*/ 53284 w 575551"/>
              <a:gd name="connsiteY109" fmla="*/ 230614 h 574680"/>
              <a:gd name="connsiteX110" fmla="*/ 79107 w 575551"/>
              <a:gd name="connsiteY110" fmla="*/ 204023 h 574680"/>
              <a:gd name="connsiteX111" fmla="*/ 78300 w 575551"/>
              <a:gd name="connsiteY111" fmla="*/ 166152 h 574680"/>
              <a:gd name="connsiteX112" fmla="*/ 58126 w 575551"/>
              <a:gd name="connsiteY112" fmla="*/ 144395 h 574680"/>
              <a:gd name="connsiteX113" fmla="*/ 50864 w 575551"/>
              <a:gd name="connsiteY113" fmla="*/ 133920 h 574680"/>
              <a:gd name="connsiteX114" fmla="*/ 53284 w 575551"/>
              <a:gd name="connsiteY114" fmla="*/ 121028 h 574680"/>
              <a:gd name="connsiteX115" fmla="*/ 114614 w 575551"/>
              <a:gd name="connsiteY115" fmla="*/ 58177 h 574680"/>
              <a:gd name="connsiteX116" fmla="*/ 127525 w 575551"/>
              <a:gd name="connsiteY116" fmla="*/ 54954 h 574680"/>
              <a:gd name="connsiteX117" fmla="*/ 138015 w 575551"/>
              <a:gd name="connsiteY117" fmla="*/ 62206 h 574680"/>
              <a:gd name="connsiteX118" fmla="*/ 161417 w 575551"/>
              <a:gd name="connsiteY118" fmla="*/ 81545 h 574680"/>
              <a:gd name="connsiteX119" fmla="*/ 179171 w 575551"/>
              <a:gd name="connsiteY119" fmla="*/ 84768 h 574680"/>
              <a:gd name="connsiteX120" fmla="*/ 225167 w 575551"/>
              <a:gd name="connsiteY120" fmla="*/ 53343 h 574680"/>
              <a:gd name="connsiteX121" fmla="*/ 226781 w 575551"/>
              <a:gd name="connsiteY121" fmla="*/ 24335 h 574680"/>
              <a:gd name="connsiteX122" fmla="*/ 229202 w 575551"/>
              <a:gd name="connsiteY122" fmla="*/ 11442 h 574680"/>
              <a:gd name="connsiteX123" fmla="*/ 239693 w 575551"/>
              <a:gd name="connsiteY123" fmla="*/ 4190 h 574680"/>
              <a:gd name="connsiteX124" fmla="*/ 327652 w 575551"/>
              <a:gd name="connsiteY124" fmla="*/ 2579 h 5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75551" h="574680">
                <a:moveTo>
                  <a:pt x="288111" y="195956"/>
                </a:moveTo>
                <a:cubicBezTo>
                  <a:pt x="275198" y="195956"/>
                  <a:pt x="262286" y="199179"/>
                  <a:pt x="250987" y="204012"/>
                </a:cubicBezTo>
                <a:cubicBezTo>
                  <a:pt x="204987" y="224958"/>
                  <a:pt x="184004" y="278933"/>
                  <a:pt x="204180" y="324853"/>
                </a:cubicBezTo>
                <a:cubicBezTo>
                  <a:pt x="218706" y="357882"/>
                  <a:pt x="251794" y="378828"/>
                  <a:pt x="288111" y="378828"/>
                </a:cubicBezTo>
                <a:cubicBezTo>
                  <a:pt x="301023" y="378828"/>
                  <a:pt x="313128" y="376411"/>
                  <a:pt x="325234" y="370772"/>
                </a:cubicBezTo>
                <a:cubicBezTo>
                  <a:pt x="371234" y="350632"/>
                  <a:pt x="392217" y="296657"/>
                  <a:pt x="371234" y="250737"/>
                </a:cubicBezTo>
                <a:cubicBezTo>
                  <a:pt x="356708" y="217708"/>
                  <a:pt x="323620" y="195956"/>
                  <a:pt x="288111" y="195956"/>
                </a:cubicBezTo>
                <a:close/>
                <a:moveTo>
                  <a:pt x="288111" y="163732"/>
                </a:moveTo>
                <a:cubicBezTo>
                  <a:pt x="336532" y="163732"/>
                  <a:pt x="380919" y="192734"/>
                  <a:pt x="401094" y="237042"/>
                </a:cubicBezTo>
                <a:cubicBezTo>
                  <a:pt x="428533" y="299879"/>
                  <a:pt x="400287" y="372383"/>
                  <a:pt x="338146" y="400579"/>
                </a:cubicBezTo>
                <a:cubicBezTo>
                  <a:pt x="322006" y="407830"/>
                  <a:pt x="305058" y="411052"/>
                  <a:pt x="288111" y="411052"/>
                </a:cubicBezTo>
                <a:cubicBezTo>
                  <a:pt x="238882" y="411052"/>
                  <a:pt x="194496" y="382050"/>
                  <a:pt x="175127" y="337742"/>
                </a:cubicBezTo>
                <a:cubicBezTo>
                  <a:pt x="146881" y="275711"/>
                  <a:pt x="175127" y="202401"/>
                  <a:pt x="237268" y="175011"/>
                </a:cubicBezTo>
                <a:cubicBezTo>
                  <a:pt x="253408" y="167760"/>
                  <a:pt x="270356" y="163732"/>
                  <a:pt x="288111" y="163732"/>
                </a:cubicBezTo>
                <a:close/>
                <a:moveTo>
                  <a:pt x="307478" y="33198"/>
                </a:moveTo>
                <a:cubicBezTo>
                  <a:pt x="292145" y="31587"/>
                  <a:pt x="276006" y="32392"/>
                  <a:pt x="260674" y="34004"/>
                </a:cubicBezTo>
                <a:cubicBezTo>
                  <a:pt x="260674" y="44479"/>
                  <a:pt x="259060" y="54954"/>
                  <a:pt x="255025" y="64624"/>
                </a:cubicBezTo>
                <a:cubicBezTo>
                  <a:pt x="242921" y="96049"/>
                  <a:pt x="212256" y="116999"/>
                  <a:pt x="179171" y="116999"/>
                </a:cubicBezTo>
                <a:cubicBezTo>
                  <a:pt x="168680" y="116999"/>
                  <a:pt x="158997" y="115387"/>
                  <a:pt x="150120" y="111359"/>
                </a:cubicBezTo>
                <a:cubicBezTo>
                  <a:pt x="139629" y="107330"/>
                  <a:pt x="129946" y="101689"/>
                  <a:pt x="121876" y="93631"/>
                </a:cubicBezTo>
                <a:cubicBezTo>
                  <a:pt x="109772" y="103301"/>
                  <a:pt x="99281" y="114582"/>
                  <a:pt x="88791" y="127474"/>
                </a:cubicBezTo>
                <a:cubicBezTo>
                  <a:pt x="96860" y="134726"/>
                  <a:pt x="103316" y="143590"/>
                  <a:pt x="107351" y="153259"/>
                </a:cubicBezTo>
                <a:cubicBezTo>
                  <a:pt x="116228" y="172598"/>
                  <a:pt x="117034" y="195160"/>
                  <a:pt x="108965" y="215304"/>
                </a:cubicBezTo>
                <a:cubicBezTo>
                  <a:pt x="100895" y="235448"/>
                  <a:pt x="86370" y="251564"/>
                  <a:pt x="66196" y="260427"/>
                </a:cubicBezTo>
                <a:cubicBezTo>
                  <a:pt x="55705" y="265262"/>
                  <a:pt x="44408" y="267679"/>
                  <a:pt x="33110" y="267679"/>
                </a:cubicBezTo>
                <a:cubicBezTo>
                  <a:pt x="31496" y="282989"/>
                  <a:pt x="32303" y="299105"/>
                  <a:pt x="33917" y="314414"/>
                </a:cubicBezTo>
                <a:cubicBezTo>
                  <a:pt x="44408" y="313609"/>
                  <a:pt x="55705" y="316026"/>
                  <a:pt x="65389" y="320055"/>
                </a:cubicBezTo>
                <a:cubicBezTo>
                  <a:pt x="85563" y="327307"/>
                  <a:pt x="101702" y="342617"/>
                  <a:pt x="110579" y="362761"/>
                </a:cubicBezTo>
                <a:cubicBezTo>
                  <a:pt x="119455" y="382100"/>
                  <a:pt x="120262" y="404661"/>
                  <a:pt x="112193" y="424806"/>
                </a:cubicBezTo>
                <a:cubicBezTo>
                  <a:pt x="108158" y="435281"/>
                  <a:pt x="101702" y="444950"/>
                  <a:pt x="93633" y="453008"/>
                </a:cubicBezTo>
                <a:cubicBezTo>
                  <a:pt x="104123" y="465095"/>
                  <a:pt x="115421" y="476375"/>
                  <a:pt x="127525" y="486045"/>
                </a:cubicBezTo>
                <a:cubicBezTo>
                  <a:pt x="134788" y="477987"/>
                  <a:pt x="143664" y="471541"/>
                  <a:pt x="154155" y="467512"/>
                </a:cubicBezTo>
                <a:cubicBezTo>
                  <a:pt x="164645" y="462677"/>
                  <a:pt x="175943" y="460260"/>
                  <a:pt x="187240" y="460260"/>
                </a:cubicBezTo>
                <a:cubicBezTo>
                  <a:pt x="219519" y="460260"/>
                  <a:pt x="248569" y="478793"/>
                  <a:pt x="261481" y="508606"/>
                </a:cubicBezTo>
                <a:cubicBezTo>
                  <a:pt x="266323" y="519082"/>
                  <a:pt x="268743" y="530362"/>
                  <a:pt x="268743" y="541643"/>
                </a:cubicBezTo>
                <a:cubicBezTo>
                  <a:pt x="284076" y="543255"/>
                  <a:pt x="300215" y="543255"/>
                  <a:pt x="315547" y="541643"/>
                </a:cubicBezTo>
                <a:cubicBezTo>
                  <a:pt x="315547" y="530362"/>
                  <a:pt x="317161" y="519082"/>
                  <a:pt x="321196" y="508606"/>
                </a:cubicBezTo>
                <a:cubicBezTo>
                  <a:pt x="333300" y="477987"/>
                  <a:pt x="363965" y="457037"/>
                  <a:pt x="397050" y="457037"/>
                </a:cubicBezTo>
                <a:cubicBezTo>
                  <a:pt x="406734" y="457037"/>
                  <a:pt x="417224" y="458648"/>
                  <a:pt x="426101" y="461871"/>
                </a:cubicBezTo>
                <a:cubicBezTo>
                  <a:pt x="437399" y="466706"/>
                  <a:pt x="446275" y="472347"/>
                  <a:pt x="454345" y="481210"/>
                </a:cubicBezTo>
                <a:cubicBezTo>
                  <a:pt x="466449" y="470735"/>
                  <a:pt x="477747" y="459454"/>
                  <a:pt x="487430" y="446562"/>
                </a:cubicBezTo>
                <a:cubicBezTo>
                  <a:pt x="479361" y="439310"/>
                  <a:pt x="472905" y="430446"/>
                  <a:pt x="468870" y="420777"/>
                </a:cubicBezTo>
                <a:cubicBezTo>
                  <a:pt x="450310" y="379682"/>
                  <a:pt x="468870" y="331336"/>
                  <a:pt x="510025" y="313609"/>
                </a:cubicBezTo>
                <a:cubicBezTo>
                  <a:pt x="520516" y="308774"/>
                  <a:pt x="531006" y="306357"/>
                  <a:pt x="543111" y="306357"/>
                </a:cubicBezTo>
                <a:cubicBezTo>
                  <a:pt x="543918" y="290241"/>
                  <a:pt x="543918" y="274931"/>
                  <a:pt x="541497" y="258816"/>
                </a:cubicBezTo>
                <a:cubicBezTo>
                  <a:pt x="531006" y="259622"/>
                  <a:pt x="520516" y="258010"/>
                  <a:pt x="510832" y="253981"/>
                </a:cubicBezTo>
                <a:cubicBezTo>
                  <a:pt x="468870" y="237866"/>
                  <a:pt x="447889" y="190325"/>
                  <a:pt x="464028" y="149230"/>
                </a:cubicBezTo>
                <a:cubicBezTo>
                  <a:pt x="468063" y="138755"/>
                  <a:pt x="473712" y="129086"/>
                  <a:pt x="481781" y="121028"/>
                </a:cubicBezTo>
                <a:cubicBezTo>
                  <a:pt x="471291" y="108941"/>
                  <a:pt x="459993" y="98466"/>
                  <a:pt x="447889" y="88797"/>
                </a:cubicBezTo>
                <a:cubicBezTo>
                  <a:pt x="440626" y="96049"/>
                  <a:pt x="431750" y="102495"/>
                  <a:pt x="422066" y="106524"/>
                </a:cubicBezTo>
                <a:cubicBezTo>
                  <a:pt x="411576" y="111359"/>
                  <a:pt x="400278" y="113776"/>
                  <a:pt x="388981" y="113776"/>
                </a:cubicBezTo>
                <a:cubicBezTo>
                  <a:pt x="356702" y="113776"/>
                  <a:pt x="327652" y="94437"/>
                  <a:pt x="314740" y="65429"/>
                </a:cubicBezTo>
                <a:cubicBezTo>
                  <a:pt x="309898" y="54954"/>
                  <a:pt x="307478" y="44479"/>
                  <a:pt x="307478" y="33198"/>
                </a:cubicBezTo>
                <a:close/>
                <a:moveTo>
                  <a:pt x="327652" y="2579"/>
                </a:moveTo>
                <a:cubicBezTo>
                  <a:pt x="331686" y="3385"/>
                  <a:pt x="335721" y="5802"/>
                  <a:pt x="338142" y="9831"/>
                </a:cubicBezTo>
                <a:cubicBezTo>
                  <a:pt x="340563" y="13054"/>
                  <a:pt x="341370" y="17889"/>
                  <a:pt x="340563" y="21917"/>
                </a:cubicBezTo>
                <a:cubicBezTo>
                  <a:pt x="338949" y="32392"/>
                  <a:pt x="339756" y="42868"/>
                  <a:pt x="343791" y="52537"/>
                </a:cubicBezTo>
                <a:cubicBezTo>
                  <a:pt x="351861" y="70264"/>
                  <a:pt x="369614" y="81545"/>
                  <a:pt x="388981" y="81545"/>
                </a:cubicBezTo>
                <a:cubicBezTo>
                  <a:pt x="395436" y="81545"/>
                  <a:pt x="402699" y="79933"/>
                  <a:pt x="409155" y="76710"/>
                </a:cubicBezTo>
                <a:cubicBezTo>
                  <a:pt x="418031" y="72681"/>
                  <a:pt x="425294" y="66235"/>
                  <a:pt x="430943" y="57372"/>
                </a:cubicBezTo>
                <a:cubicBezTo>
                  <a:pt x="433364" y="54148"/>
                  <a:pt x="437399" y="50925"/>
                  <a:pt x="441433" y="50120"/>
                </a:cubicBezTo>
                <a:cubicBezTo>
                  <a:pt x="445468" y="49314"/>
                  <a:pt x="450310" y="50120"/>
                  <a:pt x="454345" y="52537"/>
                </a:cubicBezTo>
                <a:cubicBezTo>
                  <a:pt x="477747" y="69458"/>
                  <a:pt x="499535" y="90408"/>
                  <a:pt x="517288" y="113776"/>
                </a:cubicBezTo>
                <a:cubicBezTo>
                  <a:pt x="519709" y="116999"/>
                  <a:pt x="520516" y="121834"/>
                  <a:pt x="519709" y="125863"/>
                </a:cubicBezTo>
                <a:cubicBezTo>
                  <a:pt x="519709" y="130697"/>
                  <a:pt x="516481" y="134726"/>
                  <a:pt x="513253" y="137143"/>
                </a:cubicBezTo>
                <a:cubicBezTo>
                  <a:pt x="504376" y="142784"/>
                  <a:pt x="497114" y="150842"/>
                  <a:pt x="493886" y="160511"/>
                </a:cubicBezTo>
                <a:cubicBezTo>
                  <a:pt x="484202" y="185490"/>
                  <a:pt x="497114" y="214498"/>
                  <a:pt x="522130" y="224167"/>
                </a:cubicBezTo>
                <a:cubicBezTo>
                  <a:pt x="531813" y="227391"/>
                  <a:pt x="541497" y="228196"/>
                  <a:pt x="551987" y="225779"/>
                </a:cubicBezTo>
                <a:cubicBezTo>
                  <a:pt x="556022" y="224167"/>
                  <a:pt x="560864" y="224973"/>
                  <a:pt x="564092" y="227391"/>
                </a:cubicBezTo>
                <a:cubicBezTo>
                  <a:pt x="568126" y="229808"/>
                  <a:pt x="570547" y="233837"/>
                  <a:pt x="571354" y="238671"/>
                </a:cubicBezTo>
                <a:cubicBezTo>
                  <a:pt x="576196" y="267679"/>
                  <a:pt x="577003" y="296687"/>
                  <a:pt x="572968" y="326501"/>
                </a:cubicBezTo>
                <a:cubicBezTo>
                  <a:pt x="572161" y="330530"/>
                  <a:pt x="569740" y="334559"/>
                  <a:pt x="566513" y="336976"/>
                </a:cubicBezTo>
                <a:cubicBezTo>
                  <a:pt x="562478" y="339393"/>
                  <a:pt x="558443" y="341005"/>
                  <a:pt x="553601" y="339393"/>
                </a:cubicBezTo>
                <a:cubicBezTo>
                  <a:pt x="543111" y="337782"/>
                  <a:pt x="532620" y="338588"/>
                  <a:pt x="522937" y="342617"/>
                </a:cubicBezTo>
                <a:cubicBezTo>
                  <a:pt x="498728" y="353897"/>
                  <a:pt x="487430" y="382905"/>
                  <a:pt x="497921" y="407884"/>
                </a:cubicBezTo>
                <a:cubicBezTo>
                  <a:pt x="501956" y="416748"/>
                  <a:pt x="509218" y="424806"/>
                  <a:pt x="518095" y="429640"/>
                </a:cubicBezTo>
                <a:cubicBezTo>
                  <a:pt x="522130" y="432058"/>
                  <a:pt x="524550" y="436087"/>
                  <a:pt x="526164" y="440116"/>
                </a:cubicBezTo>
                <a:cubicBezTo>
                  <a:pt x="526971" y="444950"/>
                  <a:pt x="526164" y="448979"/>
                  <a:pt x="522937" y="453008"/>
                </a:cubicBezTo>
                <a:cubicBezTo>
                  <a:pt x="505990" y="477181"/>
                  <a:pt x="485816" y="498937"/>
                  <a:pt x="461607" y="516664"/>
                </a:cubicBezTo>
                <a:cubicBezTo>
                  <a:pt x="458380" y="519082"/>
                  <a:pt x="453538" y="520693"/>
                  <a:pt x="449503" y="519082"/>
                </a:cubicBezTo>
                <a:cubicBezTo>
                  <a:pt x="444661" y="518276"/>
                  <a:pt x="440626" y="515858"/>
                  <a:pt x="438205" y="511830"/>
                </a:cubicBezTo>
                <a:cubicBezTo>
                  <a:pt x="432557" y="502966"/>
                  <a:pt x="424487" y="495714"/>
                  <a:pt x="414804" y="492491"/>
                </a:cubicBezTo>
                <a:cubicBezTo>
                  <a:pt x="409155" y="490074"/>
                  <a:pt x="403506" y="489268"/>
                  <a:pt x="397050" y="489268"/>
                </a:cubicBezTo>
                <a:cubicBezTo>
                  <a:pt x="376876" y="489268"/>
                  <a:pt x="358316" y="501355"/>
                  <a:pt x="351054" y="520693"/>
                </a:cubicBezTo>
                <a:cubicBezTo>
                  <a:pt x="347826" y="530362"/>
                  <a:pt x="347019" y="540838"/>
                  <a:pt x="349440" y="550507"/>
                </a:cubicBezTo>
                <a:cubicBezTo>
                  <a:pt x="351054" y="555342"/>
                  <a:pt x="350247" y="559370"/>
                  <a:pt x="347826" y="563399"/>
                </a:cubicBezTo>
                <a:cubicBezTo>
                  <a:pt x="345405" y="567428"/>
                  <a:pt x="341370" y="569845"/>
                  <a:pt x="336528" y="570651"/>
                </a:cubicBezTo>
                <a:cubicBezTo>
                  <a:pt x="321196" y="573874"/>
                  <a:pt x="304250" y="574680"/>
                  <a:pt x="288110" y="574680"/>
                </a:cubicBezTo>
                <a:cubicBezTo>
                  <a:pt x="275199" y="574680"/>
                  <a:pt x="261481" y="573874"/>
                  <a:pt x="248569" y="572263"/>
                </a:cubicBezTo>
                <a:cubicBezTo>
                  <a:pt x="243728" y="571457"/>
                  <a:pt x="239693" y="569040"/>
                  <a:pt x="237272" y="565011"/>
                </a:cubicBezTo>
                <a:cubicBezTo>
                  <a:pt x="234851" y="561788"/>
                  <a:pt x="234044" y="556953"/>
                  <a:pt x="234851" y="552924"/>
                </a:cubicBezTo>
                <a:cubicBezTo>
                  <a:pt x="237272" y="542449"/>
                  <a:pt x="236465" y="531168"/>
                  <a:pt x="232430" y="521499"/>
                </a:cubicBezTo>
                <a:cubicBezTo>
                  <a:pt x="224360" y="503772"/>
                  <a:pt x="206607" y="492491"/>
                  <a:pt x="187240" y="492491"/>
                </a:cubicBezTo>
                <a:cubicBezTo>
                  <a:pt x="179978" y="492491"/>
                  <a:pt x="173522" y="494103"/>
                  <a:pt x="167066" y="496520"/>
                </a:cubicBezTo>
                <a:cubicBezTo>
                  <a:pt x="157383" y="500549"/>
                  <a:pt x="150120" y="507801"/>
                  <a:pt x="144471" y="516664"/>
                </a:cubicBezTo>
                <a:cubicBezTo>
                  <a:pt x="142050" y="520693"/>
                  <a:pt x="138822" y="523916"/>
                  <a:pt x="133981" y="524722"/>
                </a:cubicBezTo>
                <a:cubicBezTo>
                  <a:pt x="129946" y="525528"/>
                  <a:pt x="125104" y="524722"/>
                  <a:pt x="121069" y="522305"/>
                </a:cubicBezTo>
                <a:cubicBezTo>
                  <a:pt x="96860" y="504578"/>
                  <a:pt x="75879" y="484433"/>
                  <a:pt x="58126" y="460260"/>
                </a:cubicBezTo>
                <a:cubicBezTo>
                  <a:pt x="54898" y="457037"/>
                  <a:pt x="54091" y="452202"/>
                  <a:pt x="54898" y="448173"/>
                </a:cubicBezTo>
                <a:cubicBezTo>
                  <a:pt x="55705" y="443339"/>
                  <a:pt x="58126" y="439310"/>
                  <a:pt x="62161" y="436892"/>
                </a:cubicBezTo>
                <a:cubicBezTo>
                  <a:pt x="71845" y="431252"/>
                  <a:pt x="78300" y="423194"/>
                  <a:pt x="82335" y="413525"/>
                </a:cubicBezTo>
                <a:cubicBezTo>
                  <a:pt x="87177" y="400632"/>
                  <a:pt x="86370" y="387740"/>
                  <a:pt x="81528" y="375653"/>
                </a:cubicBezTo>
                <a:cubicBezTo>
                  <a:pt x="75879" y="363567"/>
                  <a:pt x="66196" y="354703"/>
                  <a:pt x="54091" y="349869"/>
                </a:cubicBezTo>
                <a:cubicBezTo>
                  <a:pt x="44408" y="345840"/>
                  <a:pt x="33917" y="345840"/>
                  <a:pt x="24234" y="348257"/>
                </a:cubicBezTo>
                <a:cubicBezTo>
                  <a:pt x="19392" y="349063"/>
                  <a:pt x="15357" y="349063"/>
                  <a:pt x="11322" y="346645"/>
                </a:cubicBezTo>
                <a:cubicBezTo>
                  <a:pt x="7288" y="343422"/>
                  <a:pt x="4867" y="340199"/>
                  <a:pt x="4060" y="335365"/>
                </a:cubicBezTo>
                <a:cubicBezTo>
                  <a:pt x="-782" y="306357"/>
                  <a:pt x="-1589" y="276543"/>
                  <a:pt x="3253" y="247535"/>
                </a:cubicBezTo>
                <a:cubicBezTo>
                  <a:pt x="3253" y="242700"/>
                  <a:pt x="5674" y="238671"/>
                  <a:pt x="9708" y="236254"/>
                </a:cubicBezTo>
                <a:cubicBezTo>
                  <a:pt x="13743" y="233837"/>
                  <a:pt x="17778" y="233031"/>
                  <a:pt x="22620" y="233837"/>
                </a:cubicBezTo>
                <a:cubicBezTo>
                  <a:pt x="33110" y="236254"/>
                  <a:pt x="43601" y="235448"/>
                  <a:pt x="53284" y="230614"/>
                </a:cubicBezTo>
                <a:cubicBezTo>
                  <a:pt x="65389" y="225779"/>
                  <a:pt x="74265" y="216110"/>
                  <a:pt x="79107" y="204023"/>
                </a:cubicBezTo>
                <a:cubicBezTo>
                  <a:pt x="83949" y="191131"/>
                  <a:pt x="83142" y="178238"/>
                  <a:pt x="78300" y="166152"/>
                </a:cubicBezTo>
                <a:cubicBezTo>
                  <a:pt x="73459" y="157288"/>
                  <a:pt x="67003" y="149230"/>
                  <a:pt x="58126" y="144395"/>
                </a:cubicBezTo>
                <a:cubicBezTo>
                  <a:pt x="54091" y="141978"/>
                  <a:pt x="51671" y="137949"/>
                  <a:pt x="50864" y="133920"/>
                </a:cubicBezTo>
                <a:cubicBezTo>
                  <a:pt x="50057" y="129086"/>
                  <a:pt x="50864" y="124251"/>
                  <a:pt x="53284" y="121028"/>
                </a:cubicBezTo>
                <a:cubicBezTo>
                  <a:pt x="70231" y="96855"/>
                  <a:pt x="91212" y="75904"/>
                  <a:pt x="114614" y="58177"/>
                </a:cubicBezTo>
                <a:cubicBezTo>
                  <a:pt x="118648" y="55760"/>
                  <a:pt x="122683" y="54148"/>
                  <a:pt x="127525" y="54954"/>
                </a:cubicBezTo>
                <a:cubicBezTo>
                  <a:pt x="131560" y="55760"/>
                  <a:pt x="135595" y="58177"/>
                  <a:pt x="138015" y="62206"/>
                </a:cubicBezTo>
                <a:cubicBezTo>
                  <a:pt x="143664" y="71070"/>
                  <a:pt x="151734" y="77516"/>
                  <a:pt x="161417" y="81545"/>
                </a:cubicBezTo>
                <a:cubicBezTo>
                  <a:pt x="167066" y="83962"/>
                  <a:pt x="172715" y="84768"/>
                  <a:pt x="179171" y="84768"/>
                </a:cubicBezTo>
                <a:cubicBezTo>
                  <a:pt x="199345" y="84768"/>
                  <a:pt x="217905" y="71876"/>
                  <a:pt x="225167" y="53343"/>
                </a:cubicBezTo>
                <a:cubicBezTo>
                  <a:pt x="228395" y="43673"/>
                  <a:pt x="229202" y="34004"/>
                  <a:pt x="226781" y="24335"/>
                </a:cubicBezTo>
                <a:cubicBezTo>
                  <a:pt x="225974" y="19500"/>
                  <a:pt x="226781" y="14665"/>
                  <a:pt x="229202" y="11442"/>
                </a:cubicBezTo>
                <a:cubicBezTo>
                  <a:pt x="231623" y="7413"/>
                  <a:pt x="235658" y="4996"/>
                  <a:pt x="239693" y="4190"/>
                </a:cubicBezTo>
                <a:cubicBezTo>
                  <a:pt x="268743" y="-644"/>
                  <a:pt x="297794" y="-1450"/>
                  <a:pt x="327652" y="2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101933" y="2446609"/>
            <a:ext cx="3018976" cy="908802"/>
            <a:chOff x="4067237" y="788809"/>
            <a:chExt cx="4467163" cy="908592"/>
          </a:xfrm>
        </p:grpSpPr>
        <p:sp>
          <p:nvSpPr>
            <p:cNvPr id="59" name="文本框 58"/>
            <p:cNvSpPr txBox="1"/>
            <p:nvPr/>
          </p:nvSpPr>
          <p:spPr>
            <a:xfrm>
              <a:off x="4067237" y="788809"/>
              <a:ext cx="4467163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4910818" y="1297384"/>
              <a:ext cx="3623582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778842" y="5007036"/>
            <a:ext cx="2902281" cy="908802"/>
            <a:chOff x="4910817" y="788809"/>
            <a:chExt cx="4294490" cy="908592"/>
          </a:xfrm>
        </p:grpSpPr>
        <p:sp>
          <p:nvSpPr>
            <p:cNvPr id="62" name="文本框 61"/>
            <p:cNvSpPr txBox="1"/>
            <p:nvPr/>
          </p:nvSpPr>
          <p:spPr>
            <a:xfrm>
              <a:off x="4910817" y="788809"/>
              <a:ext cx="4294490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4910818" y="1297384"/>
              <a:ext cx="3623582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969583" y="1741699"/>
            <a:ext cx="2647056" cy="908802"/>
            <a:chOff x="4617565" y="788809"/>
            <a:chExt cx="3916835" cy="908592"/>
          </a:xfrm>
        </p:grpSpPr>
        <p:sp>
          <p:nvSpPr>
            <p:cNvPr id="65" name="文本框 64"/>
            <p:cNvSpPr txBox="1"/>
            <p:nvPr/>
          </p:nvSpPr>
          <p:spPr>
            <a:xfrm>
              <a:off x="4617565" y="788809"/>
              <a:ext cx="3916835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 bwMode="auto">
            <a:xfrm>
              <a:off x="4910818" y="1297384"/>
              <a:ext cx="3623582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502690" y="4623231"/>
            <a:ext cx="2665078" cy="908802"/>
            <a:chOff x="4910818" y="788809"/>
            <a:chExt cx="3943502" cy="908592"/>
          </a:xfrm>
        </p:grpSpPr>
        <p:sp>
          <p:nvSpPr>
            <p:cNvPr id="68" name="文本框 67"/>
            <p:cNvSpPr txBox="1"/>
            <p:nvPr/>
          </p:nvSpPr>
          <p:spPr>
            <a:xfrm>
              <a:off x="4910818" y="788809"/>
              <a:ext cx="3943502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9" name="矩形 68"/>
            <p:cNvSpPr/>
            <p:nvPr/>
          </p:nvSpPr>
          <p:spPr bwMode="auto">
            <a:xfrm>
              <a:off x="4910818" y="1297384"/>
              <a:ext cx="3623582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7" grpId="0" animBg="1"/>
      <p:bldP spid="56" grpId="0" animBg="1"/>
      <p:bldP spid="55" grpId="0" animBg="1"/>
      <p:bldP spid="2" grpId="0" animBg="1"/>
      <p:bldP spid="33" grpId="0" animBg="1"/>
      <p:bldP spid="36" grpId="0" animBg="1"/>
      <p:bldP spid="39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任意多边形: 形状 59"/>
          <p:cNvSpPr/>
          <p:nvPr/>
        </p:nvSpPr>
        <p:spPr bwMode="auto">
          <a:xfrm>
            <a:off x="-1552826" y="1092904"/>
            <a:ext cx="15235301" cy="5967721"/>
          </a:xfrm>
          <a:custGeom>
            <a:avLst/>
            <a:gdLst>
              <a:gd name="connsiteX0" fmla="*/ 0 w 9122662"/>
              <a:gd name="connsiteY0" fmla="*/ 5673951 h 5673951"/>
              <a:gd name="connsiteX1" fmla="*/ 915860 w 9122662"/>
              <a:gd name="connsiteY1" fmla="*/ 3032986 h 5673951"/>
              <a:gd name="connsiteX2" fmla="*/ 1028246 w 9122662"/>
              <a:gd name="connsiteY2" fmla="*/ 3089819 h 5673951"/>
              <a:gd name="connsiteX3" fmla="*/ 3222699 w 9122662"/>
              <a:gd name="connsiteY3" fmla="*/ 3717532 h 5673951"/>
              <a:gd name="connsiteX4" fmla="*/ 5101962 w 9122662"/>
              <a:gd name="connsiteY4" fmla="*/ 1444594 h 5673951"/>
              <a:gd name="connsiteX5" fmla="*/ 7031972 w 9122662"/>
              <a:gd name="connsiteY5" fmla="*/ 2500 h 5673951"/>
              <a:gd name="connsiteX6" fmla="*/ 8222063 w 9122662"/>
              <a:gd name="connsiteY6" fmla="*/ 248311 h 5673951"/>
              <a:gd name="connsiteX7" fmla="*/ 9093632 w 9122662"/>
              <a:gd name="connsiteY7" fmla="*/ 305488 h 5673951"/>
              <a:gd name="connsiteX8" fmla="*/ 9122662 w 9122662"/>
              <a:gd name="connsiteY8" fmla="*/ 298986 h 5673951"/>
              <a:gd name="connsiteX9" fmla="*/ 8879407 w 9122662"/>
              <a:gd name="connsiteY9" fmla="*/ 1000433 h 5673951"/>
              <a:gd name="connsiteX10" fmla="*/ 8713662 w 9122662"/>
              <a:gd name="connsiteY10" fmla="*/ 1026251 h 5673951"/>
              <a:gd name="connsiteX11" fmla="*/ 8462700 w 9122662"/>
              <a:gd name="connsiteY11" fmla="*/ 1084071 h 5673951"/>
              <a:gd name="connsiteX12" fmla="*/ 7107274 w 9122662"/>
              <a:gd name="connsiteY12" fmla="*/ 2822777 h 5673951"/>
              <a:gd name="connsiteX13" fmla="*/ 5674908 w 9122662"/>
              <a:gd name="connsiteY13" fmla="*/ 4115746 h 5673951"/>
              <a:gd name="connsiteX14" fmla="*/ 4504462 w 9122662"/>
              <a:gd name="connsiteY14" fmla="*/ 4137049 h 5673951"/>
              <a:gd name="connsiteX15" fmla="*/ 930915 w 9122662"/>
              <a:gd name="connsiteY15" fmla="*/ 4766327 h 5673951"/>
              <a:gd name="connsiteX16" fmla="*/ 20468 w 9122662"/>
              <a:gd name="connsiteY16" fmla="*/ 5647562 h 56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2662" h="5673951">
                <a:moveTo>
                  <a:pt x="0" y="5673951"/>
                </a:moveTo>
                <a:lnTo>
                  <a:pt x="915860" y="3032986"/>
                </a:lnTo>
                <a:lnTo>
                  <a:pt x="1028246" y="3089819"/>
                </a:lnTo>
                <a:cubicBezTo>
                  <a:pt x="1800361" y="3478172"/>
                  <a:pt x="2560333" y="3826917"/>
                  <a:pt x="3222699" y="3717532"/>
                </a:cubicBezTo>
                <a:cubicBezTo>
                  <a:pt x="4268735" y="3543825"/>
                  <a:pt x="4733640" y="2295102"/>
                  <a:pt x="5101962" y="1444594"/>
                </a:cubicBezTo>
                <a:cubicBezTo>
                  <a:pt x="5597970" y="299112"/>
                  <a:pt x="6445930" y="35274"/>
                  <a:pt x="7031972" y="2500"/>
                </a:cubicBezTo>
                <a:cubicBezTo>
                  <a:pt x="7475596" y="-22082"/>
                  <a:pt x="7804631" y="140154"/>
                  <a:pt x="8222063" y="248311"/>
                </a:cubicBezTo>
                <a:cubicBezTo>
                  <a:pt x="8562966" y="335984"/>
                  <a:pt x="8851076" y="345510"/>
                  <a:pt x="9093632" y="305488"/>
                </a:cubicBezTo>
                <a:lnTo>
                  <a:pt x="9122662" y="298986"/>
                </a:lnTo>
                <a:lnTo>
                  <a:pt x="8879407" y="1000433"/>
                </a:lnTo>
                <a:lnTo>
                  <a:pt x="8713662" y="1026251"/>
                </a:lnTo>
                <a:cubicBezTo>
                  <a:pt x="8630927" y="1041643"/>
                  <a:pt x="8547210" y="1060309"/>
                  <a:pt x="8462700" y="1084071"/>
                </a:cubicBezTo>
                <a:cubicBezTo>
                  <a:pt x="7575452" y="1331521"/>
                  <a:pt x="7485418" y="2106646"/>
                  <a:pt x="7107274" y="2822777"/>
                </a:cubicBezTo>
                <a:cubicBezTo>
                  <a:pt x="6796246" y="3409448"/>
                  <a:pt x="6318245" y="3909264"/>
                  <a:pt x="5674908" y="4115746"/>
                </a:cubicBezTo>
                <a:cubicBezTo>
                  <a:pt x="5264024" y="4246846"/>
                  <a:pt x="4882606" y="4212432"/>
                  <a:pt x="4504462" y="4137049"/>
                </a:cubicBezTo>
                <a:cubicBezTo>
                  <a:pt x="3152309" y="3865017"/>
                  <a:pt x="2084992" y="3891239"/>
                  <a:pt x="930915" y="4766327"/>
                </a:cubicBezTo>
                <a:cubicBezTo>
                  <a:pt x="583464" y="5030575"/>
                  <a:pt x="281133" y="5332616"/>
                  <a:pt x="20468" y="564756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023346" y="423278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985251" y="397872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36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36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55550" y="3084530"/>
            <a:ext cx="9879314" cy="1468584"/>
            <a:chOff x="1155700" y="3083816"/>
            <a:chExt cx="9880600" cy="1468244"/>
          </a:xfrm>
        </p:grpSpPr>
        <p:cxnSp>
          <p:nvCxnSpPr>
            <p:cNvPr id="3" name="ExtraShape"/>
            <p:cNvCxnSpPr/>
            <p:nvPr/>
          </p:nvCxnSpPr>
          <p:spPr>
            <a:xfrm>
              <a:off x="1155700" y="3817938"/>
              <a:ext cx="988060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xtraShape"/>
            <p:cNvSpPr/>
            <p:nvPr/>
          </p:nvSpPr>
          <p:spPr>
            <a:xfrm>
              <a:off x="1924452" y="3083816"/>
              <a:ext cx="1468246" cy="14682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" name="ValueBack1"/>
            <p:cNvSpPr/>
            <p:nvPr/>
          </p:nvSpPr>
          <p:spPr>
            <a:xfrm>
              <a:off x="2106797" y="3266161"/>
              <a:ext cx="1103556" cy="1103554"/>
            </a:xfrm>
            <a:prstGeom prst="ellipse">
              <a:avLst/>
            </a:pr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ValueText1"/>
            <p:cNvSpPr txBox="1"/>
            <p:nvPr/>
          </p:nvSpPr>
          <p:spPr>
            <a:xfrm>
              <a:off x="2377455" y="3621088"/>
              <a:ext cx="562240" cy="393700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40000" lnSpcReduction="20000"/>
            </a:bodyPr>
            <a:lstStyle/>
            <a:p>
              <a:pPr algn="ctr" defTabSz="457200"/>
              <a:r>
                <a:rPr lang="en-US" altLang="zh-CN" sz="6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60%</a:t>
              </a:r>
              <a:endParaRPr lang="en-US" sz="6000" dirty="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7" name="ValueShape1"/>
            <p:cNvSpPr/>
            <p:nvPr/>
          </p:nvSpPr>
          <p:spPr>
            <a:xfrm>
              <a:off x="2015628" y="3174992"/>
              <a:ext cx="1285894" cy="1285892"/>
            </a:xfrm>
            <a:prstGeom prst="arc">
              <a:avLst>
                <a:gd name="adj1" fmla="val 16200000"/>
                <a:gd name="adj2" fmla="val 6048000"/>
              </a:avLst>
            </a:prstGeom>
            <a:ln w="66675">
              <a:solidFill>
                <a:srgbClr val="0269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8" name="ExtraShape"/>
            <p:cNvSpPr/>
            <p:nvPr/>
          </p:nvSpPr>
          <p:spPr>
            <a:xfrm>
              <a:off x="3857237" y="3292212"/>
              <a:ext cx="1030776" cy="1030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9" name="ValueBack2"/>
            <p:cNvSpPr/>
            <p:nvPr/>
          </p:nvSpPr>
          <p:spPr>
            <a:xfrm>
              <a:off x="3985252" y="3420227"/>
              <a:ext cx="774746" cy="774744"/>
            </a:xfrm>
            <a:prstGeom prst="ellipse">
              <a:avLst/>
            </a:pr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ValueText2"/>
            <p:cNvSpPr txBox="1"/>
            <p:nvPr/>
          </p:nvSpPr>
          <p:spPr>
            <a:xfrm>
              <a:off x="4175266" y="3669401"/>
              <a:ext cx="394718" cy="276396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 algn="ctr" defTabSz="457200"/>
              <a:r>
                <a:rPr lang="en-US" altLang="zh-CN" sz="6000" dirty="0"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2</a:t>
              </a:r>
              <a:r>
                <a:rPr lang="en-US" sz="6000" dirty="0"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0%</a:t>
              </a:r>
            </a:p>
          </p:txBody>
        </p:sp>
        <p:sp>
          <p:nvSpPr>
            <p:cNvPr id="11" name="ValueShape2"/>
            <p:cNvSpPr/>
            <p:nvPr/>
          </p:nvSpPr>
          <p:spPr>
            <a:xfrm>
              <a:off x="3921247" y="3356222"/>
              <a:ext cx="902756" cy="902754"/>
            </a:xfrm>
            <a:prstGeom prst="arc">
              <a:avLst>
                <a:gd name="adj1" fmla="val 16200000"/>
                <a:gd name="adj2" fmla="val 7560000"/>
              </a:avLst>
            </a:prstGeom>
            <a:ln w="60325">
              <a:solidFill>
                <a:srgbClr val="76CD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2" name="ExtraShape"/>
            <p:cNvSpPr/>
            <p:nvPr/>
          </p:nvSpPr>
          <p:spPr>
            <a:xfrm>
              <a:off x="5352553" y="3083816"/>
              <a:ext cx="1468246" cy="14682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ValueBack3"/>
            <p:cNvSpPr/>
            <p:nvPr/>
          </p:nvSpPr>
          <p:spPr>
            <a:xfrm>
              <a:off x="5534898" y="3266161"/>
              <a:ext cx="1103556" cy="1103554"/>
            </a:xfrm>
            <a:prstGeom prst="ellipse">
              <a:avLst/>
            </a:pr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ValueText3"/>
            <p:cNvSpPr txBox="1"/>
            <p:nvPr/>
          </p:nvSpPr>
          <p:spPr>
            <a:xfrm>
              <a:off x="5805556" y="3621088"/>
              <a:ext cx="562240" cy="393700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40000" lnSpcReduction="20000"/>
            </a:bodyPr>
            <a:lstStyle/>
            <a:p>
              <a:pPr algn="ctr" defTabSz="457200"/>
              <a:r>
                <a:rPr lang="en-US" altLang="zh-CN" sz="6000"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44%</a:t>
              </a:r>
              <a:endParaRPr lang="en-US" sz="6000" dirty="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ValueShape3"/>
            <p:cNvSpPr/>
            <p:nvPr/>
          </p:nvSpPr>
          <p:spPr>
            <a:xfrm>
              <a:off x="5443729" y="3174992"/>
              <a:ext cx="1285894" cy="1285892"/>
            </a:xfrm>
            <a:prstGeom prst="arc">
              <a:avLst>
                <a:gd name="adj1" fmla="val 16200000"/>
                <a:gd name="adj2" fmla="val 4104000"/>
              </a:avLst>
            </a:prstGeom>
            <a:ln w="66675">
              <a:solidFill>
                <a:srgbClr val="0269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6" name="ExtraShape"/>
            <p:cNvSpPr/>
            <p:nvPr/>
          </p:nvSpPr>
          <p:spPr>
            <a:xfrm>
              <a:off x="7285338" y="3292212"/>
              <a:ext cx="1030776" cy="1030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7" name="ValueBack4"/>
            <p:cNvSpPr/>
            <p:nvPr/>
          </p:nvSpPr>
          <p:spPr>
            <a:xfrm>
              <a:off x="7413353" y="3420227"/>
              <a:ext cx="774746" cy="774744"/>
            </a:xfrm>
            <a:prstGeom prst="ellipse">
              <a:avLst/>
            </a:pr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ValueText4"/>
            <p:cNvSpPr txBox="1"/>
            <p:nvPr/>
          </p:nvSpPr>
          <p:spPr>
            <a:xfrm>
              <a:off x="7603367" y="3669401"/>
              <a:ext cx="394718" cy="276396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 algn="ctr" defTabSz="457200"/>
              <a:r>
                <a:rPr lang="en-US" altLang="zh-CN" sz="6000"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76%</a:t>
              </a:r>
              <a:endParaRPr lang="en-US" sz="6000" dirty="0">
                <a:gradFill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9" name="ValueShape4"/>
            <p:cNvSpPr/>
            <p:nvPr/>
          </p:nvSpPr>
          <p:spPr>
            <a:xfrm>
              <a:off x="7349348" y="3356222"/>
              <a:ext cx="902756" cy="902754"/>
            </a:xfrm>
            <a:prstGeom prst="arc">
              <a:avLst>
                <a:gd name="adj1" fmla="val 16200000"/>
                <a:gd name="adj2" fmla="val 11016000"/>
              </a:avLst>
            </a:prstGeom>
            <a:ln w="60325">
              <a:solidFill>
                <a:srgbClr val="76CD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0" name="ExtraShape"/>
            <p:cNvSpPr/>
            <p:nvPr/>
          </p:nvSpPr>
          <p:spPr>
            <a:xfrm>
              <a:off x="8780654" y="3083816"/>
              <a:ext cx="1468246" cy="14682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1" name="ValueBack5"/>
            <p:cNvSpPr/>
            <p:nvPr/>
          </p:nvSpPr>
          <p:spPr>
            <a:xfrm>
              <a:off x="8962999" y="3266161"/>
              <a:ext cx="1103556" cy="1103554"/>
            </a:xfrm>
            <a:prstGeom prst="ellipse">
              <a:avLst/>
            </a:pr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ValueText5"/>
            <p:cNvSpPr txBox="1"/>
            <p:nvPr/>
          </p:nvSpPr>
          <p:spPr>
            <a:xfrm>
              <a:off x="9233657" y="3621088"/>
              <a:ext cx="562240" cy="393700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40000" lnSpcReduction="20000"/>
            </a:bodyPr>
            <a:lstStyle/>
            <a:p>
              <a:pPr algn="ctr" defTabSz="457200"/>
              <a:r>
                <a:rPr lang="en-US" altLang="zh-CN" sz="6000"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64%</a:t>
              </a:r>
              <a:endParaRPr lang="en-US" sz="6000" dirty="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3" name="ValueShape5"/>
            <p:cNvSpPr/>
            <p:nvPr/>
          </p:nvSpPr>
          <p:spPr>
            <a:xfrm>
              <a:off x="8871830" y="3174992"/>
              <a:ext cx="1285894" cy="1285892"/>
            </a:xfrm>
            <a:prstGeom prst="arc">
              <a:avLst>
                <a:gd name="adj1" fmla="val 16200000"/>
                <a:gd name="adj2" fmla="val 8424000"/>
              </a:avLst>
            </a:prstGeom>
            <a:ln w="66675">
              <a:solidFill>
                <a:srgbClr val="0269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55551" y="4776029"/>
            <a:ext cx="3019172" cy="908802"/>
            <a:chOff x="5585722" y="788809"/>
            <a:chExt cx="4467453" cy="908592"/>
          </a:xfrm>
        </p:grpSpPr>
        <p:sp>
          <p:nvSpPr>
            <p:cNvPr id="40" name="文本框 39"/>
            <p:cNvSpPr txBox="1"/>
            <p:nvPr/>
          </p:nvSpPr>
          <p:spPr>
            <a:xfrm>
              <a:off x="5585722" y="788809"/>
              <a:ext cx="4467453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5890811" y="1297384"/>
              <a:ext cx="3836834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759378" y="4776029"/>
            <a:ext cx="2623000" cy="908802"/>
            <a:chOff x="5846405" y="788809"/>
            <a:chExt cx="3881240" cy="908592"/>
          </a:xfrm>
        </p:grpSpPr>
        <p:sp>
          <p:nvSpPr>
            <p:cNvPr id="43" name="文本框 42"/>
            <p:cNvSpPr txBox="1"/>
            <p:nvPr/>
          </p:nvSpPr>
          <p:spPr>
            <a:xfrm>
              <a:off x="5846405" y="788809"/>
              <a:ext cx="3830951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5890811" y="1297384"/>
              <a:ext cx="3836834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217040" y="4776029"/>
            <a:ext cx="2611637" cy="908802"/>
            <a:chOff x="5890807" y="788809"/>
            <a:chExt cx="3864426" cy="908592"/>
          </a:xfrm>
        </p:grpSpPr>
        <p:sp>
          <p:nvSpPr>
            <p:cNvPr id="46" name="文本框 45"/>
            <p:cNvSpPr txBox="1"/>
            <p:nvPr/>
          </p:nvSpPr>
          <p:spPr>
            <a:xfrm>
              <a:off x="5890807" y="788809"/>
              <a:ext cx="3864426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5890811" y="1297384"/>
              <a:ext cx="3836834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939313" y="1776820"/>
            <a:ext cx="2865488" cy="908802"/>
            <a:chOff x="5643193" y="788809"/>
            <a:chExt cx="4240048" cy="908592"/>
          </a:xfrm>
        </p:grpSpPr>
        <p:sp>
          <p:nvSpPr>
            <p:cNvPr id="49" name="文本框 48"/>
            <p:cNvSpPr txBox="1"/>
            <p:nvPr/>
          </p:nvSpPr>
          <p:spPr>
            <a:xfrm>
              <a:off x="5643193" y="788809"/>
              <a:ext cx="4240048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5890811" y="1297384"/>
              <a:ext cx="3836834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366968" y="1776820"/>
            <a:ext cx="2716788" cy="908802"/>
            <a:chOff x="5707628" y="788809"/>
            <a:chExt cx="4020017" cy="908592"/>
          </a:xfrm>
        </p:grpSpPr>
        <p:sp>
          <p:nvSpPr>
            <p:cNvPr id="52" name="文本框 51"/>
            <p:cNvSpPr txBox="1"/>
            <p:nvPr/>
          </p:nvSpPr>
          <p:spPr>
            <a:xfrm>
              <a:off x="5707628" y="788809"/>
              <a:ext cx="3836834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5890811" y="1297384"/>
              <a:ext cx="3836834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54" name="Freeform 5"/>
          <p:cNvSpPr/>
          <p:nvPr/>
        </p:nvSpPr>
        <p:spPr bwMode="auto">
          <a:xfrm>
            <a:off x="546029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5" name="Freeform 5"/>
          <p:cNvSpPr/>
          <p:nvPr/>
        </p:nvSpPr>
        <p:spPr bwMode="auto">
          <a:xfrm>
            <a:off x="926272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6" name="Freeform 5"/>
          <p:cNvSpPr/>
          <p:nvPr/>
        </p:nvSpPr>
        <p:spPr bwMode="auto">
          <a:xfrm>
            <a:off x="1306515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: 形状 62"/>
          <p:cNvSpPr/>
          <p:nvPr/>
        </p:nvSpPr>
        <p:spPr bwMode="auto">
          <a:xfrm>
            <a:off x="-1552826" y="1092904"/>
            <a:ext cx="15235301" cy="5967721"/>
          </a:xfrm>
          <a:custGeom>
            <a:avLst/>
            <a:gdLst>
              <a:gd name="connsiteX0" fmla="*/ 0 w 9122662"/>
              <a:gd name="connsiteY0" fmla="*/ 5673951 h 5673951"/>
              <a:gd name="connsiteX1" fmla="*/ 915860 w 9122662"/>
              <a:gd name="connsiteY1" fmla="*/ 3032986 h 5673951"/>
              <a:gd name="connsiteX2" fmla="*/ 1028246 w 9122662"/>
              <a:gd name="connsiteY2" fmla="*/ 3089819 h 5673951"/>
              <a:gd name="connsiteX3" fmla="*/ 3222699 w 9122662"/>
              <a:gd name="connsiteY3" fmla="*/ 3717532 h 5673951"/>
              <a:gd name="connsiteX4" fmla="*/ 5101962 w 9122662"/>
              <a:gd name="connsiteY4" fmla="*/ 1444594 h 5673951"/>
              <a:gd name="connsiteX5" fmla="*/ 7031972 w 9122662"/>
              <a:gd name="connsiteY5" fmla="*/ 2500 h 5673951"/>
              <a:gd name="connsiteX6" fmla="*/ 8222063 w 9122662"/>
              <a:gd name="connsiteY6" fmla="*/ 248311 h 5673951"/>
              <a:gd name="connsiteX7" fmla="*/ 9093632 w 9122662"/>
              <a:gd name="connsiteY7" fmla="*/ 305488 h 5673951"/>
              <a:gd name="connsiteX8" fmla="*/ 9122662 w 9122662"/>
              <a:gd name="connsiteY8" fmla="*/ 298986 h 5673951"/>
              <a:gd name="connsiteX9" fmla="*/ 8879407 w 9122662"/>
              <a:gd name="connsiteY9" fmla="*/ 1000433 h 5673951"/>
              <a:gd name="connsiteX10" fmla="*/ 8713662 w 9122662"/>
              <a:gd name="connsiteY10" fmla="*/ 1026251 h 5673951"/>
              <a:gd name="connsiteX11" fmla="*/ 8462700 w 9122662"/>
              <a:gd name="connsiteY11" fmla="*/ 1084071 h 5673951"/>
              <a:gd name="connsiteX12" fmla="*/ 7107274 w 9122662"/>
              <a:gd name="connsiteY12" fmla="*/ 2822777 h 5673951"/>
              <a:gd name="connsiteX13" fmla="*/ 5674908 w 9122662"/>
              <a:gd name="connsiteY13" fmla="*/ 4115746 h 5673951"/>
              <a:gd name="connsiteX14" fmla="*/ 4504462 w 9122662"/>
              <a:gd name="connsiteY14" fmla="*/ 4137049 h 5673951"/>
              <a:gd name="connsiteX15" fmla="*/ 930915 w 9122662"/>
              <a:gd name="connsiteY15" fmla="*/ 4766327 h 5673951"/>
              <a:gd name="connsiteX16" fmla="*/ 20468 w 9122662"/>
              <a:gd name="connsiteY16" fmla="*/ 5647562 h 56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2662" h="5673951">
                <a:moveTo>
                  <a:pt x="0" y="5673951"/>
                </a:moveTo>
                <a:lnTo>
                  <a:pt x="915860" y="3032986"/>
                </a:lnTo>
                <a:lnTo>
                  <a:pt x="1028246" y="3089819"/>
                </a:lnTo>
                <a:cubicBezTo>
                  <a:pt x="1800361" y="3478172"/>
                  <a:pt x="2560333" y="3826917"/>
                  <a:pt x="3222699" y="3717532"/>
                </a:cubicBezTo>
                <a:cubicBezTo>
                  <a:pt x="4268735" y="3543825"/>
                  <a:pt x="4733640" y="2295102"/>
                  <a:pt x="5101962" y="1444594"/>
                </a:cubicBezTo>
                <a:cubicBezTo>
                  <a:pt x="5597970" y="299112"/>
                  <a:pt x="6445930" y="35274"/>
                  <a:pt x="7031972" y="2500"/>
                </a:cubicBezTo>
                <a:cubicBezTo>
                  <a:pt x="7475596" y="-22082"/>
                  <a:pt x="7804631" y="140154"/>
                  <a:pt x="8222063" y="248311"/>
                </a:cubicBezTo>
                <a:cubicBezTo>
                  <a:pt x="8562966" y="335984"/>
                  <a:pt x="8851076" y="345510"/>
                  <a:pt x="9093632" y="305488"/>
                </a:cubicBezTo>
                <a:lnTo>
                  <a:pt x="9122662" y="298986"/>
                </a:lnTo>
                <a:lnTo>
                  <a:pt x="8879407" y="1000433"/>
                </a:lnTo>
                <a:lnTo>
                  <a:pt x="8713662" y="1026251"/>
                </a:lnTo>
                <a:cubicBezTo>
                  <a:pt x="8630927" y="1041643"/>
                  <a:pt x="8547210" y="1060309"/>
                  <a:pt x="8462700" y="1084071"/>
                </a:cubicBezTo>
                <a:cubicBezTo>
                  <a:pt x="7575452" y="1331521"/>
                  <a:pt x="7485418" y="2106646"/>
                  <a:pt x="7107274" y="2822777"/>
                </a:cubicBezTo>
                <a:cubicBezTo>
                  <a:pt x="6796246" y="3409448"/>
                  <a:pt x="6318245" y="3909264"/>
                  <a:pt x="5674908" y="4115746"/>
                </a:cubicBezTo>
                <a:cubicBezTo>
                  <a:pt x="5264024" y="4246846"/>
                  <a:pt x="4882606" y="4212432"/>
                  <a:pt x="4504462" y="4137049"/>
                </a:cubicBezTo>
                <a:cubicBezTo>
                  <a:pt x="3152309" y="3865017"/>
                  <a:pt x="2084992" y="3891239"/>
                  <a:pt x="930915" y="4766327"/>
                </a:cubicBezTo>
                <a:cubicBezTo>
                  <a:pt x="583464" y="5030575"/>
                  <a:pt x="281133" y="5332616"/>
                  <a:pt x="20468" y="564756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2023346" y="423278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985251" y="397872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36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36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663484" y="1824921"/>
            <a:ext cx="8863446" cy="2913276"/>
            <a:chOff x="2588301" y="1958510"/>
            <a:chExt cx="7366000" cy="2617327"/>
          </a:xfrm>
        </p:grpSpPr>
        <p:cxnSp>
          <p:nvCxnSpPr>
            <p:cNvPr id="3" name="ExtraShape"/>
            <p:cNvCxnSpPr/>
            <p:nvPr/>
          </p:nvCxnSpPr>
          <p:spPr>
            <a:xfrm>
              <a:off x="2588301" y="1960543"/>
              <a:ext cx="73660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ExtraShape"/>
            <p:cNvCxnSpPr/>
            <p:nvPr/>
          </p:nvCxnSpPr>
          <p:spPr>
            <a:xfrm>
              <a:off x="2588301" y="2526600"/>
              <a:ext cx="73660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xtraShape"/>
            <p:cNvCxnSpPr/>
            <p:nvPr/>
          </p:nvCxnSpPr>
          <p:spPr>
            <a:xfrm>
              <a:off x="2588301" y="3092657"/>
              <a:ext cx="73660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xtraShape"/>
            <p:cNvCxnSpPr/>
            <p:nvPr/>
          </p:nvCxnSpPr>
          <p:spPr>
            <a:xfrm>
              <a:off x="2588301" y="3658714"/>
              <a:ext cx="73660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lativeShape1"/>
            <p:cNvSpPr/>
            <p:nvPr/>
          </p:nvSpPr>
          <p:spPr>
            <a:xfrm>
              <a:off x="2980187" y="1958510"/>
              <a:ext cx="188685" cy="2367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5" name="ValueShape1"/>
            <p:cNvSpPr/>
            <p:nvPr/>
          </p:nvSpPr>
          <p:spPr>
            <a:xfrm>
              <a:off x="2980187" y="3331869"/>
              <a:ext cx="188685" cy="994502"/>
            </a:xfrm>
            <a:prstGeom prst="rect">
              <a:avLst/>
            </a:pr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lativeShape2"/>
            <p:cNvSpPr/>
            <p:nvPr/>
          </p:nvSpPr>
          <p:spPr>
            <a:xfrm>
              <a:off x="3518035" y="1958510"/>
              <a:ext cx="188685" cy="2367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7" name="ValueShape2"/>
            <p:cNvSpPr/>
            <p:nvPr/>
          </p:nvSpPr>
          <p:spPr>
            <a:xfrm>
              <a:off x="3518035" y="2147939"/>
              <a:ext cx="188685" cy="2178432"/>
            </a:xfrm>
            <a:prstGeom prst="rect">
              <a:avLst/>
            </a:pr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lativeShape3"/>
            <p:cNvSpPr/>
            <p:nvPr/>
          </p:nvSpPr>
          <p:spPr>
            <a:xfrm>
              <a:off x="4055883" y="1958510"/>
              <a:ext cx="188685" cy="2367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9" name="ValueShape3"/>
            <p:cNvSpPr/>
            <p:nvPr/>
          </p:nvSpPr>
          <p:spPr>
            <a:xfrm>
              <a:off x="4055883" y="2929333"/>
              <a:ext cx="188685" cy="1397038"/>
            </a:xfrm>
            <a:prstGeom prst="rect">
              <a:avLst/>
            </a:pr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lativeShape4"/>
            <p:cNvSpPr/>
            <p:nvPr/>
          </p:nvSpPr>
          <p:spPr>
            <a:xfrm>
              <a:off x="4593731" y="1958510"/>
              <a:ext cx="188685" cy="2367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1" name="ValueShape4"/>
            <p:cNvSpPr/>
            <p:nvPr/>
          </p:nvSpPr>
          <p:spPr>
            <a:xfrm>
              <a:off x="4593731" y="3379227"/>
              <a:ext cx="188685" cy="947144"/>
            </a:xfrm>
            <a:prstGeom prst="rect">
              <a:avLst/>
            </a:pr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RelativeShape5"/>
            <p:cNvSpPr/>
            <p:nvPr/>
          </p:nvSpPr>
          <p:spPr>
            <a:xfrm>
              <a:off x="5131579" y="1958510"/>
              <a:ext cx="188685" cy="2367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3" name="ValueShape5"/>
            <p:cNvSpPr/>
            <p:nvPr/>
          </p:nvSpPr>
          <p:spPr>
            <a:xfrm>
              <a:off x="5131579" y="3189798"/>
              <a:ext cx="188685" cy="1136573"/>
            </a:xfrm>
            <a:prstGeom prst="rect">
              <a:avLst/>
            </a:pr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RelativeShape6"/>
            <p:cNvSpPr/>
            <p:nvPr/>
          </p:nvSpPr>
          <p:spPr>
            <a:xfrm>
              <a:off x="5669427" y="1958510"/>
              <a:ext cx="188685" cy="2367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5" name="ValueShape6"/>
            <p:cNvSpPr/>
            <p:nvPr/>
          </p:nvSpPr>
          <p:spPr>
            <a:xfrm>
              <a:off x="5669427" y="3781763"/>
              <a:ext cx="188685" cy="544608"/>
            </a:xfrm>
            <a:prstGeom prst="rect">
              <a:avLst/>
            </a:pr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lativeShape7"/>
            <p:cNvSpPr/>
            <p:nvPr/>
          </p:nvSpPr>
          <p:spPr>
            <a:xfrm>
              <a:off x="6207275" y="1958510"/>
              <a:ext cx="188685" cy="2367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7" name="ValueShape7"/>
            <p:cNvSpPr/>
            <p:nvPr/>
          </p:nvSpPr>
          <p:spPr>
            <a:xfrm>
              <a:off x="6207275" y="2645190"/>
              <a:ext cx="188685" cy="1681181"/>
            </a:xfrm>
            <a:prstGeom prst="rect">
              <a:avLst/>
            </a:pr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lativeShape8"/>
            <p:cNvSpPr/>
            <p:nvPr/>
          </p:nvSpPr>
          <p:spPr>
            <a:xfrm>
              <a:off x="6745123" y="1958510"/>
              <a:ext cx="188685" cy="2367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9" name="ValueShape8"/>
            <p:cNvSpPr/>
            <p:nvPr/>
          </p:nvSpPr>
          <p:spPr>
            <a:xfrm>
              <a:off x="6745123" y="2384725"/>
              <a:ext cx="188685" cy="1941646"/>
            </a:xfrm>
            <a:prstGeom prst="rect">
              <a:avLst/>
            </a:pr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RelativeShape9"/>
            <p:cNvSpPr/>
            <p:nvPr/>
          </p:nvSpPr>
          <p:spPr>
            <a:xfrm>
              <a:off x="7282971" y="1958510"/>
              <a:ext cx="188685" cy="2367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1" name="ValueShape9"/>
            <p:cNvSpPr/>
            <p:nvPr/>
          </p:nvSpPr>
          <p:spPr>
            <a:xfrm>
              <a:off x="7282971" y="3260834"/>
              <a:ext cx="188685" cy="1065537"/>
            </a:xfrm>
            <a:prstGeom prst="rect">
              <a:avLst/>
            </a:pr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RelativeShape10"/>
            <p:cNvSpPr/>
            <p:nvPr/>
          </p:nvSpPr>
          <p:spPr>
            <a:xfrm>
              <a:off x="7820819" y="1958510"/>
              <a:ext cx="188685" cy="2367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3" name="ValueShape10"/>
            <p:cNvSpPr/>
            <p:nvPr/>
          </p:nvSpPr>
          <p:spPr>
            <a:xfrm>
              <a:off x="7820819" y="3000369"/>
              <a:ext cx="188685" cy="1326002"/>
            </a:xfrm>
            <a:prstGeom prst="rect">
              <a:avLst/>
            </a:pr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RelativeShape11"/>
            <p:cNvSpPr/>
            <p:nvPr/>
          </p:nvSpPr>
          <p:spPr>
            <a:xfrm>
              <a:off x="8358667" y="1958510"/>
              <a:ext cx="188685" cy="2367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5" name="ValueShape11"/>
            <p:cNvSpPr/>
            <p:nvPr/>
          </p:nvSpPr>
          <p:spPr>
            <a:xfrm>
              <a:off x="8358667" y="3805442"/>
              <a:ext cx="188685" cy="520929"/>
            </a:xfrm>
            <a:prstGeom prst="rect">
              <a:avLst/>
            </a:pr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lativeShape12"/>
            <p:cNvSpPr/>
            <p:nvPr/>
          </p:nvSpPr>
          <p:spPr>
            <a:xfrm>
              <a:off x="8896515" y="1958510"/>
              <a:ext cx="188685" cy="2367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7" name="ValueShape12"/>
            <p:cNvSpPr/>
            <p:nvPr/>
          </p:nvSpPr>
          <p:spPr>
            <a:xfrm>
              <a:off x="8896515" y="2597833"/>
              <a:ext cx="188685" cy="1728539"/>
            </a:xfrm>
            <a:prstGeom prst="rect">
              <a:avLst/>
            </a:pr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8" name="RelativeShape13"/>
            <p:cNvSpPr/>
            <p:nvPr/>
          </p:nvSpPr>
          <p:spPr>
            <a:xfrm>
              <a:off x="9434363" y="1958510"/>
              <a:ext cx="188685" cy="2367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9" name="ValueShape13"/>
            <p:cNvSpPr/>
            <p:nvPr/>
          </p:nvSpPr>
          <p:spPr>
            <a:xfrm>
              <a:off x="9434363" y="2195296"/>
              <a:ext cx="188685" cy="2131075"/>
            </a:xfrm>
            <a:prstGeom prst="rect">
              <a:avLst/>
            </a:pr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0" name="ValueText1"/>
            <p:cNvSpPr txBox="1"/>
            <p:nvPr/>
          </p:nvSpPr>
          <p:spPr>
            <a:xfrm>
              <a:off x="2964752" y="4454283"/>
              <a:ext cx="228949" cy="121554"/>
            </a:xfrm>
            <a:prstGeom prst="rect">
              <a:avLst/>
            </a:prstGeom>
            <a:noFill/>
          </p:spPr>
          <p:txBody>
            <a:bodyPr wrap="none" rtlCol="0" anchor="ctr" anchorCtr="0">
              <a:prstTxWarp prst="textPlain">
                <a:avLst/>
              </a:prstTxWarp>
              <a:noAutofit/>
            </a:bodyPr>
            <a:lstStyle/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lin ang="18900000" scaled="1"/>
                  </a:gradFill>
                  <a:cs typeface="+mn-ea"/>
                  <a:sym typeface="+mn-lt"/>
                </a:rPr>
                <a:t>42%</a:t>
              </a:r>
              <a:endParaRPr lang="en-US" sz="48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1" name="ValueText2"/>
            <p:cNvSpPr txBox="1"/>
            <p:nvPr/>
          </p:nvSpPr>
          <p:spPr>
            <a:xfrm>
              <a:off x="3503066" y="4454283"/>
              <a:ext cx="228949" cy="121554"/>
            </a:xfrm>
            <a:prstGeom prst="rect">
              <a:avLst/>
            </a:prstGeom>
            <a:noFill/>
          </p:spPr>
          <p:txBody>
            <a:bodyPr wrap="none" rtlCol="0" anchor="ctr" anchorCtr="0">
              <a:prstTxWarp prst="textPlain">
                <a:avLst/>
              </a:prstTxWarp>
              <a:noAutofit/>
            </a:bodyPr>
            <a:lstStyle/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lin ang="18900000" scaled="1"/>
                  </a:gradFill>
                  <a:cs typeface="+mn-ea"/>
                  <a:sym typeface="+mn-lt"/>
                </a:rPr>
                <a:t>92%</a:t>
              </a:r>
              <a:endParaRPr lang="en-US" sz="48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2" name="ValueText3"/>
            <p:cNvSpPr txBox="1"/>
            <p:nvPr/>
          </p:nvSpPr>
          <p:spPr>
            <a:xfrm>
              <a:off x="4041380" y="4454283"/>
              <a:ext cx="228949" cy="121554"/>
            </a:xfrm>
            <a:prstGeom prst="rect">
              <a:avLst/>
            </a:prstGeom>
            <a:noFill/>
          </p:spPr>
          <p:txBody>
            <a:bodyPr wrap="none" rtlCol="0" anchor="ctr" anchorCtr="0">
              <a:prstTxWarp prst="textPlain">
                <a:avLst/>
              </a:prstTxWarp>
              <a:noAutofit/>
            </a:bodyPr>
            <a:lstStyle/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lin ang="18900000" scaled="1"/>
                  </a:gradFill>
                  <a:cs typeface="+mn-ea"/>
                  <a:sym typeface="+mn-lt"/>
                </a:rPr>
                <a:t>59%</a:t>
              </a:r>
              <a:endParaRPr lang="en-US" sz="48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3" name="ValueText4"/>
            <p:cNvSpPr txBox="1"/>
            <p:nvPr/>
          </p:nvSpPr>
          <p:spPr>
            <a:xfrm>
              <a:off x="4579694" y="4454283"/>
              <a:ext cx="228949" cy="121554"/>
            </a:xfrm>
            <a:prstGeom prst="rect">
              <a:avLst/>
            </a:prstGeom>
            <a:noFill/>
          </p:spPr>
          <p:txBody>
            <a:bodyPr wrap="none" rtlCol="0" anchor="ctr" anchorCtr="0">
              <a:prstTxWarp prst="textPlain">
                <a:avLst/>
              </a:prstTxWarp>
              <a:noAutofit/>
            </a:bodyPr>
            <a:lstStyle/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lin ang="18900000" scaled="1"/>
                  </a:gradFill>
                  <a:cs typeface="+mn-ea"/>
                  <a:sym typeface="+mn-lt"/>
                </a:rPr>
                <a:t>40%</a:t>
              </a:r>
              <a:endParaRPr lang="en-US" sz="48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4" name="ValueText5"/>
            <p:cNvSpPr txBox="1"/>
            <p:nvPr/>
          </p:nvSpPr>
          <p:spPr>
            <a:xfrm>
              <a:off x="5118008" y="4454283"/>
              <a:ext cx="228949" cy="121554"/>
            </a:xfrm>
            <a:prstGeom prst="rect">
              <a:avLst/>
            </a:prstGeom>
            <a:noFill/>
          </p:spPr>
          <p:txBody>
            <a:bodyPr wrap="none" rtlCol="0" anchor="ctr" anchorCtr="0">
              <a:prstTxWarp prst="textPlain">
                <a:avLst/>
              </a:prstTxWarp>
              <a:noAutofit/>
            </a:bodyPr>
            <a:lstStyle/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lin ang="18900000" scaled="1"/>
                  </a:gradFill>
                  <a:cs typeface="+mn-ea"/>
                  <a:sym typeface="+mn-lt"/>
                </a:rPr>
                <a:t>23%</a:t>
              </a:r>
              <a:endParaRPr lang="en-US" sz="48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5" name="ValueText6"/>
            <p:cNvSpPr txBox="1"/>
            <p:nvPr/>
          </p:nvSpPr>
          <p:spPr>
            <a:xfrm>
              <a:off x="5656322" y="4454283"/>
              <a:ext cx="228949" cy="121554"/>
            </a:xfrm>
            <a:prstGeom prst="rect">
              <a:avLst/>
            </a:prstGeom>
            <a:noFill/>
          </p:spPr>
          <p:txBody>
            <a:bodyPr wrap="none" rtlCol="0" anchor="ctr" anchorCtr="0">
              <a:prstTxWarp prst="textPlain">
                <a:avLst/>
              </a:prstTxWarp>
              <a:noAutofit/>
            </a:bodyPr>
            <a:lstStyle/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dirty="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lin ang="18900000" scaled="1"/>
                  </a:gradFill>
                  <a:cs typeface="+mn-ea"/>
                  <a:sym typeface="+mn-lt"/>
                </a:rPr>
                <a:t>64%</a:t>
              </a:r>
            </a:p>
          </p:txBody>
        </p:sp>
        <p:sp>
          <p:nvSpPr>
            <p:cNvPr id="56" name="ValueText7"/>
            <p:cNvSpPr txBox="1"/>
            <p:nvPr/>
          </p:nvSpPr>
          <p:spPr>
            <a:xfrm>
              <a:off x="6194636" y="4454283"/>
              <a:ext cx="228949" cy="121554"/>
            </a:xfrm>
            <a:prstGeom prst="rect">
              <a:avLst/>
            </a:prstGeom>
            <a:noFill/>
          </p:spPr>
          <p:txBody>
            <a:bodyPr wrap="none" rtlCol="0" anchor="ctr" anchorCtr="0">
              <a:prstTxWarp prst="textPlain">
                <a:avLst/>
              </a:prstTxWarp>
              <a:noAutofit/>
            </a:bodyPr>
            <a:lstStyle/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lin ang="18900000" scaled="1"/>
                  </a:gradFill>
                  <a:cs typeface="+mn-ea"/>
                  <a:sym typeface="+mn-lt"/>
                </a:rPr>
                <a:t>71%</a:t>
              </a:r>
              <a:endParaRPr lang="en-US" sz="48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7" name="ValueText8"/>
            <p:cNvSpPr txBox="1"/>
            <p:nvPr/>
          </p:nvSpPr>
          <p:spPr>
            <a:xfrm>
              <a:off x="6732950" y="4454283"/>
              <a:ext cx="228949" cy="121554"/>
            </a:xfrm>
            <a:prstGeom prst="rect">
              <a:avLst/>
            </a:prstGeom>
            <a:noFill/>
          </p:spPr>
          <p:txBody>
            <a:bodyPr wrap="none" rtlCol="0" anchor="ctr" anchorCtr="0">
              <a:prstTxWarp prst="textPlain">
                <a:avLst/>
              </a:prstTxWarp>
              <a:noAutofit/>
            </a:bodyPr>
            <a:lstStyle/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lin ang="18900000" scaled="1"/>
                  </a:gradFill>
                  <a:cs typeface="+mn-ea"/>
                  <a:sym typeface="+mn-lt"/>
                </a:rPr>
                <a:t>82%</a:t>
              </a:r>
              <a:endParaRPr lang="en-US" sz="48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8" name="ValueText9"/>
            <p:cNvSpPr txBox="1"/>
            <p:nvPr/>
          </p:nvSpPr>
          <p:spPr>
            <a:xfrm>
              <a:off x="7271264" y="4454283"/>
              <a:ext cx="228949" cy="121554"/>
            </a:xfrm>
            <a:prstGeom prst="rect">
              <a:avLst/>
            </a:prstGeom>
            <a:noFill/>
          </p:spPr>
          <p:txBody>
            <a:bodyPr wrap="none" rtlCol="0" anchor="ctr" anchorCtr="0">
              <a:prstTxWarp prst="textPlain">
                <a:avLst/>
              </a:prstTxWarp>
              <a:noAutofit/>
            </a:bodyPr>
            <a:lstStyle/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lin ang="18900000" scaled="1"/>
                  </a:gradFill>
                  <a:cs typeface="+mn-ea"/>
                  <a:sym typeface="+mn-lt"/>
                </a:rPr>
                <a:t>45%</a:t>
              </a:r>
              <a:endParaRPr lang="en-US" sz="48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9" name="ValueText10"/>
            <p:cNvSpPr txBox="1"/>
            <p:nvPr/>
          </p:nvSpPr>
          <p:spPr>
            <a:xfrm>
              <a:off x="7809578" y="4454283"/>
              <a:ext cx="228949" cy="121554"/>
            </a:xfrm>
            <a:prstGeom prst="rect">
              <a:avLst/>
            </a:prstGeom>
            <a:noFill/>
          </p:spPr>
          <p:txBody>
            <a:bodyPr wrap="none" rtlCol="0" anchor="ctr" anchorCtr="0">
              <a:prstTxWarp prst="textPlain">
                <a:avLst/>
              </a:prstTxWarp>
              <a:noAutofit/>
            </a:bodyPr>
            <a:lstStyle/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lin ang="18900000" scaled="1"/>
                  </a:gradFill>
                  <a:cs typeface="+mn-ea"/>
                  <a:sym typeface="+mn-lt"/>
                </a:rPr>
                <a:t>56%</a:t>
              </a:r>
              <a:endParaRPr lang="en-US" sz="48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0" name="ValueText11"/>
            <p:cNvSpPr txBox="1"/>
            <p:nvPr/>
          </p:nvSpPr>
          <p:spPr>
            <a:xfrm>
              <a:off x="8347892" y="4454283"/>
              <a:ext cx="228949" cy="121554"/>
            </a:xfrm>
            <a:prstGeom prst="rect">
              <a:avLst/>
            </a:prstGeom>
            <a:noFill/>
          </p:spPr>
          <p:txBody>
            <a:bodyPr wrap="none" rtlCol="0" anchor="ctr" anchorCtr="0">
              <a:prstTxWarp prst="textPlain">
                <a:avLst/>
              </a:prstTxWarp>
              <a:noAutofit/>
            </a:bodyPr>
            <a:lstStyle/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lin ang="18900000" scaled="1"/>
                  </a:gradFill>
                  <a:cs typeface="+mn-ea"/>
                  <a:sym typeface="+mn-lt"/>
                </a:rPr>
                <a:t>22%</a:t>
              </a:r>
              <a:endParaRPr lang="en-US" sz="48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1" name="ValueText12"/>
            <p:cNvSpPr txBox="1"/>
            <p:nvPr/>
          </p:nvSpPr>
          <p:spPr>
            <a:xfrm>
              <a:off x="8886206" y="4454283"/>
              <a:ext cx="228949" cy="121554"/>
            </a:xfrm>
            <a:prstGeom prst="rect">
              <a:avLst/>
            </a:prstGeom>
            <a:noFill/>
          </p:spPr>
          <p:txBody>
            <a:bodyPr wrap="none" rtlCol="0" anchor="ctr" anchorCtr="0">
              <a:prstTxWarp prst="textPlain">
                <a:avLst/>
              </a:prstTxWarp>
              <a:noAutofit/>
            </a:bodyPr>
            <a:lstStyle/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lin ang="18900000" scaled="1"/>
                  </a:gradFill>
                  <a:cs typeface="+mn-ea"/>
                  <a:sym typeface="+mn-lt"/>
                </a:rPr>
                <a:t>73%</a:t>
              </a:r>
              <a:endParaRPr lang="en-US" sz="48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2" name="ValueText13"/>
            <p:cNvSpPr txBox="1"/>
            <p:nvPr/>
          </p:nvSpPr>
          <p:spPr>
            <a:xfrm>
              <a:off x="9424523" y="4454283"/>
              <a:ext cx="228949" cy="121554"/>
            </a:xfrm>
            <a:prstGeom prst="rect">
              <a:avLst/>
            </a:prstGeom>
            <a:noFill/>
          </p:spPr>
          <p:txBody>
            <a:bodyPr wrap="none" rtlCol="0" anchor="ctr" anchorCtr="0">
              <a:prstTxWarp prst="textPlain">
                <a:avLst/>
              </a:prstTxWarp>
              <a:noAutofit/>
            </a:bodyPr>
            <a:lstStyle/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>
                  <a:gradFill>
                    <a:gsLst>
                      <a:gs pos="0">
                        <a:srgbClr val="000000">
                          <a:lumMod val="50000"/>
                          <a:lumOff val="5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lin ang="18900000" scaled="1"/>
                  </a:gradFill>
                  <a:cs typeface="+mn-ea"/>
                  <a:sym typeface="+mn-lt"/>
                </a:rPr>
                <a:t>90%</a:t>
              </a:r>
              <a:endParaRPr lang="en-US" sz="4800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189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66" name="Freeform 5"/>
          <p:cNvSpPr/>
          <p:nvPr/>
        </p:nvSpPr>
        <p:spPr bwMode="auto">
          <a:xfrm>
            <a:off x="546029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7" name="Freeform 5"/>
          <p:cNvSpPr/>
          <p:nvPr/>
        </p:nvSpPr>
        <p:spPr bwMode="auto">
          <a:xfrm>
            <a:off x="926272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8" name="Freeform 5"/>
          <p:cNvSpPr/>
          <p:nvPr/>
        </p:nvSpPr>
        <p:spPr bwMode="auto">
          <a:xfrm>
            <a:off x="1306515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911103" y="4997363"/>
            <a:ext cx="3917579" cy="754913"/>
            <a:chOff x="4910817" y="788809"/>
            <a:chExt cx="5796821" cy="754739"/>
          </a:xfrm>
        </p:grpSpPr>
        <p:sp>
          <p:nvSpPr>
            <p:cNvPr id="73" name="文本框 72"/>
            <p:cNvSpPr txBox="1"/>
            <p:nvPr/>
          </p:nvSpPr>
          <p:spPr>
            <a:xfrm>
              <a:off x="4910818" y="788809"/>
              <a:ext cx="4137752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4910817" y="1297384"/>
              <a:ext cx="5796821" cy="2461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563767" y="4997363"/>
            <a:ext cx="3917579" cy="754913"/>
            <a:chOff x="4910817" y="788809"/>
            <a:chExt cx="5796821" cy="754739"/>
          </a:xfrm>
        </p:grpSpPr>
        <p:sp>
          <p:nvSpPr>
            <p:cNvPr id="76" name="文本框 75"/>
            <p:cNvSpPr txBox="1"/>
            <p:nvPr/>
          </p:nvSpPr>
          <p:spPr>
            <a:xfrm>
              <a:off x="4910818" y="788809"/>
              <a:ext cx="4137752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4910817" y="1297384"/>
              <a:ext cx="5796821" cy="2461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/>
          <p:cNvSpPr/>
          <p:nvPr/>
        </p:nvSpPr>
        <p:spPr bwMode="auto">
          <a:xfrm>
            <a:off x="-1552826" y="1092904"/>
            <a:ext cx="15235301" cy="5967721"/>
          </a:xfrm>
          <a:custGeom>
            <a:avLst/>
            <a:gdLst>
              <a:gd name="connsiteX0" fmla="*/ 0 w 9122662"/>
              <a:gd name="connsiteY0" fmla="*/ 5673951 h 5673951"/>
              <a:gd name="connsiteX1" fmla="*/ 915860 w 9122662"/>
              <a:gd name="connsiteY1" fmla="*/ 3032986 h 5673951"/>
              <a:gd name="connsiteX2" fmla="*/ 1028246 w 9122662"/>
              <a:gd name="connsiteY2" fmla="*/ 3089819 h 5673951"/>
              <a:gd name="connsiteX3" fmla="*/ 3222699 w 9122662"/>
              <a:gd name="connsiteY3" fmla="*/ 3717532 h 5673951"/>
              <a:gd name="connsiteX4" fmla="*/ 5101962 w 9122662"/>
              <a:gd name="connsiteY4" fmla="*/ 1444594 h 5673951"/>
              <a:gd name="connsiteX5" fmla="*/ 7031972 w 9122662"/>
              <a:gd name="connsiteY5" fmla="*/ 2500 h 5673951"/>
              <a:gd name="connsiteX6" fmla="*/ 8222063 w 9122662"/>
              <a:gd name="connsiteY6" fmla="*/ 248311 h 5673951"/>
              <a:gd name="connsiteX7" fmla="*/ 9093632 w 9122662"/>
              <a:gd name="connsiteY7" fmla="*/ 305488 h 5673951"/>
              <a:gd name="connsiteX8" fmla="*/ 9122662 w 9122662"/>
              <a:gd name="connsiteY8" fmla="*/ 298986 h 5673951"/>
              <a:gd name="connsiteX9" fmla="*/ 8879407 w 9122662"/>
              <a:gd name="connsiteY9" fmla="*/ 1000433 h 5673951"/>
              <a:gd name="connsiteX10" fmla="*/ 8713662 w 9122662"/>
              <a:gd name="connsiteY10" fmla="*/ 1026251 h 5673951"/>
              <a:gd name="connsiteX11" fmla="*/ 8462700 w 9122662"/>
              <a:gd name="connsiteY11" fmla="*/ 1084071 h 5673951"/>
              <a:gd name="connsiteX12" fmla="*/ 7107274 w 9122662"/>
              <a:gd name="connsiteY12" fmla="*/ 2822777 h 5673951"/>
              <a:gd name="connsiteX13" fmla="*/ 5674908 w 9122662"/>
              <a:gd name="connsiteY13" fmla="*/ 4115746 h 5673951"/>
              <a:gd name="connsiteX14" fmla="*/ 4504462 w 9122662"/>
              <a:gd name="connsiteY14" fmla="*/ 4137049 h 5673951"/>
              <a:gd name="connsiteX15" fmla="*/ 930915 w 9122662"/>
              <a:gd name="connsiteY15" fmla="*/ 4766327 h 5673951"/>
              <a:gd name="connsiteX16" fmla="*/ 20468 w 9122662"/>
              <a:gd name="connsiteY16" fmla="*/ 5647562 h 56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2662" h="5673951">
                <a:moveTo>
                  <a:pt x="0" y="5673951"/>
                </a:moveTo>
                <a:lnTo>
                  <a:pt x="915860" y="3032986"/>
                </a:lnTo>
                <a:lnTo>
                  <a:pt x="1028246" y="3089819"/>
                </a:lnTo>
                <a:cubicBezTo>
                  <a:pt x="1800361" y="3478172"/>
                  <a:pt x="2560333" y="3826917"/>
                  <a:pt x="3222699" y="3717532"/>
                </a:cubicBezTo>
                <a:cubicBezTo>
                  <a:pt x="4268735" y="3543825"/>
                  <a:pt x="4733640" y="2295102"/>
                  <a:pt x="5101962" y="1444594"/>
                </a:cubicBezTo>
                <a:cubicBezTo>
                  <a:pt x="5597970" y="299112"/>
                  <a:pt x="6445930" y="35274"/>
                  <a:pt x="7031972" y="2500"/>
                </a:cubicBezTo>
                <a:cubicBezTo>
                  <a:pt x="7475596" y="-22082"/>
                  <a:pt x="7804631" y="140154"/>
                  <a:pt x="8222063" y="248311"/>
                </a:cubicBezTo>
                <a:cubicBezTo>
                  <a:pt x="8562966" y="335984"/>
                  <a:pt x="8851076" y="345510"/>
                  <a:pt x="9093632" y="305488"/>
                </a:cubicBezTo>
                <a:lnTo>
                  <a:pt x="9122662" y="298986"/>
                </a:lnTo>
                <a:lnTo>
                  <a:pt x="8879407" y="1000433"/>
                </a:lnTo>
                <a:lnTo>
                  <a:pt x="8713662" y="1026251"/>
                </a:lnTo>
                <a:cubicBezTo>
                  <a:pt x="8630927" y="1041643"/>
                  <a:pt x="8547210" y="1060309"/>
                  <a:pt x="8462700" y="1084071"/>
                </a:cubicBezTo>
                <a:cubicBezTo>
                  <a:pt x="7575452" y="1331521"/>
                  <a:pt x="7485418" y="2106646"/>
                  <a:pt x="7107274" y="2822777"/>
                </a:cubicBezTo>
                <a:cubicBezTo>
                  <a:pt x="6796246" y="3409448"/>
                  <a:pt x="6318245" y="3909264"/>
                  <a:pt x="5674908" y="4115746"/>
                </a:cubicBezTo>
                <a:cubicBezTo>
                  <a:pt x="5264024" y="4246846"/>
                  <a:pt x="4882606" y="4212432"/>
                  <a:pt x="4504462" y="4137049"/>
                </a:cubicBezTo>
                <a:cubicBezTo>
                  <a:pt x="3152309" y="3865017"/>
                  <a:pt x="2084992" y="3891239"/>
                  <a:pt x="930915" y="4766327"/>
                </a:cubicBezTo>
                <a:cubicBezTo>
                  <a:pt x="583464" y="5030575"/>
                  <a:pt x="281133" y="5332616"/>
                  <a:pt x="20468" y="564756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023346" y="423278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985251" y="397872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36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36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3" name="90656e87-8ff6-4f65-ae87-a70958a8ef7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65071" y="2016407"/>
            <a:ext cx="8660273" cy="3499398"/>
            <a:chOff x="1827793" y="1734719"/>
            <a:chExt cx="8794108" cy="3552192"/>
          </a:xfrm>
        </p:grpSpPr>
        <p:sp>
          <p:nvSpPr>
            <p:cNvPr id="6" name="ï$1idê"/>
            <p:cNvSpPr/>
            <p:nvPr/>
          </p:nvSpPr>
          <p:spPr>
            <a:xfrm rot="8464411">
              <a:off x="8322439" y="3416452"/>
              <a:ext cx="1899503" cy="18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75" y="3436"/>
                  </a:moveTo>
                  <a:lnTo>
                    <a:pt x="17071" y="1991"/>
                  </a:lnTo>
                  <a:lnTo>
                    <a:pt x="18426" y="3146"/>
                  </a:lnTo>
                  <a:lnTo>
                    <a:pt x="17319" y="5093"/>
                  </a:lnTo>
                  <a:cubicBezTo>
                    <a:pt x="18107" y="5992"/>
                    <a:pt x="18705" y="7045"/>
                    <a:pt x="19078" y="8187"/>
                  </a:cubicBezTo>
                  <a:lnTo>
                    <a:pt x="21293" y="8187"/>
                  </a:lnTo>
                  <a:lnTo>
                    <a:pt x="21600" y="9956"/>
                  </a:lnTo>
                  <a:lnTo>
                    <a:pt x="19519" y="10725"/>
                  </a:lnTo>
                  <a:cubicBezTo>
                    <a:pt x="19553" y="11927"/>
                    <a:pt x="19345" y="13125"/>
                    <a:pt x="18908" y="14243"/>
                  </a:cubicBezTo>
                  <a:lnTo>
                    <a:pt x="20605" y="15688"/>
                  </a:lnTo>
                  <a:lnTo>
                    <a:pt x="19720" y="17244"/>
                  </a:lnTo>
                  <a:lnTo>
                    <a:pt x="17639" y="16475"/>
                  </a:lnTo>
                  <a:cubicBezTo>
                    <a:pt x="16904" y="17418"/>
                    <a:pt x="15987" y="18200"/>
                    <a:pt x="14944" y="18771"/>
                  </a:cubicBezTo>
                  <a:lnTo>
                    <a:pt x="15329" y="20986"/>
                  </a:lnTo>
                  <a:lnTo>
                    <a:pt x="13666" y="21600"/>
                  </a:lnTo>
                  <a:lnTo>
                    <a:pt x="12559" y="19653"/>
                  </a:lnTo>
                  <a:cubicBezTo>
                    <a:pt x="11399" y="19895"/>
                    <a:pt x="10201" y="19895"/>
                    <a:pt x="9041" y="19653"/>
                  </a:cubicBezTo>
                  <a:lnTo>
                    <a:pt x="7934" y="21600"/>
                  </a:lnTo>
                  <a:lnTo>
                    <a:pt x="6271" y="20986"/>
                  </a:lnTo>
                  <a:lnTo>
                    <a:pt x="6656" y="18771"/>
                  </a:lnTo>
                  <a:cubicBezTo>
                    <a:pt x="5613" y="18200"/>
                    <a:pt x="4696" y="17418"/>
                    <a:pt x="3961" y="16475"/>
                  </a:cubicBezTo>
                  <a:lnTo>
                    <a:pt x="1880" y="17244"/>
                  </a:lnTo>
                  <a:lnTo>
                    <a:pt x="995" y="15688"/>
                  </a:lnTo>
                  <a:lnTo>
                    <a:pt x="2692" y="14243"/>
                  </a:lnTo>
                  <a:cubicBezTo>
                    <a:pt x="2255" y="13125"/>
                    <a:pt x="2047" y="11927"/>
                    <a:pt x="2081" y="10725"/>
                  </a:cubicBezTo>
                  <a:lnTo>
                    <a:pt x="0" y="9956"/>
                  </a:lnTo>
                  <a:lnTo>
                    <a:pt x="307" y="8187"/>
                  </a:lnTo>
                  <a:lnTo>
                    <a:pt x="2521" y="8187"/>
                  </a:lnTo>
                  <a:cubicBezTo>
                    <a:pt x="2895" y="7045"/>
                    <a:pt x="3493" y="5992"/>
                    <a:pt x="4281" y="5093"/>
                  </a:cubicBezTo>
                  <a:lnTo>
                    <a:pt x="3174" y="3146"/>
                  </a:lnTo>
                  <a:lnTo>
                    <a:pt x="4529" y="1991"/>
                  </a:lnTo>
                  <a:lnTo>
                    <a:pt x="6225" y="3436"/>
                  </a:lnTo>
                  <a:cubicBezTo>
                    <a:pt x="7234" y="2805"/>
                    <a:pt x="8359" y="2389"/>
                    <a:pt x="9531" y="2214"/>
                  </a:cubicBezTo>
                  <a:lnTo>
                    <a:pt x="9916" y="0"/>
                  </a:lnTo>
                  <a:lnTo>
                    <a:pt x="11684" y="0"/>
                  </a:lnTo>
                  <a:lnTo>
                    <a:pt x="12069" y="2214"/>
                  </a:lnTo>
                  <a:cubicBezTo>
                    <a:pt x="13241" y="2389"/>
                    <a:pt x="14366" y="2805"/>
                    <a:pt x="15375" y="34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íšlíďé"/>
            <p:cNvGrpSpPr/>
            <p:nvPr/>
          </p:nvGrpSpPr>
          <p:grpSpPr>
            <a:xfrm>
              <a:off x="7698061" y="3108581"/>
              <a:ext cx="2923840" cy="2094010"/>
              <a:chOff x="7698061" y="3108581"/>
              <a:chExt cx="2923840" cy="2094010"/>
            </a:xfrm>
          </p:grpSpPr>
          <p:sp>
            <p:nvSpPr>
              <p:cNvPr id="21" name="ïṥ1îḑè"/>
              <p:cNvSpPr/>
              <p:nvPr/>
            </p:nvSpPr>
            <p:spPr>
              <a:xfrm>
                <a:off x="9275095" y="3108581"/>
                <a:ext cx="1" cy="673789"/>
              </a:xfrm>
              <a:prstGeom prst="line">
                <a:avLst/>
              </a:prstGeom>
              <a:ln w="25400">
                <a:noFill/>
                <a:miter lim="400000"/>
                <a:headEnd type="oval"/>
                <a:tailEnd type="oval"/>
              </a:ln>
            </p:spPr>
            <p:txBody>
              <a:bodyPr lIns="25400" tIns="25400" rIns="25400" bIns="25400" anchor="ctr"/>
              <a:lstStyle/>
              <a:p>
                <a:pPr defTabSz="228600">
                  <a:defRPr sz="1200">
                    <a:solidFill>
                      <a:srgbClr val="000000"/>
                    </a:solidFill>
                  </a:defRPr>
                </a:pPr>
                <a:endParaRPr sz="6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iŝ1íde"/>
              <p:cNvSpPr/>
              <p:nvPr/>
            </p:nvSpPr>
            <p:spPr>
              <a:xfrm>
                <a:off x="9296770" y="3146042"/>
                <a:ext cx="1325131" cy="2056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0927" extrusionOk="0">
                    <a:moveTo>
                      <a:pt x="0" y="78"/>
                    </a:moveTo>
                    <a:cubicBezTo>
                      <a:pt x="10414" y="-673"/>
                      <a:pt x="19809" y="4114"/>
                      <a:pt x="20984" y="10771"/>
                    </a:cubicBezTo>
                    <a:cubicBezTo>
                      <a:pt x="21600" y="14260"/>
                      <a:pt x="19820" y="17748"/>
                      <a:pt x="16105" y="20334"/>
                    </a:cubicBezTo>
                    <a:lnTo>
                      <a:pt x="16961" y="20927"/>
                    </a:lnTo>
                    <a:lnTo>
                      <a:pt x="14355" y="20598"/>
                    </a:lnTo>
                    <a:lnTo>
                      <a:pt x="13957" y="18847"/>
                    </a:lnTo>
                    <a:lnTo>
                      <a:pt x="14813" y="19440"/>
                    </a:lnTo>
                    <a:cubicBezTo>
                      <a:pt x="21129" y="14962"/>
                      <a:pt x="20569" y="8059"/>
                      <a:pt x="13563" y="4022"/>
                    </a:cubicBezTo>
                    <a:cubicBezTo>
                      <a:pt x="9931" y="1930"/>
                      <a:pt x="5071" y="933"/>
                      <a:pt x="213" y="12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8900000" scaled="1"/>
              </a:gradFill>
              <a:ln w="12700">
                <a:noFill/>
              </a:ln>
            </p:spPr>
            <p:txBody>
              <a:bodyPr lIns="0" tIns="0" rIns="0" bIns="0"/>
              <a:lstStyle/>
              <a:p>
                <a:pPr defTabSz="228600">
                  <a:defRPr>
                    <a:solidFill>
                      <a:srgbClr val="000000"/>
                    </a:solidFill>
                  </a:defRPr>
                </a:pPr>
                <a:endParaRPr sz="9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îṣľïďe"/>
              <p:cNvSpPr/>
              <p:nvPr/>
            </p:nvSpPr>
            <p:spPr>
              <a:xfrm rot="9893966">
                <a:off x="7698061" y="3738266"/>
                <a:ext cx="737726" cy="731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75" y="3436"/>
                    </a:moveTo>
                    <a:lnTo>
                      <a:pt x="17071" y="1991"/>
                    </a:lnTo>
                    <a:lnTo>
                      <a:pt x="18426" y="3146"/>
                    </a:lnTo>
                    <a:lnTo>
                      <a:pt x="17319" y="5093"/>
                    </a:lnTo>
                    <a:cubicBezTo>
                      <a:pt x="18107" y="5992"/>
                      <a:pt x="18705" y="7045"/>
                      <a:pt x="19079" y="8187"/>
                    </a:cubicBezTo>
                    <a:lnTo>
                      <a:pt x="21293" y="8187"/>
                    </a:lnTo>
                    <a:lnTo>
                      <a:pt x="21600" y="9956"/>
                    </a:lnTo>
                    <a:lnTo>
                      <a:pt x="19519" y="10725"/>
                    </a:lnTo>
                    <a:cubicBezTo>
                      <a:pt x="19553" y="11927"/>
                      <a:pt x="19345" y="13125"/>
                      <a:pt x="18908" y="14243"/>
                    </a:cubicBezTo>
                    <a:lnTo>
                      <a:pt x="20605" y="15688"/>
                    </a:lnTo>
                    <a:lnTo>
                      <a:pt x="19720" y="17244"/>
                    </a:lnTo>
                    <a:lnTo>
                      <a:pt x="17639" y="16475"/>
                    </a:lnTo>
                    <a:cubicBezTo>
                      <a:pt x="16904" y="17418"/>
                      <a:pt x="15987" y="18200"/>
                      <a:pt x="14944" y="18771"/>
                    </a:cubicBezTo>
                    <a:lnTo>
                      <a:pt x="15329" y="20986"/>
                    </a:lnTo>
                    <a:lnTo>
                      <a:pt x="13666" y="21600"/>
                    </a:lnTo>
                    <a:lnTo>
                      <a:pt x="12559" y="19653"/>
                    </a:lnTo>
                    <a:cubicBezTo>
                      <a:pt x="11399" y="19895"/>
                      <a:pt x="10201" y="19895"/>
                      <a:pt x="9041" y="19653"/>
                    </a:cubicBezTo>
                    <a:lnTo>
                      <a:pt x="7934" y="21600"/>
                    </a:lnTo>
                    <a:lnTo>
                      <a:pt x="6271" y="20986"/>
                    </a:lnTo>
                    <a:lnTo>
                      <a:pt x="6656" y="18771"/>
                    </a:lnTo>
                    <a:cubicBezTo>
                      <a:pt x="5613" y="18200"/>
                      <a:pt x="4696" y="17418"/>
                      <a:pt x="3961" y="16475"/>
                    </a:cubicBezTo>
                    <a:lnTo>
                      <a:pt x="1880" y="17244"/>
                    </a:lnTo>
                    <a:lnTo>
                      <a:pt x="995" y="15688"/>
                    </a:lnTo>
                    <a:lnTo>
                      <a:pt x="2692" y="14243"/>
                    </a:lnTo>
                    <a:cubicBezTo>
                      <a:pt x="2255" y="13125"/>
                      <a:pt x="2047" y="11927"/>
                      <a:pt x="2081" y="10725"/>
                    </a:cubicBezTo>
                    <a:lnTo>
                      <a:pt x="0" y="9956"/>
                    </a:lnTo>
                    <a:lnTo>
                      <a:pt x="307" y="8187"/>
                    </a:lnTo>
                    <a:lnTo>
                      <a:pt x="2521" y="8187"/>
                    </a:lnTo>
                    <a:cubicBezTo>
                      <a:pt x="2895" y="7045"/>
                      <a:pt x="3493" y="5992"/>
                      <a:pt x="4281" y="5093"/>
                    </a:cubicBezTo>
                    <a:lnTo>
                      <a:pt x="3174" y="3146"/>
                    </a:lnTo>
                    <a:lnTo>
                      <a:pt x="4529" y="1991"/>
                    </a:lnTo>
                    <a:lnTo>
                      <a:pt x="6225" y="3436"/>
                    </a:lnTo>
                    <a:cubicBezTo>
                      <a:pt x="7234" y="2805"/>
                      <a:pt x="8359" y="2389"/>
                      <a:pt x="9531" y="2214"/>
                    </a:cubicBezTo>
                    <a:lnTo>
                      <a:pt x="9916" y="0"/>
                    </a:lnTo>
                    <a:lnTo>
                      <a:pt x="11684" y="0"/>
                    </a:lnTo>
                    <a:lnTo>
                      <a:pt x="12069" y="2214"/>
                    </a:lnTo>
                    <a:cubicBezTo>
                      <a:pt x="13241" y="2389"/>
                      <a:pt x="14366" y="2805"/>
                      <a:pt x="15375" y="34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 w="127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rgbClr val="026998">
                        <a:lumMod val="0"/>
                        <a:lumOff val="100000"/>
                      </a:srgbClr>
                    </a:gs>
                  </a:gsLst>
                  <a:lin ang="18900000" scaled="1"/>
                  <a:tileRect/>
                </a:gradFill>
              </a:ln>
              <a:effectLst>
                <a:outerShdw blurRad="1143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isliḍé"/>
              <p:cNvSpPr/>
              <p:nvPr/>
            </p:nvSpPr>
            <p:spPr>
              <a:xfrm rot="9893966">
                <a:off x="8323619" y="3268901"/>
                <a:ext cx="418240" cy="418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75" y="3436"/>
                    </a:moveTo>
                    <a:lnTo>
                      <a:pt x="17071" y="1991"/>
                    </a:lnTo>
                    <a:lnTo>
                      <a:pt x="18426" y="3146"/>
                    </a:lnTo>
                    <a:lnTo>
                      <a:pt x="17319" y="5093"/>
                    </a:lnTo>
                    <a:cubicBezTo>
                      <a:pt x="18107" y="5992"/>
                      <a:pt x="18705" y="7045"/>
                      <a:pt x="19079" y="8187"/>
                    </a:cubicBezTo>
                    <a:lnTo>
                      <a:pt x="21293" y="8187"/>
                    </a:lnTo>
                    <a:lnTo>
                      <a:pt x="21600" y="9956"/>
                    </a:lnTo>
                    <a:lnTo>
                      <a:pt x="19519" y="10725"/>
                    </a:lnTo>
                    <a:cubicBezTo>
                      <a:pt x="19553" y="11927"/>
                      <a:pt x="19345" y="13125"/>
                      <a:pt x="18908" y="14243"/>
                    </a:cubicBezTo>
                    <a:lnTo>
                      <a:pt x="20605" y="15688"/>
                    </a:lnTo>
                    <a:lnTo>
                      <a:pt x="19720" y="17244"/>
                    </a:lnTo>
                    <a:lnTo>
                      <a:pt x="17639" y="16475"/>
                    </a:lnTo>
                    <a:cubicBezTo>
                      <a:pt x="16904" y="17418"/>
                      <a:pt x="15987" y="18200"/>
                      <a:pt x="14944" y="18771"/>
                    </a:cubicBezTo>
                    <a:lnTo>
                      <a:pt x="15329" y="20986"/>
                    </a:lnTo>
                    <a:lnTo>
                      <a:pt x="13666" y="21600"/>
                    </a:lnTo>
                    <a:lnTo>
                      <a:pt x="12559" y="19653"/>
                    </a:lnTo>
                    <a:cubicBezTo>
                      <a:pt x="11399" y="19895"/>
                      <a:pt x="10201" y="19895"/>
                      <a:pt x="9041" y="19653"/>
                    </a:cubicBezTo>
                    <a:lnTo>
                      <a:pt x="7934" y="21600"/>
                    </a:lnTo>
                    <a:lnTo>
                      <a:pt x="6271" y="20986"/>
                    </a:lnTo>
                    <a:lnTo>
                      <a:pt x="6656" y="18771"/>
                    </a:lnTo>
                    <a:cubicBezTo>
                      <a:pt x="5613" y="18200"/>
                      <a:pt x="4696" y="17418"/>
                      <a:pt x="3961" y="16475"/>
                    </a:cubicBezTo>
                    <a:lnTo>
                      <a:pt x="1880" y="17244"/>
                    </a:lnTo>
                    <a:lnTo>
                      <a:pt x="995" y="15688"/>
                    </a:lnTo>
                    <a:lnTo>
                      <a:pt x="2692" y="14243"/>
                    </a:lnTo>
                    <a:cubicBezTo>
                      <a:pt x="2255" y="13125"/>
                      <a:pt x="2047" y="11927"/>
                      <a:pt x="2081" y="10725"/>
                    </a:cubicBezTo>
                    <a:lnTo>
                      <a:pt x="0" y="9956"/>
                    </a:lnTo>
                    <a:lnTo>
                      <a:pt x="307" y="8187"/>
                    </a:lnTo>
                    <a:lnTo>
                      <a:pt x="2521" y="8187"/>
                    </a:lnTo>
                    <a:cubicBezTo>
                      <a:pt x="2895" y="7045"/>
                      <a:pt x="3493" y="5992"/>
                      <a:pt x="4281" y="5093"/>
                    </a:cubicBezTo>
                    <a:lnTo>
                      <a:pt x="3173" y="3146"/>
                    </a:lnTo>
                    <a:lnTo>
                      <a:pt x="4529" y="1991"/>
                    </a:lnTo>
                    <a:lnTo>
                      <a:pt x="6225" y="3436"/>
                    </a:lnTo>
                    <a:cubicBezTo>
                      <a:pt x="7234" y="2805"/>
                      <a:pt x="8359" y="2389"/>
                      <a:pt x="9531" y="2214"/>
                    </a:cubicBezTo>
                    <a:lnTo>
                      <a:pt x="9916" y="0"/>
                    </a:lnTo>
                    <a:lnTo>
                      <a:pt x="11684" y="0"/>
                    </a:lnTo>
                    <a:lnTo>
                      <a:pt x="12069" y="2214"/>
                    </a:lnTo>
                    <a:cubicBezTo>
                      <a:pt x="13241" y="2389"/>
                      <a:pt x="14366" y="2805"/>
                      <a:pt x="15375" y="34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 w="127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rgbClr val="026998">
                        <a:lumMod val="0"/>
                        <a:lumOff val="100000"/>
                      </a:srgbClr>
                    </a:gs>
                  </a:gsLst>
                  <a:lin ang="18900000" scaled="1"/>
                  <a:tileRect/>
                </a:gradFill>
              </a:ln>
              <a:effectLst>
                <a:outerShdw blurRad="1143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ïSlíḑê"/>
            <p:cNvGrpSpPr/>
            <p:nvPr/>
          </p:nvGrpSpPr>
          <p:grpSpPr>
            <a:xfrm>
              <a:off x="1827793" y="3613150"/>
              <a:ext cx="2357522" cy="1673761"/>
              <a:chOff x="1827793" y="3613150"/>
              <a:chExt cx="2357522" cy="1673761"/>
            </a:xfrm>
          </p:grpSpPr>
          <p:sp>
            <p:nvSpPr>
              <p:cNvPr id="17" name="îš1iḍe"/>
              <p:cNvSpPr/>
              <p:nvPr/>
            </p:nvSpPr>
            <p:spPr>
              <a:xfrm rot="9893966">
                <a:off x="2173620" y="3769260"/>
                <a:ext cx="1543051" cy="1517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75" y="3436"/>
                    </a:moveTo>
                    <a:lnTo>
                      <a:pt x="17071" y="1991"/>
                    </a:lnTo>
                    <a:lnTo>
                      <a:pt x="18426" y="3146"/>
                    </a:lnTo>
                    <a:lnTo>
                      <a:pt x="17319" y="5093"/>
                    </a:lnTo>
                    <a:cubicBezTo>
                      <a:pt x="18107" y="5992"/>
                      <a:pt x="18705" y="7045"/>
                      <a:pt x="19079" y="8187"/>
                    </a:cubicBezTo>
                    <a:lnTo>
                      <a:pt x="21293" y="8187"/>
                    </a:lnTo>
                    <a:lnTo>
                      <a:pt x="21600" y="9956"/>
                    </a:lnTo>
                    <a:lnTo>
                      <a:pt x="19519" y="10725"/>
                    </a:lnTo>
                    <a:cubicBezTo>
                      <a:pt x="19553" y="11927"/>
                      <a:pt x="19345" y="13125"/>
                      <a:pt x="18908" y="14243"/>
                    </a:cubicBezTo>
                    <a:lnTo>
                      <a:pt x="20605" y="15688"/>
                    </a:lnTo>
                    <a:lnTo>
                      <a:pt x="19720" y="17244"/>
                    </a:lnTo>
                    <a:lnTo>
                      <a:pt x="17639" y="16475"/>
                    </a:lnTo>
                    <a:cubicBezTo>
                      <a:pt x="16904" y="17418"/>
                      <a:pt x="15987" y="18200"/>
                      <a:pt x="14944" y="18771"/>
                    </a:cubicBezTo>
                    <a:lnTo>
                      <a:pt x="15329" y="20986"/>
                    </a:lnTo>
                    <a:lnTo>
                      <a:pt x="13666" y="21600"/>
                    </a:lnTo>
                    <a:lnTo>
                      <a:pt x="12559" y="19653"/>
                    </a:lnTo>
                    <a:cubicBezTo>
                      <a:pt x="11399" y="19895"/>
                      <a:pt x="10201" y="19895"/>
                      <a:pt x="9041" y="19653"/>
                    </a:cubicBezTo>
                    <a:lnTo>
                      <a:pt x="7934" y="21600"/>
                    </a:lnTo>
                    <a:lnTo>
                      <a:pt x="6271" y="20986"/>
                    </a:lnTo>
                    <a:lnTo>
                      <a:pt x="6656" y="18771"/>
                    </a:lnTo>
                    <a:cubicBezTo>
                      <a:pt x="5613" y="18200"/>
                      <a:pt x="4696" y="17418"/>
                      <a:pt x="3961" y="16475"/>
                    </a:cubicBezTo>
                    <a:lnTo>
                      <a:pt x="1880" y="17244"/>
                    </a:lnTo>
                    <a:lnTo>
                      <a:pt x="995" y="15688"/>
                    </a:lnTo>
                    <a:lnTo>
                      <a:pt x="2692" y="14243"/>
                    </a:lnTo>
                    <a:cubicBezTo>
                      <a:pt x="2255" y="13125"/>
                      <a:pt x="2047" y="11927"/>
                      <a:pt x="2081" y="10725"/>
                    </a:cubicBezTo>
                    <a:lnTo>
                      <a:pt x="0" y="9956"/>
                    </a:lnTo>
                    <a:lnTo>
                      <a:pt x="307" y="8187"/>
                    </a:lnTo>
                    <a:lnTo>
                      <a:pt x="2521" y="8187"/>
                    </a:lnTo>
                    <a:cubicBezTo>
                      <a:pt x="2895" y="7045"/>
                      <a:pt x="3493" y="5992"/>
                      <a:pt x="4281" y="5093"/>
                    </a:cubicBezTo>
                    <a:lnTo>
                      <a:pt x="3174" y="3146"/>
                    </a:lnTo>
                    <a:lnTo>
                      <a:pt x="4529" y="1991"/>
                    </a:lnTo>
                    <a:lnTo>
                      <a:pt x="6225" y="3436"/>
                    </a:lnTo>
                    <a:cubicBezTo>
                      <a:pt x="7234" y="2805"/>
                      <a:pt x="8359" y="2389"/>
                      <a:pt x="9531" y="2214"/>
                    </a:cubicBezTo>
                    <a:lnTo>
                      <a:pt x="9916" y="0"/>
                    </a:lnTo>
                    <a:lnTo>
                      <a:pt x="11684" y="0"/>
                    </a:lnTo>
                    <a:lnTo>
                      <a:pt x="12069" y="2214"/>
                    </a:lnTo>
                    <a:cubicBezTo>
                      <a:pt x="13241" y="2389"/>
                      <a:pt x="14366" y="2805"/>
                      <a:pt x="15375" y="34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CDCF"/>
                  </a:gs>
                  <a:gs pos="100000">
                    <a:srgbClr val="DEF4F0"/>
                  </a:gs>
                </a:gsLst>
                <a:lin ang="8100000" scaled="1"/>
                <a:tileRect/>
              </a:gradFill>
              <a:ln w="50800">
                <a:gradFill flip="none" rotWithShape="1">
                  <a:gsLst>
                    <a:gs pos="0">
                      <a:srgbClr val="76CDCF"/>
                    </a:gs>
                    <a:gs pos="100000">
                      <a:srgbClr val="026998">
                        <a:lumMod val="0"/>
                        <a:lumOff val="100000"/>
                      </a:srgbClr>
                    </a:gs>
                  </a:gsLst>
                  <a:lin ang="18900000" scaled="1"/>
                  <a:tileRect/>
                </a:gradFill>
              </a:ln>
              <a:effectLst>
                <a:outerShdw blurRad="1143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i$ḷïḓè"/>
              <p:cNvSpPr/>
              <p:nvPr/>
            </p:nvSpPr>
            <p:spPr>
              <a:xfrm>
                <a:off x="1827793" y="3613150"/>
                <a:ext cx="696636" cy="1034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41" y="0"/>
                    </a:moveTo>
                    <a:lnTo>
                      <a:pt x="21600" y="2509"/>
                    </a:lnTo>
                    <a:cubicBezTo>
                      <a:pt x="11798" y="5271"/>
                      <a:pt x="5742" y="11963"/>
                      <a:pt x="6592" y="19095"/>
                    </a:cubicBezTo>
                    <a:lnTo>
                      <a:pt x="9206" y="18710"/>
                    </a:lnTo>
                    <a:lnTo>
                      <a:pt x="5109" y="21600"/>
                    </a:lnTo>
                    <a:lnTo>
                      <a:pt x="0" y="20067"/>
                    </a:lnTo>
                    <a:lnTo>
                      <a:pt x="2616" y="19681"/>
                    </a:lnTo>
                    <a:cubicBezTo>
                      <a:pt x="1369" y="11255"/>
                      <a:pt x="8440" y="3268"/>
                      <a:pt x="2004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8900000" scaled="1"/>
              </a:gradFill>
              <a:ln w="12700">
                <a:noFill/>
              </a:ln>
            </p:spPr>
            <p:txBody>
              <a:bodyPr lIns="0" tIns="0" rIns="0" bIns="0"/>
              <a:lstStyle/>
              <a:p>
                <a:pPr defTabSz="228600">
                  <a:defRPr sz="1200">
                    <a:solidFill>
                      <a:srgbClr val="000000"/>
                    </a:solidFill>
                  </a:defRPr>
                </a:pPr>
                <a:endParaRPr sz="6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îŝ1íḓé"/>
              <p:cNvSpPr/>
              <p:nvPr/>
            </p:nvSpPr>
            <p:spPr>
              <a:xfrm rot="9893966">
                <a:off x="3613814" y="4490197"/>
                <a:ext cx="571501" cy="565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75" y="3436"/>
                    </a:moveTo>
                    <a:lnTo>
                      <a:pt x="17071" y="1991"/>
                    </a:lnTo>
                    <a:lnTo>
                      <a:pt x="18426" y="3146"/>
                    </a:lnTo>
                    <a:lnTo>
                      <a:pt x="17319" y="5093"/>
                    </a:lnTo>
                    <a:cubicBezTo>
                      <a:pt x="18107" y="5992"/>
                      <a:pt x="18705" y="7045"/>
                      <a:pt x="19079" y="8187"/>
                    </a:cubicBezTo>
                    <a:lnTo>
                      <a:pt x="21293" y="8187"/>
                    </a:lnTo>
                    <a:lnTo>
                      <a:pt x="21600" y="9956"/>
                    </a:lnTo>
                    <a:lnTo>
                      <a:pt x="19519" y="10725"/>
                    </a:lnTo>
                    <a:cubicBezTo>
                      <a:pt x="19553" y="11927"/>
                      <a:pt x="19345" y="13125"/>
                      <a:pt x="18908" y="14243"/>
                    </a:cubicBezTo>
                    <a:lnTo>
                      <a:pt x="20605" y="15688"/>
                    </a:lnTo>
                    <a:lnTo>
                      <a:pt x="19720" y="17244"/>
                    </a:lnTo>
                    <a:lnTo>
                      <a:pt x="17639" y="16475"/>
                    </a:lnTo>
                    <a:cubicBezTo>
                      <a:pt x="16904" y="17418"/>
                      <a:pt x="15987" y="18200"/>
                      <a:pt x="14944" y="18771"/>
                    </a:cubicBezTo>
                    <a:lnTo>
                      <a:pt x="15329" y="20986"/>
                    </a:lnTo>
                    <a:lnTo>
                      <a:pt x="13666" y="21600"/>
                    </a:lnTo>
                    <a:lnTo>
                      <a:pt x="12559" y="19653"/>
                    </a:lnTo>
                    <a:cubicBezTo>
                      <a:pt x="11399" y="19895"/>
                      <a:pt x="10201" y="19895"/>
                      <a:pt x="9041" y="19653"/>
                    </a:cubicBezTo>
                    <a:lnTo>
                      <a:pt x="7934" y="21600"/>
                    </a:lnTo>
                    <a:lnTo>
                      <a:pt x="6271" y="20986"/>
                    </a:lnTo>
                    <a:lnTo>
                      <a:pt x="6656" y="18771"/>
                    </a:lnTo>
                    <a:cubicBezTo>
                      <a:pt x="5613" y="18200"/>
                      <a:pt x="4696" y="17418"/>
                      <a:pt x="3961" y="16475"/>
                    </a:cubicBezTo>
                    <a:lnTo>
                      <a:pt x="1880" y="17244"/>
                    </a:lnTo>
                    <a:lnTo>
                      <a:pt x="995" y="15688"/>
                    </a:lnTo>
                    <a:lnTo>
                      <a:pt x="2692" y="14243"/>
                    </a:lnTo>
                    <a:cubicBezTo>
                      <a:pt x="2255" y="13125"/>
                      <a:pt x="2047" y="11927"/>
                      <a:pt x="2081" y="10725"/>
                    </a:cubicBezTo>
                    <a:lnTo>
                      <a:pt x="0" y="9956"/>
                    </a:lnTo>
                    <a:lnTo>
                      <a:pt x="307" y="8187"/>
                    </a:lnTo>
                    <a:lnTo>
                      <a:pt x="2521" y="8187"/>
                    </a:lnTo>
                    <a:cubicBezTo>
                      <a:pt x="2895" y="7045"/>
                      <a:pt x="3493" y="5992"/>
                      <a:pt x="4281" y="5093"/>
                    </a:cubicBezTo>
                    <a:lnTo>
                      <a:pt x="3173" y="3146"/>
                    </a:lnTo>
                    <a:lnTo>
                      <a:pt x="4529" y="1991"/>
                    </a:lnTo>
                    <a:lnTo>
                      <a:pt x="6225" y="3436"/>
                    </a:lnTo>
                    <a:cubicBezTo>
                      <a:pt x="7234" y="2805"/>
                      <a:pt x="8359" y="2389"/>
                      <a:pt x="9531" y="2214"/>
                    </a:cubicBezTo>
                    <a:lnTo>
                      <a:pt x="9916" y="0"/>
                    </a:lnTo>
                    <a:lnTo>
                      <a:pt x="11684" y="0"/>
                    </a:lnTo>
                    <a:lnTo>
                      <a:pt x="12069" y="2214"/>
                    </a:lnTo>
                    <a:cubicBezTo>
                      <a:pt x="13241" y="2389"/>
                      <a:pt x="14366" y="2805"/>
                      <a:pt x="15375" y="34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CDCF"/>
                  </a:gs>
                  <a:gs pos="100000">
                    <a:srgbClr val="DEF4F0"/>
                  </a:gs>
                </a:gsLst>
                <a:lin ang="8100000" scaled="1"/>
                <a:tileRect/>
              </a:gradFill>
              <a:ln w="19050">
                <a:gradFill flip="none" rotWithShape="1">
                  <a:gsLst>
                    <a:gs pos="0">
                      <a:srgbClr val="76CDCF"/>
                    </a:gs>
                    <a:gs pos="100000">
                      <a:srgbClr val="026998">
                        <a:lumMod val="0"/>
                        <a:lumOff val="100000"/>
                      </a:srgbClr>
                    </a:gs>
                  </a:gsLst>
                  <a:lin ang="18900000" scaled="1"/>
                  <a:tileRect/>
                </a:gradFill>
              </a:ln>
              <a:effectLst>
                <a:outerShdw blurRad="1143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ïṣľíḋè"/>
            <p:cNvGrpSpPr/>
            <p:nvPr/>
          </p:nvGrpSpPr>
          <p:grpSpPr>
            <a:xfrm>
              <a:off x="4694816" y="1734719"/>
              <a:ext cx="2764138" cy="2421100"/>
              <a:chOff x="4694816" y="1734719"/>
              <a:chExt cx="2764138" cy="2421100"/>
            </a:xfrm>
          </p:grpSpPr>
          <p:sp>
            <p:nvSpPr>
              <p:cNvPr id="11" name="îŝ1íďê"/>
              <p:cNvSpPr/>
              <p:nvPr/>
            </p:nvSpPr>
            <p:spPr>
              <a:xfrm>
                <a:off x="4959136" y="1734719"/>
                <a:ext cx="2352291" cy="2312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75" y="3436"/>
                    </a:moveTo>
                    <a:lnTo>
                      <a:pt x="17071" y="1991"/>
                    </a:lnTo>
                    <a:lnTo>
                      <a:pt x="18426" y="3146"/>
                    </a:lnTo>
                    <a:lnTo>
                      <a:pt x="17319" y="5093"/>
                    </a:lnTo>
                    <a:cubicBezTo>
                      <a:pt x="18107" y="5992"/>
                      <a:pt x="18705" y="7045"/>
                      <a:pt x="19078" y="8187"/>
                    </a:cubicBezTo>
                    <a:lnTo>
                      <a:pt x="21293" y="8187"/>
                    </a:lnTo>
                    <a:lnTo>
                      <a:pt x="21600" y="9956"/>
                    </a:lnTo>
                    <a:lnTo>
                      <a:pt x="19519" y="10725"/>
                    </a:lnTo>
                    <a:cubicBezTo>
                      <a:pt x="19553" y="11927"/>
                      <a:pt x="19345" y="13125"/>
                      <a:pt x="18908" y="14243"/>
                    </a:cubicBezTo>
                    <a:lnTo>
                      <a:pt x="20605" y="15688"/>
                    </a:lnTo>
                    <a:lnTo>
                      <a:pt x="19720" y="17244"/>
                    </a:lnTo>
                    <a:lnTo>
                      <a:pt x="17639" y="16475"/>
                    </a:lnTo>
                    <a:cubicBezTo>
                      <a:pt x="16904" y="17418"/>
                      <a:pt x="15987" y="18200"/>
                      <a:pt x="14944" y="18771"/>
                    </a:cubicBezTo>
                    <a:lnTo>
                      <a:pt x="15329" y="20986"/>
                    </a:lnTo>
                    <a:lnTo>
                      <a:pt x="13666" y="21600"/>
                    </a:lnTo>
                    <a:lnTo>
                      <a:pt x="12559" y="19653"/>
                    </a:lnTo>
                    <a:cubicBezTo>
                      <a:pt x="11399" y="19895"/>
                      <a:pt x="10201" y="19895"/>
                      <a:pt x="9041" y="19653"/>
                    </a:cubicBezTo>
                    <a:lnTo>
                      <a:pt x="7934" y="21600"/>
                    </a:lnTo>
                    <a:lnTo>
                      <a:pt x="6271" y="20986"/>
                    </a:lnTo>
                    <a:lnTo>
                      <a:pt x="6656" y="18771"/>
                    </a:lnTo>
                    <a:cubicBezTo>
                      <a:pt x="5613" y="18200"/>
                      <a:pt x="4696" y="17418"/>
                      <a:pt x="3961" y="16475"/>
                    </a:cubicBezTo>
                    <a:lnTo>
                      <a:pt x="1880" y="17244"/>
                    </a:lnTo>
                    <a:lnTo>
                      <a:pt x="995" y="15688"/>
                    </a:lnTo>
                    <a:lnTo>
                      <a:pt x="2692" y="14243"/>
                    </a:lnTo>
                    <a:cubicBezTo>
                      <a:pt x="2255" y="13125"/>
                      <a:pt x="2047" y="11927"/>
                      <a:pt x="2081" y="10725"/>
                    </a:cubicBezTo>
                    <a:lnTo>
                      <a:pt x="0" y="9956"/>
                    </a:lnTo>
                    <a:lnTo>
                      <a:pt x="307" y="8187"/>
                    </a:lnTo>
                    <a:lnTo>
                      <a:pt x="2521" y="8187"/>
                    </a:lnTo>
                    <a:cubicBezTo>
                      <a:pt x="2895" y="7045"/>
                      <a:pt x="3493" y="5992"/>
                      <a:pt x="4281" y="5093"/>
                    </a:cubicBezTo>
                    <a:lnTo>
                      <a:pt x="3173" y="3146"/>
                    </a:lnTo>
                    <a:lnTo>
                      <a:pt x="4529" y="1991"/>
                    </a:lnTo>
                    <a:lnTo>
                      <a:pt x="6225" y="3436"/>
                    </a:lnTo>
                    <a:cubicBezTo>
                      <a:pt x="7234" y="2805"/>
                      <a:pt x="8359" y="2389"/>
                      <a:pt x="9531" y="2214"/>
                    </a:cubicBezTo>
                    <a:lnTo>
                      <a:pt x="9916" y="0"/>
                    </a:lnTo>
                    <a:lnTo>
                      <a:pt x="11684" y="0"/>
                    </a:lnTo>
                    <a:lnTo>
                      <a:pt x="12069" y="2214"/>
                    </a:lnTo>
                    <a:cubicBezTo>
                      <a:pt x="13241" y="2389"/>
                      <a:pt x="14366" y="2805"/>
                      <a:pt x="15375" y="34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26998"/>
                  </a:gs>
                  <a:gs pos="100000">
                    <a:srgbClr val="09CDCD"/>
                  </a:gs>
                </a:gsLst>
                <a:lin ang="8100000" scaled="1"/>
                <a:tileRect/>
              </a:gradFill>
              <a:ln w="50800">
                <a:gradFill flip="none" rotWithShape="1">
                  <a:gsLst>
                    <a:gs pos="0">
                      <a:srgbClr val="09CDCD"/>
                    </a:gs>
                    <a:gs pos="100000">
                      <a:srgbClr val="026998">
                        <a:lumMod val="0"/>
                        <a:lumOff val="100000"/>
                      </a:srgbClr>
                    </a:gs>
                  </a:gsLst>
                  <a:lin ang="18900000" scaled="1"/>
                  <a:tileRect/>
                </a:gradFill>
              </a:ln>
              <a:effectLst>
                <a:outerShdw blurRad="1143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ïṩḻîḓe"/>
              <p:cNvSpPr/>
              <p:nvPr/>
            </p:nvSpPr>
            <p:spPr>
              <a:xfrm>
                <a:off x="4694816" y="2057182"/>
                <a:ext cx="361789" cy="735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2" h="21600" extrusionOk="0">
                    <a:moveTo>
                      <a:pt x="183" y="21600"/>
                    </a:moveTo>
                    <a:cubicBezTo>
                      <a:pt x="-1018" y="14315"/>
                      <a:pt x="3721" y="7101"/>
                      <a:pt x="13258" y="1696"/>
                    </a:cubicBezTo>
                    <a:lnTo>
                      <a:pt x="10348" y="0"/>
                    </a:lnTo>
                    <a:lnTo>
                      <a:pt x="19330" y="999"/>
                    </a:lnTo>
                    <a:lnTo>
                      <a:pt x="20582" y="5964"/>
                    </a:lnTo>
                    <a:lnTo>
                      <a:pt x="17674" y="4269"/>
                    </a:lnTo>
                    <a:cubicBezTo>
                      <a:pt x="9688" y="8944"/>
                      <a:pt x="5750" y="15100"/>
                      <a:pt x="6774" y="2131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8900000" scaled="1"/>
              </a:gradFill>
              <a:ln w="12700">
                <a:noFill/>
              </a:ln>
            </p:spPr>
            <p:txBody>
              <a:bodyPr lIns="0" tIns="0" rIns="0" bIns="0"/>
              <a:lstStyle/>
              <a:p>
                <a:pPr defTabSz="228600">
                  <a:defRPr>
                    <a:solidFill>
                      <a:srgbClr val="000000"/>
                    </a:solidFill>
                  </a:defRPr>
                </a:pPr>
                <a:endParaRPr sz="9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iŝlíďé"/>
              <p:cNvSpPr/>
              <p:nvPr/>
            </p:nvSpPr>
            <p:spPr>
              <a:xfrm rot="9893966">
                <a:off x="4999407" y="3600338"/>
                <a:ext cx="566818" cy="555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75" y="3436"/>
                    </a:moveTo>
                    <a:lnTo>
                      <a:pt x="17071" y="1991"/>
                    </a:lnTo>
                    <a:lnTo>
                      <a:pt x="18426" y="3146"/>
                    </a:lnTo>
                    <a:lnTo>
                      <a:pt x="17319" y="5093"/>
                    </a:lnTo>
                    <a:cubicBezTo>
                      <a:pt x="18107" y="5992"/>
                      <a:pt x="18705" y="7045"/>
                      <a:pt x="19079" y="8187"/>
                    </a:cubicBezTo>
                    <a:lnTo>
                      <a:pt x="21293" y="8187"/>
                    </a:lnTo>
                    <a:lnTo>
                      <a:pt x="21600" y="9956"/>
                    </a:lnTo>
                    <a:lnTo>
                      <a:pt x="19519" y="10725"/>
                    </a:lnTo>
                    <a:cubicBezTo>
                      <a:pt x="19553" y="11927"/>
                      <a:pt x="19345" y="13125"/>
                      <a:pt x="18908" y="14243"/>
                    </a:cubicBezTo>
                    <a:lnTo>
                      <a:pt x="20605" y="15688"/>
                    </a:lnTo>
                    <a:lnTo>
                      <a:pt x="19720" y="17244"/>
                    </a:lnTo>
                    <a:lnTo>
                      <a:pt x="17639" y="16475"/>
                    </a:lnTo>
                    <a:cubicBezTo>
                      <a:pt x="16904" y="17418"/>
                      <a:pt x="15987" y="18200"/>
                      <a:pt x="14944" y="18771"/>
                    </a:cubicBezTo>
                    <a:lnTo>
                      <a:pt x="15329" y="20986"/>
                    </a:lnTo>
                    <a:lnTo>
                      <a:pt x="13666" y="21600"/>
                    </a:lnTo>
                    <a:lnTo>
                      <a:pt x="12559" y="19653"/>
                    </a:lnTo>
                    <a:cubicBezTo>
                      <a:pt x="11399" y="19895"/>
                      <a:pt x="10201" y="19895"/>
                      <a:pt x="9041" y="19653"/>
                    </a:cubicBezTo>
                    <a:lnTo>
                      <a:pt x="7934" y="21600"/>
                    </a:lnTo>
                    <a:lnTo>
                      <a:pt x="6271" y="20986"/>
                    </a:lnTo>
                    <a:lnTo>
                      <a:pt x="6656" y="18771"/>
                    </a:lnTo>
                    <a:cubicBezTo>
                      <a:pt x="5613" y="18200"/>
                      <a:pt x="4696" y="17418"/>
                      <a:pt x="3961" y="16475"/>
                    </a:cubicBezTo>
                    <a:lnTo>
                      <a:pt x="1880" y="17244"/>
                    </a:lnTo>
                    <a:lnTo>
                      <a:pt x="995" y="15688"/>
                    </a:lnTo>
                    <a:lnTo>
                      <a:pt x="2692" y="14243"/>
                    </a:lnTo>
                    <a:cubicBezTo>
                      <a:pt x="2255" y="13125"/>
                      <a:pt x="2047" y="11927"/>
                      <a:pt x="2081" y="10725"/>
                    </a:cubicBezTo>
                    <a:lnTo>
                      <a:pt x="0" y="9956"/>
                    </a:lnTo>
                    <a:lnTo>
                      <a:pt x="307" y="8187"/>
                    </a:lnTo>
                    <a:lnTo>
                      <a:pt x="2521" y="8187"/>
                    </a:lnTo>
                    <a:cubicBezTo>
                      <a:pt x="2895" y="7045"/>
                      <a:pt x="3493" y="5992"/>
                      <a:pt x="4281" y="5093"/>
                    </a:cubicBezTo>
                    <a:lnTo>
                      <a:pt x="3174" y="3146"/>
                    </a:lnTo>
                    <a:lnTo>
                      <a:pt x="4529" y="1991"/>
                    </a:lnTo>
                    <a:lnTo>
                      <a:pt x="6225" y="3436"/>
                    </a:lnTo>
                    <a:cubicBezTo>
                      <a:pt x="7234" y="2805"/>
                      <a:pt x="8359" y="2389"/>
                      <a:pt x="9531" y="2214"/>
                    </a:cubicBezTo>
                    <a:lnTo>
                      <a:pt x="9916" y="0"/>
                    </a:lnTo>
                    <a:lnTo>
                      <a:pt x="11684" y="0"/>
                    </a:lnTo>
                    <a:lnTo>
                      <a:pt x="12069" y="2214"/>
                    </a:lnTo>
                    <a:cubicBezTo>
                      <a:pt x="13241" y="2389"/>
                      <a:pt x="14366" y="2805"/>
                      <a:pt x="15375" y="34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26998"/>
                  </a:gs>
                  <a:gs pos="100000">
                    <a:srgbClr val="09CDCD"/>
                  </a:gs>
                </a:gsLst>
                <a:lin ang="8100000" scaled="1"/>
                <a:tileRect/>
              </a:gradFill>
              <a:ln w="9525">
                <a:gradFill flip="none" rotWithShape="1">
                  <a:gsLst>
                    <a:gs pos="0">
                      <a:srgbClr val="09CDCD"/>
                    </a:gs>
                    <a:gs pos="100000">
                      <a:srgbClr val="026998">
                        <a:lumMod val="0"/>
                        <a:lumOff val="100000"/>
                      </a:srgbClr>
                    </a:gs>
                  </a:gsLst>
                  <a:lin ang="18900000" scaled="1"/>
                  <a:tileRect/>
                </a:gradFill>
              </a:ln>
              <a:effectLst>
                <a:outerShdw blurRad="1143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íślïḍê"/>
              <p:cNvSpPr/>
              <p:nvPr/>
            </p:nvSpPr>
            <p:spPr>
              <a:xfrm rot="9893966">
                <a:off x="7107527" y="2972047"/>
                <a:ext cx="351427" cy="34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75" y="3436"/>
                    </a:moveTo>
                    <a:lnTo>
                      <a:pt x="17071" y="1991"/>
                    </a:lnTo>
                    <a:lnTo>
                      <a:pt x="18426" y="3146"/>
                    </a:lnTo>
                    <a:lnTo>
                      <a:pt x="17319" y="5093"/>
                    </a:lnTo>
                    <a:cubicBezTo>
                      <a:pt x="18107" y="5992"/>
                      <a:pt x="18705" y="7045"/>
                      <a:pt x="19079" y="8187"/>
                    </a:cubicBezTo>
                    <a:lnTo>
                      <a:pt x="21293" y="8187"/>
                    </a:lnTo>
                    <a:lnTo>
                      <a:pt x="21600" y="9956"/>
                    </a:lnTo>
                    <a:lnTo>
                      <a:pt x="19519" y="10725"/>
                    </a:lnTo>
                    <a:cubicBezTo>
                      <a:pt x="19553" y="11927"/>
                      <a:pt x="19345" y="13125"/>
                      <a:pt x="18908" y="14243"/>
                    </a:cubicBezTo>
                    <a:lnTo>
                      <a:pt x="20605" y="15688"/>
                    </a:lnTo>
                    <a:lnTo>
                      <a:pt x="19720" y="17244"/>
                    </a:lnTo>
                    <a:lnTo>
                      <a:pt x="17639" y="16475"/>
                    </a:lnTo>
                    <a:cubicBezTo>
                      <a:pt x="16904" y="17418"/>
                      <a:pt x="15987" y="18200"/>
                      <a:pt x="14944" y="18771"/>
                    </a:cubicBezTo>
                    <a:lnTo>
                      <a:pt x="15329" y="20986"/>
                    </a:lnTo>
                    <a:lnTo>
                      <a:pt x="13666" y="21600"/>
                    </a:lnTo>
                    <a:lnTo>
                      <a:pt x="12559" y="19653"/>
                    </a:lnTo>
                    <a:cubicBezTo>
                      <a:pt x="11399" y="19895"/>
                      <a:pt x="10201" y="19895"/>
                      <a:pt x="9041" y="19653"/>
                    </a:cubicBezTo>
                    <a:lnTo>
                      <a:pt x="7934" y="21600"/>
                    </a:lnTo>
                    <a:lnTo>
                      <a:pt x="6271" y="20986"/>
                    </a:lnTo>
                    <a:lnTo>
                      <a:pt x="6656" y="18771"/>
                    </a:lnTo>
                    <a:cubicBezTo>
                      <a:pt x="5613" y="18200"/>
                      <a:pt x="4696" y="17418"/>
                      <a:pt x="3961" y="16475"/>
                    </a:cubicBezTo>
                    <a:lnTo>
                      <a:pt x="1880" y="17244"/>
                    </a:lnTo>
                    <a:lnTo>
                      <a:pt x="995" y="15688"/>
                    </a:lnTo>
                    <a:lnTo>
                      <a:pt x="2692" y="14243"/>
                    </a:lnTo>
                    <a:cubicBezTo>
                      <a:pt x="2255" y="13125"/>
                      <a:pt x="2047" y="11927"/>
                      <a:pt x="2081" y="10725"/>
                    </a:cubicBezTo>
                    <a:lnTo>
                      <a:pt x="0" y="9956"/>
                    </a:lnTo>
                    <a:lnTo>
                      <a:pt x="307" y="8187"/>
                    </a:lnTo>
                    <a:lnTo>
                      <a:pt x="2521" y="8187"/>
                    </a:lnTo>
                    <a:cubicBezTo>
                      <a:pt x="2895" y="7045"/>
                      <a:pt x="3493" y="5992"/>
                      <a:pt x="4281" y="5093"/>
                    </a:cubicBezTo>
                    <a:lnTo>
                      <a:pt x="3174" y="3146"/>
                    </a:lnTo>
                    <a:lnTo>
                      <a:pt x="4529" y="1991"/>
                    </a:lnTo>
                    <a:lnTo>
                      <a:pt x="6225" y="3436"/>
                    </a:lnTo>
                    <a:cubicBezTo>
                      <a:pt x="7234" y="2805"/>
                      <a:pt x="8359" y="2389"/>
                      <a:pt x="9531" y="2214"/>
                    </a:cubicBezTo>
                    <a:lnTo>
                      <a:pt x="9915" y="0"/>
                    </a:lnTo>
                    <a:lnTo>
                      <a:pt x="11684" y="0"/>
                    </a:lnTo>
                    <a:lnTo>
                      <a:pt x="12069" y="2214"/>
                    </a:lnTo>
                    <a:cubicBezTo>
                      <a:pt x="13241" y="2389"/>
                      <a:pt x="14366" y="2805"/>
                      <a:pt x="15375" y="34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26998"/>
                  </a:gs>
                  <a:gs pos="100000">
                    <a:srgbClr val="09CDCD"/>
                  </a:gs>
                </a:gsLst>
                <a:lin ang="8100000" scaled="1"/>
                <a:tileRect/>
              </a:gradFill>
              <a:ln w="9525">
                <a:gradFill flip="none" rotWithShape="1">
                  <a:gsLst>
                    <a:gs pos="0">
                      <a:srgbClr val="09CDCD"/>
                    </a:gs>
                    <a:gs pos="100000">
                      <a:srgbClr val="026998">
                        <a:lumMod val="0"/>
                        <a:lumOff val="100000"/>
                      </a:srgbClr>
                    </a:gs>
                  </a:gsLst>
                  <a:lin ang="18900000" scaled="1"/>
                  <a:tileRect/>
                </a:gradFill>
              </a:ln>
              <a:effectLst>
                <a:outerShdw blurRad="1143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îśḻïḋé"/>
              <p:cNvSpPr/>
              <p:nvPr/>
            </p:nvSpPr>
            <p:spPr>
              <a:xfrm rot="9893966">
                <a:off x="4840700" y="3030841"/>
                <a:ext cx="283409" cy="277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75" y="3436"/>
                    </a:moveTo>
                    <a:lnTo>
                      <a:pt x="17071" y="1991"/>
                    </a:lnTo>
                    <a:lnTo>
                      <a:pt x="18426" y="3146"/>
                    </a:lnTo>
                    <a:lnTo>
                      <a:pt x="17319" y="5093"/>
                    </a:lnTo>
                    <a:cubicBezTo>
                      <a:pt x="18107" y="5992"/>
                      <a:pt x="18705" y="7045"/>
                      <a:pt x="19079" y="8187"/>
                    </a:cubicBezTo>
                    <a:lnTo>
                      <a:pt x="21293" y="8187"/>
                    </a:lnTo>
                    <a:lnTo>
                      <a:pt x="21600" y="9956"/>
                    </a:lnTo>
                    <a:lnTo>
                      <a:pt x="19519" y="10725"/>
                    </a:lnTo>
                    <a:cubicBezTo>
                      <a:pt x="19553" y="11927"/>
                      <a:pt x="19345" y="13125"/>
                      <a:pt x="18908" y="14243"/>
                    </a:cubicBezTo>
                    <a:lnTo>
                      <a:pt x="20605" y="15688"/>
                    </a:lnTo>
                    <a:lnTo>
                      <a:pt x="19720" y="17244"/>
                    </a:lnTo>
                    <a:lnTo>
                      <a:pt x="17639" y="16475"/>
                    </a:lnTo>
                    <a:cubicBezTo>
                      <a:pt x="16904" y="17418"/>
                      <a:pt x="15987" y="18200"/>
                      <a:pt x="14944" y="18771"/>
                    </a:cubicBezTo>
                    <a:lnTo>
                      <a:pt x="15329" y="20986"/>
                    </a:lnTo>
                    <a:lnTo>
                      <a:pt x="13666" y="21600"/>
                    </a:lnTo>
                    <a:lnTo>
                      <a:pt x="12559" y="19653"/>
                    </a:lnTo>
                    <a:cubicBezTo>
                      <a:pt x="11399" y="19895"/>
                      <a:pt x="10201" y="19895"/>
                      <a:pt x="9041" y="19653"/>
                    </a:cubicBezTo>
                    <a:lnTo>
                      <a:pt x="7934" y="21600"/>
                    </a:lnTo>
                    <a:lnTo>
                      <a:pt x="6271" y="20986"/>
                    </a:lnTo>
                    <a:lnTo>
                      <a:pt x="6656" y="18771"/>
                    </a:lnTo>
                    <a:cubicBezTo>
                      <a:pt x="5613" y="18200"/>
                      <a:pt x="4696" y="17418"/>
                      <a:pt x="3961" y="16475"/>
                    </a:cubicBezTo>
                    <a:lnTo>
                      <a:pt x="1880" y="17244"/>
                    </a:lnTo>
                    <a:lnTo>
                      <a:pt x="995" y="15688"/>
                    </a:lnTo>
                    <a:lnTo>
                      <a:pt x="2692" y="14243"/>
                    </a:lnTo>
                    <a:cubicBezTo>
                      <a:pt x="2255" y="13125"/>
                      <a:pt x="2047" y="11927"/>
                      <a:pt x="2081" y="10725"/>
                    </a:cubicBezTo>
                    <a:lnTo>
                      <a:pt x="0" y="9956"/>
                    </a:lnTo>
                    <a:lnTo>
                      <a:pt x="307" y="8187"/>
                    </a:lnTo>
                    <a:lnTo>
                      <a:pt x="2521" y="8187"/>
                    </a:lnTo>
                    <a:cubicBezTo>
                      <a:pt x="2895" y="7045"/>
                      <a:pt x="3493" y="5992"/>
                      <a:pt x="4281" y="5093"/>
                    </a:cubicBezTo>
                    <a:lnTo>
                      <a:pt x="3174" y="3146"/>
                    </a:lnTo>
                    <a:lnTo>
                      <a:pt x="4529" y="1991"/>
                    </a:lnTo>
                    <a:lnTo>
                      <a:pt x="6225" y="3436"/>
                    </a:lnTo>
                    <a:cubicBezTo>
                      <a:pt x="7234" y="2805"/>
                      <a:pt x="8359" y="2389"/>
                      <a:pt x="9531" y="2214"/>
                    </a:cubicBezTo>
                    <a:lnTo>
                      <a:pt x="9916" y="0"/>
                    </a:lnTo>
                    <a:lnTo>
                      <a:pt x="11684" y="0"/>
                    </a:lnTo>
                    <a:lnTo>
                      <a:pt x="12069" y="2214"/>
                    </a:lnTo>
                    <a:cubicBezTo>
                      <a:pt x="13241" y="2389"/>
                      <a:pt x="14366" y="2805"/>
                      <a:pt x="15375" y="34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26998"/>
                  </a:gs>
                  <a:gs pos="100000">
                    <a:srgbClr val="09CDCD"/>
                  </a:gs>
                </a:gsLst>
                <a:lin ang="8100000" scaled="1"/>
                <a:tileRect/>
              </a:gradFill>
              <a:ln w="9525">
                <a:gradFill flip="none" rotWithShape="1">
                  <a:gsLst>
                    <a:gs pos="0">
                      <a:srgbClr val="09CDCD"/>
                    </a:gs>
                    <a:gs pos="100000">
                      <a:srgbClr val="026998">
                        <a:lumMod val="0"/>
                        <a:lumOff val="100000"/>
                      </a:srgbClr>
                    </a:gs>
                  </a:gsLst>
                  <a:lin ang="18900000" scaled="1"/>
                  <a:tileRect/>
                </a:gradFill>
              </a:ln>
              <a:effectLst>
                <a:outerShdw blurRad="1143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1591626" y="2387025"/>
            <a:ext cx="2632720" cy="908802"/>
            <a:chOff x="5844573" y="788809"/>
            <a:chExt cx="3895623" cy="908592"/>
          </a:xfrm>
        </p:grpSpPr>
        <p:sp>
          <p:nvSpPr>
            <p:cNvPr id="33" name="文本框 32"/>
            <p:cNvSpPr txBox="1"/>
            <p:nvPr/>
          </p:nvSpPr>
          <p:spPr>
            <a:xfrm>
              <a:off x="5844573" y="788809"/>
              <a:ext cx="3895623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5890811" y="1297384"/>
              <a:ext cx="3836834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89663" y="1900915"/>
            <a:ext cx="2635679" cy="908802"/>
            <a:chOff x="5827644" y="788809"/>
            <a:chExt cx="3900001" cy="908592"/>
          </a:xfrm>
        </p:grpSpPr>
        <p:sp>
          <p:nvSpPr>
            <p:cNvPr id="36" name="文本框 35"/>
            <p:cNvSpPr txBox="1"/>
            <p:nvPr/>
          </p:nvSpPr>
          <p:spPr>
            <a:xfrm>
              <a:off x="5827644" y="788809"/>
              <a:ext cx="3900001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5890811" y="1297384"/>
              <a:ext cx="3836834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42982" y="4819999"/>
            <a:ext cx="2615649" cy="908802"/>
            <a:chOff x="5857283" y="788809"/>
            <a:chExt cx="3870362" cy="908592"/>
          </a:xfrm>
        </p:grpSpPr>
        <p:sp>
          <p:nvSpPr>
            <p:cNvPr id="39" name="文本框 38"/>
            <p:cNvSpPr txBox="1"/>
            <p:nvPr/>
          </p:nvSpPr>
          <p:spPr>
            <a:xfrm>
              <a:off x="5857283" y="788809"/>
              <a:ext cx="3836834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5890811" y="1297384"/>
              <a:ext cx="3836834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50" name="椭圆 40"/>
          <p:cNvSpPr/>
          <p:nvPr/>
        </p:nvSpPr>
        <p:spPr>
          <a:xfrm>
            <a:off x="2626290" y="4523115"/>
            <a:ext cx="467877" cy="490284"/>
          </a:xfrm>
          <a:custGeom>
            <a:avLst/>
            <a:gdLst>
              <a:gd name="T0" fmla="*/ 580 w 6643"/>
              <a:gd name="T1" fmla="*/ 4060 h 6969"/>
              <a:gd name="T2" fmla="*/ 2067 w 6643"/>
              <a:gd name="T3" fmla="*/ 4503 h 6969"/>
              <a:gd name="T4" fmla="*/ 1937 w 6643"/>
              <a:gd name="T5" fmla="*/ 904 h 6969"/>
              <a:gd name="T6" fmla="*/ 1937 w 6643"/>
              <a:gd name="T7" fmla="*/ 617 h 6969"/>
              <a:gd name="T8" fmla="*/ 1937 w 6643"/>
              <a:gd name="T9" fmla="*/ 904 h 6969"/>
              <a:gd name="T10" fmla="*/ 3011 w 6643"/>
              <a:gd name="T11" fmla="*/ 761 h 6969"/>
              <a:gd name="T12" fmla="*/ 2724 w 6643"/>
              <a:gd name="T13" fmla="*/ 761 h 6969"/>
              <a:gd name="T14" fmla="*/ 2067 w 6643"/>
              <a:gd name="T15" fmla="*/ 3338 h 6969"/>
              <a:gd name="T16" fmla="*/ 580 w 6643"/>
              <a:gd name="T17" fmla="*/ 2894 h 6969"/>
              <a:gd name="T18" fmla="*/ 2067 w 6643"/>
              <a:gd name="T19" fmla="*/ 3338 h 6969"/>
              <a:gd name="T20" fmla="*/ 0 w 6643"/>
              <a:gd name="T21" fmla="*/ 5235 h 6969"/>
              <a:gd name="T22" fmla="*/ 3730 w 6643"/>
              <a:gd name="T23" fmla="*/ 0 h 6969"/>
              <a:gd name="T24" fmla="*/ 2067 w 6643"/>
              <a:gd name="T25" fmla="*/ 2517 h 6969"/>
              <a:gd name="T26" fmla="*/ 346 w 6643"/>
              <a:gd name="T27" fmla="*/ 2660 h 6969"/>
              <a:gd name="T28" fmla="*/ 2067 w 6643"/>
              <a:gd name="T29" fmla="*/ 3573 h 6969"/>
              <a:gd name="T30" fmla="*/ 346 w 6643"/>
              <a:gd name="T31" fmla="*/ 3825 h 6969"/>
              <a:gd name="T32" fmla="*/ 2067 w 6643"/>
              <a:gd name="T33" fmla="*/ 4738 h 6969"/>
              <a:gd name="T34" fmla="*/ 2489 w 6643"/>
              <a:gd name="T35" fmla="*/ 761 h 6969"/>
              <a:gd name="T36" fmla="*/ 3246 w 6643"/>
              <a:gd name="T37" fmla="*/ 761 h 6969"/>
              <a:gd name="T38" fmla="*/ 2489 w 6643"/>
              <a:gd name="T39" fmla="*/ 761 h 6969"/>
              <a:gd name="T40" fmla="*/ 1937 w 6643"/>
              <a:gd name="T41" fmla="*/ 1139 h 6969"/>
              <a:gd name="T42" fmla="*/ 1937 w 6643"/>
              <a:gd name="T43" fmla="*/ 383 h 6969"/>
              <a:gd name="T44" fmla="*/ 346 w 6643"/>
              <a:gd name="T45" fmla="*/ 2391 h 6969"/>
              <a:gd name="T46" fmla="*/ 3423 w 6643"/>
              <a:gd name="T47" fmla="*/ 1478 h 6969"/>
              <a:gd name="T48" fmla="*/ 346 w 6643"/>
              <a:gd name="T49" fmla="*/ 2391 h 6969"/>
              <a:gd name="T50" fmla="*/ 3189 w 6643"/>
              <a:gd name="T51" fmla="*/ 1713 h 6969"/>
              <a:gd name="T52" fmla="*/ 580 w 6643"/>
              <a:gd name="T53" fmla="*/ 2156 h 6969"/>
              <a:gd name="T54" fmla="*/ 2654 w 6643"/>
              <a:gd name="T55" fmla="*/ 1980 h 6969"/>
              <a:gd name="T56" fmla="*/ 3011 w 6643"/>
              <a:gd name="T57" fmla="*/ 1856 h 6969"/>
              <a:gd name="T58" fmla="*/ 2654 w 6643"/>
              <a:gd name="T59" fmla="*/ 1980 h 6969"/>
              <a:gd name="T60" fmla="*/ 5007 w 6643"/>
              <a:gd name="T61" fmla="*/ 5684 h 6969"/>
              <a:gd name="T62" fmla="*/ 4569 w 6643"/>
              <a:gd name="T63" fmla="*/ 5948 h 6969"/>
              <a:gd name="T64" fmla="*/ 3968 w 6643"/>
              <a:gd name="T65" fmla="*/ 5691 h 6969"/>
              <a:gd name="T66" fmla="*/ 2332 w 6643"/>
              <a:gd name="T67" fmla="*/ 5486 h 6969"/>
              <a:gd name="T68" fmla="*/ 6643 w 6643"/>
              <a:gd name="T69" fmla="*/ 2733 h 6969"/>
              <a:gd name="T70" fmla="*/ 5007 w 6643"/>
              <a:gd name="T71" fmla="*/ 5486 h 6969"/>
              <a:gd name="T72" fmla="*/ 6359 w 6643"/>
              <a:gd name="T73" fmla="*/ 2945 h 6969"/>
              <a:gd name="T74" fmla="*/ 2615 w 6643"/>
              <a:gd name="T75" fmla="*/ 5250 h 6969"/>
              <a:gd name="T76" fmla="*/ 6359 w 6643"/>
              <a:gd name="T77" fmla="*/ 5250 h 6969"/>
              <a:gd name="T78" fmla="*/ 1905 w 6643"/>
              <a:gd name="T79" fmla="*/ 5587 h 6969"/>
              <a:gd name="T80" fmla="*/ 2066 w 6643"/>
              <a:gd name="T81" fmla="*/ 6064 h 6969"/>
              <a:gd name="T82" fmla="*/ 1339 w 6643"/>
              <a:gd name="T83" fmla="*/ 5896 h 6969"/>
              <a:gd name="T84" fmla="*/ 767 w 6643"/>
              <a:gd name="T85" fmla="*/ 5462 h 6969"/>
              <a:gd name="T86" fmla="*/ 1794 w 6643"/>
              <a:gd name="T87" fmla="*/ 6484 h 6969"/>
              <a:gd name="T88" fmla="*/ 1844 w 6643"/>
              <a:gd name="T89" fmla="*/ 6484 h 6969"/>
              <a:gd name="T90" fmla="*/ 1894 w 6643"/>
              <a:gd name="T91" fmla="*/ 6921 h 6969"/>
              <a:gd name="T92" fmla="*/ 1926 w 6643"/>
              <a:gd name="T93" fmla="*/ 6969 h 6969"/>
              <a:gd name="T94" fmla="*/ 2805 w 6643"/>
              <a:gd name="T95" fmla="*/ 6302 h 6969"/>
              <a:gd name="T96" fmla="*/ 2805 w 6643"/>
              <a:gd name="T97" fmla="*/ 6247 h 6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643" h="6969">
                <a:moveTo>
                  <a:pt x="580" y="4503"/>
                </a:moveTo>
                <a:lnTo>
                  <a:pt x="580" y="4060"/>
                </a:lnTo>
                <a:lnTo>
                  <a:pt x="2067" y="4060"/>
                </a:lnTo>
                <a:lnTo>
                  <a:pt x="2067" y="4503"/>
                </a:lnTo>
                <a:lnTo>
                  <a:pt x="580" y="4503"/>
                </a:lnTo>
                <a:close/>
                <a:moveTo>
                  <a:pt x="1937" y="904"/>
                </a:moveTo>
                <a:cubicBezTo>
                  <a:pt x="2016" y="904"/>
                  <a:pt x="2080" y="840"/>
                  <a:pt x="2080" y="761"/>
                </a:cubicBezTo>
                <a:cubicBezTo>
                  <a:pt x="2080" y="682"/>
                  <a:pt x="2016" y="617"/>
                  <a:pt x="1937" y="617"/>
                </a:cubicBezTo>
                <a:cubicBezTo>
                  <a:pt x="1858" y="617"/>
                  <a:pt x="1793" y="682"/>
                  <a:pt x="1793" y="761"/>
                </a:cubicBezTo>
                <a:cubicBezTo>
                  <a:pt x="1793" y="840"/>
                  <a:pt x="1858" y="904"/>
                  <a:pt x="1937" y="904"/>
                </a:cubicBezTo>
                <a:close/>
                <a:moveTo>
                  <a:pt x="2867" y="904"/>
                </a:moveTo>
                <a:cubicBezTo>
                  <a:pt x="2946" y="904"/>
                  <a:pt x="3011" y="840"/>
                  <a:pt x="3011" y="761"/>
                </a:cubicBezTo>
                <a:cubicBezTo>
                  <a:pt x="3011" y="682"/>
                  <a:pt x="2947" y="617"/>
                  <a:pt x="2867" y="617"/>
                </a:cubicBezTo>
                <a:cubicBezTo>
                  <a:pt x="2788" y="617"/>
                  <a:pt x="2724" y="682"/>
                  <a:pt x="2724" y="761"/>
                </a:cubicBezTo>
                <a:cubicBezTo>
                  <a:pt x="2724" y="840"/>
                  <a:pt x="2788" y="904"/>
                  <a:pt x="2867" y="904"/>
                </a:cubicBezTo>
                <a:close/>
                <a:moveTo>
                  <a:pt x="2067" y="3338"/>
                </a:moveTo>
                <a:lnTo>
                  <a:pt x="2067" y="2894"/>
                </a:lnTo>
                <a:lnTo>
                  <a:pt x="580" y="2894"/>
                </a:lnTo>
                <a:lnTo>
                  <a:pt x="580" y="3338"/>
                </a:lnTo>
                <a:lnTo>
                  <a:pt x="2067" y="3338"/>
                </a:lnTo>
                <a:close/>
                <a:moveTo>
                  <a:pt x="2067" y="5235"/>
                </a:moveTo>
                <a:lnTo>
                  <a:pt x="0" y="5235"/>
                </a:lnTo>
                <a:lnTo>
                  <a:pt x="0" y="0"/>
                </a:lnTo>
                <a:lnTo>
                  <a:pt x="3730" y="0"/>
                </a:lnTo>
                <a:lnTo>
                  <a:pt x="3730" y="2517"/>
                </a:lnTo>
                <a:lnTo>
                  <a:pt x="2067" y="2517"/>
                </a:lnTo>
                <a:lnTo>
                  <a:pt x="2067" y="2660"/>
                </a:lnTo>
                <a:lnTo>
                  <a:pt x="346" y="2660"/>
                </a:lnTo>
                <a:lnTo>
                  <a:pt x="346" y="3573"/>
                </a:lnTo>
                <a:lnTo>
                  <a:pt x="2067" y="3573"/>
                </a:lnTo>
                <a:lnTo>
                  <a:pt x="2067" y="3825"/>
                </a:lnTo>
                <a:lnTo>
                  <a:pt x="346" y="3825"/>
                </a:lnTo>
                <a:lnTo>
                  <a:pt x="346" y="4738"/>
                </a:lnTo>
                <a:lnTo>
                  <a:pt x="2067" y="4738"/>
                </a:lnTo>
                <a:lnTo>
                  <a:pt x="2067" y="5235"/>
                </a:lnTo>
                <a:close/>
                <a:moveTo>
                  <a:pt x="2489" y="761"/>
                </a:moveTo>
                <a:cubicBezTo>
                  <a:pt x="2489" y="969"/>
                  <a:pt x="2659" y="1139"/>
                  <a:pt x="2867" y="1139"/>
                </a:cubicBezTo>
                <a:cubicBezTo>
                  <a:pt x="3076" y="1139"/>
                  <a:pt x="3246" y="969"/>
                  <a:pt x="3246" y="761"/>
                </a:cubicBezTo>
                <a:cubicBezTo>
                  <a:pt x="3246" y="552"/>
                  <a:pt x="3076" y="383"/>
                  <a:pt x="2867" y="383"/>
                </a:cubicBezTo>
                <a:cubicBezTo>
                  <a:pt x="2659" y="383"/>
                  <a:pt x="2489" y="552"/>
                  <a:pt x="2489" y="761"/>
                </a:cubicBezTo>
                <a:close/>
                <a:moveTo>
                  <a:pt x="1559" y="761"/>
                </a:moveTo>
                <a:cubicBezTo>
                  <a:pt x="1559" y="969"/>
                  <a:pt x="1728" y="1139"/>
                  <a:pt x="1937" y="1139"/>
                </a:cubicBezTo>
                <a:cubicBezTo>
                  <a:pt x="2145" y="1139"/>
                  <a:pt x="2315" y="969"/>
                  <a:pt x="2315" y="761"/>
                </a:cubicBezTo>
                <a:cubicBezTo>
                  <a:pt x="2315" y="552"/>
                  <a:pt x="2145" y="383"/>
                  <a:pt x="1937" y="383"/>
                </a:cubicBezTo>
                <a:cubicBezTo>
                  <a:pt x="1728" y="383"/>
                  <a:pt x="1559" y="552"/>
                  <a:pt x="1559" y="761"/>
                </a:cubicBezTo>
                <a:close/>
                <a:moveTo>
                  <a:pt x="346" y="2391"/>
                </a:moveTo>
                <a:lnTo>
                  <a:pt x="3423" y="2391"/>
                </a:lnTo>
                <a:lnTo>
                  <a:pt x="3423" y="1478"/>
                </a:lnTo>
                <a:lnTo>
                  <a:pt x="346" y="1478"/>
                </a:lnTo>
                <a:lnTo>
                  <a:pt x="346" y="2391"/>
                </a:lnTo>
                <a:close/>
                <a:moveTo>
                  <a:pt x="580" y="1713"/>
                </a:moveTo>
                <a:lnTo>
                  <a:pt x="3189" y="1713"/>
                </a:lnTo>
                <a:lnTo>
                  <a:pt x="3189" y="2156"/>
                </a:lnTo>
                <a:lnTo>
                  <a:pt x="580" y="2156"/>
                </a:lnTo>
                <a:lnTo>
                  <a:pt x="580" y="1713"/>
                </a:lnTo>
                <a:close/>
                <a:moveTo>
                  <a:pt x="2654" y="1980"/>
                </a:moveTo>
                <a:lnTo>
                  <a:pt x="3011" y="1980"/>
                </a:lnTo>
                <a:lnTo>
                  <a:pt x="3011" y="1856"/>
                </a:lnTo>
                <a:lnTo>
                  <a:pt x="2654" y="1856"/>
                </a:lnTo>
                <a:lnTo>
                  <a:pt x="2654" y="1980"/>
                </a:lnTo>
                <a:close/>
                <a:moveTo>
                  <a:pt x="5007" y="5486"/>
                </a:moveTo>
                <a:lnTo>
                  <a:pt x="5007" y="5684"/>
                </a:lnTo>
                <a:cubicBezTo>
                  <a:pt x="5554" y="5702"/>
                  <a:pt x="5949" y="5753"/>
                  <a:pt x="5949" y="5812"/>
                </a:cubicBezTo>
                <a:cubicBezTo>
                  <a:pt x="5949" y="5887"/>
                  <a:pt x="5331" y="5948"/>
                  <a:pt x="4569" y="5948"/>
                </a:cubicBezTo>
                <a:cubicBezTo>
                  <a:pt x="3806" y="5948"/>
                  <a:pt x="3188" y="5887"/>
                  <a:pt x="3188" y="5812"/>
                </a:cubicBezTo>
                <a:cubicBezTo>
                  <a:pt x="3188" y="5759"/>
                  <a:pt x="3507" y="5713"/>
                  <a:pt x="3968" y="5691"/>
                </a:cubicBezTo>
                <a:lnTo>
                  <a:pt x="3968" y="5486"/>
                </a:lnTo>
                <a:lnTo>
                  <a:pt x="2332" y="5486"/>
                </a:lnTo>
                <a:lnTo>
                  <a:pt x="2332" y="2733"/>
                </a:lnTo>
                <a:lnTo>
                  <a:pt x="6643" y="2733"/>
                </a:lnTo>
                <a:lnTo>
                  <a:pt x="6643" y="5486"/>
                </a:lnTo>
                <a:lnTo>
                  <a:pt x="5007" y="5486"/>
                </a:lnTo>
                <a:close/>
                <a:moveTo>
                  <a:pt x="6359" y="5250"/>
                </a:moveTo>
                <a:lnTo>
                  <a:pt x="6359" y="2945"/>
                </a:lnTo>
                <a:lnTo>
                  <a:pt x="2615" y="2945"/>
                </a:lnTo>
                <a:lnTo>
                  <a:pt x="2615" y="5250"/>
                </a:lnTo>
                <a:lnTo>
                  <a:pt x="6359" y="5250"/>
                </a:lnTo>
                <a:lnTo>
                  <a:pt x="6359" y="5250"/>
                </a:lnTo>
                <a:close/>
                <a:moveTo>
                  <a:pt x="1948" y="5587"/>
                </a:moveTo>
                <a:cubicBezTo>
                  <a:pt x="1935" y="5578"/>
                  <a:pt x="1918" y="5577"/>
                  <a:pt x="1905" y="5587"/>
                </a:cubicBezTo>
                <a:cubicBezTo>
                  <a:pt x="1893" y="5596"/>
                  <a:pt x="1888" y="5613"/>
                  <a:pt x="1894" y="5628"/>
                </a:cubicBezTo>
                <a:lnTo>
                  <a:pt x="2066" y="6064"/>
                </a:lnTo>
                <a:lnTo>
                  <a:pt x="1765" y="6064"/>
                </a:lnTo>
                <a:cubicBezTo>
                  <a:pt x="1700" y="6061"/>
                  <a:pt x="1485" y="6039"/>
                  <a:pt x="1339" y="5896"/>
                </a:cubicBezTo>
                <a:cubicBezTo>
                  <a:pt x="1236" y="5795"/>
                  <a:pt x="1186" y="5653"/>
                  <a:pt x="1186" y="5462"/>
                </a:cubicBezTo>
                <a:lnTo>
                  <a:pt x="767" y="5462"/>
                </a:lnTo>
                <a:cubicBezTo>
                  <a:pt x="767" y="5767"/>
                  <a:pt x="861" y="6014"/>
                  <a:pt x="1045" y="6195"/>
                </a:cubicBezTo>
                <a:cubicBezTo>
                  <a:pt x="1345" y="6489"/>
                  <a:pt x="1775" y="6484"/>
                  <a:pt x="1794" y="6484"/>
                </a:cubicBezTo>
                <a:lnTo>
                  <a:pt x="1793" y="6480"/>
                </a:lnTo>
                <a:cubicBezTo>
                  <a:pt x="1823" y="6483"/>
                  <a:pt x="1844" y="6484"/>
                  <a:pt x="1844" y="6484"/>
                </a:cubicBezTo>
                <a:lnTo>
                  <a:pt x="2066" y="6484"/>
                </a:lnTo>
                <a:lnTo>
                  <a:pt x="1894" y="6921"/>
                </a:lnTo>
                <a:cubicBezTo>
                  <a:pt x="1888" y="6936"/>
                  <a:pt x="1893" y="6952"/>
                  <a:pt x="1905" y="6962"/>
                </a:cubicBezTo>
                <a:cubicBezTo>
                  <a:pt x="1911" y="6967"/>
                  <a:pt x="1919" y="6969"/>
                  <a:pt x="1926" y="6969"/>
                </a:cubicBezTo>
                <a:cubicBezTo>
                  <a:pt x="1934" y="6969"/>
                  <a:pt x="1941" y="6966"/>
                  <a:pt x="1948" y="6962"/>
                </a:cubicBezTo>
                <a:lnTo>
                  <a:pt x="2805" y="6302"/>
                </a:lnTo>
                <a:cubicBezTo>
                  <a:pt x="2814" y="6296"/>
                  <a:pt x="2819" y="6285"/>
                  <a:pt x="2819" y="6274"/>
                </a:cubicBezTo>
                <a:cubicBezTo>
                  <a:pt x="2819" y="6264"/>
                  <a:pt x="2814" y="6253"/>
                  <a:pt x="2805" y="6247"/>
                </a:cubicBezTo>
                <a:lnTo>
                  <a:pt x="1948" y="55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" name="椭圆 41"/>
          <p:cNvSpPr/>
          <p:nvPr/>
        </p:nvSpPr>
        <p:spPr>
          <a:xfrm>
            <a:off x="5637598" y="2874136"/>
            <a:ext cx="738812" cy="597289"/>
          </a:xfrm>
          <a:custGeom>
            <a:avLst/>
            <a:gdLst>
              <a:gd name="connsiteX0" fmla="*/ 16460 w 605804"/>
              <a:gd name="connsiteY0" fmla="*/ 157643 h 489583"/>
              <a:gd name="connsiteX1" fmla="*/ 115091 w 605804"/>
              <a:gd name="connsiteY1" fmla="*/ 157643 h 489583"/>
              <a:gd name="connsiteX2" fmla="*/ 123782 w 605804"/>
              <a:gd name="connsiteY2" fmla="*/ 166451 h 489583"/>
              <a:gd name="connsiteX3" fmla="*/ 123782 w 605804"/>
              <a:gd name="connsiteY3" fmla="*/ 312768 h 489583"/>
              <a:gd name="connsiteX4" fmla="*/ 163683 w 605804"/>
              <a:gd name="connsiteY4" fmla="*/ 352469 h 489583"/>
              <a:gd name="connsiteX5" fmla="*/ 358047 w 605804"/>
              <a:gd name="connsiteY5" fmla="*/ 352469 h 489583"/>
              <a:gd name="connsiteX6" fmla="*/ 366870 w 605804"/>
              <a:gd name="connsiteY6" fmla="*/ 361277 h 489583"/>
              <a:gd name="connsiteX7" fmla="*/ 366870 w 605804"/>
              <a:gd name="connsiteY7" fmla="*/ 402950 h 489583"/>
              <a:gd name="connsiteX8" fmla="*/ 350410 w 605804"/>
              <a:gd name="connsiteY8" fmla="*/ 419383 h 489583"/>
              <a:gd name="connsiteX9" fmla="*/ 160786 w 605804"/>
              <a:gd name="connsiteY9" fmla="*/ 419383 h 489583"/>
              <a:gd name="connsiteX10" fmla="*/ 153543 w 605804"/>
              <a:gd name="connsiteY10" fmla="*/ 423064 h 489583"/>
              <a:gd name="connsiteX11" fmla="*/ 108902 w 605804"/>
              <a:gd name="connsiteY11" fmla="*/ 485902 h 489583"/>
              <a:gd name="connsiteX12" fmla="*/ 101791 w 605804"/>
              <a:gd name="connsiteY12" fmla="*/ 489583 h 489583"/>
              <a:gd name="connsiteX13" fmla="*/ 94680 w 605804"/>
              <a:gd name="connsiteY13" fmla="*/ 485902 h 489583"/>
              <a:gd name="connsiteX14" fmla="*/ 50039 w 605804"/>
              <a:gd name="connsiteY14" fmla="*/ 423064 h 489583"/>
              <a:gd name="connsiteX15" fmla="*/ 42797 w 605804"/>
              <a:gd name="connsiteY15" fmla="*/ 419383 h 489583"/>
              <a:gd name="connsiteX16" fmla="*/ 16460 w 605804"/>
              <a:gd name="connsiteY16" fmla="*/ 419383 h 489583"/>
              <a:gd name="connsiteX17" fmla="*/ 0 w 605804"/>
              <a:gd name="connsiteY17" fmla="*/ 402950 h 489583"/>
              <a:gd name="connsiteX18" fmla="*/ 0 w 605804"/>
              <a:gd name="connsiteY18" fmla="*/ 174076 h 489583"/>
              <a:gd name="connsiteX19" fmla="*/ 16460 w 605804"/>
              <a:gd name="connsiteY19" fmla="*/ 157643 h 489583"/>
              <a:gd name="connsiteX20" fmla="*/ 367712 w 605804"/>
              <a:gd name="connsiteY20" fmla="*/ 46934 h 489583"/>
              <a:gd name="connsiteX21" fmla="*/ 364156 w 605804"/>
              <a:gd name="connsiteY21" fmla="*/ 50615 h 489583"/>
              <a:gd name="connsiteX22" fmla="*/ 364156 w 605804"/>
              <a:gd name="connsiteY22" fmla="*/ 71519 h 489583"/>
              <a:gd name="connsiteX23" fmla="*/ 325835 w 605804"/>
              <a:gd name="connsiteY23" fmla="*/ 116349 h 489583"/>
              <a:gd name="connsiteX24" fmla="*/ 379959 w 605804"/>
              <a:gd name="connsiteY24" fmla="*/ 170908 h 489583"/>
              <a:gd name="connsiteX25" fmla="*/ 406955 w 605804"/>
              <a:gd name="connsiteY25" fmla="*/ 188919 h 489583"/>
              <a:gd name="connsiteX26" fmla="*/ 382593 w 605804"/>
              <a:gd name="connsiteY26" fmla="*/ 200226 h 489583"/>
              <a:gd name="connsiteX27" fmla="*/ 351909 w 605804"/>
              <a:gd name="connsiteY27" fmla="*/ 187868 h 489583"/>
              <a:gd name="connsiteX28" fmla="*/ 346379 w 605804"/>
              <a:gd name="connsiteY28" fmla="*/ 182083 h 489583"/>
              <a:gd name="connsiteX29" fmla="*/ 341243 w 605804"/>
              <a:gd name="connsiteY29" fmla="*/ 181952 h 489583"/>
              <a:gd name="connsiteX30" fmla="*/ 320699 w 605804"/>
              <a:gd name="connsiteY30" fmla="*/ 201277 h 489583"/>
              <a:gd name="connsiteX31" fmla="*/ 319646 w 605804"/>
              <a:gd name="connsiteY31" fmla="*/ 203907 h 489583"/>
              <a:gd name="connsiteX32" fmla="*/ 320568 w 605804"/>
              <a:gd name="connsiteY32" fmla="*/ 206536 h 489583"/>
              <a:gd name="connsiteX33" fmla="*/ 326099 w 605804"/>
              <a:gd name="connsiteY33" fmla="*/ 212321 h 489583"/>
              <a:gd name="connsiteX34" fmla="*/ 364156 w 605804"/>
              <a:gd name="connsiteY34" fmla="*/ 233355 h 489583"/>
              <a:gd name="connsiteX35" fmla="*/ 364156 w 605804"/>
              <a:gd name="connsiteY35" fmla="*/ 253602 h 489583"/>
              <a:gd name="connsiteX36" fmla="*/ 367712 w 605804"/>
              <a:gd name="connsiteY36" fmla="*/ 257283 h 489583"/>
              <a:gd name="connsiteX37" fmla="*/ 395893 w 605804"/>
              <a:gd name="connsiteY37" fmla="*/ 257283 h 489583"/>
              <a:gd name="connsiteX38" fmla="*/ 399581 w 605804"/>
              <a:gd name="connsiteY38" fmla="*/ 253602 h 489583"/>
              <a:gd name="connsiteX39" fmla="*/ 399581 w 605804"/>
              <a:gd name="connsiteY39" fmla="*/ 234144 h 489583"/>
              <a:gd name="connsiteX40" fmla="*/ 442511 w 605804"/>
              <a:gd name="connsiteY40" fmla="*/ 189051 h 489583"/>
              <a:gd name="connsiteX41" fmla="*/ 390362 w 605804"/>
              <a:gd name="connsiteY41" fmla="*/ 136990 h 489583"/>
              <a:gd name="connsiteX42" fmla="*/ 361391 w 605804"/>
              <a:gd name="connsiteY42" fmla="*/ 116349 h 489583"/>
              <a:gd name="connsiteX43" fmla="*/ 386939 w 605804"/>
              <a:gd name="connsiteY43" fmla="*/ 104123 h 489583"/>
              <a:gd name="connsiteX44" fmla="*/ 413408 w 605804"/>
              <a:gd name="connsiteY44" fmla="*/ 111222 h 489583"/>
              <a:gd name="connsiteX45" fmla="*/ 419992 w 605804"/>
              <a:gd name="connsiteY45" fmla="*/ 115429 h 489583"/>
              <a:gd name="connsiteX46" fmla="*/ 425128 w 605804"/>
              <a:gd name="connsiteY46" fmla="*/ 114377 h 489583"/>
              <a:gd name="connsiteX47" fmla="*/ 440404 w 605804"/>
              <a:gd name="connsiteY47" fmla="*/ 90713 h 489583"/>
              <a:gd name="connsiteX48" fmla="*/ 439350 w 605804"/>
              <a:gd name="connsiteY48" fmla="*/ 85717 h 489583"/>
              <a:gd name="connsiteX49" fmla="*/ 432634 w 605804"/>
              <a:gd name="connsiteY49" fmla="*/ 81379 h 489583"/>
              <a:gd name="connsiteX50" fmla="*/ 399581 w 605804"/>
              <a:gd name="connsiteY50" fmla="*/ 69678 h 489583"/>
              <a:gd name="connsiteX51" fmla="*/ 399581 w 605804"/>
              <a:gd name="connsiteY51" fmla="*/ 50615 h 489583"/>
              <a:gd name="connsiteX52" fmla="*/ 395893 w 605804"/>
              <a:gd name="connsiteY52" fmla="*/ 46934 h 489583"/>
              <a:gd name="connsiteX53" fmla="*/ 172419 w 605804"/>
              <a:gd name="connsiteY53" fmla="*/ 0 h 489583"/>
              <a:gd name="connsiteX54" fmla="*/ 583549 w 605804"/>
              <a:gd name="connsiteY54" fmla="*/ 0 h 489583"/>
              <a:gd name="connsiteX55" fmla="*/ 605804 w 605804"/>
              <a:gd name="connsiteY55" fmla="*/ 22087 h 489583"/>
              <a:gd name="connsiteX56" fmla="*/ 605804 w 605804"/>
              <a:gd name="connsiteY56" fmla="*/ 303954 h 489583"/>
              <a:gd name="connsiteX57" fmla="*/ 583549 w 605804"/>
              <a:gd name="connsiteY57" fmla="*/ 326172 h 489583"/>
              <a:gd name="connsiteX58" fmla="*/ 551022 w 605804"/>
              <a:gd name="connsiteY58" fmla="*/ 326172 h 489583"/>
              <a:gd name="connsiteX59" fmla="*/ 543911 w 605804"/>
              <a:gd name="connsiteY59" fmla="*/ 329984 h 489583"/>
              <a:gd name="connsiteX60" fmla="*/ 485573 w 605804"/>
              <a:gd name="connsiteY60" fmla="*/ 412020 h 489583"/>
              <a:gd name="connsiteX61" fmla="*/ 478462 w 605804"/>
              <a:gd name="connsiteY61" fmla="*/ 415701 h 489583"/>
              <a:gd name="connsiteX62" fmla="*/ 471351 w 605804"/>
              <a:gd name="connsiteY62" fmla="*/ 412020 h 489583"/>
              <a:gd name="connsiteX63" fmla="*/ 413144 w 605804"/>
              <a:gd name="connsiteY63" fmla="*/ 329853 h 489583"/>
              <a:gd name="connsiteX64" fmla="*/ 405902 w 605804"/>
              <a:gd name="connsiteY64" fmla="*/ 326172 h 489583"/>
              <a:gd name="connsiteX65" fmla="*/ 172419 w 605804"/>
              <a:gd name="connsiteY65" fmla="*/ 326172 h 489583"/>
              <a:gd name="connsiteX66" fmla="*/ 150163 w 605804"/>
              <a:gd name="connsiteY66" fmla="*/ 303954 h 489583"/>
              <a:gd name="connsiteX67" fmla="*/ 150163 w 605804"/>
              <a:gd name="connsiteY67" fmla="*/ 22087 h 489583"/>
              <a:gd name="connsiteX68" fmla="*/ 172419 w 605804"/>
              <a:gd name="connsiteY68" fmla="*/ 0 h 48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5804" h="489583">
                <a:moveTo>
                  <a:pt x="16460" y="157643"/>
                </a:moveTo>
                <a:lnTo>
                  <a:pt x="115091" y="157643"/>
                </a:lnTo>
                <a:cubicBezTo>
                  <a:pt x="119832" y="157643"/>
                  <a:pt x="123782" y="161587"/>
                  <a:pt x="123782" y="166451"/>
                </a:cubicBezTo>
                <a:lnTo>
                  <a:pt x="123782" y="312768"/>
                </a:lnTo>
                <a:cubicBezTo>
                  <a:pt x="123782" y="334722"/>
                  <a:pt x="141691" y="352469"/>
                  <a:pt x="163683" y="352469"/>
                </a:cubicBezTo>
                <a:lnTo>
                  <a:pt x="358047" y="352469"/>
                </a:lnTo>
                <a:cubicBezTo>
                  <a:pt x="362920" y="352469"/>
                  <a:pt x="366870" y="356413"/>
                  <a:pt x="366870" y="361277"/>
                </a:cubicBezTo>
                <a:lnTo>
                  <a:pt x="366870" y="402950"/>
                </a:lnTo>
                <a:cubicBezTo>
                  <a:pt x="366870" y="412021"/>
                  <a:pt x="359496" y="419383"/>
                  <a:pt x="350410" y="419383"/>
                </a:cubicBezTo>
                <a:lnTo>
                  <a:pt x="160786" y="419383"/>
                </a:lnTo>
                <a:cubicBezTo>
                  <a:pt x="157889" y="419383"/>
                  <a:pt x="155255" y="420829"/>
                  <a:pt x="153543" y="423064"/>
                </a:cubicBezTo>
                <a:lnTo>
                  <a:pt x="108902" y="485902"/>
                </a:lnTo>
                <a:cubicBezTo>
                  <a:pt x="107322" y="488269"/>
                  <a:pt x="104688" y="489583"/>
                  <a:pt x="101791" y="489583"/>
                </a:cubicBezTo>
                <a:cubicBezTo>
                  <a:pt x="98894" y="489583"/>
                  <a:pt x="96260" y="488269"/>
                  <a:pt x="94680" y="485902"/>
                </a:cubicBezTo>
                <a:lnTo>
                  <a:pt x="50039" y="423064"/>
                </a:lnTo>
                <a:cubicBezTo>
                  <a:pt x="48328" y="420829"/>
                  <a:pt x="45694" y="419383"/>
                  <a:pt x="42797" y="419383"/>
                </a:cubicBezTo>
                <a:lnTo>
                  <a:pt x="16460" y="419383"/>
                </a:lnTo>
                <a:cubicBezTo>
                  <a:pt x="7374" y="419383"/>
                  <a:pt x="0" y="412021"/>
                  <a:pt x="0" y="402950"/>
                </a:cubicBezTo>
                <a:lnTo>
                  <a:pt x="0" y="174076"/>
                </a:lnTo>
                <a:cubicBezTo>
                  <a:pt x="0" y="165005"/>
                  <a:pt x="7374" y="157643"/>
                  <a:pt x="16460" y="157643"/>
                </a:cubicBezTo>
                <a:close/>
                <a:moveTo>
                  <a:pt x="367712" y="46934"/>
                </a:moveTo>
                <a:cubicBezTo>
                  <a:pt x="365737" y="46934"/>
                  <a:pt x="364156" y="48643"/>
                  <a:pt x="364156" y="50615"/>
                </a:cubicBezTo>
                <a:lnTo>
                  <a:pt x="364156" y="71519"/>
                </a:lnTo>
                <a:cubicBezTo>
                  <a:pt x="340453" y="78092"/>
                  <a:pt x="325835" y="95051"/>
                  <a:pt x="325835" y="116349"/>
                </a:cubicBezTo>
                <a:cubicBezTo>
                  <a:pt x="325835" y="154475"/>
                  <a:pt x="359811" y="164729"/>
                  <a:pt x="379959" y="170908"/>
                </a:cubicBezTo>
                <a:cubicBezTo>
                  <a:pt x="403663" y="178008"/>
                  <a:pt x="407087" y="181163"/>
                  <a:pt x="406955" y="188919"/>
                </a:cubicBezTo>
                <a:cubicBezTo>
                  <a:pt x="406955" y="197859"/>
                  <a:pt x="391679" y="200226"/>
                  <a:pt x="382593" y="200226"/>
                </a:cubicBezTo>
                <a:cubicBezTo>
                  <a:pt x="371268" y="200226"/>
                  <a:pt x="358889" y="195230"/>
                  <a:pt x="351909" y="187868"/>
                </a:cubicBezTo>
                <a:lnTo>
                  <a:pt x="346379" y="182083"/>
                </a:lnTo>
                <a:cubicBezTo>
                  <a:pt x="345062" y="180637"/>
                  <a:pt x="342691" y="180637"/>
                  <a:pt x="341243" y="181952"/>
                </a:cubicBezTo>
                <a:lnTo>
                  <a:pt x="320699" y="201277"/>
                </a:lnTo>
                <a:cubicBezTo>
                  <a:pt x="320041" y="201935"/>
                  <a:pt x="319646" y="202855"/>
                  <a:pt x="319646" y="203907"/>
                </a:cubicBezTo>
                <a:cubicBezTo>
                  <a:pt x="319514" y="204827"/>
                  <a:pt x="319909" y="205747"/>
                  <a:pt x="320568" y="206536"/>
                </a:cubicBezTo>
                <a:lnTo>
                  <a:pt x="326099" y="212321"/>
                </a:lnTo>
                <a:cubicBezTo>
                  <a:pt x="335580" y="222181"/>
                  <a:pt x="349276" y="229806"/>
                  <a:pt x="364156" y="233355"/>
                </a:cubicBezTo>
                <a:lnTo>
                  <a:pt x="364156" y="253602"/>
                </a:lnTo>
                <a:cubicBezTo>
                  <a:pt x="364156" y="255705"/>
                  <a:pt x="365737" y="257283"/>
                  <a:pt x="367712" y="257283"/>
                </a:cubicBezTo>
                <a:lnTo>
                  <a:pt x="395893" y="257283"/>
                </a:lnTo>
                <a:cubicBezTo>
                  <a:pt x="398000" y="257283"/>
                  <a:pt x="399581" y="255705"/>
                  <a:pt x="399581" y="253602"/>
                </a:cubicBezTo>
                <a:lnTo>
                  <a:pt x="399581" y="234144"/>
                </a:lnTo>
                <a:cubicBezTo>
                  <a:pt x="426182" y="229017"/>
                  <a:pt x="442511" y="211926"/>
                  <a:pt x="442511" y="189051"/>
                </a:cubicBezTo>
                <a:cubicBezTo>
                  <a:pt x="442774" y="152766"/>
                  <a:pt x="411169" y="143300"/>
                  <a:pt x="390362" y="136990"/>
                </a:cubicBezTo>
                <a:cubicBezTo>
                  <a:pt x="365210" y="129365"/>
                  <a:pt x="361391" y="125552"/>
                  <a:pt x="361391" y="116349"/>
                </a:cubicBezTo>
                <a:cubicBezTo>
                  <a:pt x="361391" y="106752"/>
                  <a:pt x="377457" y="104123"/>
                  <a:pt x="386939" y="104123"/>
                </a:cubicBezTo>
                <a:cubicBezTo>
                  <a:pt x="395893" y="104123"/>
                  <a:pt x="407087" y="107146"/>
                  <a:pt x="413408" y="111222"/>
                </a:cubicBezTo>
                <a:lnTo>
                  <a:pt x="419992" y="115429"/>
                </a:lnTo>
                <a:cubicBezTo>
                  <a:pt x="421704" y="116612"/>
                  <a:pt x="424075" y="116086"/>
                  <a:pt x="425128" y="114377"/>
                </a:cubicBezTo>
                <a:lnTo>
                  <a:pt x="440404" y="90713"/>
                </a:lnTo>
                <a:cubicBezTo>
                  <a:pt x="441457" y="89004"/>
                  <a:pt x="441062" y="86769"/>
                  <a:pt x="439350" y="85717"/>
                </a:cubicBezTo>
                <a:lnTo>
                  <a:pt x="432634" y="81379"/>
                </a:lnTo>
                <a:cubicBezTo>
                  <a:pt x="423811" y="75594"/>
                  <a:pt x="411828" y="71387"/>
                  <a:pt x="399581" y="69678"/>
                </a:cubicBezTo>
                <a:lnTo>
                  <a:pt x="399581" y="50615"/>
                </a:lnTo>
                <a:cubicBezTo>
                  <a:pt x="399581" y="48643"/>
                  <a:pt x="398000" y="46934"/>
                  <a:pt x="395893" y="46934"/>
                </a:cubicBezTo>
                <a:close/>
                <a:moveTo>
                  <a:pt x="172419" y="0"/>
                </a:moveTo>
                <a:lnTo>
                  <a:pt x="583549" y="0"/>
                </a:lnTo>
                <a:cubicBezTo>
                  <a:pt x="595796" y="0"/>
                  <a:pt x="605804" y="9860"/>
                  <a:pt x="605804" y="22087"/>
                </a:cubicBezTo>
                <a:lnTo>
                  <a:pt x="605804" y="303954"/>
                </a:lnTo>
                <a:cubicBezTo>
                  <a:pt x="605804" y="316312"/>
                  <a:pt x="595796" y="326172"/>
                  <a:pt x="583549" y="326172"/>
                </a:cubicBezTo>
                <a:lnTo>
                  <a:pt x="551022" y="326172"/>
                </a:lnTo>
                <a:cubicBezTo>
                  <a:pt x="548125" y="326172"/>
                  <a:pt x="545491" y="327618"/>
                  <a:pt x="543911" y="329984"/>
                </a:cubicBezTo>
                <a:lnTo>
                  <a:pt x="485573" y="412020"/>
                </a:lnTo>
                <a:cubicBezTo>
                  <a:pt x="483993" y="414255"/>
                  <a:pt x="481359" y="415701"/>
                  <a:pt x="478462" y="415701"/>
                </a:cubicBezTo>
                <a:cubicBezTo>
                  <a:pt x="475565" y="415701"/>
                  <a:pt x="472931" y="414255"/>
                  <a:pt x="471351" y="412020"/>
                </a:cubicBezTo>
                <a:lnTo>
                  <a:pt x="413144" y="329853"/>
                </a:lnTo>
                <a:cubicBezTo>
                  <a:pt x="411433" y="327618"/>
                  <a:pt x="408799" y="326172"/>
                  <a:pt x="405902" y="326172"/>
                </a:cubicBezTo>
                <a:lnTo>
                  <a:pt x="172419" y="326172"/>
                </a:lnTo>
                <a:cubicBezTo>
                  <a:pt x="160172" y="326172"/>
                  <a:pt x="150163" y="316312"/>
                  <a:pt x="150163" y="303954"/>
                </a:cubicBezTo>
                <a:lnTo>
                  <a:pt x="150163" y="22087"/>
                </a:lnTo>
                <a:cubicBezTo>
                  <a:pt x="150163" y="9860"/>
                  <a:pt x="160172" y="0"/>
                  <a:pt x="172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椭圆 42"/>
          <p:cNvSpPr/>
          <p:nvPr/>
        </p:nvSpPr>
        <p:spPr>
          <a:xfrm>
            <a:off x="8851984" y="4294651"/>
            <a:ext cx="505274" cy="599647"/>
          </a:xfrm>
          <a:custGeom>
            <a:avLst/>
            <a:gdLst>
              <a:gd name="connsiteX0" fmla="*/ 436982 w 510470"/>
              <a:gd name="connsiteY0" fmla="*/ 513452 h 605593"/>
              <a:gd name="connsiteX1" fmla="*/ 422903 w 510470"/>
              <a:gd name="connsiteY1" fmla="*/ 527513 h 605593"/>
              <a:gd name="connsiteX2" fmla="*/ 436982 w 510470"/>
              <a:gd name="connsiteY2" fmla="*/ 541574 h 605593"/>
              <a:gd name="connsiteX3" fmla="*/ 451168 w 510470"/>
              <a:gd name="connsiteY3" fmla="*/ 527513 h 605593"/>
              <a:gd name="connsiteX4" fmla="*/ 436982 w 510470"/>
              <a:gd name="connsiteY4" fmla="*/ 513452 h 605593"/>
              <a:gd name="connsiteX5" fmla="*/ 114232 w 510470"/>
              <a:gd name="connsiteY5" fmla="*/ 513452 h 605593"/>
              <a:gd name="connsiteX6" fmla="*/ 100046 w 510470"/>
              <a:gd name="connsiteY6" fmla="*/ 527513 h 605593"/>
              <a:gd name="connsiteX7" fmla="*/ 114232 w 510470"/>
              <a:gd name="connsiteY7" fmla="*/ 541574 h 605593"/>
              <a:gd name="connsiteX8" fmla="*/ 128311 w 510470"/>
              <a:gd name="connsiteY8" fmla="*/ 527513 h 605593"/>
              <a:gd name="connsiteX9" fmla="*/ 114232 w 510470"/>
              <a:gd name="connsiteY9" fmla="*/ 513452 h 605593"/>
              <a:gd name="connsiteX10" fmla="*/ 68902 w 510470"/>
              <a:gd name="connsiteY10" fmla="*/ 513452 h 605593"/>
              <a:gd name="connsiteX11" fmla="*/ 54823 w 510470"/>
              <a:gd name="connsiteY11" fmla="*/ 527513 h 605593"/>
              <a:gd name="connsiteX12" fmla="*/ 68902 w 510470"/>
              <a:gd name="connsiteY12" fmla="*/ 541574 h 605593"/>
              <a:gd name="connsiteX13" fmla="*/ 83087 w 510470"/>
              <a:gd name="connsiteY13" fmla="*/ 527513 h 605593"/>
              <a:gd name="connsiteX14" fmla="*/ 68902 w 510470"/>
              <a:gd name="connsiteY14" fmla="*/ 513452 h 605593"/>
              <a:gd name="connsiteX15" fmla="*/ 0 w 510470"/>
              <a:gd name="connsiteY15" fmla="*/ 449432 h 605593"/>
              <a:gd name="connsiteX16" fmla="*/ 510470 w 510470"/>
              <a:gd name="connsiteY16" fmla="*/ 449432 h 605593"/>
              <a:gd name="connsiteX17" fmla="*/ 510470 w 510470"/>
              <a:gd name="connsiteY17" fmla="*/ 605593 h 605593"/>
              <a:gd name="connsiteX18" fmla="*/ 0 w 510470"/>
              <a:gd name="connsiteY18" fmla="*/ 605593 h 605593"/>
              <a:gd name="connsiteX19" fmla="*/ 95598 w 510470"/>
              <a:gd name="connsiteY19" fmla="*/ 342807 h 605593"/>
              <a:gd name="connsiteX20" fmla="*/ 414907 w 510470"/>
              <a:gd name="connsiteY20" fmla="*/ 342807 h 605593"/>
              <a:gd name="connsiteX21" fmla="*/ 506519 w 510470"/>
              <a:gd name="connsiteY21" fmla="*/ 421840 h 605593"/>
              <a:gd name="connsiteX22" fmla="*/ 4093 w 510470"/>
              <a:gd name="connsiteY22" fmla="*/ 421840 h 605593"/>
              <a:gd name="connsiteX23" fmla="*/ 255235 w 510470"/>
              <a:gd name="connsiteY23" fmla="*/ 71977 h 605593"/>
              <a:gd name="connsiteX24" fmla="*/ 313663 w 510470"/>
              <a:gd name="connsiteY24" fmla="*/ 130352 h 605593"/>
              <a:gd name="connsiteX25" fmla="*/ 280078 w 510470"/>
              <a:gd name="connsiteY25" fmla="*/ 183082 h 605593"/>
              <a:gd name="connsiteX26" fmla="*/ 280078 w 510470"/>
              <a:gd name="connsiteY26" fmla="*/ 316345 h 605593"/>
              <a:gd name="connsiteX27" fmla="*/ 230392 w 510470"/>
              <a:gd name="connsiteY27" fmla="*/ 316345 h 605593"/>
              <a:gd name="connsiteX28" fmla="*/ 230392 w 510470"/>
              <a:gd name="connsiteY28" fmla="*/ 183082 h 605593"/>
              <a:gd name="connsiteX29" fmla="*/ 196807 w 510470"/>
              <a:gd name="connsiteY29" fmla="*/ 130352 h 605593"/>
              <a:gd name="connsiteX30" fmla="*/ 255235 w 510470"/>
              <a:gd name="connsiteY30" fmla="*/ 71977 h 605593"/>
              <a:gd name="connsiteX31" fmla="*/ 380055 w 510470"/>
              <a:gd name="connsiteY31" fmla="*/ 62733 h 605593"/>
              <a:gd name="connsiteX32" fmla="*/ 418030 w 510470"/>
              <a:gd name="connsiteY32" fmla="*/ 130352 h 605593"/>
              <a:gd name="connsiteX33" fmla="*/ 380055 w 510470"/>
              <a:gd name="connsiteY33" fmla="*/ 197866 h 605593"/>
              <a:gd name="connsiteX34" fmla="*/ 354027 w 510470"/>
              <a:gd name="connsiteY34" fmla="*/ 155484 h 605593"/>
              <a:gd name="connsiteX35" fmla="*/ 368214 w 510470"/>
              <a:gd name="connsiteY35" fmla="*/ 130352 h 605593"/>
              <a:gd name="connsiteX36" fmla="*/ 354027 w 510470"/>
              <a:gd name="connsiteY36" fmla="*/ 105115 h 605593"/>
              <a:gd name="connsiteX37" fmla="*/ 130486 w 510470"/>
              <a:gd name="connsiteY37" fmla="*/ 62733 h 605593"/>
              <a:gd name="connsiteX38" fmla="*/ 156514 w 510470"/>
              <a:gd name="connsiteY38" fmla="*/ 105115 h 605593"/>
              <a:gd name="connsiteX39" fmla="*/ 142327 w 510470"/>
              <a:gd name="connsiteY39" fmla="*/ 130352 h 605593"/>
              <a:gd name="connsiteX40" fmla="*/ 156514 w 510470"/>
              <a:gd name="connsiteY40" fmla="*/ 155484 h 605593"/>
              <a:gd name="connsiteX41" fmla="*/ 130486 w 510470"/>
              <a:gd name="connsiteY41" fmla="*/ 197866 h 605593"/>
              <a:gd name="connsiteX42" fmla="*/ 92511 w 510470"/>
              <a:gd name="connsiteY42" fmla="*/ 130352 h 605593"/>
              <a:gd name="connsiteX43" fmla="*/ 130486 w 510470"/>
              <a:gd name="connsiteY43" fmla="*/ 62733 h 605593"/>
              <a:gd name="connsiteX44" fmla="*/ 437083 w 510470"/>
              <a:gd name="connsiteY44" fmla="*/ 0 h 605593"/>
              <a:gd name="connsiteX45" fmla="*/ 510187 w 510470"/>
              <a:gd name="connsiteY45" fmla="*/ 130352 h 605593"/>
              <a:gd name="connsiteX46" fmla="*/ 437083 w 510470"/>
              <a:gd name="connsiteY46" fmla="*/ 260598 h 605593"/>
              <a:gd name="connsiteX47" fmla="*/ 411043 w 510470"/>
              <a:gd name="connsiteY47" fmla="*/ 218212 h 605593"/>
              <a:gd name="connsiteX48" fmla="*/ 460455 w 510470"/>
              <a:gd name="connsiteY48" fmla="*/ 130352 h 605593"/>
              <a:gd name="connsiteX49" fmla="*/ 411043 w 510470"/>
              <a:gd name="connsiteY49" fmla="*/ 42386 h 605593"/>
              <a:gd name="connsiteX50" fmla="*/ 73405 w 510470"/>
              <a:gd name="connsiteY50" fmla="*/ 0 h 605593"/>
              <a:gd name="connsiteX51" fmla="*/ 99427 w 510470"/>
              <a:gd name="connsiteY51" fmla="*/ 42386 h 605593"/>
              <a:gd name="connsiteX52" fmla="*/ 50050 w 510470"/>
              <a:gd name="connsiteY52" fmla="*/ 130352 h 605593"/>
              <a:gd name="connsiteX53" fmla="*/ 99427 w 510470"/>
              <a:gd name="connsiteY53" fmla="*/ 218212 h 605593"/>
              <a:gd name="connsiteX54" fmla="*/ 73405 w 510470"/>
              <a:gd name="connsiteY54" fmla="*/ 260598 h 605593"/>
              <a:gd name="connsiteX55" fmla="*/ 353 w 510470"/>
              <a:gd name="connsiteY55" fmla="*/ 130352 h 605593"/>
              <a:gd name="connsiteX56" fmla="*/ 73405 w 510470"/>
              <a:gd name="connsiteY56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0470" h="605593">
                <a:moveTo>
                  <a:pt x="436982" y="513452"/>
                </a:moveTo>
                <a:cubicBezTo>
                  <a:pt x="429196" y="513452"/>
                  <a:pt x="422903" y="519737"/>
                  <a:pt x="422903" y="527513"/>
                </a:cubicBezTo>
                <a:cubicBezTo>
                  <a:pt x="422903" y="535289"/>
                  <a:pt x="429196" y="541574"/>
                  <a:pt x="436982" y="541574"/>
                </a:cubicBezTo>
                <a:cubicBezTo>
                  <a:pt x="444875" y="541574"/>
                  <a:pt x="451168" y="535289"/>
                  <a:pt x="451168" y="527513"/>
                </a:cubicBezTo>
                <a:cubicBezTo>
                  <a:pt x="451168" y="519737"/>
                  <a:pt x="444768" y="513452"/>
                  <a:pt x="436982" y="513452"/>
                </a:cubicBezTo>
                <a:close/>
                <a:moveTo>
                  <a:pt x="114232" y="513452"/>
                </a:moveTo>
                <a:cubicBezTo>
                  <a:pt x="106446" y="513452"/>
                  <a:pt x="100046" y="519737"/>
                  <a:pt x="100046" y="527513"/>
                </a:cubicBezTo>
                <a:cubicBezTo>
                  <a:pt x="100046" y="535289"/>
                  <a:pt x="106446" y="541574"/>
                  <a:pt x="114232" y="541574"/>
                </a:cubicBezTo>
                <a:cubicBezTo>
                  <a:pt x="122018" y="541574"/>
                  <a:pt x="128311" y="535289"/>
                  <a:pt x="128311" y="527513"/>
                </a:cubicBezTo>
                <a:cubicBezTo>
                  <a:pt x="128311" y="519737"/>
                  <a:pt x="122018" y="513452"/>
                  <a:pt x="114232" y="513452"/>
                </a:cubicBezTo>
                <a:close/>
                <a:moveTo>
                  <a:pt x="68902" y="513452"/>
                </a:moveTo>
                <a:cubicBezTo>
                  <a:pt x="61116" y="513452"/>
                  <a:pt x="54823" y="519737"/>
                  <a:pt x="54823" y="527513"/>
                </a:cubicBezTo>
                <a:cubicBezTo>
                  <a:pt x="54823" y="535289"/>
                  <a:pt x="61116" y="541574"/>
                  <a:pt x="68902" y="541574"/>
                </a:cubicBezTo>
                <a:cubicBezTo>
                  <a:pt x="76688" y="541574"/>
                  <a:pt x="83087" y="535289"/>
                  <a:pt x="83087" y="527513"/>
                </a:cubicBezTo>
                <a:cubicBezTo>
                  <a:pt x="83087" y="519737"/>
                  <a:pt x="76688" y="513452"/>
                  <a:pt x="68902" y="513452"/>
                </a:cubicBezTo>
                <a:close/>
                <a:moveTo>
                  <a:pt x="0" y="449432"/>
                </a:moveTo>
                <a:lnTo>
                  <a:pt x="510470" y="449432"/>
                </a:lnTo>
                <a:lnTo>
                  <a:pt x="510470" y="605593"/>
                </a:lnTo>
                <a:lnTo>
                  <a:pt x="0" y="605593"/>
                </a:lnTo>
                <a:close/>
                <a:moveTo>
                  <a:pt x="95598" y="342807"/>
                </a:moveTo>
                <a:lnTo>
                  <a:pt x="414907" y="342807"/>
                </a:lnTo>
                <a:lnTo>
                  <a:pt x="506519" y="421840"/>
                </a:lnTo>
                <a:lnTo>
                  <a:pt x="4093" y="421840"/>
                </a:lnTo>
                <a:close/>
                <a:moveTo>
                  <a:pt x="255235" y="71977"/>
                </a:moveTo>
                <a:cubicBezTo>
                  <a:pt x="287434" y="71977"/>
                  <a:pt x="313663" y="98075"/>
                  <a:pt x="313663" y="130352"/>
                </a:cubicBezTo>
                <a:cubicBezTo>
                  <a:pt x="313663" y="153575"/>
                  <a:pt x="299909" y="173708"/>
                  <a:pt x="280078" y="183082"/>
                </a:cubicBezTo>
                <a:lnTo>
                  <a:pt x="280078" y="316345"/>
                </a:lnTo>
                <a:lnTo>
                  <a:pt x="230392" y="316345"/>
                </a:lnTo>
                <a:lnTo>
                  <a:pt x="230392" y="183082"/>
                </a:lnTo>
                <a:cubicBezTo>
                  <a:pt x="210561" y="173708"/>
                  <a:pt x="196807" y="153575"/>
                  <a:pt x="196807" y="130352"/>
                </a:cubicBezTo>
                <a:cubicBezTo>
                  <a:pt x="196807" y="98075"/>
                  <a:pt x="223036" y="71977"/>
                  <a:pt x="255235" y="71977"/>
                </a:cubicBezTo>
                <a:close/>
                <a:moveTo>
                  <a:pt x="380055" y="62733"/>
                </a:moveTo>
                <a:cubicBezTo>
                  <a:pt x="403843" y="77215"/>
                  <a:pt x="418030" y="102559"/>
                  <a:pt x="418030" y="130352"/>
                </a:cubicBezTo>
                <a:cubicBezTo>
                  <a:pt x="418030" y="158146"/>
                  <a:pt x="403843" y="183383"/>
                  <a:pt x="380055" y="197866"/>
                </a:cubicBezTo>
                <a:lnTo>
                  <a:pt x="354027" y="155484"/>
                </a:lnTo>
                <a:cubicBezTo>
                  <a:pt x="362881" y="150053"/>
                  <a:pt x="368214" y="140682"/>
                  <a:pt x="368214" y="130352"/>
                </a:cubicBezTo>
                <a:cubicBezTo>
                  <a:pt x="368214" y="119917"/>
                  <a:pt x="362881" y="110546"/>
                  <a:pt x="354027" y="105115"/>
                </a:cubicBezTo>
                <a:close/>
                <a:moveTo>
                  <a:pt x="130486" y="62733"/>
                </a:moveTo>
                <a:lnTo>
                  <a:pt x="156514" y="105115"/>
                </a:lnTo>
                <a:cubicBezTo>
                  <a:pt x="147660" y="110546"/>
                  <a:pt x="142327" y="119917"/>
                  <a:pt x="142327" y="130352"/>
                </a:cubicBezTo>
                <a:cubicBezTo>
                  <a:pt x="142327" y="140682"/>
                  <a:pt x="147660" y="150053"/>
                  <a:pt x="156514" y="155484"/>
                </a:cubicBezTo>
                <a:lnTo>
                  <a:pt x="130486" y="197866"/>
                </a:lnTo>
                <a:cubicBezTo>
                  <a:pt x="106698" y="183383"/>
                  <a:pt x="92511" y="158146"/>
                  <a:pt x="92511" y="130352"/>
                </a:cubicBezTo>
                <a:cubicBezTo>
                  <a:pt x="92511" y="102559"/>
                  <a:pt x="106698" y="77215"/>
                  <a:pt x="130486" y="62733"/>
                </a:cubicBezTo>
                <a:close/>
                <a:moveTo>
                  <a:pt x="437083" y="0"/>
                </a:moveTo>
                <a:cubicBezTo>
                  <a:pt x="482866" y="28008"/>
                  <a:pt x="510187" y="76678"/>
                  <a:pt x="510187" y="130352"/>
                </a:cubicBezTo>
                <a:cubicBezTo>
                  <a:pt x="510187" y="183920"/>
                  <a:pt x="482866" y="232589"/>
                  <a:pt x="437083" y="260598"/>
                </a:cubicBezTo>
                <a:lnTo>
                  <a:pt x="411043" y="218212"/>
                </a:lnTo>
                <a:cubicBezTo>
                  <a:pt x="441992" y="199362"/>
                  <a:pt x="460455" y="166454"/>
                  <a:pt x="460455" y="130352"/>
                </a:cubicBezTo>
                <a:cubicBezTo>
                  <a:pt x="460455" y="94143"/>
                  <a:pt x="441992" y="61235"/>
                  <a:pt x="411043" y="42386"/>
                </a:cubicBezTo>
                <a:close/>
                <a:moveTo>
                  <a:pt x="73405" y="0"/>
                </a:moveTo>
                <a:lnTo>
                  <a:pt x="99427" y="42386"/>
                </a:lnTo>
                <a:cubicBezTo>
                  <a:pt x="68500" y="61235"/>
                  <a:pt x="50050" y="94143"/>
                  <a:pt x="50050" y="130352"/>
                </a:cubicBezTo>
                <a:cubicBezTo>
                  <a:pt x="50050" y="166454"/>
                  <a:pt x="68500" y="199362"/>
                  <a:pt x="99427" y="218212"/>
                </a:cubicBezTo>
                <a:lnTo>
                  <a:pt x="73405" y="260598"/>
                </a:lnTo>
                <a:cubicBezTo>
                  <a:pt x="27654" y="232589"/>
                  <a:pt x="353" y="183920"/>
                  <a:pt x="353" y="130352"/>
                </a:cubicBezTo>
                <a:cubicBezTo>
                  <a:pt x="353" y="76678"/>
                  <a:pt x="27654" y="28008"/>
                  <a:pt x="734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4" name="Freeform 5"/>
          <p:cNvSpPr/>
          <p:nvPr/>
        </p:nvSpPr>
        <p:spPr bwMode="auto">
          <a:xfrm>
            <a:off x="546029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5" name="Freeform 5"/>
          <p:cNvSpPr/>
          <p:nvPr/>
        </p:nvSpPr>
        <p:spPr bwMode="auto">
          <a:xfrm>
            <a:off x="926272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6" name="Freeform 5"/>
          <p:cNvSpPr/>
          <p:nvPr/>
        </p:nvSpPr>
        <p:spPr bwMode="auto">
          <a:xfrm>
            <a:off x="1306515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" y="1"/>
            <a:ext cx="12190413" cy="6859586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0" name="任意多边形: 形状 19"/>
          <p:cNvSpPr/>
          <p:nvPr/>
        </p:nvSpPr>
        <p:spPr bwMode="auto">
          <a:xfrm>
            <a:off x="8853128" y="1904683"/>
            <a:ext cx="3337287" cy="4954904"/>
          </a:xfrm>
          <a:custGeom>
            <a:avLst/>
            <a:gdLst>
              <a:gd name="connsiteX0" fmla="*/ 3337721 w 3337721"/>
              <a:gd name="connsiteY0" fmla="*/ 0 h 4953757"/>
              <a:gd name="connsiteX1" fmla="*/ 3337721 w 3337721"/>
              <a:gd name="connsiteY1" fmla="*/ 4953757 h 4953757"/>
              <a:gd name="connsiteX2" fmla="*/ 2823901 w 3337721"/>
              <a:gd name="connsiteY2" fmla="*/ 4953757 h 4953757"/>
              <a:gd name="connsiteX3" fmla="*/ 2789567 w 3337721"/>
              <a:gd name="connsiteY3" fmla="*/ 4843652 h 4953757"/>
              <a:gd name="connsiteX4" fmla="*/ 0 w 3337721"/>
              <a:gd name="connsiteY4" fmla="*/ 2714988 h 4953757"/>
              <a:gd name="connsiteX5" fmla="*/ 462694 w 3337721"/>
              <a:gd name="connsiteY5" fmla="*/ 2059334 h 4953757"/>
              <a:gd name="connsiteX6" fmla="*/ 1787531 w 3337721"/>
              <a:gd name="connsiteY6" fmla="*/ 361956 h 4953757"/>
              <a:gd name="connsiteX7" fmla="*/ 3149946 w 3337721"/>
              <a:gd name="connsiteY7" fmla="*/ 97989 h 495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7721" h="4953757">
                <a:moveTo>
                  <a:pt x="3337721" y="0"/>
                </a:moveTo>
                <a:lnTo>
                  <a:pt x="3337721" y="4953757"/>
                </a:lnTo>
                <a:lnTo>
                  <a:pt x="2823901" y="4953757"/>
                </a:lnTo>
                <a:lnTo>
                  <a:pt x="2789567" y="4843652"/>
                </a:lnTo>
                <a:cubicBezTo>
                  <a:pt x="2299656" y="3484893"/>
                  <a:pt x="1089121" y="2930281"/>
                  <a:pt x="0" y="2714988"/>
                </a:cubicBezTo>
                <a:cubicBezTo>
                  <a:pt x="181416" y="2520289"/>
                  <a:pt x="336202" y="2297300"/>
                  <a:pt x="462694" y="2059334"/>
                </a:cubicBezTo>
                <a:cubicBezTo>
                  <a:pt x="832184" y="1360413"/>
                  <a:pt x="920395" y="604914"/>
                  <a:pt x="1787531" y="361956"/>
                </a:cubicBezTo>
                <a:cubicBezTo>
                  <a:pt x="2283097" y="223420"/>
                  <a:pt x="2750576" y="262734"/>
                  <a:pt x="3149946" y="97989"/>
                </a:cubicBezTo>
                <a:close/>
              </a:path>
            </a:pathLst>
          </a:custGeom>
          <a:blipFill>
            <a:blip r:embed="rId4" cstate="screen">
              <a:grayscl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769891" y="5911928"/>
            <a:ext cx="398114" cy="398258"/>
            <a:chOff x="8785547" y="5910559"/>
            <a:chExt cx="398166" cy="398166"/>
          </a:xfrm>
        </p:grpSpPr>
        <p:sp>
          <p:nvSpPr>
            <p:cNvPr id="39" name="椭圆 38"/>
            <p:cNvSpPr/>
            <p:nvPr/>
          </p:nvSpPr>
          <p:spPr>
            <a:xfrm>
              <a:off x="8785547" y="5910559"/>
              <a:ext cx="398166" cy="398166"/>
            </a:xfrm>
            <a:prstGeom prst="ellipse">
              <a:avLst/>
            </a:pr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24"/>
            <p:cNvSpPr/>
            <p:nvPr/>
          </p:nvSpPr>
          <p:spPr>
            <a:xfrm>
              <a:off x="8909873" y="6035006"/>
              <a:ext cx="149513" cy="149270"/>
            </a:xfrm>
            <a:custGeom>
              <a:avLst/>
              <a:gdLst>
                <a:gd name="connsiteX0" fmla="*/ 161468 w 608838"/>
                <a:gd name="connsiteY0" fmla="*/ 210188 h 607851"/>
                <a:gd name="connsiteX1" fmla="*/ 172568 w 608838"/>
                <a:gd name="connsiteY1" fmla="*/ 214766 h 607851"/>
                <a:gd name="connsiteX2" fmla="*/ 235392 w 608838"/>
                <a:gd name="connsiteY2" fmla="*/ 277501 h 607851"/>
                <a:gd name="connsiteX3" fmla="*/ 179982 w 608838"/>
                <a:gd name="connsiteY3" fmla="*/ 332776 h 607851"/>
                <a:gd name="connsiteX4" fmla="*/ 162550 w 608838"/>
                <a:gd name="connsiteY4" fmla="*/ 315369 h 607851"/>
                <a:gd name="connsiteX5" fmla="*/ 106405 w 608838"/>
                <a:gd name="connsiteY5" fmla="*/ 371435 h 607851"/>
                <a:gd name="connsiteX6" fmla="*/ 106405 w 608838"/>
                <a:gd name="connsiteY6" fmla="*/ 499732 h 607851"/>
                <a:gd name="connsiteX7" fmla="*/ 108272 w 608838"/>
                <a:gd name="connsiteY7" fmla="*/ 501597 h 607851"/>
                <a:gd name="connsiteX8" fmla="*/ 236750 w 608838"/>
                <a:gd name="connsiteY8" fmla="*/ 501597 h 607851"/>
                <a:gd name="connsiteX9" fmla="*/ 292896 w 608838"/>
                <a:gd name="connsiteY9" fmla="*/ 445530 h 607851"/>
                <a:gd name="connsiteX10" fmla="*/ 275463 w 608838"/>
                <a:gd name="connsiteY10" fmla="*/ 428123 h 607851"/>
                <a:gd name="connsiteX11" fmla="*/ 330816 w 608838"/>
                <a:gd name="connsiteY11" fmla="*/ 372791 h 607851"/>
                <a:gd name="connsiteX12" fmla="*/ 393640 w 608838"/>
                <a:gd name="connsiteY12" fmla="*/ 435527 h 607851"/>
                <a:gd name="connsiteX13" fmla="*/ 393640 w 608838"/>
                <a:gd name="connsiteY13" fmla="*/ 457738 h 607851"/>
                <a:gd name="connsiteX14" fmla="*/ 293235 w 608838"/>
                <a:gd name="connsiteY14" fmla="*/ 557945 h 607851"/>
                <a:gd name="connsiteX15" fmla="*/ 172568 w 608838"/>
                <a:gd name="connsiteY15" fmla="*/ 607851 h 607851"/>
                <a:gd name="connsiteX16" fmla="*/ 51901 w 608838"/>
                <a:gd name="connsiteY16" fmla="*/ 557945 h 607851"/>
                <a:gd name="connsiteX17" fmla="*/ 49976 w 608838"/>
                <a:gd name="connsiteY17" fmla="*/ 556024 h 607851"/>
                <a:gd name="connsiteX18" fmla="*/ 0 w 608838"/>
                <a:gd name="connsiteY18" fmla="*/ 435527 h 607851"/>
                <a:gd name="connsiteX19" fmla="*/ 49976 w 608838"/>
                <a:gd name="connsiteY19" fmla="*/ 315030 h 607851"/>
                <a:gd name="connsiteX20" fmla="*/ 150325 w 608838"/>
                <a:gd name="connsiteY20" fmla="*/ 214766 h 607851"/>
                <a:gd name="connsiteX21" fmla="*/ 161468 w 608838"/>
                <a:gd name="connsiteY21" fmla="*/ 210188 h 607851"/>
                <a:gd name="connsiteX22" fmla="*/ 397828 w 608838"/>
                <a:gd name="connsiteY22" fmla="*/ 173027 h 607851"/>
                <a:gd name="connsiteX23" fmla="*/ 424484 w 608838"/>
                <a:gd name="connsiteY23" fmla="*/ 183992 h 607851"/>
                <a:gd name="connsiteX24" fmla="*/ 424428 w 608838"/>
                <a:gd name="connsiteY24" fmla="*/ 237290 h 607851"/>
                <a:gd name="connsiteX25" fmla="*/ 407732 w 608838"/>
                <a:gd name="connsiteY25" fmla="*/ 253963 h 607851"/>
                <a:gd name="connsiteX26" fmla="*/ 350232 w 608838"/>
                <a:gd name="connsiteY26" fmla="*/ 311387 h 607851"/>
                <a:gd name="connsiteX27" fmla="*/ 309711 w 608838"/>
                <a:gd name="connsiteY27" fmla="*/ 351855 h 607851"/>
                <a:gd name="connsiteX28" fmla="*/ 254304 w 608838"/>
                <a:gd name="connsiteY28" fmla="*/ 407131 h 607851"/>
                <a:gd name="connsiteX29" fmla="*/ 237666 w 608838"/>
                <a:gd name="connsiteY29" fmla="*/ 423804 h 607851"/>
                <a:gd name="connsiteX30" fmla="*/ 211010 w 608838"/>
                <a:gd name="connsiteY30" fmla="*/ 434825 h 607851"/>
                <a:gd name="connsiteX31" fmla="*/ 184354 w 608838"/>
                <a:gd name="connsiteY31" fmla="*/ 423804 h 607851"/>
                <a:gd name="connsiteX32" fmla="*/ 184354 w 608838"/>
                <a:gd name="connsiteY32" fmla="*/ 370506 h 607851"/>
                <a:gd name="connsiteX33" fmla="*/ 201049 w 608838"/>
                <a:gd name="connsiteY33" fmla="*/ 353889 h 607851"/>
                <a:gd name="connsiteX34" fmla="*/ 256455 w 608838"/>
                <a:gd name="connsiteY34" fmla="*/ 298557 h 607851"/>
                <a:gd name="connsiteX35" fmla="*/ 296977 w 608838"/>
                <a:gd name="connsiteY35" fmla="*/ 258089 h 607851"/>
                <a:gd name="connsiteX36" fmla="*/ 354477 w 608838"/>
                <a:gd name="connsiteY36" fmla="*/ 200665 h 607851"/>
                <a:gd name="connsiteX37" fmla="*/ 371229 w 608838"/>
                <a:gd name="connsiteY37" fmla="*/ 183992 h 607851"/>
                <a:gd name="connsiteX38" fmla="*/ 397828 w 608838"/>
                <a:gd name="connsiteY38" fmla="*/ 173027 h 607851"/>
                <a:gd name="connsiteX39" fmla="*/ 436272 w 608838"/>
                <a:gd name="connsiteY39" fmla="*/ 0 h 607851"/>
                <a:gd name="connsiteX40" fmla="*/ 556938 w 608838"/>
                <a:gd name="connsiteY40" fmla="*/ 49907 h 607851"/>
                <a:gd name="connsiteX41" fmla="*/ 558919 w 608838"/>
                <a:gd name="connsiteY41" fmla="*/ 51772 h 607851"/>
                <a:gd name="connsiteX42" fmla="*/ 608838 w 608838"/>
                <a:gd name="connsiteY42" fmla="*/ 172273 h 607851"/>
                <a:gd name="connsiteX43" fmla="*/ 558919 w 608838"/>
                <a:gd name="connsiteY43" fmla="*/ 292773 h 607851"/>
                <a:gd name="connsiteX44" fmla="*/ 456421 w 608838"/>
                <a:gd name="connsiteY44" fmla="*/ 395131 h 607851"/>
                <a:gd name="connsiteX45" fmla="*/ 434178 w 608838"/>
                <a:gd name="connsiteY45" fmla="*/ 395131 h 607851"/>
                <a:gd name="connsiteX46" fmla="*/ 371355 w 608838"/>
                <a:gd name="connsiteY46" fmla="*/ 332450 h 607851"/>
                <a:gd name="connsiteX47" fmla="*/ 428858 w 608838"/>
                <a:gd name="connsiteY47" fmla="*/ 275026 h 607851"/>
                <a:gd name="connsiteX48" fmla="*/ 446290 w 608838"/>
                <a:gd name="connsiteY48" fmla="*/ 292434 h 607851"/>
                <a:gd name="connsiteX49" fmla="*/ 502435 w 608838"/>
                <a:gd name="connsiteY49" fmla="*/ 236366 h 607851"/>
                <a:gd name="connsiteX50" fmla="*/ 502435 w 608838"/>
                <a:gd name="connsiteY50" fmla="*/ 108066 h 607851"/>
                <a:gd name="connsiteX51" fmla="*/ 500567 w 608838"/>
                <a:gd name="connsiteY51" fmla="*/ 106201 h 607851"/>
                <a:gd name="connsiteX52" fmla="*/ 372147 w 608838"/>
                <a:gd name="connsiteY52" fmla="*/ 106201 h 607851"/>
                <a:gd name="connsiteX53" fmla="*/ 316003 w 608838"/>
                <a:gd name="connsiteY53" fmla="*/ 162269 h 607851"/>
                <a:gd name="connsiteX54" fmla="*/ 333491 w 608838"/>
                <a:gd name="connsiteY54" fmla="*/ 179733 h 607851"/>
                <a:gd name="connsiteX55" fmla="*/ 275988 w 608838"/>
                <a:gd name="connsiteY55" fmla="*/ 237158 h 607851"/>
                <a:gd name="connsiteX56" fmla="*/ 213222 w 608838"/>
                <a:gd name="connsiteY56" fmla="*/ 174477 h 607851"/>
                <a:gd name="connsiteX57" fmla="*/ 213222 w 608838"/>
                <a:gd name="connsiteY57" fmla="*/ 152265 h 607851"/>
                <a:gd name="connsiteX58" fmla="*/ 315606 w 608838"/>
                <a:gd name="connsiteY58" fmla="*/ 49907 h 607851"/>
                <a:gd name="connsiteX59" fmla="*/ 436272 w 608838"/>
                <a:gd name="connsiteY59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8838" h="607851">
                  <a:moveTo>
                    <a:pt x="161468" y="210188"/>
                  </a:moveTo>
                  <a:cubicBezTo>
                    <a:pt x="165493" y="210188"/>
                    <a:pt x="169512" y="211714"/>
                    <a:pt x="172568" y="214766"/>
                  </a:cubicBezTo>
                  <a:lnTo>
                    <a:pt x="235392" y="277501"/>
                  </a:lnTo>
                  <a:lnTo>
                    <a:pt x="179982" y="332776"/>
                  </a:lnTo>
                  <a:lnTo>
                    <a:pt x="162550" y="315369"/>
                  </a:lnTo>
                  <a:lnTo>
                    <a:pt x="106405" y="371435"/>
                  </a:lnTo>
                  <a:cubicBezTo>
                    <a:pt x="70918" y="406872"/>
                    <a:pt x="70918" y="464294"/>
                    <a:pt x="106405" y="499732"/>
                  </a:cubicBezTo>
                  <a:lnTo>
                    <a:pt x="108272" y="501597"/>
                  </a:lnTo>
                  <a:cubicBezTo>
                    <a:pt x="143759" y="537034"/>
                    <a:pt x="201263" y="537034"/>
                    <a:pt x="236750" y="501597"/>
                  </a:cubicBezTo>
                  <a:lnTo>
                    <a:pt x="292896" y="445530"/>
                  </a:lnTo>
                  <a:lnTo>
                    <a:pt x="275463" y="428123"/>
                  </a:lnTo>
                  <a:lnTo>
                    <a:pt x="330816" y="372791"/>
                  </a:lnTo>
                  <a:lnTo>
                    <a:pt x="393640" y="435527"/>
                  </a:lnTo>
                  <a:cubicBezTo>
                    <a:pt x="399753" y="441687"/>
                    <a:pt x="399753" y="451634"/>
                    <a:pt x="393640" y="457738"/>
                  </a:cubicBezTo>
                  <a:lnTo>
                    <a:pt x="293235" y="557945"/>
                  </a:lnTo>
                  <a:cubicBezTo>
                    <a:pt x="261031" y="590161"/>
                    <a:pt x="218186" y="607851"/>
                    <a:pt x="172568" y="607851"/>
                  </a:cubicBezTo>
                  <a:cubicBezTo>
                    <a:pt x="127006" y="607851"/>
                    <a:pt x="84162" y="590161"/>
                    <a:pt x="51901" y="557945"/>
                  </a:cubicBezTo>
                  <a:lnTo>
                    <a:pt x="49976" y="556024"/>
                  </a:lnTo>
                  <a:cubicBezTo>
                    <a:pt x="17715" y="523808"/>
                    <a:pt x="0" y="481024"/>
                    <a:pt x="0" y="435527"/>
                  </a:cubicBezTo>
                  <a:cubicBezTo>
                    <a:pt x="0" y="389973"/>
                    <a:pt x="17715" y="347189"/>
                    <a:pt x="49976" y="315030"/>
                  </a:cubicBezTo>
                  <a:lnTo>
                    <a:pt x="150325" y="214766"/>
                  </a:lnTo>
                  <a:cubicBezTo>
                    <a:pt x="153410" y="211714"/>
                    <a:pt x="157442" y="210188"/>
                    <a:pt x="161468" y="210188"/>
                  </a:cubicBezTo>
                  <a:close/>
                  <a:moveTo>
                    <a:pt x="397828" y="173027"/>
                  </a:moveTo>
                  <a:cubicBezTo>
                    <a:pt x="407506" y="173027"/>
                    <a:pt x="417071" y="176644"/>
                    <a:pt x="424484" y="183992"/>
                  </a:cubicBezTo>
                  <a:cubicBezTo>
                    <a:pt x="439199" y="198687"/>
                    <a:pt x="439199" y="222595"/>
                    <a:pt x="424428" y="237290"/>
                  </a:cubicBezTo>
                  <a:lnTo>
                    <a:pt x="407732" y="253963"/>
                  </a:lnTo>
                  <a:lnTo>
                    <a:pt x="350232" y="311387"/>
                  </a:lnTo>
                  <a:lnTo>
                    <a:pt x="309711" y="351855"/>
                  </a:lnTo>
                  <a:lnTo>
                    <a:pt x="254304" y="407131"/>
                  </a:lnTo>
                  <a:lnTo>
                    <a:pt x="237666" y="423804"/>
                  </a:lnTo>
                  <a:cubicBezTo>
                    <a:pt x="230308" y="431095"/>
                    <a:pt x="220687" y="434825"/>
                    <a:pt x="211010" y="434825"/>
                  </a:cubicBezTo>
                  <a:cubicBezTo>
                    <a:pt x="201332" y="434825"/>
                    <a:pt x="191767" y="431208"/>
                    <a:pt x="184354" y="423804"/>
                  </a:cubicBezTo>
                  <a:cubicBezTo>
                    <a:pt x="169639" y="409109"/>
                    <a:pt x="169639" y="385201"/>
                    <a:pt x="184354" y="370506"/>
                  </a:cubicBezTo>
                  <a:lnTo>
                    <a:pt x="201049" y="353889"/>
                  </a:lnTo>
                  <a:lnTo>
                    <a:pt x="256455" y="298557"/>
                  </a:lnTo>
                  <a:lnTo>
                    <a:pt x="296977" y="258089"/>
                  </a:lnTo>
                  <a:lnTo>
                    <a:pt x="354477" y="200665"/>
                  </a:lnTo>
                  <a:lnTo>
                    <a:pt x="371229" y="183992"/>
                  </a:lnTo>
                  <a:cubicBezTo>
                    <a:pt x="378530" y="176701"/>
                    <a:pt x="388207" y="173027"/>
                    <a:pt x="397828" y="173027"/>
                  </a:cubicBezTo>
                  <a:close/>
                  <a:moveTo>
                    <a:pt x="436272" y="0"/>
                  </a:moveTo>
                  <a:cubicBezTo>
                    <a:pt x="481833" y="0"/>
                    <a:pt x="524734" y="17747"/>
                    <a:pt x="556938" y="49907"/>
                  </a:cubicBezTo>
                  <a:lnTo>
                    <a:pt x="558919" y="51772"/>
                  </a:lnTo>
                  <a:cubicBezTo>
                    <a:pt x="591123" y="83989"/>
                    <a:pt x="608838" y="126774"/>
                    <a:pt x="608838" y="172273"/>
                  </a:cubicBezTo>
                  <a:cubicBezTo>
                    <a:pt x="608838" y="217828"/>
                    <a:pt x="591123" y="260613"/>
                    <a:pt x="558919" y="292773"/>
                  </a:cubicBezTo>
                  <a:lnTo>
                    <a:pt x="456421" y="395131"/>
                  </a:lnTo>
                  <a:cubicBezTo>
                    <a:pt x="450252" y="401235"/>
                    <a:pt x="440291" y="401235"/>
                    <a:pt x="434178" y="395131"/>
                  </a:cubicBezTo>
                  <a:lnTo>
                    <a:pt x="371355" y="332450"/>
                  </a:lnTo>
                  <a:lnTo>
                    <a:pt x="428858" y="275026"/>
                  </a:lnTo>
                  <a:lnTo>
                    <a:pt x="446290" y="292434"/>
                  </a:lnTo>
                  <a:lnTo>
                    <a:pt x="502435" y="236366"/>
                  </a:lnTo>
                  <a:cubicBezTo>
                    <a:pt x="537921" y="200928"/>
                    <a:pt x="537921" y="143504"/>
                    <a:pt x="502435" y="108066"/>
                  </a:cubicBezTo>
                  <a:lnTo>
                    <a:pt x="500567" y="106201"/>
                  </a:lnTo>
                  <a:cubicBezTo>
                    <a:pt x="465080" y="70763"/>
                    <a:pt x="407577" y="70763"/>
                    <a:pt x="372147" y="106201"/>
                  </a:cubicBezTo>
                  <a:lnTo>
                    <a:pt x="316003" y="162269"/>
                  </a:lnTo>
                  <a:lnTo>
                    <a:pt x="333491" y="179733"/>
                  </a:lnTo>
                  <a:lnTo>
                    <a:pt x="275988" y="237158"/>
                  </a:lnTo>
                  <a:lnTo>
                    <a:pt x="213222" y="174477"/>
                  </a:lnTo>
                  <a:cubicBezTo>
                    <a:pt x="207109" y="168316"/>
                    <a:pt x="207109" y="158369"/>
                    <a:pt x="213222" y="152265"/>
                  </a:cubicBezTo>
                  <a:lnTo>
                    <a:pt x="315606" y="49907"/>
                  </a:lnTo>
                  <a:cubicBezTo>
                    <a:pt x="347810" y="17747"/>
                    <a:pt x="390711" y="0"/>
                    <a:pt x="4362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397902" y="5911928"/>
            <a:ext cx="398114" cy="398258"/>
            <a:chOff x="9281467" y="5910559"/>
            <a:chExt cx="398166" cy="398166"/>
          </a:xfrm>
        </p:grpSpPr>
        <p:sp>
          <p:nvSpPr>
            <p:cNvPr id="42" name="椭圆 41"/>
            <p:cNvSpPr/>
            <p:nvPr/>
          </p:nvSpPr>
          <p:spPr>
            <a:xfrm>
              <a:off x="9281467" y="5910559"/>
              <a:ext cx="398166" cy="398166"/>
            </a:xfrm>
            <a:prstGeom prst="ellipse">
              <a:avLst/>
            </a:pr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25"/>
            <p:cNvSpPr/>
            <p:nvPr/>
          </p:nvSpPr>
          <p:spPr>
            <a:xfrm>
              <a:off x="9405793" y="6047008"/>
              <a:ext cx="149513" cy="125266"/>
            </a:xfrm>
            <a:custGeom>
              <a:avLst/>
              <a:gdLst>
                <a:gd name="connsiteX0" fmla="*/ 552739 w 609615"/>
                <a:gd name="connsiteY0" fmla="*/ 397213 h 510753"/>
                <a:gd name="connsiteX1" fmla="*/ 609615 w 609615"/>
                <a:gd name="connsiteY1" fmla="*/ 453983 h 510753"/>
                <a:gd name="connsiteX2" fmla="*/ 552739 w 609615"/>
                <a:gd name="connsiteY2" fmla="*/ 510753 h 510753"/>
                <a:gd name="connsiteX3" fmla="*/ 495863 w 609615"/>
                <a:gd name="connsiteY3" fmla="*/ 453983 h 510753"/>
                <a:gd name="connsiteX4" fmla="*/ 552739 w 609615"/>
                <a:gd name="connsiteY4" fmla="*/ 397213 h 510753"/>
                <a:gd name="connsiteX5" fmla="*/ 547870 w 609615"/>
                <a:gd name="connsiteY5" fmla="*/ 198571 h 510753"/>
                <a:gd name="connsiteX6" fmla="*/ 604746 w 609615"/>
                <a:gd name="connsiteY6" fmla="*/ 255341 h 510753"/>
                <a:gd name="connsiteX7" fmla="*/ 547870 w 609615"/>
                <a:gd name="connsiteY7" fmla="*/ 312111 h 510753"/>
                <a:gd name="connsiteX8" fmla="*/ 490994 w 609615"/>
                <a:gd name="connsiteY8" fmla="*/ 255341 h 510753"/>
                <a:gd name="connsiteX9" fmla="*/ 547870 w 609615"/>
                <a:gd name="connsiteY9" fmla="*/ 198571 h 510753"/>
                <a:gd name="connsiteX10" fmla="*/ 119644 w 609615"/>
                <a:gd name="connsiteY10" fmla="*/ 191797 h 510753"/>
                <a:gd name="connsiteX11" fmla="*/ 127891 w 609615"/>
                <a:gd name="connsiteY11" fmla="*/ 196674 h 510753"/>
                <a:gd name="connsiteX12" fmla="*/ 121502 w 609615"/>
                <a:gd name="connsiteY12" fmla="*/ 203292 h 510753"/>
                <a:gd name="connsiteX13" fmla="*/ 129982 w 609615"/>
                <a:gd name="connsiteY13" fmla="*/ 212233 h 510753"/>
                <a:gd name="connsiteX14" fmla="*/ 122664 w 609615"/>
                <a:gd name="connsiteY14" fmla="*/ 226050 h 510753"/>
                <a:gd name="connsiteX15" fmla="*/ 115462 w 609615"/>
                <a:gd name="connsiteY15" fmla="*/ 225702 h 510753"/>
                <a:gd name="connsiteX16" fmla="*/ 109306 w 609615"/>
                <a:gd name="connsiteY16" fmla="*/ 211652 h 510753"/>
                <a:gd name="connsiteX17" fmla="*/ 117669 w 609615"/>
                <a:gd name="connsiteY17" fmla="*/ 203176 h 510753"/>
                <a:gd name="connsiteX18" fmla="*/ 111513 w 609615"/>
                <a:gd name="connsiteY18" fmla="*/ 196441 h 510753"/>
                <a:gd name="connsiteX19" fmla="*/ 88250 w 609615"/>
                <a:gd name="connsiteY19" fmla="*/ 191374 h 510753"/>
                <a:gd name="connsiteX20" fmla="*/ 111272 w 609615"/>
                <a:gd name="connsiteY20" fmla="*/ 231774 h 510753"/>
                <a:gd name="connsiteX21" fmla="*/ 119760 w 609615"/>
                <a:gd name="connsiteY21" fmla="*/ 238160 h 510753"/>
                <a:gd name="connsiteX22" fmla="*/ 128364 w 609615"/>
                <a:gd name="connsiteY22" fmla="*/ 231891 h 510753"/>
                <a:gd name="connsiteX23" fmla="*/ 152316 w 609615"/>
                <a:gd name="connsiteY23" fmla="*/ 191490 h 510753"/>
                <a:gd name="connsiteX24" fmla="*/ 195918 w 609615"/>
                <a:gd name="connsiteY24" fmla="*/ 193812 h 510753"/>
                <a:gd name="connsiteX25" fmla="*/ 228241 w 609615"/>
                <a:gd name="connsiteY25" fmla="*/ 204725 h 510753"/>
                <a:gd name="connsiteX26" fmla="*/ 239287 w 609615"/>
                <a:gd name="connsiteY26" fmla="*/ 236302 h 510753"/>
                <a:gd name="connsiteX27" fmla="*/ 239287 w 609615"/>
                <a:gd name="connsiteY27" fmla="*/ 249653 h 510753"/>
                <a:gd name="connsiteX28" fmla="*/ 183360 w 609615"/>
                <a:gd name="connsiteY28" fmla="*/ 461987 h 510753"/>
                <a:gd name="connsiteX29" fmla="*/ 132433 w 609615"/>
                <a:gd name="connsiteY29" fmla="*/ 501227 h 510753"/>
                <a:gd name="connsiteX30" fmla="*/ 122085 w 609615"/>
                <a:gd name="connsiteY30" fmla="*/ 501227 h 510753"/>
                <a:gd name="connsiteX31" fmla="*/ 68949 w 609615"/>
                <a:gd name="connsiteY31" fmla="*/ 462568 h 510753"/>
                <a:gd name="connsiteX32" fmla="*/ 0 w 609615"/>
                <a:gd name="connsiteY32" fmla="*/ 249769 h 510753"/>
                <a:gd name="connsiteX33" fmla="*/ 0 w 609615"/>
                <a:gd name="connsiteY33" fmla="*/ 236302 h 510753"/>
                <a:gd name="connsiteX34" fmla="*/ 11046 w 609615"/>
                <a:gd name="connsiteY34" fmla="*/ 204725 h 510753"/>
                <a:gd name="connsiteX35" fmla="*/ 43369 w 609615"/>
                <a:gd name="connsiteY35" fmla="*/ 193812 h 510753"/>
                <a:gd name="connsiteX36" fmla="*/ 138106 w 609615"/>
                <a:gd name="connsiteY36" fmla="*/ 151894 h 510753"/>
                <a:gd name="connsiteX37" fmla="*/ 143448 w 609615"/>
                <a:gd name="connsiteY37" fmla="*/ 154218 h 510753"/>
                <a:gd name="connsiteX38" fmla="*/ 141125 w 609615"/>
                <a:gd name="connsiteY38" fmla="*/ 159679 h 510753"/>
                <a:gd name="connsiteX39" fmla="*/ 118014 w 609615"/>
                <a:gd name="connsiteY39" fmla="*/ 164559 h 510753"/>
                <a:gd name="connsiteX40" fmla="*/ 98271 w 609615"/>
                <a:gd name="connsiteY40" fmla="*/ 158982 h 510753"/>
                <a:gd name="connsiteX41" fmla="*/ 97691 w 609615"/>
                <a:gd name="connsiteY41" fmla="*/ 153172 h 510753"/>
                <a:gd name="connsiteX42" fmla="*/ 103497 w 609615"/>
                <a:gd name="connsiteY42" fmla="*/ 152591 h 510753"/>
                <a:gd name="connsiteX43" fmla="*/ 138106 w 609615"/>
                <a:gd name="connsiteY43" fmla="*/ 151894 h 510753"/>
                <a:gd name="connsiteX44" fmla="*/ 139648 w 609615"/>
                <a:gd name="connsiteY44" fmla="*/ 119739 h 510753"/>
                <a:gd name="connsiteX45" fmla="*/ 149316 w 609615"/>
                <a:gd name="connsiteY45" fmla="*/ 134921 h 510753"/>
                <a:gd name="connsiteX46" fmla="*/ 129981 w 609615"/>
                <a:gd name="connsiteY46" fmla="*/ 134921 h 510753"/>
                <a:gd name="connsiteX47" fmla="*/ 139648 w 609615"/>
                <a:gd name="connsiteY47" fmla="*/ 119739 h 510753"/>
                <a:gd name="connsiteX48" fmla="*/ 91170 w 609615"/>
                <a:gd name="connsiteY48" fmla="*/ 119739 h 510753"/>
                <a:gd name="connsiteX49" fmla="*/ 100838 w 609615"/>
                <a:gd name="connsiteY49" fmla="*/ 134921 h 510753"/>
                <a:gd name="connsiteX50" fmla="*/ 81503 w 609615"/>
                <a:gd name="connsiteY50" fmla="*/ 134921 h 510753"/>
                <a:gd name="connsiteX51" fmla="*/ 91170 w 609615"/>
                <a:gd name="connsiteY51" fmla="*/ 119739 h 510753"/>
                <a:gd name="connsiteX52" fmla="*/ 95591 w 609615"/>
                <a:gd name="connsiteY52" fmla="*/ 95554 h 510753"/>
                <a:gd name="connsiteX53" fmla="*/ 67686 w 609615"/>
                <a:gd name="connsiteY53" fmla="*/ 130042 h 510753"/>
                <a:gd name="connsiteX54" fmla="*/ 67686 w 609615"/>
                <a:gd name="connsiteY54" fmla="*/ 157679 h 510753"/>
                <a:gd name="connsiteX55" fmla="*/ 84313 w 609615"/>
                <a:gd name="connsiteY55" fmla="*/ 174168 h 510753"/>
                <a:gd name="connsiteX56" fmla="*/ 153379 w 609615"/>
                <a:gd name="connsiteY56" fmla="*/ 174168 h 510753"/>
                <a:gd name="connsiteX57" fmla="*/ 169890 w 609615"/>
                <a:gd name="connsiteY57" fmla="*/ 157562 h 510753"/>
                <a:gd name="connsiteX58" fmla="*/ 169890 w 609615"/>
                <a:gd name="connsiteY58" fmla="*/ 112043 h 510753"/>
                <a:gd name="connsiteX59" fmla="*/ 100359 w 609615"/>
                <a:gd name="connsiteY59" fmla="*/ 95554 h 510753"/>
                <a:gd name="connsiteX60" fmla="*/ 305807 w 609615"/>
                <a:gd name="connsiteY60" fmla="*/ 35565 h 510753"/>
                <a:gd name="connsiteX61" fmla="*/ 415442 w 609615"/>
                <a:gd name="connsiteY61" fmla="*/ 35565 h 510753"/>
                <a:gd name="connsiteX62" fmla="*/ 433695 w 609615"/>
                <a:gd name="connsiteY62" fmla="*/ 53792 h 510753"/>
                <a:gd name="connsiteX63" fmla="*/ 415442 w 609615"/>
                <a:gd name="connsiteY63" fmla="*/ 72018 h 510753"/>
                <a:gd name="connsiteX64" fmla="*/ 324060 w 609615"/>
                <a:gd name="connsiteY64" fmla="*/ 72018 h 510753"/>
                <a:gd name="connsiteX65" fmla="*/ 324060 w 609615"/>
                <a:gd name="connsiteY65" fmla="*/ 237103 h 510753"/>
                <a:gd name="connsiteX66" fmla="*/ 415442 w 609615"/>
                <a:gd name="connsiteY66" fmla="*/ 237103 h 510753"/>
                <a:gd name="connsiteX67" fmla="*/ 433695 w 609615"/>
                <a:gd name="connsiteY67" fmla="*/ 255330 h 510753"/>
                <a:gd name="connsiteX68" fmla="*/ 415442 w 609615"/>
                <a:gd name="connsiteY68" fmla="*/ 273556 h 510753"/>
                <a:gd name="connsiteX69" fmla="*/ 324060 w 609615"/>
                <a:gd name="connsiteY69" fmla="*/ 273556 h 510753"/>
                <a:gd name="connsiteX70" fmla="*/ 324060 w 609615"/>
                <a:gd name="connsiteY70" fmla="*/ 469290 h 510753"/>
                <a:gd name="connsiteX71" fmla="*/ 415442 w 609615"/>
                <a:gd name="connsiteY71" fmla="*/ 469290 h 510753"/>
                <a:gd name="connsiteX72" fmla="*/ 433695 w 609615"/>
                <a:gd name="connsiteY72" fmla="*/ 487516 h 510753"/>
                <a:gd name="connsiteX73" fmla="*/ 415442 w 609615"/>
                <a:gd name="connsiteY73" fmla="*/ 505743 h 510753"/>
                <a:gd name="connsiteX74" fmla="*/ 305807 w 609615"/>
                <a:gd name="connsiteY74" fmla="*/ 505743 h 510753"/>
                <a:gd name="connsiteX75" fmla="*/ 287554 w 609615"/>
                <a:gd name="connsiteY75" fmla="*/ 487516 h 510753"/>
                <a:gd name="connsiteX76" fmla="*/ 287554 w 609615"/>
                <a:gd name="connsiteY76" fmla="*/ 53792 h 510753"/>
                <a:gd name="connsiteX77" fmla="*/ 305807 w 609615"/>
                <a:gd name="connsiteY77" fmla="*/ 35565 h 510753"/>
                <a:gd name="connsiteX78" fmla="*/ 117102 w 609615"/>
                <a:gd name="connsiteY78" fmla="*/ 32037 h 510753"/>
                <a:gd name="connsiteX79" fmla="*/ 179890 w 609615"/>
                <a:gd name="connsiteY79" fmla="*/ 108676 h 510753"/>
                <a:gd name="connsiteX80" fmla="*/ 178262 w 609615"/>
                <a:gd name="connsiteY80" fmla="*/ 109373 h 510753"/>
                <a:gd name="connsiteX81" fmla="*/ 178262 w 609615"/>
                <a:gd name="connsiteY81" fmla="*/ 157679 h 510753"/>
                <a:gd name="connsiteX82" fmla="*/ 153379 w 609615"/>
                <a:gd name="connsiteY82" fmla="*/ 182412 h 510753"/>
                <a:gd name="connsiteX83" fmla="*/ 84313 w 609615"/>
                <a:gd name="connsiteY83" fmla="*/ 182412 h 510753"/>
                <a:gd name="connsiteX84" fmla="*/ 59430 w 609615"/>
                <a:gd name="connsiteY84" fmla="*/ 157562 h 510753"/>
                <a:gd name="connsiteX85" fmla="*/ 59430 w 609615"/>
                <a:gd name="connsiteY85" fmla="*/ 133642 h 510753"/>
                <a:gd name="connsiteX86" fmla="*/ 55593 w 609615"/>
                <a:gd name="connsiteY86" fmla="*/ 134803 h 510753"/>
                <a:gd name="connsiteX87" fmla="*/ 117102 w 609615"/>
                <a:gd name="connsiteY87" fmla="*/ 32037 h 510753"/>
                <a:gd name="connsiteX88" fmla="*/ 543107 w 609615"/>
                <a:gd name="connsiteY88" fmla="*/ 0 h 510753"/>
                <a:gd name="connsiteX89" fmla="*/ 599948 w 609615"/>
                <a:gd name="connsiteY89" fmla="*/ 56770 h 510753"/>
                <a:gd name="connsiteX90" fmla="*/ 543107 w 609615"/>
                <a:gd name="connsiteY90" fmla="*/ 113540 h 510753"/>
                <a:gd name="connsiteX91" fmla="*/ 486266 w 609615"/>
                <a:gd name="connsiteY91" fmla="*/ 56770 h 510753"/>
                <a:gd name="connsiteX92" fmla="*/ 543107 w 609615"/>
                <a:gd name="connsiteY92" fmla="*/ 0 h 51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9615" h="510753">
                  <a:moveTo>
                    <a:pt x="552739" y="397213"/>
                  </a:moveTo>
                  <a:cubicBezTo>
                    <a:pt x="584151" y="397213"/>
                    <a:pt x="609615" y="422630"/>
                    <a:pt x="609615" y="453983"/>
                  </a:cubicBezTo>
                  <a:cubicBezTo>
                    <a:pt x="609615" y="485336"/>
                    <a:pt x="584151" y="510753"/>
                    <a:pt x="552739" y="510753"/>
                  </a:cubicBezTo>
                  <a:cubicBezTo>
                    <a:pt x="521327" y="510753"/>
                    <a:pt x="495863" y="485336"/>
                    <a:pt x="495863" y="453983"/>
                  </a:cubicBezTo>
                  <a:cubicBezTo>
                    <a:pt x="495863" y="422630"/>
                    <a:pt x="521327" y="397213"/>
                    <a:pt x="552739" y="397213"/>
                  </a:cubicBezTo>
                  <a:close/>
                  <a:moveTo>
                    <a:pt x="547870" y="198571"/>
                  </a:moveTo>
                  <a:cubicBezTo>
                    <a:pt x="579282" y="198571"/>
                    <a:pt x="604746" y="223988"/>
                    <a:pt x="604746" y="255341"/>
                  </a:cubicBezTo>
                  <a:cubicBezTo>
                    <a:pt x="604746" y="286694"/>
                    <a:pt x="579282" y="312111"/>
                    <a:pt x="547870" y="312111"/>
                  </a:cubicBezTo>
                  <a:cubicBezTo>
                    <a:pt x="516458" y="312111"/>
                    <a:pt x="490994" y="286694"/>
                    <a:pt x="490994" y="255341"/>
                  </a:cubicBezTo>
                  <a:cubicBezTo>
                    <a:pt x="490994" y="223988"/>
                    <a:pt x="516458" y="198571"/>
                    <a:pt x="547870" y="198571"/>
                  </a:cubicBezTo>
                  <a:close/>
                  <a:moveTo>
                    <a:pt x="119644" y="191797"/>
                  </a:moveTo>
                  <a:lnTo>
                    <a:pt x="127891" y="196674"/>
                  </a:lnTo>
                  <a:lnTo>
                    <a:pt x="121502" y="203292"/>
                  </a:lnTo>
                  <a:lnTo>
                    <a:pt x="129982" y="212233"/>
                  </a:lnTo>
                  <a:lnTo>
                    <a:pt x="122664" y="226050"/>
                  </a:lnTo>
                  <a:cubicBezTo>
                    <a:pt x="120573" y="230114"/>
                    <a:pt x="117321" y="229998"/>
                    <a:pt x="115462" y="225702"/>
                  </a:cubicBezTo>
                  <a:lnTo>
                    <a:pt x="109306" y="211652"/>
                  </a:lnTo>
                  <a:lnTo>
                    <a:pt x="117669" y="203176"/>
                  </a:lnTo>
                  <a:lnTo>
                    <a:pt x="111513" y="196441"/>
                  </a:lnTo>
                  <a:close/>
                  <a:moveTo>
                    <a:pt x="88250" y="191374"/>
                  </a:moveTo>
                  <a:lnTo>
                    <a:pt x="111272" y="231774"/>
                  </a:lnTo>
                  <a:cubicBezTo>
                    <a:pt x="113597" y="235954"/>
                    <a:pt x="116620" y="238160"/>
                    <a:pt x="119760" y="238160"/>
                  </a:cubicBezTo>
                  <a:cubicBezTo>
                    <a:pt x="123015" y="238160"/>
                    <a:pt x="126038" y="235954"/>
                    <a:pt x="128364" y="231891"/>
                  </a:cubicBezTo>
                  <a:lnTo>
                    <a:pt x="152316" y="191490"/>
                  </a:lnTo>
                  <a:lnTo>
                    <a:pt x="195918" y="193812"/>
                  </a:lnTo>
                  <a:cubicBezTo>
                    <a:pt x="207894" y="194392"/>
                    <a:pt x="222195" y="199268"/>
                    <a:pt x="228241" y="204725"/>
                  </a:cubicBezTo>
                  <a:cubicBezTo>
                    <a:pt x="234520" y="210297"/>
                    <a:pt x="239287" y="224112"/>
                    <a:pt x="239287" y="236302"/>
                  </a:cubicBezTo>
                  <a:lnTo>
                    <a:pt x="239287" y="249653"/>
                  </a:lnTo>
                  <a:lnTo>
                    <a:pt x="183360" y="461987"/>
                  </a:lnTo>
                  <a:cubicBezTo>
                    <a:pt x="177663" y="483581"/>
                    <a:pt x="154874" y="501227"/>
                    <a:pt x="132433" y="501227"/>
                  </a:cubicBezTo>
                  <a:lnTo>
                    <a:pt x="122085" y="501227"/>
                  </a:lnTo>
                  <a:cubicBezTo>
                    <a:pt x="99645" y="501227"/>
                    <a:pt x="75925" y="483929"/>
                    <a:pt x="68949" y="462568"/>
                  </a:cubicBezTo>
                  <a:lnTo>
                    <a:pt x="0" y="249769"/>
                  </a:lnTo>
                  <a:lnTo>
                    <a:pt x="0" y="236302"/>
                  </a:lnTo>
                  <a:cubicBezTo>
                    <a:pt x="0" y="224112"/>
                    <a:pt x="4883" y="210297"/>
                    <a:pt x="11046" y="204725"/>
                  </a:cubicBezTo>
                  <a:cubicBezTo>
                    <a:pt x="17208" y="199268"/>
                    <a:pt x="31393" y="194509"/>
                    <a:pt x="43369" y="193812"/>
                  </a:cubicBezTo>
                  <a:close/>
                  <a:moveTo>
                    <a:pt x="138106" y="151894"/>
                  </a:moveTo>
                  <a:cubicBezTo>
                    <a:pt x="140196" y="151081"/>
                    <a:pt x="142635" y="152127"/>
                    <a:pt x="143448" y="154218"/>
                  </a:cubicBezTo>
                  <a:cubicBezTo>
                    <a:pt x="144377" y="156426"/>
                    <a:pt x="143332" y="158866"/>
                    <a:pt x="141125" y="159679"/>
                  </a:cubicBezTo>
                  <a:cubicBezTo>
                    <a:pt x="131950" y="163281"/>
                    <a:pt x="124286" y="164559"/>
                    <a:pt x="118014" y="164559"/>
                  </a:cubicBezTo>
                  <a:cubicBezTo>
                    <a:pt x="105239" y="164559"/>
                    <a:pt x="98620" y="159330"/>
                    <a:pt x="98271" y="158982"/>
                  </a:cubicBezTo>
                  <a:cubicBezTo>
                    <a:pt x="96529" y="157588"/>
                    <a:pt x="96181" y="154915"/>
                    <a:pt x="97691" y="153172"/>
                  </a:cubicBezTo>
                  <a:cubicBezTo>
                    <a:pt x="99084" y="151430"/>
                    <a:pt x="101639" y="151081"/>
                    <a:pt x="103497" y="152591"/>
                  </a:cubicBezTo>
                  <a:cubicBezTo>
                    <a:pt x="103962" y="152940"/>
                    <a:pt x="114995" y="161073"/>
                    <a:pt x="138106" y="151894"/>
                  </a:cubicBezTo>
                  <a:close/>
                  <a:moveTo>
                    <a:pt x="139648" y="119739"/>
                  </a:moveTo>
                  <a:cubicBezTo>
                    <a:pt x="147918" y="120435"/>
                    <a:pt x="149316" y="134921"/>
                    <a:pt x="149316" y="134921"/>
                  </a:cubicBezTo>
                  <a:lnTo>
                    <a:pt x="129981" y="134921"/>
                  </a:lnTo>
                  <a:cubicBezTo>
                    <a:pt x="129981" y="134921"/>
                    <a:pt x="131379" y="119044"/>
                    <a:pt x="139648" y="119739"/>
                  </a:cubicBezTo>
                  <a:close/>
                  <a:moveTo>
                    <a:pt x="91170" y="119739"/>
                  </a:moveTo>
                  <a:cubicBezTo>
                    <a:pt x="99440" y="120435"/>
                    <a:pt x="100838" y="134921"/>
                    <a:pt x="100838" y="134921"/>
                  </a:cubicBezTo>
                  <a:lnTo>
                    <a:pt x="81503" y="134921"/>
                  </a:lnTo>
                  <a:cubicBezTo>
                    <a:pt x="81503" y="134921"/>
                    <a:pt x="82901" y="119044"/>
                    <a:pt x="91170" y="119739"/>
                  </a:cubicBezTo>
                  <a:close/>
                  <a:moveTo>
                    <a:pt x="95591" y="95554"/>
                  </a:moveTo>
                  <a:cubicBezTo>
                    <a:pt x="92685" y="103451"/>
                    <a:pt x="84429" y="120752"/>
                    <a:pt x="67686" y="130042"/>
                  </a:cubicBezTo>
                  <a:lnTo>
                    <a:pt x="67686" y="157679"/>
                  </a:lnTo>
                  <a:cubicBezTo>
                    <a:pt x="67686" y="166736"/>
                    <a:pt x="75127" y="174168"/>
                    <a:pt x="84313" y="174168"/>
                  </a:cubicBezTo>
                  <a:lnTo>
                    <a:pt x="153379" y="174168"/>
                  </a:lnTo>
                  <a:cubicBezTo>
                    <a:pt x="162449" y="174168"/>
                    <a:pt x="169890" y="166736"/>
                    <a:pt x="169890" y="157562"/>
                  </a:cubicBezTo>
                  <a:lnTo>
                    <a:pt x="169890" y="112043"/>
                  </a:lnTo>
                  <a:cubicBezTo>
                    <a:pt x="153961" y="116340"/>
                    <a:pt x="122102" y="120752"/>
                    <a:pt x="100359" y="95554"/>
                  </a:cubicBezTo>
                  <a:close/>
                  <a:moveTo>
                    <a:pt x="305807" y="35565"/>
                  </a:moveTo>
                  <a:lnTo>
                    <a:pt x="415442" y="35565"/>
                  </a:lnTo>
                  <a:cubicBezTo>
                    <a:pt x="425557" y="35565"/>
                    <a:pt x="433695" y="43692"/>
                    <a:pt x="433695" y="53792"/>
                  </a:cubicBezTo>
                  <a:cubicBezTo>
                    <a:pt x="433695" y="63892"/>
                    <a:pt x="425557" y="72018"/>
                    <a:pt x="415442" y="72018"/>
                  </a:cubicBezTo>
                  <a:lnTo>
                    <a:pt x="324060" y="72018"/>
                  </a:lnTo>
                  <a:lnTo>
                    <a:pt x="324060" y="237103"/>
                  </a:lnTo>
                  <a:lnTo>
                    <a:pt x="415442" y="237103"/>
                  </a:lnTo>
                  <a:cubicBezTo>
                    <a:pt x="425557" y="237103"/>
                    <a:pt x="433695" y="245346"/>
                    <a:pt x="433695" y="255330"/>
                  </a:cubicBezTo>
                  <a:cubicBezTo>
                    <a:pt x="433695" y="265430"/>
                    <a:pt x="425557" y="273556"/>
                    <a:pt x="415442" y="273556"/>
                  </a:cubicBezTo>
                  <a:lnTo>
                    <a:pt x="324060" y="273556"/>
                  </a:lnTo>
                  <a:lnTo>
                    <a:pt x="324060" y="469290"/>
                  </a:lnTo>
                  <a:lnTo>
                    <a:pt x="415442" y="469290"/>
                  </a:lnTo>
                  <a:cubicBezTo>
                    <a:pt x="425557" y="469290"/>
                    <a:pt x="433695" y="477416"/>
                    <a:pt x="433695" y="487516"/>
                  </a:cubicBezTo>
                  <a:cubicBezTo>
                    <a:pt x="433695" y="497617"/>
                    <a:pt x="425557" y="505743"/>
                    <a:pt x="415442" y="505743"/>
                  </a:cubicBezTo>
                  <a:lnTo>
                    <a:pt x="305807" y="505743"/>
                  </a:lnTo>
                  <a:cubicBezTo>
                    <a:pt x="295692" y="505743"/>
                    <a:pt x="287554" y="497617"/>
                    <a:pt x="287554" y="487516"/>
                  </a:cubicBezTo>
                  <a:lnTo>
                    <a:pt x="287554" y="53792"/>
                  </a:lnTo>
                  <a:cubicBezTo>
                    <a:pt x="287554" y="43692"/>
                    <a:pt x="295692" y="35565"/>
                    <a:pt x="305807" y="35565"/>
                  </a:cubicBezTo>
                  <a:close/>
                  <a:moveTo>
                    <a:pt x="117102" y="32037"/>
                  </a:moveTo>
                  <a:cubicBezTo>
                    <a:pt x="195819" y="32037"/>
                    <a:pt x="179890" y="108676"/>
                    <a:pt x="179890" y="108676"/>
                  </a:cubicBezTo>
                  <a:cubicBezTo>
                    <a:pt x="179890" y="108676"/>
                    <a:pt x="179308" y="108908"/>
                    <a:pt x="178262" y="109373"/>
                  </a:cubicBezTo>
                  <a:lnTo>
                    <a:pt x="178262" y="157679"/>
                  </a:lnTo>
                  <a:cubicBezTo>
                    <a:pt x="178262" y="171381"/>
                    <a:pt x="167099" y="182412"/>
                    <a:pt x="153379" y="182412"/>
                  </a:cubicBezTo>
                  <a:lnTo>
                    <a:pt x="84313" y="182412"/>
                  </a:lnTo>
                  <a:cubicBezTo>
                    <a:pt x="70593" y="182412"/>
                    <a:pt x="59430" y="171265"/>
                    <a:pt x="59430" y="157562"/>
                  </a:cubicBezTo>
                  <a:lnTo>
                    <a:pt x="59430" y="133642"/>
                  </a:lnTo>
                  <a:cubicBezTo>
                    <a:pt x="58151" y="134106"/>
                    <a:pt x="56872" y="134571"/>
                    <a:pt x="55593" y="134803"/>
                  </a:cubicBezTo>
                  <a:cubicBezTo>
                    <a:pt x="55593" y="134803"/>
                    <a:pt x="34083" y="32153"/>
                    <a:pt x="117102" y="32037"/>
                  </a:cubicBezTo>
                  <a:close/>
                  <a:moveTo>
                    <a:pt x="543107" y="0"/>
                  </a:moveTo>
                  <a:cubicBezTo>
                    <a:pt x="574499" y="0"/>
                    <a:pt x="599948" y="25417"/>
                    <a:pt x="599948" y="56770"/>
                  </a:cubicBezTo>
                  <a:cubicBezTo>
                    <a:pt x="599948" y="88123"/>
                    <a:pt x="574499" y="113540"/>
                    <a:pt x="543107" y="113540"/>
                  </a:cubicBezTo>
                  <a:cubicBezTo>
                    <a:pt x="511715" y="113540"/>
                    <a:pt x="486266" y="88123"/>
                    <a:pt x="486266" y="56770"/>
                  </a:cubicBezTo>
                  <a:cubicBezTo>
                    <a:pt x="486266" y="25417"/>
                    <a:pt x="511715" y="0"/>
                    <a:pt x="5431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025911" y="5911928"/>
            <a:ext cx="398114" cy="398258"/>
            <a:chOff x="9777387" y="5910559"/>
            <a:chExt cx="398166" cy="398166"/>
          </a:xfrm>
        </p:grpSpPr>
        <p:sp>
          <p:nvSpPr>
            <p:cNvPr id="45" name="椭圆 44"/>
            <p:cNvSpPr/>
            <p:nvPr/>
          </p:nvSpPr>
          <p:spPr>
            <a:xfrm>
              <a:off x="9777387" y="5910559"/>
              <a:ext cx="398166" cy="39816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26"/>
            <p:cNvSpPr/>
            <p:nvPr/>
          </p:nvSpPr>
          <p:spPr>
            <a:xfrm>
              <a:off x="9901713" y="6034994"/>
              <a:ext cx="149513" cy="149293"/>
            </a:xfrm>
            <a:custGeom>
              <a:avLst/>
              <a:gdLst>
                <a:gd name="T0" fmla="*/ 218 w 436"/>
                <a:gd name="T1" fmla="*/ 0 h 436"/>
                <a:gd name="T2" fmla="*/ 0 w 436"/>
                <a:gd name="T3" fmla="*/ 218 h 436"/>
                <a:gd name="T4" fmla="*/ 218 w 436"/>
                <a:gd name="T5" fmla="*/ 436 h 436"/>
                <a:gd name="T6" fmla="*/ 231 w 436"/>
                <a:gd name="T7" fmla="*/ 422 h 436"/>
                <a:gd name="T8" fmla="*/ 218 w 436"/>
                <a:gd name="T9" fmla="*/ 409 h 436"/>
                <a:gd name="T10" fmla="*/ 27 w 436"/>
                <a:gd name="T11" fmla="*/ 218 h 436"/>
                <a:gd name="T12" fmla="*/ 218 w 436"/>
                <a:gd name="T13" fmla="*/ 27 h 436"/>
                <a:gd name="T14" fmla="*/ 409 w 436"/>
                <a:gd name="T15" fmla="*/ 218 h 436"/>
                <a:gd name="T16" fmla="*/ 352 w 436"/>
                <a:gd name="T17" fmla="*/ 324 h 436"/>
                <a:gd name="T18" fmla="*/ 312 w 436"/>
                <a:gd name="T19" fmla="*/ 334 h 436"/>
                <a:gd name="T20" fmla="*/ 334 w 436"/>
                <a:gd name="T21" fmla="*/ 314 h 436"/>
                <a:gd name="T22" fmla="*/ 337 w 436"/>
                <a:gd name="T23" fmla="*/ 309 h 436"/>
                <a:gd name="T24" fmla="*/ 344 w 436"/>
                <a:gd name="T25" fmla="*/ 275 h 436"/>
                <a:gd name="T26" fmla="*/ 276 w 436"/>
                <a:gd name="T27" fmla="*/ 251 h 436"/>
                <a:gd name="T28" fmla="*/ 267 w 436"/>
                <a:gd name="T29" fmla="*/ 284 h 436"/>
                <a:gd name="T30" fmla="*/ 249 w 436"/>
                <a:gd name="T31" fmla="*/ 282 h 436"/>
                <a:gd name="T32" fmla="*/ 203 w 436"/>
                <a:gd name="T33" fmla="*/ 236 h 436"/>
                <a:gd name="T34" fmla="*/ 203 w 436"/>
                <a:gd name="T35" fmla="*/ 235 h 436"/>
                <a:gd name="T36" fmla="*/ 201 w 436"/>
                <a:gd name="T37" fmla="*/ 234 h 436"/>
                <a:gd name="T38" fmla="*/ 200 w 436"/>
                <a:gd name="T39" fmla="*/ 233 h 436"/>
                <a:gd name="T40" fmla="*/ 200 w 436"/>
                <a:gd name="T41" fmla="*/ 233 h 436"/>
                <a:gd name="T42" fmla="*/ 154 w 436"/>
                <a:gd name="T43" fmla="*/ 187 h 436"/>
                <a:gd name="T44" fmla="*/ 152 w 436"/>
                <a:gd name="T45" fmla="*/ 169 h 436"/>
                <a:gd name="T46" fmla="*/ 185 w 436"/>
                <a:gd name="T47" fmla="*/ 159 h 436"/>
                <a:gd name="T48" fmla="*/ 160 w 436"/>
                <a:gd name="T49" fmla="*/ 92 h 436"/>
                <a:gd name="T50" fmla="*/ 127 w 436"/>
                <a:gd name="T51" fmla="*/ 99 h 436"/>
                <a:gd name="T52" fmla="*/ 122 w 436"/>
                <a:gd name="T53" fmla="*/ 102 h 436"/>
                <a:gd name="T54" fmla="*/ 116 w 436"/>
                <a:gd name="T55" fmla="*/ 226 h 436"/>
                <a:gd name="T56" fmla="*/ 160 w 436"/>
                <a:gd name="T57" fmla="*/ 274 h 436"/>
                <a:gd name="T58" fmla="*/ 159 w 436"/>
                <a:gd name="T59" fmla="*/ 274 h 436"/>
                <a:gd name="T60" fmla="*/ 161 w 436"/>
                <a:gd name="T61" fmla="*/ 275 h 436"/>
                <a:gd name="T62" fmla="*/ 162 w 436"/>
                <a:gd name="T63" fmla="*/ 276 h 436"/>
                <a:gd name="T64" fmla="*/ 162 w 436"/>
                <a:gd name="T65" fmla="*/ 276 h 436"/>
                <a:gd name="T66" fmla="*/ 226 w 436"/>
                <a:gd name="T67" fmla="*/ 333 h 436"/>
                <a:gd name="T68" fmla="*/ 365 w 436"/>
                <a:gd name="T69" fmla="*/ 347 h 436"/>
                <a:gd name="T70" fmla="*/ 436 w 436"/>
                <a:gd name="T71" fmla="*/ 218 h 436"/>
                <a:gd name="T72" fmla="*/ 218 w 436"/>
                <a:gd name="T73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436">
                  <a:moveTo>
                    <a:pt x="218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38"/>
                    <a:pt x="98" y="436"/>
                    <a:pt x="218" y="436"/>
                  </a:cubicBezTo>
                  <a:cubicBezTo>
                    <a:pt x="225" y="436"/>
                    <a:pt x="231" y="430"/>
                    <a:pt x="231" y="422"/>
                  </a:cubicBezTo>
                  <a:cubicBezTo>
                    <a:pt x="231" y="415"/>
                    <a:pt x="225" y="409"/>
                    <a:pt x="218" y="409"/>
                  </a:cubicBezTo>
                  <a:cubicBezTo>
                    <a:pt x="112" y="409"/>
                    <a:pt x="27" y="323"/>
                    <a:pt x="27" y="218"/>
                  </a:cubicBezTo>
                  <a:cubicBezTo>
                    <a:pt x="27" y="113"/>
                    <a:pt x="112" y="27"/>
                    <a:pt x="218" y="27"/>
                  </a:cubicBezTo>
                  <a:cubicBezTo>
                    <a:pt x="323" y="27"/>
                    <a:pt x="409" y="113"/>
                    <a:pt x="409" y="218"/>
                  </a:cubicBezTo>
                  <a:cubicBezTo>
                    <a:pt x="409" y="262"/>
                    <a:pt x="385" y="305"/>
                    <a:pt x="352" y="324"/>
                  </a:cubicBezTo>
                  <a:cubicBezTo>
                    <a:pt x="340" y="331"/>
                    <a:pt x="326" y="334"/>
                    <a:pt x="312" y="334"/>
                  </a:cubicBezTo>
                  <a:cubicBezTo>
                    <a:pt x="321" y="329"/>
                    <a:pt x="328" y="322"/>
                    <a:pt x="334" y="314"/>
                  </a:cubicBezTo>
                  <a:cubicBezTo>
                    <a:pt x="335" y="312"/>
                    <a:pt x="336" y="311"/>
                    <a:pt x="337" y="309"/>
                  </a:cubicBezTo>
                  <a:cubicBezTo>
                    <a:pt x="341" y="298"/>
                    <a:pt x="341" y="286"/>
                    <a:pt x="344" y="275"/>
                  </a:cubicBezTo>
                  <a:cubicBezTo>
                    <a:pt x="347" y="261"/>
                    <a:pt x="282" y="233"/>
                    <a:pt x="276" y="251"/>
                  </a:cubicBezTo>
                  <a:cubicBezTo>
                    <a:pt x="274" y="258"/>
                    <a:pt x="271" y="278"/>
                    <a:pt x="267" y="284"/>
                  </a:cubicBezTo>
                  <a:cubicBezTo>
                    <a:pt x="263" y="289"/>
                    <a:pt x="254" y="286"/>
                    <a:pt x="249" y="282"/>
                  </a:cubicBezTo>
                  <a:cubicBezTo>
                    <a:pt x="234" y="269"/>
                    <a:pt x="217" y="250"/>
                    <a:pt x="203" y="236"/>
                  </a:cubicBezTo>
                  <a:lnTo>
                    <a:pt x="203" y="235"/>
                  </a:lnTo>
                  <a:cubicBezTo>
                    <a:pt x="202" y="235"/>
                    <a:pt x="202" y="235"/>
                    <a:pt x="201" y="234"/>
                  </a:cubicBezTo>
                  <a:cubicBezTo>
                    <a:pt x="201" y="234"/>
                    <a:pt x="200" y="233"/>
                    <a:pt x="200" y="233"/>
                  </a:cubicBezTo>
                  <a:lnTo>
                    <a:pt x="200" y="233"/>
                  </a:lnTo>
                  <a:cubicBezTo>
                    <a:pt x="185" y="218"/>
                    <a:pt x="167" y="202"/>
                    <a:pt x="154" y="187"/>
                  </a:cubicBezTo>
                  <a:cubicBezTo>
                    <a:pt x="149" y="181"/>
                    <a:pt x="147" y="172"/>
                    <a:pt x="152" y="169"/>
                  </a:cubicBezTo>
                  <a:cubicBezTo>
                    <a:pt x="157" y="164"/>
                    <a:pt x="178" y="161"/>
                    <a:pt x="185" y="159"/>
                  </a:cubicBezTo>
                  <a:cubicBezTo>
                    <a:pt x="202" y="154"/>
                    <a:pt x="175" y="88"/>
                    <a:pt x="160" y="92"/>
                  </a:cubicBezTo>
                  <a:cubicBezTo>
                    <a:pt x="149" y="94"/>
                    <a:pt x="137" y="95"/>
                    <a:pt x="127" y="99"/>
                  </a:cubicBezTo>
                  <a:cubicBezTo>
                    <a:pt x="125" y="100"/>
                    <a:pt x="124" y="101"/>
                    <a:pt x="122" y="102"/>
                  </a:cubicBezTo>
                  <a:cubicBezTo>
                    <a:pt x="85" y="126"/>
                    <a:pt x="80" y="183"/>
                    <a:pt x="116" y="226"/>
                  </a:cubicBezTo>
                  <a:cubicBezTo>
                    <a:pt x="130" y="242"/>
                    <a:pt x="145" y="258"/>
                    <a:pt x="160" y="274"/>
                  </a:cubicBezTo>
                  <a:lnTo>
                    <a:pt x="159" y="274"/>
                  </a:lnTo>
                  <a:cubicBezTo>
                    <a:pt x="160" y="274"/>
                    <a:pt x="160" y="274"/>
                    <a:pt x="161" y="275"/>
                  </a:cubicBezTo>
                  <a:cubicBezTo>
                    <a:pt x="161" y="275"/>
                    <a:pt x="161" y="276"/>
                    <a:pt x="162" y="276"/>
                  </a:cubicBezTo>
                  <a:lnTo>
                    <a:pt x="162" y="276"/>
                  </a:lnTo>
                  <a:cubicBezTo>
                    <a:pt x="177" y="291"/>
                    <a:pt x="196" y="313"/>
                    <a:pt x="226" y="333"/>
                  </a:cubicBezTo>
                  <a:cubicBezTo>
                    <a:pt x="288" y="375"/>
                    <a:pt x="336" y="363"/>
                    <a:pt x="365" y="347"/>
                  </a:cubicBezTo>
                  <a:cubicBezTo>
                    <a:pt x="414" y="321"/>
                    <a:pt x="436" y="263"/>
                    <a:pt x="436" y="218"/>
                  </a:cubicBezTo>
                  <a:cubicBezTo>
                    <a:pt x="436" y="98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42678" y="1930560"/>
            <a:ext cx="5572307" cy="1621894"/>
            <a:chOff x="1194484" y="498769"/>
            <a:chExt cx="5573032" cy="1621519"/>
          </a:xfrm>
        </p:grpSpPr>
        <p:sp>
          <p:nvSpPr>
            <p:cNvPr id="36" name="文本框 35"/>
            <p:cNvSpPr txBox="1"/>
            <p:nvPr/>
          </p:nvSpPr>
          <p:spPr>
            <a:xfrm>
              <a:off x="1354224" y="550991"/>
              <a:ext cx="5186276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9600" dirty="0">
                  <a:pattFill prst="dkDnDiag">
                    <a:fgClr>
                      <a:srgbClr val="09CDCD"/>
                    </a:fgClr>
                    <a:bgClr>
                      <a:srgbClr val="DEF4F0"/>
                    </a:bgClr>
                  </a:patt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THANKS </a:t>
              </a:r>
              <a:endParaRPr lang="zh-CN" altLang="en-US" sz="9600" dirty="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94484" y="498769"/>
              <a:ext cx="5573032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96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THANKS </a:t>
              </a:r>
              <a:endParaRPr lang="zh-CN" altLang="en-US" sz="96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CDD52E89-FBFE-4DAC-B1E3-932F804D5622}"/>
              </a:ext>
            </a:extLst>
          </p:cNvPr>
          <p:cNvSpPr/>
          <p:nvPr/>
        </p:nvSpPr>
        <p:spPr>
          <a:xfrm>
            <a:off x="622598" y="43723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</a:p>
        </p:txBody>
      </p:sp>
      <p:sp>
        <p:nvSpPr>
          <p:cNvPr id="4" name="TextBox 3">
            <a:hlinkClick r:id="rId5"/>
            <a:extLst>
              <a:ext uri="{FF2B5EF4-FFF2-40B4-BE49-F238E27FC236}">
                <a16:creationId xmlns:a16="http://schemas.microsoft.com/office/drawing/2014/main" id="{4F3F726F-C156-DC6B-1BB9-1DABFC51A54A}"/>
              </a:ext>
            </a:extLst>
          </p:cNvPr>
          <p:cNvSpPr txBox="1"/>
          <p:nvPr/>
        </p:nvSpPr>
        <p:spPr>
          <a:xfrm>
            <a:off x="6458887" y="659333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/>
          <p:nvPr/>
        </p:nvSpPr>
        <p:spPr bwMode="auto">
          <a:xfrm>
            <a:off x="2" y="0"/>
            <a:ext cx="4328727" cy="4471765"/>
          </a:xfrm>
          <a:custGeom>
            <a:avLst/>
            <a:gdLst>
              <a:gd name="connsiteX0" fmla="*/ 0 w 4329291"/>
              <a:gd name="connsiteY0" fmla="*/ 0 h 4470730"/>
              <a:gd name="connsiteX1" fmla="*/ 1483345 w 4329291"/>
              <a:gd name="connsiteY1" fmla="*/ 0 h 4470730"/>
              <a:gd name="connsiteX2" fmla="*/ 1629864 w 4329291"/>
              <a:gd name="connsiteY2" fmla="*/ 288762 h 4470730"/>
              <a:gd name="connsiteX3" fmla="*/ 4045645 w 4329291"/>
              <a:gd name="connsiteY3" fmla="*/ 3068423 h 4470730"/>
              <a:gd name="connsiteX4" fmla="*/ 4329291 w 4329291"/>
              <a:gd name="connsiteY4" fmla="*/ 3248305 h 4470730"/>
              <a:gd name="connsiteX5" fmla="*/ 46555 w 4329291"/>
              <a:gd name="connsiteY5" fmla="*/ 3948034 h 4470730"/>
              <a:gd name="connsiteX6" fmla="*/ 0 w 4329291"/>
              <a:gd name="connsiteY6" fmla="*/ 3890797 h 447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9291" h="4470730">
                <a:moveTo>
                  <a:pt x="0" y="0"/>
                </a:moveTo>
                <a:lnTo>
                  <a:pt x="1483345" y="0"/>
                </a:lnTo>
                <a:lnTo>
                  <a:pt x="1629864" y="288762"/>
                </a:lnTo>
                <a:cubicBezTo>
                  <a:pt x="2226059" y="1388312"/>
                  <a:pt x="3009592" y="2321867"/>
                  <a:pt x="4045645" y="3068423"/>
                </a:cubicBezTo>
                <a:cubicBezTo>
                  <a:pt x="4141292" y="3136085"/>
                  <a:pt x="4235292" y="3195496"/>
                  <a:pt x="4329291" y="3248305"/>
                </a:cubicBezTo>
                <a:cubicBezTo>
                  <a:pt x="2841794" y="3852316"/>
                  <a:pt x="1184440" y="5217116"/>
                  <a:pt x="46555" y="3948034"/>
                </a:cubicBezTo>
                <a:lnTo>
                  <a:pt x="0" y="3890797"/>
                </a:ln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" y="0"/>
            <a:ext cx="12190412" cy="685958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任意多边形: 形状 26"/>
          <p:cNvSpPr/>
          <p:nvPr/>
        </p:nvSpPr>
        <p:spPr bwMode="auto">
          <a:xfrm>
            <a:off x="9108800" y="3093628"/>
            <a:ext cx="3081613" cy="2826402"/>
          </a:xfrm>
          <a:custGeom>
            <a:avLst/>
            <a:gdLst>
              <a:gd name="connsiteX0" fmla="*/ 1859086 w 3082014"/>
              <a:gd name="connsiteY0" fmla="*/ 166 h 2825748"/>
              <a:gd name="connsiteX1" fmla="*/ 2994827 w 3082014"/>
              <a:gd name="connsiteY1" fmla="*/ 392278 h 2825748"/>
              <a:gd name="connsiteX2" fmla="*/ 3082014 w 3082014"/>
              <a:gd name="connsiteY2" fmla="*/ 478705 h 2825748"/>
              <a:gd name="connsiteX3" fmla="*/ 3082014 w 3082014"/>
              <a:gd name="connsiteY3" fmla="*/ 2825748 h 2825748"/>
              <a:gd name="connsiteX4" fmla="*/ 2925242 w 3082014"/>
              <a:gd name="connsiteY4" fmla="*/ 2743588 h 2825748"/>
              <a:gd name="connsiteX5" fmla="*/ 1564938 w 3082014"/>
              <a:gd name="connsiteY5" fmla="*/ 2479414 h 2825748"/>
              <a:gd name="connsiteX6" fmla="*/ 244058 w 3082014"/>
              <a:gd name="connsiteY6" fmla="*/ 784074 h 2825748"/>
              <a:gd name="connsiteX7" fmla="*/ 0 w 3082014"/>
              <a:gd name="connsiteY7" fmla="*/ 392842 h 2825748"/>
              <a:gd name="connsiteX8" fmla="*/ 1859086 w 3082014"/>
              <a:gd name="connsiteY8" fmla="*/ 166 h 282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2014" h="2825748">
                <a:moveTo>
                  <a:pt x="1859086" y="166"/>
                </a:moveTo>
                <a:cubicBezTo>
                  <a:pt x="2286858" y="4963"/>
                  <a:pt x="2674627" y="114804"/>
                  <a:pt x="2994827" y="392278"/>
                </a:cubicBezTo>
                <a:lnTo>
                  <a:pt x="3082014" y="478705"/>
                </a:lnTo>
                <a:lnTo>
                  <a:pt x="3082014" y="2825748"/>
                </a:lnTo>
                <a:lnTo>
                  <a:pt x="2925242" y="2743588"/>
                </a:lnTo>
                <a:cubicBezTo>
                  <a:pt x="2526535" y="2578460"/>
                  <a:pt x="2059650" y="2618079"/>
                  <a:pt x="1564938" y="2479414"/>
                </a:cubicBezTo>
                <a:cubicBezTo>
                  <a:pt x="700842" y="2236751"/>
                  <a:pt x="613443" y="1482350"/>
                  <a:pt x="244058" y="784074"/>
                </a:cubicBezTo>
                <a:cubicBezTo>
                  <a:pt x="171500" y="648711"/>
                  <a:pt x="90697" y="516650"/>
                  <a:pt x="0" y="392842"/>
                </a:cubicBezTo>
                <a:cubicBezTo>
                  <a:pt x="647248" y="174115"/>
                  <a:pt x="1288725" y="-6231"/>
                  <a:pt x="1859086" y="166"/>
                </a:cubicBezTo>
                <a:close/>
              </a:path>
            </a:pathLst>
          </a:custGeom>
          <a:blipFill>
            <a:blip r:embed="rId5" cstate="screen">
              <a:grayscl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34001" y="4022014"/>
            <a:ext cx="5077497" cy="1457086"/>
            <a:chOff x="2434318" y="4021081"/>
            <a:chExt cx="5078158" cy="1456748"/>
          </a:xfrm>
        </p:grpSpPr>
        <p:sp>
          <p:nvSpPr>
            <p:cNvPr id="31" name="文本框 30"/>
            <p:cNvSpPr txBox="1"/>
            <p:nvPr/>
          </p:nvSpPr>
          <p:spPr>
            <a:xfrm>
              <a:off x="2472418" y="4066996"/>
              <a:ext cx="4760232" cy="923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>
                  <a:pattFill prst="dkDnDiag">
                    <a:fgClr>
                      <a:srgbClr val="09CDCD"/>
                    </a:fgClr>
                    <a:bgClr>
                      <a:srgbClr val="DEF4F0"/>
                    </a:bgClr>
                  </a:patt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defTabSz="457200"/>
              <a:r>
                <a:rPr lang="en-US" altLang="zh-CN" sz="54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Add title text</a:t>
              </a:r>
              <a:endParaRPr lang="zh-CN" altLang="en-US" sz="5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34318" y="4021081"/>
              <a:ext cx="5078158" cy="1456748"/>
              <a:chOff x="2434318" y="4021081"/>
              <a:chExt cx="5078158" cy="1456748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2434318" y="4021081"/>
                <a:ext cx="4760232" cy="923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altLang="zh-CN" sz="54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54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>
                <a:off x="2907595" y="5200894"/>
                <a:ext cx="4604881" cy="27693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defRPr/>
                </a:pPr>
                <a:r>
                  <a:rPr lang="en-US" altLang="zh-CN" sz="12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7577741" y="269248"/>
            <a:ext cx="3593630" cy="255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CN" sz="8000" b="1" i="1" dirty="0">
                <a:gradFill>
                  <a:gsLst>
                    <a:gs pos="0">
                      <a:srgbClr val="09CDCD"/>
                    </a:gs>
                    <a:gs pos="100000">
                      <a:srgbClr val="026998"/>
                    </a:gs>
                  </a:gsLst>
                  <a:lin ang="5400000" scaled="1"/>
                </a:gradFill>
                <a:cs typeface="+mn-ea"/>
                <a:sym typeface="+mn-lt"/>
              </a:rPr>
              <a:t>PART 01</a:t>
            </a:r>
            <a:endParaRPr lang="zh-CN" altLang="en-US" sz="8000" b="1" i="1" dirty="0">
              <a:gradFill>
                <a:gsLst>
                  <a:gs pos="0">
                    <a:srgbClr val="09CDCD"/>
                  </a:gs>
                  <a:gs pos="100000">
                    <a:srgbClr val="02699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603986" y="321655"/>
            <a:ext cx="4759612" cy="83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5891" y="296249"/>
            <a:ext cx="4759612" cy="83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4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48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 bwMode="auto">
          <a:xfrm rot="4252438">
            <a:off x="2585932" y="544198"/>
            <a:ext cx="9124774" cy="5673212"/>
          </a:xfrm>
          <a:custGeom>
            <a:avLst/>
            <a:gdLst>
              <a:gd name="connsiteX0" fmla="*/ 0 w 9122662"/>
              <a:gd name="connsiteY0" fmla="*/ 5673951 h 5673951"/>
              <a:gd name="connsiteX1" fmla="*/ 915860 w 9122662"/>
              <a:gd name="connsiteY1" fmla="*/ 3032986 h 5673951"/>
              <a:gd name="connsiteX2" fmla="*/ 1028246 w 9122662"/>
              <a:gd name="connsiteY2" fmla="*/ 3089819 h 5673951"/>
              <a:gd name="connsiteX3" fmla="*/ 3222699 w 9122662"/>
              <a:gd name="connsiteY3" fmla="*/ 3717532 h 5673951"/>
              <a:gd name="connsiteX4" fmla="*/ 5101962 w 9122662"/>
              <a:gd name="connsiteY4" fmla="*/ 1444594 h 5673951"/>
              <a:gd name="connsiteX5" fmla="*/ 7031972 w 9122662"/>
              <a:gd name="connsiteY5" fmla="*/ 2500 h 5673951"/>
              <a:gd name="connsiteX6" fmla="*/ 8222063 w 9122662"/>
              <a:gd name="connsiteY6" fmla="*/ 248311 h 5673951"/>
              <a:gd name="connsiteX7" fmla="*/ 9093632 w 9122662"/>
              <a:gd name="connsiteY7" fmla="*/ 305488 h 5673951"/>
              <a:gd name="connsiteX8" fmla="*/ 9122662 w 9122662"/>
              <a:gd name="connsiteY8" fmla="*/ 298986 h 5673951"/>
              <a:gd name="connsiteX9" fmla="*/ 8879407 w 9122662"/>
              <a:gd name="connsiteY9" fmla="*/ 1000433 h 5673951"/>
              <a:gd name="connsiteX10" fmla="*/ 8713662 w 9122662"/>
              <a:gd name="connsiteY10" fmla="*/ 1026251 h 5673951"/>
              <a:gd name="connsiteX11" fmla="*/ 8462700 w 9122662"/>
              <a:gd name="connsiteY11" fmla="*/ 1084071 h 5673951"/>
              <a:gd name="connsiteX12" fmla="*/ 7107274 w 9122662"/>
              <a:gd name="connsiteY12" fmla="*/ 2822777 h 5673951"/>
              <a:gd name="connsiteX13" fmla="*/ 5674908 w 9122662"/>
              <a:gd name="connsiteY13" fmla="*/ 4115746 h 5673951"/>
              <a:gd name="connsiteX14" fmla="*/ 4504462 w 9122662"/>
              <a:gd name="connsiteY14" fmla="*/ 4137049 h 5673951"/>
              <a:gd name="connsiteX15" fmla="*/ 930915 w 9122662"/>
              <a:gd name="connsiteY15" fmla="*/ 4766327 h 5673951"/>
              <a:gd name="connsiteX16" fmla="*/ 20468 w 9122662"/>
              <a:gd name="connsiteY16" fmla="*/ 5647562 h 56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2662" h="5673951">
                <a:moveTo>
                  <a:pt x="0" y="5673951"/>
                </a:moveTo>
                <a:lnTo>
                  <a:pt x="915860" y="3032986"/>
                </a:lnTo>
                <a:lnTo>
                  <a:pt x="1028246" y="3089819"/>
                </a:lnTo>
                <a:cubicBezTo>
                  <a:pt x="1800361" y="3478172"/>
                  <a:pt x="2560333" y="3826917"/>
                  <a:pt x="3222699" y="3717532"/>
                </a:cubicBezTo>
                <a:cubicBezTo>
                  <a:pt x="4268735" y="3543825"/>
                  <a:pt x="4733640" y="2295102"/>
                  <a:pt x="5101962" y="1444594"/>
                </a:cubicBezTo>
                <a:cubicBezTo>
                  <a:pt x="5597970" y="299112"/>
                  <a:pt x="6445930" y="35274"/>
                  <a:pt x="7031972" y="2500"/>
                </a:cubicBezTo>
                <a:cubicBezTo>
                  <a:pt x="7475596" y="-22082"/>
                  <a:pt x="7804631" y="140154"/>
                  <a:pt x="8222063" y="248311"/>
                </a:cubicBezTo>
                <a:cubicBezTo>
                  <a:pt x="8562966" y="335984"/>
                  <a:pt x="8851076" y="345510"/>
                  <a:pt x="9093632" y="305488"/>
                </a:cubicBezTo>
                <a:lnTo>
                  <a:pt x="9122662" y="298986"/>
                </a:lnTo>
                <a:lnTo>
                  <a:pt x="8879407" y="1000433"/>
                </a:lnTo>
                <a:lnTo>
                  <a:pt x="8713662" y="1026251"/>
                </a:lnTo>
                <a:cubicBezTo>
                  <a:pt x="8630927" y="1041643"/>
                  <a:pt x="8547210" y="1060309"/>
                  <a:pt x="8462700" y="1084071"/>
                </a:cubicBezTo>
                <a:cubicBezTo>
                  <a:pt x="7575452" y="1331521"/>
                  <a:pt x="7485418" y="2106646"/>
                  <a:pt x="7107274" y="2822777"/>
                </a:cubicBezTo>
                <a:cubicBezTo>
                  <a:pt x="6796246" y="3409448"/>
                  <a:pt x="6318245" y="3909264"/>
                  <a:pt x="5674908" y="4115746"/>
                </a:cubicBezTo>
                <a:cubicBezTo>
                  <a:pt x="5264024" y="4246846"/>
                  <a:pt x="4882606" y="4212432"/>
                  <a:pt x="4504462" y="4137049"/>
                </a:cubicBezTo>
                <a:cubicBezTo>
                  <a:pt x="3152309" y="3865017"/>
                  <a:pt x="2084992" y="3891239"/>
                  <a:pt x="930915" y="4766327"/>
                </a:cubicBezTo>
                <a:cubicBezTo>
                  <a:pt x="583464" y="5030575"/>
                  <a:pt x="281133" y="5332616"/>
                  <a:pt x="20468" y="5647562"/>
                </a:cubicBez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任意多边形: 形状 27"/>
          <p:cNvSpPr/>
          <p:nvPr/>
        </p:nvSpPr>
        <p:spPr bwMode="auto">
          <a:xfrm rot="4252438">
            <a:off x="2585932" y="544198"/>
            <a:ext cx="9124774" cy="5673212"/>
          </a:xfrm>
          <a:custGeom>
            <a:avLst/>
            <a:gdLst>
              <a:gd name="connsiteX0" fmla="*/ 0 w 9122662"/>
              <a:gd name="connsiteY0" fmla="*/ 5673951 h 5673951"/>
              <a:gd name="connsiteX1" fmla="*/ 915860 w 9122662"/>
              <a:gd name="connsiteY1" fmla="*/ 3032986 h 5673951"/>
              <a:gd name="connsiteX2" fmla="*/ 1028246 w 9122662"/>
              <a:gd name="connsiteY2" fmla="*/ 3089819 h 5673951"/>
              <a:gd name="connsiteX3" fmla="*/ 3222699 w 9122662"/>
              <a:gd name="connsiteY3" fmla="*/ 3717532 h 5673951"/>
              <a:gd name="connsiteX4" fmla="*/ 5101962 w 9122662"/>
              <a:gd name="connsiteY4" fmla="*/ 1444594 h 5673951"/>
              <a:gd name="connsiteX5" fmla="*/ 7031972 w 9122662"/>
              <a:gd name="connsiteY5" fmla="*/ 2500 h 5673951"/>
              <a:gd name="connsiteX6" fmla="*/ 8222063 w 9122662"/>
              <a:gd name="connsiteY6" fmla="*/ 248311 h 5673951"/>
              <a:gd name="connsiteX7" fmla="*/ 9093632 w 9122662"/>
              <a:gd name="connsiteY7" fmla="*/ 305488 h 5673951"/>
              <a:gd name="connsiteX8" fmla="*/ 9122662 w 9122662"/>
              <a:gd name="connsiteY8" fmla="*/ 298986 h 5673951"/>
              <a:gd name="connsiteX9" fmla="*/ 8879407 w 9122662"/>
              <a:gd name="connsiteY9" fmla="*/ 1000433 h 5673951"/>
              <a:gd name="connsiteX10" fmla="*/ 8713662 w 9122662"/>
              <a:gd name="connsiteY10" fmla="*/ 1026251 h 5673951"/>
              <a:gd name="connsiteX11" fmla="*/ 8462700 w 9122662"/>
              <a:gd name="connsiteY11" fmla="*/ 1084071 h 5673951"/>
              <a:gd name="connsiteX12" fmla="*/ 7107274 w 9122662"/>
              <a:gd name="connsiteY12" fmla="*/ 2822777 h 5673951"/>
              <a:gd name="connsiteX13" fmla="*/ 5674908 w 9122662"/>
              <a:gd name="connsiteY13" fmla="*/ 4115746 h 5673951"/>
              <a:gd name="connsiteX14" fmla="*/ 4504462 w 9122662"/>
              <a:gd name="connsiteY14" fmla="*/ 4137049 h 5673951"/>
              <a:gd name="connsiteX15" fmla="*/ 930915 w 9122662"/>
              <a:gd name="connsiteY15" fmla="*/ 4766327 h 5673951"/>
              <a:gd name="connsiteX16" fmla="*/ 20468 w 9122662"/>
              <a:gd name="connsiteY16" fmla="*/ 5647562 h 56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2662" h="5673951">
                <a:moveTo>
                  <a:pt x="0" y="5673951"/>
                </a:moveTo>
                <a:lnTo>
                  <a:pt x="915860" y="3032986"/>
                </a:lnTo>
                <a:lnTo>
                  <a:pt x="1028246" y="3089819"/>
                </a:lnTo>
                <a:cubicBezTo>
                  <a:pt x="1800361" y="3478172"/>
                  <a:pt x="2560333" y="3826917"/>
                  <a:pt x="3222699" y="3717532"/>
                </a:cubicBezTo>
                <a:cubicBezTo>
                  <a:pt x="4268735" y="3543825"/>
                  <a:pt x="4733640" y="2295102"/>
                  <a:pt x="5101962" y="1444594"/>
                </a:cubicBezTo>
                <a:cubicBezTo>
                  <a:pt x="5597970" y="299112"/>
                  <a:pt x="6445930" y="35274"/>
                  <a:pt x="7031972" y="2500"/>
                </a:cubicBezTo>
                <a:cubicBezTo>
                  <a:pt x="7475596" y="-22082"/>
                  <a:pt x="7804631" y="140154"/>
                  <a:pt x="8222063" y="248311"/>
                </a:cubicBezTo>
                <a:cubicBezTo>
                  <a:pt x="8562966" y="335984"/>
                  <a:pt x="8851076" y="345510"/>
                  <a:pt x="9093632" y="305488"/>
                </a:cubicBezTo>
                <a:lnTo>
                  <a:pt x="9122662" y="298986"/>
                </a:lnTo>
                <a:lnTo>
                  <a:pt x="8879407" y="1000433"/>
                </a:lnTo>
                <a:lnTo>
                  <a:pt x="8713662" y="1026251"/>
                </a:lnTo>
                <a:cubicBezTo>
                  <a:pt x="8630927" y="1041643"/>
                  <a:pt x="8547210" y="1060309"/>
                  <a:pt x="8462700" y="1084071"/>
                </a:cubicBezTo>
                <a:cubicBezTo>
                  <a:pt x="7575452" y="1331521"/>
                  <a:pt x="7485418" y="2106646"/>
                  <a:pt x="7107274" y="2822777"/>
                </a:cubicBezTo>
                <a:cubicBezTo>
                  <a:pt x="6796246" y="3409448"/>
                  <a:pt x="6318245" y="3909264"/>
                  <a:pt x="5674908" y="4115746"/>
                </a:cubicBezTo>
                <a:cubicBezTo>
                  <a:pt x="5264024" y="4246846"/>
                  <a:pt x="4882606" y="4212432"/>
                  <a:pt x="4504462" y="4137049"/>
                </a:cubicBezTo>
                <a:cubicBezTo>
                  <a:pt x="3152309" y="3865017"/>
                  <a:pt x="2084992" y="3891239"/>
                  <a:pt x="930915" y="4766327"/>
                </a:cubicBezTo>
                <a:cubicBezTo>
                  <a:pt x="583464" y="5030575"/>
                  <a:pt x="281133" y="5332616"/>
                  <a:pt x="20468" y="5647562"/>
                </a:cubicBezTo>
                <a:close/>
              </a:path>
            </a:pathLst>
          </a:custGeom>
          <a:gradFill>
            <a:gsLst>
              <a:gs pos="0">
                <a:srgbClr val="09CDCD">
                  <a:alpha val="0"/>
                </a:srgbClr>
              </a:gs>
              <a:gs pos="100000">
                <a:srgbClr val="026998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01110" y="5332855"/>
            <a:ext cx="694421" cy="694672"/>
          </a:xfrm>
          <a:prstGeom prst="ellipse">
            <a:avLst/>
          </a:pr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5080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640303" y="2853400"/>
            <a:ext cx="694421" cy="694672"/>
          </a:xfrm>
          <a:prstGeom prst="ellipse">
            <a:avLst/>
          </a:pr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5080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95530" y="2088593"/>
            <a:ext cx="3623112" cy="970358"/>
            <a:chOff x="4910817" y="788809"/>
            <a:chExt cx="3623584" cy="970134"/>
          </a:xfrm>
        </p:grpSpPr>
        <p:sp>
          <p:nvSpPr>
            <p:cNvPr id="20" name="文本框 19"/>
            <p:cNvSpPr txBox="1"/>
            <p:nvPr/>
          </p:nvSpPr>
          <p:spPr>
            <a:xfrm>
              <a:off x="4910817" y="788809"/>
              <a:ext cx="2526388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4910819" y="1297384"/>
              <a:ext cx="3623582" cy="4615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711096" y="5225742"/>
            <a:ext cx="3623110" cy="970358"/>
            <a:chOff x="4910819" y="788809"/>
            <a:chExt cx="3623582" cy="970134"/>
          </a:xfrm>
        </p:grpSpPr>
        <p:sp>
          <p:nvSpPr>
            <p:cNvPr id="23" name="文本框 22"/>
            <p:cNvSpPr txBox="1"/>
            <p:nvPr/>
          </p:nvSpPr>
          <p:spPr>
            <a:xfrm>
              <a:off x="5702744" y="788809"/>
              <a:ext cx="2831657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4910819" y="1297384"/>
              <a:ext cx="3623582" cy="4615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25" name="矩形 24"/>
          <p:cNvSpPr/>
          <p:nvPr/>
        </p:nvSpPr>
        <p:spPr bwMode="auto">
          <a:xfrm>
            <a:off x="1030983" y="2013977"/>
            <a:ext cx="3623110" cy="1167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lnSpc>
                <a:spcPct val="150000"/>
              </a:lnSpc>
              <a:defRPr/>
            </a:pPr>
            <a:r>
              <a:rPr lang="en-US" altLang="zh-CN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Click here to add content, content to match the title.  Click here to add content, content to match the title.  Click here to add content, content to match the title. </a:t>
            </a:r>
            <a:endParaRPr lang="zh-CN" altLang="en-US" sz="1200" dirty="0">
              <a:gradFill>
                <a:gsLst>
                  <a:gs pos="0">
                    <a:srgbClr val="000000"/>
                  </a:gs>
                  <a:gs pos="100000">
                    <a:srgbClr val="FFFFFF">
                      <a:lumMod val="6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1" name="椭圆 28"/>
          <p:cNvSpPr/>
          <p:nvPr/>
        </p:nvSpPr>
        <p:spPr>
          <a:xfrm>
            <a:off x="6794871" y="3009290"/>
            <a:ext cx="385280" cy="382892"/>
          </a:xfrm>
          <a:custGeom>
            <a:avLst/>
            <a:gdLst>
              <a:gd name="T0" fmla="*/ 600116 w 606244"/>
              <a:gd name="T1" fmla="*/ 600116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455839 w 606244"/>
              <a:gd name="T63" fmla="*/ 455839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600116 w 606244"/>
              <a:gd name="T69" fmla="*/ 600116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600116 w 606244"/>
              <a:gd name="T79" fmla="*/ 600116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600116 w 606244"/>
              <a:gd name="T85" fmla="*/ 600116 w 606244"/>
              <a:gd name="T86" fmla="*/ 600116 w 606244"/>
              <a:gd name="T87" fmla="*/ 600116 w 606244"/>
              <a:gd name="T88" fmla="*/ 600116 w 606244"/>
              <a:gd name="T89" fmla="*/ 600116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  <a:gd name="T104" fmla="*/ 600116 w 606244"/>
              <a:gd name="T105" fmla="*/ 600116 w 606244"/>
              <a:gd name="T106" fmla="*/ 600116 w 606244"/>
              <a:gd name="T107" fmla="*/ 600116 w 606244"/>
              <a:gd name="T108" fmla="*/ 600116 w 606244"/>
              <a:gd name="T109" fmla="*/ 600116 w 606244"/>
              <a:gd name="T110" fmla="*/ 600116 w 606244"/>
              <a:gd name="T111" fmla="*/ 600116 w 606244"/>
              <a:gd name="T112" fmla="*/ 600116 w 606244"/>
              <a:gd name="T113" fmla="*/ 600116 w 606244"/>
              <a:gd name="T114" fmla="*/ 455839 w 606244"/>
              <a:gd name="T115" fmla="*/ 455839 w 606244"/>
              <a:gd name="T116" fmla="*/ 600116 w 606244"/>
              <a:gd name="T117" fmla="*/ 600116 w 606244"/>
              <a:gd name="T118" fmla="*/ 600116 w 606244"/>
              <a:gd name="T119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68" h="2555">
                <a:moveTo>
                  <a:pt x="1477" y="1607"/>
                </a:moveTo>
                <a:lnTo>
                  <a:pt x="1436" y="1511"/>
                </a:lnTo>
                <a:cubicBezTo>
                  <a:pt x="1464" y="1487"/>
                  <a:pt x="1490" y="1460"/>
                  <a:pt x="1514" y="1431"/>
                </a:cubicBezTo>
                <a:lnTo>
                  <a:pt x="1611" y="1470"/>
                </a:lnTo>
                <a:cubicBezTo>
                  <a:pt x="1619" y="1473"/>
                  <a:pt x="1627" y="1475"/>
                  <a:pt x="1636" y="1475"/>
                </a:cubicBezTo>
                <a:cubicBezTo>
                  <a:pt x="1645" y="1475"/>
                  <a:pt x="1654" y="1473"/>
                  <a:pt x="1662" y="1470"/>
                </a:cubicBezTo>
                <a:cubicBezTo>
                  <a:pt x="1678" y="1463"/>
                  <a:pt x="1691" y="1449"/>
                  <a:pt x="1698" y="1433"/>
                </a:cubicBezTo>
                <a:lnTo>
                  <a:pt x="1832" y="1100"/>
                </a:lnTo>
                <a:cubicBezTo>
                  <a:pt x="1846" y="1066"/>
                  <a:pt x="1829" y="1027"/>
                  <a:pt x="1795" y="1013"/>
                </a:cubicBezTo>
                <a:lnTo>
                  <a:pt x="1698" y="974"/>
                </a:lnTo>
                <a:cubicBezTo>
                  <a:pt x="1700" y="937"/>
                  <a:pt x="1700" y="900"/>
                  <a:pt x="1697" y="863"/>
                </a:cubicBezTo>
                <a:lnTo>
                  <a:pt x="1793" y="822"/>
                </a:lnTo>
                <a:cubicBezTo>
                  <a:pt x="1809" y="815"/>
                  <a:pt x="1822" y="802"/>
                  <a:pt x="1829" y="785"/>
                </a:cubicBezTo>
                <a:cubicBezTo>
                  <a:pt x="1835" y="769"/>
                  <a:pt x="1835" y="750"/>
                  <a:pt x="1828" y="734"/>
                </a:cubicBezTo>
                <a:lnTo>
                  <a:pt x="1687" y="404"/>
                </a:lnTo>
                <a:cubicBezTo>
                  <a:pt x="1673" y="370"/>
                  <a:pt x="1634" y="354"/>
                  <a:pt x="1600" y="369"/>
                </a:cubicBezTo>
                <a:lnTo>
                  <a:pt x="1503" y="410"/>
                </a:lnTo>
                <a:cubicBezTo>
                  <a:pt x="1479" y="382"/>
                  <a:pt x="1452" y="356"/>
                  <a:pt x="1424" y="332"/>
                </a:cubicBezTo>
                <a:lnTo>
                  <a:pt x="1463" y="235"/>
                </a:lnTo>
                <a:cubicBezTo>
                  <a:pt x="1470" y="218"/>
                  <a:pt x="1469" y="200"/>
                  <a:pt x="1462" y="184"/>
                </a:cubicBezTo>
                <a:cubicBezTo>
                  <a:pt x="1455" y="167"/>
                  <a:pt x="1442" y="155"/>
                  <a:pt x="1426" y="148"/>
                </a:cubicBezTo>
                <a:lnTo>
                  <a:pt x="1093" y="14"/>
                </a:lnTo>
                <a:cubicBezTo>
                  <a:pt x="1059" y="0"/>
                  <a:pt x="1020" y="17"/>
                  <a:pt x="1006" y="51"/>
                </a:cubicBezTo>
                <a:lnTo>
                  <a:pt x="967" y="148"/>
                </a:lnTo>
                <a:cubicBezTo>
                  <a:pt x="951" y="147"/>
                  <a:pt x="935" y="146"/>
                  <a:pt x="920" y="146"/>
                </a:cubicBezTo>
                <a:cubicBezTo>
                  <a:pt x="898" y="146"/>
                  <a:pt x="877" y="147"/>
                  <a:pt x="855" y="149"/>
                </a:cubicBezTo>
                <a:lnTo>
                  <a:pt x="815" y="53"/>
                </a:lnTo>
                <a:cubicBezTo>
                  <a:pt x="808" y="37"/>
                  <a:pt x="795" y="24"/>
                  <a:pt x="778" y="17"/>
                </a:cubicBezTo>
                <a:cubicBezTo>
                  <a:pt x="762" y="11"/>
                  <a:pt x="743" y="11"/>
                  <a:pt x="727" y="18"/>
                </a:cubicBezTo>
                <a:lnTo>
                  <a:pt x="397" y="159"/>
                </a:lnTo>
                <a:cubicBezTo>
                  <a:pt x="363" y="173"/>
                  <a:pt x="347" y="212"/>
                  <a:pt x="362" y="246"/>
                </a:cubicBezTo>
                <a:lnTo>
                  <a:pt x="402" y="341"/>
                </a:lnTo>
                <a:cubicBezTo>
                  <a:pt x="374" y="366"/>
                  <a:pt x="348" y="393"/>
                  <a:pt x="324" y="422"/>
                </a:cubicBezTo>
                <a:lnTo>
                  <a:pt x="228" y="383"/>
                </a:lnTo>
                <a:cubicBezTo>
                  <a:pt x="193" y="369"/>
                  <a:pt x="155" y="386"/>
                  <a:pt x="141" y="420"/>
                </a:cubicBezTo>
                <a:lnTo>
                  <a:pt x="7" y="753"/>
                </a:lnTo>
                <a:cubicBezTo>
                  <a:pt x="0" y="769"/>
                  <a:pt x="0" y="788"/>
                  <a:pt x="7" y="804"/>
                </a:cubicBezTo>
                <a:cubicBezTo>
                  <a:pt x="14" y="820"/>
                  <a:pt x="27" y="833"/>
                  <a:pt x="44" y="840"/>
                </a:cubicBezTo>
                <a:lnTo>
                  <a:pt x="141" y="879"/>
                </a:lnTo>
                <a:cubicBezTo>
                  <a:pt x="139" y="916"/>
                  <a:pt x="139" y="953"/>
                  <a:pt x="142" y="990"/>
                </a:cubicBezTo>
                <a:lnTo>
                  <a:pt x="46" y="1031"/>
                </a:lnTo>
                <a:cubicBezTo>
                  <a:pt x="29" y="1038"/>
                  <a:pt x="17" y="1051"/>
                  <a:pt x="10" y="1068"/>
                </a:cubicBezTo>
                <a:cubicBezTo>
                  <a:pt x="3" y="1084"/>
                  <a:pt x="4" y="1102"/>
                  <a:pt x="11" y="1119"/>
                </a:cubicBezTo>
                <a:lnTo>
                  <a:pt x="151" y="1449"/>
                </a:lnTo>
                <a:cubicBezTo>
                  <a:pt x="162" y="1474"/>
                  <a:pt x="187" y="1489"/>
                  <a:pt x="213" y="1489"/>
                </a:cubicBezTo>
                <a:cubicBezTo>
                  <a:pt x="221" y="1489"/>
                  <a:pt x="230" y="1488"/>
                  <a:pt x="239" y="1484"/>
                </a:cubicBezTo>
                <a:lnTo>
                  <a:pt x="335" y="1443"/>
                </a:lnTo>
                <a:cubicBezTo>
                  <a:pt x="360" y="1471"/>
                  <a:pt x="386" y="1497"/>
                  <a:pt x="415" y="1521"/>
                </a:cubicBezTo>
                <a:lnTo>
                  <a:pt x="376" y="1618"/>
                </a:lnTo>
                <a:cubicBezTo>
                  <a:pt x="369" y="1634"/>
                  <a:pt x="369" y="1653"/>
                  <a:pt x="376" y="1669"/>
                </a:cubicBezTo>
                <a:cubicBezTo>
                  <a:pt x="383" y="1685"/>
                  <a:pt x="396" y="1698"/>
                  <a:pt x="413" y="1705"/>
                </a:cubicBezTo>
                <a:lnTo>
                  <a:pt x="746" y="1839"/>
                </a:lnTo>
                <a:cubicBezTo>
                  <a:pt x="754" y="1842"/>
                  <a:pt x="762" y="1844"/>
                  <a:pt x="771" y="1844"/>
                </a:cubicBezTo>
                <a:cubicBezTo>
                  <a:pt x="797" y="1844"/>
                  <a:pt x="822" y="1828"/>
                  <a:pt x="833" y="1802"/>
                </a:cubicBezTo>
                <a:lnTo>
                  <a:pt x="871" y="1705"/>
                </a:lnTo>
                <a:cubicBezTo>
                  <a:pt x="887" y="1706"/>
                  <a:pt x="903" y="1707"/>
                  <a:pt x="919" y="1707"/>
                </a:cubicBezTo>
                <a:cubicBezTo>
                  <a:pt x="941" y="1707"/>
                  <a:pt x="962" y="1706"/>
                  <a:pt x="983" y="1704"/>
                </a:cubicBezTo>
                <a:lnTo>
                  <a:pt x="1024" y="1800"/>
                </a:lnTo>
                <a:cubicBezTo>
                  <a:pt x="1031" y="1816"/>
                  <a:pt x="1044" y="1829"/>
                  <a:pt x="1060" y="1836"/>
                </a:cubicBezTo>
                <a:cubicBezTo>
                  <a:pt x="1068" y="1839"/>
                  <a:pt x="1077" y="1840"/>
                  <a:pt x="1085" y="1840"/>
                </a:cubicBezTo>
                <a:cubicBezTo>
                  <a:pt x="1094" y="1840"/>
                  <a:pt x="1103" y="1839"/>
                  <a:pt x="1111" y="1835"/>
                </a:cubicBezTo>
                <a:lnTo>
                  <a:pt x="1442" y="1694"/>
                </a:lnTo>
                <a:cubicBezTo>
                  <a:pt x="1476" y="1680"/>
                  <a:pt x="1491" y="1641"/>
                  <a:pt x="1477" y="1607"/>
                </a:cubicBezTo>
                <a:close/>
                <a:moveTo>
                  <a:pt x="1148" y="1018"/>
                </a:moveTo>
                <a:cubicBezTo>
                  <a:pt x="1110" y="1113"/>
                  <a:pt x="1021" y="1173"/>
                  <a:pt x="919" y="1173"/>
                </a:cubicBezTo>
                <a:cubicBezTo>
                  <a:pt x="888" y="1173"/>
                  <a:pt x="857" y="1167"/>
                  <a:pt x="827" y="1155"/>
                </a:cubicBezTo>
                <a:cubicBezTo>
                  <a:pt x="766" y="1131"/>
                  <a:pt x="718" y="1084"/>
                  <a:pt x="692" y="1023"/>
                </a:cubicBezTo>
                <a:cubicBezTo>
                  <a:pt x="666" y="963"/>
                  <a:pt x="666" y="895"/>
                  <a:pt x="690" y="834"/>
                </a:cubicBezTo>
                <a:cubicBezTo>
                  <a:pt x="728" y="740"/>
                  <a:pt x="818" y="679"/>
                  <a:pt x="919" y="679"/>
                </a:cubicBezTo>
                <a:cubicBezTo>
                  <a:pt x="951" y="679"/>
                  <a:pt x="982" y="685"/>
                  <a:pt x="1011" y="697"/>
                </a:cubicBezTo>
                <a:cubicBezTo>
                  <a:pt x="1073" y="722"/>
                  <a:pt x="1121" y="769"/>
                  <a:pt x="1146" y="830"/>
                </a:cubicBezTo>
                <a:cubicBezTo>
                  <a:pt x="1172" y="890"/>
                  <a:pt x="1173" y="957"/>
                  <a:pt x="1148" y="1018"/>
                </a:cubicBezTo>
                <a:close/>
                <a:moveTo>
                  <a:pt x="2501" y="1883"/>
                </a:moveTo>
                <a:lnTo>
                  <a:pt x="2396" y="1883"/>
                </a:lnTo>
                <a:cubicBezTo>
                  <a:pt x="2385" y="1812"/>
                  <a:pt x="2357" y="1746"/>
                  <a:pt x="2316" y="1691"/>
                </a:cubicBezTo>
                <a:lnTo>
                  <a:pt x="2390" y="1616"/>
                </a:lnTo>
                <a:cubicBezTo>
                  <a:pt x="2416" y="1590"/>
                  <a:pt x="2416" y="1548"/>
                  <a:pt x="2390" y="1522"/>
                </a:cubicBezTo>
                <a:cubicBezTo>
                  <a:pt x="2364" y="1496"/>
                  <a:pt x="2322" y="1496"/>
                  <a:pt x="2296" y="1522"/>
                </a:cubicBezTo>
                <a:lnTo>
                  <a:pt x="2222" y="1596"/>
                </a:lnTo>
                <a:cubicBezTo>
                  <a:pt x="2166" y="1555"/>
                  <a:pt x="2101" y="1527"/>
                  <a:pt x="2029" y="1516"/>
                </a:cubicBezTo>
                <a:lnTo>
                  <a:pt x="2029" y="1412"/>
                </a:lnTo>
                <a:cubicBezTo>
                  <a:pt x="2029" y="1375"/>
                  <a:pt x="2000" y="1345"/>
                  <a:pt x="1963" y="1345"/>
                </a:cubicBezTo>
                <a:cubicBezTo>
                  <a:pt x="1926" y="1345"/>
                  <a:pt x="1896" y="1375"/>
                  <a:pt x="1896" y="1412"/>
                </a:cubicBezTo>
                <a:lnTo>
                  <a:pt x="1896" y="1516"/>
                </a:lnTo>
                <a:cubicBezTo>
                  <a:pt x="1825" y="1527"/>
                  <a:pt x="1759" y="1555"/>
                  <a:pt x="1704" y="1596"/>
                </a:cubicBezTo>
                <a:lnTo>
                  <a:pt x="1629" y="1522"/>
                </a:lnTo>
                <a:cubicBezTo>
                  <a:pt x="1603" y="1496"/>
                  <a:pt x="1561" y="1496"/>
                  <a:pt x="1535" y="1522"/>
                </a:cubicBezTo>
                <a:cubicBezTo>
                  <a:pt x="1509" y="1548"/>
                  <a:pt x="1509" y="1590"/>
                  <a:pt x="1535" y="1616"/>
                </a:cubicBezTo>
                <a:lnTo>
                  <a:pt x="1609" y="1691"/>
                </a:lnTo>
                <a:cubicBezTo>
                  <a:pt x="1568" y="1746"/>
                  <a:pt x="1540" y="1812"/>
                  <a:pt x="1529" y="1883"/>
                </a:cubicBezTo>
                <a:lnTo>
                  <a:pt x="1425" y="1883"/>
                </a:lnTo>
                <a:cubicBezTo>
                  <a:pt x="1388" y="1883"/>
                  <a:pt x="1358" y="1913"/>
                  <a:pt x="1358" y="1950"/>
                </a:cubicBezTo>
                <a:cubicBezTo>
                  <a:pt x="1358" y="1987"/>
                  <a:pt x="1388" y="2016"/>
                  <a:pt x="1425" y="2016"/>
                </a:cubicBezTo>
                <a:lnTo>
                  <a:pt x="1529" y="2016"/>
                </a:lnTo>
                <a:cubicBezTo>
                  <a:pt x="1540" y="2088"/>
                  <a:pt x="1568" y="2153"/>
                  <a:pt x="1609" y="2209"/>
                </a:cubicBezTo>
                <a:lnTo>
                  <a:pt x="1535" y="2283"/>
                </a:lnTo>
                <a:cubicBezTo>
                  <a:pt x="1509" y="2309"/>
                  <a:pt x="1509" y="2351"/>
                  <a:pt x="1535" y="2377"/>
                </a:cubicBezTo>
                <a:cubicBezTo>
                  <a:pt x="1548" y="2390"/>
                  <a:pt x="1565" y="2397"/>
                  <a:pt x="1582" y="2397"/>
                </a:cubicBezTo>
                <a:cubicBezTo>
                  <a:pt x="1599" y="2397"/>
                  <a:pt x="1616" y="2390"/>
                  <a:pt x="1629" y="2377"/>
                </a:cubicBezTo>
                <a:lnTo>
                  <a:pt x="1704" y="2303"/>
                </a:lnTo>
                <a:cubicBezTo>
                  <a:pt x="1759" y="2344"/>
                  <a:pt x="1825" y="2372"/>
                  <a:pt x="1896" y="2383"/>
                </a:cubicBezTo>
                <a:lnTo>
                  <a:pt x="1896" y="2488"/>
                </a:lnTo>
                <a:cubicBezTo>
                  <a:pt x="1896" y="2525"/>
                  <a:pt x="1926" y="2555"/>
                  <a:pt x="1963" y="2555"/>
                </a:cubicBezTo>
                <a:cubicBezTo>
                  <a:pt x="2000" y="2555"/>
                  <a:pt x="2029" y="2525"/>
                  <a:pt x="2029" y="2488"/>
                </a:cubicBezTo>
                <a:lnTo>
                  <a:pt x="2029" y="2383"/>
                </a:lnTo>
                <a:cubicBezTo>
                  <a:pt x="2101" y="2372"/>
                  <a:pt x="2166" y="2344"/>
                  <a:pt x="2222" y="2303"/>
                </a:cubicBezTo>
                <a:lnTo>
                  <a:pt x="2296" y="2377"/>
                </a:lnTo>
                <a:cubicBezTo>
                  <a:pt x="2309" y="2390"/>
                  <a:pt x="2326" y="2397"/>
                  <a:pt x="2343" y="2397"/>
                </a:cubicBezTo>
                <a:cubicBezTo>
                  <a:pt x="2360" y="2397"/>
                  <a:pt x="2377" y="2390"/>
                  <a:pt x="2390" y="2377"/>
                </a:cubicBezTo>
                <a:cubicBezTo>
                  <a:pt x="2417" y="2351"/>
                  <a:pt x="2417" y="2309"/>
                  <a:pt x="2390" y="2283"/>
                </a:cubicBezTo>
                <a:lnTo>
                  <a:pt x="2316" y="2209"/>
                </a:lnTo>
                <a:cubicBezTo>
                  <a:pt x="2357" y="2153"/>
                  <a:pt x="2385" y="2088"/>
                  <a:pt x="2396" y="2016"/>
                </a:cubicBezTo>
                <a:lnTo>
                  <a:pt x="2501" y="2016"/>
                </a:lnTo>
                <a:cubicBezTo>
                  <a:pt x="2538" y="2016"/>
                  <a:pt x="2568" y="1987"/>
                  <a:pt x="2568" y="1950"/>
                </a:cubicBezTo>
                <a:cubicBezTo>
                  <a:pt x="2568" y="1913"/>
                  <a:pt x="2538" y="1883"/>
                  <a:pt x="2501" y="1883"/>
                </a:cubicBezTo>
                <a:close/>
                <a:moveTo>
                  <a:pt x="1963" y="2255"/>
                </a:moveTo>
                <a:cubicBezTo>
                  <a:pt x="1794" y="2255"/>
                  <a:pt x="1658" y="2118"/>
                  <a:pt x="1658" y="1950"/>
                </a:cubicBezTo>
                <a:cubicBezTo>
                  <a:pt x="1658" y="1781"/>
                  <a:pt x="1794" y="1644"/>
                  <a:pt x="1963" y="1644"/>
                </a:cubicBezTo>
                <a:cubicBezTo>
                  <a:pt x="2131" y="1644"/>
                  <a:pt x="2268" y="1781"/>
                  <a:pt x="2268" y="1950"/>
                </a:cubicBezTo>
                <a:cubicBezTo>
                  <a:pt x="2268" y="2118"/>
                  <a:pt x="2131" y="2255"/>
                  <a:pt x="1963" y="2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椭圆 29"/>
          <p:cNvSpPr/>
          <p:nvPr/>
        </p:nvSpPr>
        <p:spPr>
          <a:xfrm>
            <a:off x="6958811" y="5487479"/>
            <a:ext cx="379017" cy="385419"/>
          </a:xfrm>
          <a:custGeom>
            <a:avLst/>
            <a:gdLst>
              <a:gd name="connsiteX0" fmla="*/ 24879 w 541917"/>
              <a:gd name="connsiteY0" fmla="*/ 387059 h 550871"/>
              <a:gd name="connsiteX1" fmla="*/ 518330 w 541917"/>
              <a:gd name="connsiteY1" fmla="*/ 387059 h 550871"/>
              <a:gd name="connsiteX2" fmla="*/ 536414 w 541917"/>
              <a:gd name="connsiteY2" fmla="*/ 396088 h 550871"/>
              <a:gd name="connsiteX3" fmla="*/ 541581 w 541917"/>
              <a:gd name="connsiteY3" fmla="*/ 415436 h 550871"/>
              <a:gd name="connsiteX4" fmla="*/ 522205 w 541917"/>
              <a:gd name="connsiteY4" fmla="*/ 550871 h 550871"/>
              <a:gd name="connsiteX5" fmla="*/ 19712 w 541917"/>
              <a:gd name="connsiteY5" fmla="*/ 550871 h 550871"/>
              <a:gd name="connsiteX6" fmla="*/ 336 w 541917"/>
              <a:gd name="connsiteY6" fmla="*/ 415436 h 550871"/>
              <a:gd name="connsiteX7" fmla="*/ 5503 w 541917"/>
              <a:gd name="connsiteY7" fmla="*/ 396088 h 550871"/>
              <a:gd name="connsiteX8" fmla="*/ 24879 w 541917"/>
              <a:gd name="connsiteY8" fmla="*/ 387059 h 550871"/>
              <a:gd name="connsiteX9" fmla="*/ 292206 w 541917"/>
              <a:gd name="connsiteY9" fmla="*/ 330316 h 550871"/>
              <a:gd name="connsiteX10" fmla="*/ 417595 w 541917"/>
              <a:gd name="connsiteY10" fmla="*/ 330316 h 550871"/>
              <a:gd name="connsiteX11" fmla="*/ 426644 w 541917"/>
              <a:gd name="connsiteY11" fmla="*/ 341907 h 550871"/>
              <a:gd name="connsiteX12" fmla="*/ 424058 w 541917"/>
              <a:gd name="connsiteY12" fmla="*/ 359937 h 550871"/>
              <a:gd name="connsiteX13" fmla="*/ 411132 w 541917"/>
              <a:gd name="connsiteY13" fmla="*/ 371528 h 550871"/>
              <a:gd name="connsiteX14" fmla="*/ 267645 w 541917"/>
              <a:gd name="connsiteY14" fmla="*/ 371528 h 550871"/>
              <a:gd name="connsiteX15" fmla="*/ 267645 w 541917"/>
              <a:gd name="connsiteY15" fmla="*/ 361225 h 550871"/>
              <a:gd name="connsiteX16" fmla="*/ 268938 w 541917"/>
              <a:gd name="connsiteY16" fmla="*/ 359937 h 550871"/>
              <a:gd name="connsiteX17" fmla="*/ 292206 w 541917"/>
              <a:gd name="connsiteY17" fmla="*/ 330316 h 550871"/>
              <a:gd name="connsiteX18" fmla="*/ 274065 w 541917"/>
              <a:gd name="connsiteY18" fmla="*/ 245200 h 550871"/>
              <a:gd name="connsiteX19" fmla="*/ 429145 w 541917"/>
              <a:gd name="connsiteY19" fmla="*/ 245200 h 550871"/>
              <a:gd name="connsiteX20" fmla="*/ 439484 w 541917"/>
              <a:gd name="connsiteY20" fmla="*/ 259348 h 550871"/>
              <a:gd name="connsiteX21" fmla="*/ 436899 w 541917"/>
              <a:gd name="connsiteY21" fmla="*/ 279927 h 550871"/>
              <a:gd name="connsiteX22" fmla="*/ 422684 w 541917"/>
              <a:gd name="connsiteY22" fmla="*/ 294074 h 550871"/>
              <a:gd name="connsiteX23" fmla="*/ 289573 w 541917"/>
              <a:gd name="connsiteY23" fmla="*/ 294074 h 550871"/>
              <a:gd name="connsiteX24" fmla="*/ 281819 w 541917"/>
              <a:gd name="connsiteY24" fmla="*/ 283785 h 550871"/>
              <a:gd name="connsiteX25" fmla="*/ 274065 w 541917"/>
              <a:gd name="connsiteY25" fmla="*/ 245200 h 550871"/>
              <a:gd name="connsiteX26" fmla="*/ 205692 w 541917"/>
              <a:gd name="connsiteY26" fmla="*/ 219313 h 550871"/>
              <a:gd name="connsiteX27" fmla="*/ 267629 w 541917"/>
              <a:gd name="connsiteY27" fmla="*/ 298025 h 550871"/>
              <a:gd name="connsiteX28" fmla="*/ 270210 w 541917"/>
              <a:gd name="connsiteY28" fmla="*/ 296735 h 550871"/>
              <a:gd name="connsiteX29" fmla="*/ 279242 w 541917"/>
              <a:gd name="connsiteY29" fmla="*/ 318671 h 550871"/>
              <a:gd name="connsiteX30" fmla="*/ 262468 w 541917"/>
              <a:gd name="connsiteY30" fmla="*/ 345768 h 550871"/>
              <a:gd name="connsiteX31" fmla="*/ 259887 w 541917"/>
              <a:gd name="connsiteY31" fmla="*/ 344478 h 550871"/>
              <a:gd name="connsiteX32" fmla="*/ 243112 w 541917"/>
              <a:gd name="connsiteY32" fmla="*/ 370285 h 550871"/>
              <a:gd name="connsiteX33" fmla="*/ 187627 w 541917"/>
              <a:gd name="connsiteY33" fmla="*/ 370285 h 550871"/>
              <a:gd name="connsiteX34" fmla="*/ 168272 w 541917"/>
              <a:gd name="connsiteY34" fmla="*/ 345768 h 550871"/>
              <a:gd name="connsiteX35" fmla="*/ 165691 w 541917"/>
              <a:gd name="connsiteY35" fmla="*/ 345768 h 550871"/>
              <a:gd name="connsiteX36" fmla="*/ 146336 w 541917"/>
              <a:gd name="connsiteY36" fmla="*/ 318671 h 550871"/>
              <a:gd name="connsiteX37" fmla="*/ 152787 w 541917"/>
              <a:gd name="connsiteY37" fmla="*/ 296735 h 550871"/>
              <a:gd name="connsiteX38" fmla="*/ 154078 w 541917"/>
              <a:gd name="connsiteY38" fmla="*/ 296735 h 550871"/>
              <a:gd name="connsiteX39" fmla="*/ 205692 w 541917"/>
              <a:gd name="connsiteY39" fmla="*/ 219313 h 550871"/>
              <a:gd name="connsiteX40" fmla="*/ 76563 w 541917"/>
              <a:gd name="connsiteY40" fmla="*/ 122600 h 550871"/>
              <a:gd name="connsiteX41" fmla="*/ 464111 w 541917"/>
              <a:gd name="connsiteY41" fmla="*/ 122600 h 550871"/>
              <a:gd name="connsiteX42" fmla="*/ 536453 w 541917"/>
              <a:gd name="connsiteY42" fmla="*/ 194836 h 550871"/>
              <a:gd name="connsiteX43" fmla="*/ 513200 w 541917"/>
              <a:gd name="connsiteY43" fmla="*/ 362527 h 550871"/>
              <a:gd name="connsiteX44" fmla="*/ 479613 w 541917"/>
              <a:gd name="connsiteY44" fmla="*/ 362527 h 550871"/>
              <a:gd name="connsiteX45" fmla="*/ 501574 w 541917"/>
              <a:gd name="connsiteY45" fmla="*/ 194836 h 550871"/>
              <a:gd name="connsiteX46" fmla="*/ 464111 w 541917"/>
              <a:gd name="connsiteY46" fmla="*/ 157428 h 550871"/>
              <a:gd name="connsiteX47" fmla="*/ 76563 w 541917"/>
              <a:gd name="connsiteY47" fmla="*/ 157428 h 550871"/>
              <a:gd name="connsiteX48" fmla="*/ 39100 w 541917"/>
              <a:gd name="connsiteY48" fmla="*/ 194836 h 550871"/>
              <a:gd name="connsiteX49" fmla="*/ 63645 w 541917"/>
              <a:gd name="connsiteY49" fmla="*/ 365107 h 550871"/>
              <a:gd name="connsiteX50" fmla="*/ 30057 w 541917"/>
              <a:gd name="connsiteY50" fmla="*/ 365107 h 550871"/>
              <a:gd name="connsiteX51" fmla="*/ 4221 w 541917"/>
              <a:gd name="connsiteY51" fmla="*/ 194836 h 550871"/>
              <a:gd name="connsiteX52" fmla="*/ 76563 w 541917"/>
              <a:gd name="connsiteY52" fmla="*/ 122600 h 550871"/>
              <a:gd name="connsiteX53" fmla="*/ 89318 w 541917"/>
              <a:gd name="connsiteY53" fmla="*/ 57986 h 550871"/>
              <a:gd name="connsiteX54" fmla="*/ 436859 w 541917"/>
              <a:gd name="connsiteY54" fmla="*/ 57986 h 550871"/>
              <a:gd name="connsiteX55" fmla="*/ 444611 w 541917"/>
              <a:gd name="connsiteY55" fmla="*/ 61864 h 550871"/>
              <a:gd name="connsiteX56" fmla="*/ 445903 w 541917"/>
              <a:gd name="connsiteY56" fmla="*/ 69619 h 550871"/>
              <a:gd name="connsiteX57" fmla="*/ 440735 w 541917"/>
              <a:gd name="connsiteY57" fmla="*/ 95470 h 550871"/>
              <a:gd name="connsiteX58" fmla="*/ 86734 w 541917"/>
              <a:gd name="connsiteY58" fmla="*/ 95470 h 550871"/>
              <a:gd name="connsiteX59" fmla="*/ 80274 w 541917"/>
              <a:gd name="connsiteY59" fmla="*/ 69619 h 550871"/>
              <a:gd name="connsiteX60" fmla="*/ 81566 w 541917"/>
              <a:gd name="connsiteY60" fmla="*/ 61864 h 550871"/>
              <a:gd name="connsiteX61" fmla="*/ 89318 w 541917"/>
              <a:gd name="connsiteY61" fmla="*/ 57986 h 550871"/>
              <a:gd name="connsiteX62" fmla="*/ 125555 w 541917"/>
              <a:gd name="connsiteY62" fmla="*/ 0 h 550871"/>
              <a:gd name="connsiteX63" fmla="*/ 401914 w 541917"/>
              <a:gd name="connsiteY63" fmla="*/ 0 h 550871"/>
              <a:gd name="connsiteX64" fmla="*/ 408371 w 541917"/>
              <a:gd name="connsiteY64" fmla="*/ 3878 h 550871"/>
              <a:gd name="connsiteX65" fmla="*/ 409663 w 541917"/>
              <a:gd name="connsiteY65" fmla="*/ 10341 h 550871"/>
              <a:gd name="connsiteX66" fmla="*/ 405789 w 541917"/>
              <a:gd name="connsiteY66" fmla="*/ 37484 h 550871"/>
              <a:gd name="connsiteX67" fmla="*/ 121681 w 541917"/>
              <a:gd name="connsiteY67" fmla="*/ 37484 h 550871"/>
              <a:gd name="connsiteX68" fmla="*/ 116516 w 541917"/>
              <a:gd name="connsiteY68" fmla="*/ 10341 h 550871"/>
              <a:gd name="connsiteX69" fmla="*/ 117807 w 541917"/>
              <a:gd name="connsiteY69" fmla="*/ 3878 h 550871"/>
              <a:gd name="connsiteX70" fmla="*/ 125555 w 541917"/>
              <a:gd name="connsiteY70" fmla="*/ 0 h 55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41917" h="550871">
                <a:moveTo>
                  <a:pt x="24879" y="387059"/>
                </a:moveTo>
                <a:lnTo>
                  <a:pt x="518330" y="387059"/>
                </a:lnTo>
                <a:cubicBezTo>
                  <a:pt x="524789" y="387059"/>
                  <a:pt x="531247" y="390929"/>
                  <a:pt x="536414" y="396088"/>
                </a:cubicBezTo>
                <a:cubicBezTo>
                  <a:pt x="540290" y="401248"/>
                  <a:pt x="542873" y="407697"/>
                  <a:pt x="541581" y="415436"/>
                </a:cubicBezTo>
                <a:lnTo>
                  <a:pt x="522205" y="550871"/>
                </a:lnTo>
                <a:lnTo>
                  <a:pt x="19712" y="550871"/>
                </a:lnTo>
                <a:lnTo>
                  <a:pt x="336" y="415436"/>
                </a:lnTo>
                <a:cubicBezTo>
                  <a:pt x="-956" y="407697"/>
                  <a:pt x="1627" y="401248"/>
                  <a:pt x="5503" y="396088"/>
                </a:cubicBezTo>
                <a:cubicBezTo>
                  <a:pt x="10670" y="390929"/>
                  <a:pt x="17128" y="387059"/>
                  <a:pt x="24879" y="387059"/>
                </a:cubicBezTo>
                <a:close/>
                <a:moveTo>
                  <a:pt x="292206" y="330316"/>
                </a:moveTo>
                <a:lnTo>
                  <a:pt x="417595" y="330316"/>
                </a:lnTo>
                <a:cubicBezTo>
                  <a:pt x="424058" y="330316"/>
                  <a:pt x="427936" y="335468"/>
                  <a:pt x="426644" y="341907"/>
                </a:cubicBezTo>
                <a:lnTo>
                  <a:pt x="424058" y="359937"/>
                </a:lnTo>
                <a:cubicBezTo>
                  <a:pt x="422766" y="366377"/>
                  <a:pt x="417595" y="371528"/>
                  <a:pt x="411132" y="371528"/>
                </a:cubicBezTo>
                <a:lnTo>
                  <a:pt x="267645" y="371528"/>
                </a:lnTo>
                <a:lnTo>
                  <a:pt x="267645" y="361225"/>
                </a:lnTo>
                <a:cubicBezTo>
                  <a:pt x="267645" y="359937"/>
                  <a:pt x="268938" y="359937"/>
                  <a:pt x="268938" y="359937"/>
                </a:cubicBezTo>
                <a:cubicBezTo>
                  <a:pt x="279279" y="356074"/>
                  <a:pt x="288328" y="343195"/>
                  <a:pt x="292206" y="330316"/>
                </a:cubicBezTo>
                <a:close/>
                <a:moveTo>
                  <a:pt x="274065" y="245200"/>
                </a:moveTo>
                <a:lnTo>
                  <a:pt x="429145" y="245200"/>
                </a:lnTo>
                <a:cubicBezTo>
                  <a:pt x="436899" y="245200"/>
                  <a:pt x="440776" y="251631"/>
                  <a:pt x="439484" y="259348"/>
                </a:cubicBezTo>
                <a:lnTo>
                  <a:pt x="436899" y="279927"/>
                </a:lnTo>
                <a:cubicBezTo>
                  <a:pt x="435607" y="287643"/>
                  <a:pt x="429145" y="292788"/>
                  <a:pt x="422684" y="294074"/>
                </a:cubicBezTo>
                <a:lnTo>
                  <a:pt x="289573" y="294074"/>
                </a:lnTo>
                <a:cubicBezTo>
                  <a:pt x="286989" y="288930"/>
                  <a:pt x="285696" y="286357"/>
                  <a:pt x="281819" y="283785"/>
                </a:cubicBezTo>
                <a:cubicBezTo>
                  <a:pt x="280527" y="268351"/>
                  <a:pt x="277942" y="255490"/>
                  <a:pt x="274065" y="245200"/>
                </a:cubicBezTo>
                <a:close/>
                <a:moveTo>
                  <a:pt x="205692" y="219313"/>
                </a:moveTo>
                <a:cubicBezTo>
                  <a:pt x="257306" y="219313"/>
                  <a:pt x="266339" y="264476"/>
                  <a:pt x="267629" y="298025"/>
                </a:cubicBezTo>
                <a:cubicBezTo>
                  <a:pt x="267629" y="296735"/>
                  <a:pt x="268919" y="296735"/>
                  <a:pt x="270210" y="296735"/>
                </a:cubicBezTo>
                <a:cubicBezTo>
                  <a:pt x="277952" y="296735"/>
                  <a:pt x="279242" y="307058"/>
                  <a:pt x="279242" y="318671"/>
                </a:cubicBezTo>
                <a:cubicBezTo>
                  <a:pt x="277952" y="330284"/>
                  <a:pt x="270210" y="345768"/>
                  <a:pt x="262468" y="345768"/>
                </a:cubicBezTo>
                <a:cubicBezTo>
                  <a:pt x="261177" y="345768"/>
                  <a:pt x="259887" y="345768"/>
                  <a:pt x="259887" y="344478"/>
                </a:cubicBezTo>
                <a:cubicBezTo>
                  <a:pt x="254725" y="354801"/>
                  <a:pt x="249564" y="363833"/>
                  <a:pt x="243112" y="370285"/>
                </a:cubicBezTo>
                <a:lnTo>
                  <a:pt x="187627" y="370285"/>
                </a:lnTo>
                <a:cubicBezTo>
                  <a:pt x="179885" y="363833"/>
                  <a:pt x="173433" y="354801"/>
                  <a:pt x="168272" y="345768"/>
                </a:cubicBezTo>
                <a:cubicBezTo>
                  <a:pt x="166981" y="345768"/>
                  <a:pt x="166981" y="345768"/>
                  <a:pt x="165691" y="345768"/>
                </a:cubicBezTo>
                <a:cubicBezTo>
                  <a:pt x="157949" y="345768"/>
                  <a:pt x="147626" y="330284"/>
                  <a:pt x="146336" y="318671"/>
                </a:cubicBezTo>
                <a:cubicBezTo>
                  <a:pt x="145045" y="307058"/>
                  <a:pt x="145045" y="296735"/>
                  <a:pt x="152787" y="296735"/>
                </a:cubicBezTo>
                <a:cubicBezTo>
                  <a:pt x="152787" y="296735"/>
                  <a:pt x="154078" y="296735"/>
                  <a:pt x="154078" y="296735"/>
                </a:cubicBezTo>
                <a:cubicBezTo>
                  <a:pt x="151497" y="263185"/>
                  <a:pt x="157949" y="219313"/>
                  <a:pt x="205692" y="219313"/>
                </a:cubicBezTo>
                <a:close/>
                <a:moveTo>
                  <a:pt x="76563" y="122600"/>
                </a:moveTo>
                <a:lnTo>
                  <a:pt x="464111" y="122600"/>
                </a:lnTo>
                <a:cubicBezTo>
                  <a:pt x="504158" y="122600"/>
                  <a:pt x="536453" y="154849"/>
                  <a:pt x="536453" y="194836"/>
                </a:cubicBezTo>
                <a:lnTo>
                  <a:pt x="513200" y="362527"/>
                </a:lnTo>
                <a:lnTo>
                  <a:pt x="479613" y="362527"/>
                </a:lnTo>
                <a:lnTo>
                  <a:pt x="501574" y="194836"/>
                </a:lnTo>
                <a:cubicBezTo>
                  <a:pt x="501574" y="174197"/>
                  <a:pt x="484780" y="157428"/>
                  <a:pt x="464111" y="157428"/>
                </a:cubicBezTo>
                <a:lnTo>
                  <a:pt x="76563" y="157428"/>
                </a:lnTo>
                <a:cubicBezTo>
                  <a:pt x="55894" y="157428"/>
                  <a:pt x="39100" y="174197"/>
                  <a:pt x="39100" y="194836"/>
                </a:cubicBezTo>
                <a:lnTo>
                  <a:pt x="63645" y="365107"/>
                </a:lnTo>
                <a:lnTo>
                  <a:pt x="30057" y="365107"/>
                </a:lnTo>
                <a:lnTo>
                  <a:pt x="4221" y="194836"/>
                </a:lnTo>
                <a:cubicBezTo>
                  <a:pt x="4221" y="154849"/>
                  <a:pt x="36516" y="122600"/>
                  <a:pt x="76563" y="122600"/>
                </a:cubicBezTo>
                <a:close/>
                <a:moveTo>
                  <a:pt x="89318" y="57986"/>
                </a:moveTo>
                <a:lnTo>
                  <a:pt x="436859" y="57986"/>
                </a:lnTo>
                <a:cubicBezTo>
                  <a:pt x="440735" y="57986"/>
                  <a:pt x="443319" y="59279"/>
                  <a:pt x="444611" y="61864"/>
                </a:cubicBezTo>
                <a:cubicBezTo>
                  <a:pt x="445903" y="64449"/>
                  <a:pt x="447195" y="67034"/>
                  <a:pt x="445903" y="69619"/>
                </a:cubicBezTo>
                <a:lnTo>
                  <a:pt x="440735" y="95470"/>
                </a:lnTo>
                <a:lnTo>
                  <a:pt x="86734" y="95470"/>
                </a:lnTo>
                <a:lnTo>
                  <a:pt x="80274" y="69619"/>
                </a:lnTo>
                <a:cubicBezTo>
                  <a:pt x="78982" y="67034"/>
                  <a:pt x="80274" y="64449"/>
                  <a:pt x="81566" y="61864"/>
                </a:cubicBezTo>
                <a:cubicBezTo>
                  <a:pt x="84150" y="59279"/>
                  <a:pt x="86734" y="57986"/>
                  <a:pt x="89318" y="57986"/>
                </a:cubicBezTo>
                <a:close/>
                <a:moveTo>
                  <a:pt x="125555" y="0"/>
                </a:moveTo>
                <a:lnTo>
                  <a:pt x="401914" y="0"/>
                </a:lnTo>
                <a:cubicBezTo>
                  <a:pt x="404497" y="0"/>
                  <a:pt x="407080" y="1293"/>
                  <a:pt x="408371" y="3878"/>
                </a:cubicBezTo>
                <a:cubicBezTo>
                  <a:pt x="409663" y="5170"/>
                  <a:pt x="410954" y="7756"/>
                  <a:pt x="409663" y="10341"/>
                </a:cubicBezTo>
                <a:lnTo>
                  <a:pt x="405789" y="37484"/>
                </a:lnTo>
                <a:lnTo>
                  <a:pt x="121681" y="37484"/>
                </a:lnTo>
                <a:lnTo>
                  <a:pt x="116516" y="10341"/>
                </a:lnTo>
                <a:cubicBezTo>
                  <a:pt x="115224" y="7756"/>
                  <a:pt x="116516" y="5170"/>
                  <a:pt x="117807" y="3878"/>
                </a:cubicBezTo>
                <a:cubicBezTo>
                  <a:pt x="120390" y="1293"/>
                  <a:pt x="122973" y="0"/>
                  <a:pt x="1255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5" grpId="0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6991254" y="321655"/>
            <a:ext cx="4759612" cy="83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r" defTabSz="457200"/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953159" y="296249"/>
            <a:ext cx="4759612" cy="83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CN" sz="4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48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 bwMode="auto">
          <a:xfrm>
            <a:off x="1" y="0"/>
            <a:ext cx="12190413" cy="6859588"/>
          </a:xfrm>
          <a:custGeom>
            <a:avLst/>
            <a:gdLst>
              <a:gd name="connsiteX0" fmla="*/ 0 w 12192000"/>
              <a:gd name="connsiteY0" fmla="*/ 0 h 6858000"/>
              <a:gd name="connsiteX1" fmla="*/ 1464771 w 12192000"/>
              <a:gd name="connsiteY1" fmla="*/ 0 h 6858000"/>
              <a:gd name="connsiteX2" fmla="*/ 1631993 w 12192000"/>
              <a:gd name="connsiteY2" fmla="*/ 285797 h 6858000"/>
              <a:gd name="connsiteX3" fmla="*/ 3482284 w 12192000"/>
              <a:gd name="connsiteY3" fmla="*/ 2383796 h 6858000"/>
              <a:gd name="connsiteX4" fmla="*/ 7968652 w 12192000"/>
              <a:gd name="connsiteY4" fmla="*/ 3172030 h 6858000"/>
              <a:gd name="connsiteX5" fmla="*/ 9435799 w 12192000"/>
              <a:gd name="connsiteY5" fmla="*/ 3199651 h 6858000"/>
              <a:gd name="connsiteX6" fmla="*/ 11234169 w 12192000"/>
              <a:gd name="connsiteY6" fmla="*/ 4820739 h 6858000"/>
              <a:gd name="connsiteX7" fmla="*/ 12143219 w 12192000"/>
              <a:gd name="connsiteY7" fmla="*/ 6539273 h 6858000"/>
              <a:gd name="connsiteX8" fmla="*/ 12192000 w 12192000"/>
              <a:gd name="connsiteY8" fmla="*/ 6585568 h 6858000"/>
              <a:gd name="connsiteX9" fmla="*/ 12192000 w 12192000"/>
              <a:gd name="connsiteY9" fmla="*/ 6858000 h 6858000"/>
              <a:gd name="connsiteX10" fmla="*/ 6742746 w 12192000"/>
              <a:gd name="connsiteY10" fmla="*/ 6858000 h 6858000"/>
              <a:gd name="connsiteX11" fmla="*/ 6569492 w 12192000"/>
              <a:gd name="connsiteY11" fmla="*/ 6757342 h 6858000"/>
              <a:gd name="connsiteX12" fmla="*/ 4767389 w 12192000"/>
              <a:gd name="connsiteY12" fmla="*/ 6292926 h 6858000"/>
              <a:gd name="connsiteX13" fmla="*/ 3510210 w 12192000"/>
              <a:gd name="connsiteY13" fmla="*/ 6739556 h 6858000"/>
              <a:gd name="connsiteX14" fmla="*/ 3323173 w 12192000"/>
              <a:gd name="connsiteY14" fmla="*/ 6858000 h 6858000"/>
              <a:gd name="connsiteX15" fmla="*/ 0 w 12192000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464771" y="0"/>
                </a:lnTo>
                <a:lnTo>
                  <a:pt x="1631993" y="285797"/>
                </a:lnTo>
                <a:cubicBezTo>
                  <a:pt x="2080956" y="1016203"/>
                  <a:pt x="2686074" y="1778278"/>
                  <a:pt x="3482284" y="2383796"/>
                </a:cubicBezTo>
                <a:cubicBezTo>
                  <a:pt x="4930323" y="3480101"/>
                  <a:pt x="6270074" y="3514095"/>
                  <a:pt x="7968652" y="3172030"/>
                </a:cubicBezTo>
                <a:cubicBezTo>
                  <a:pt x="8442132" y="3078548"/>
                  <a:pt x="8921979" y="3036054"/>
                  <a:pt x="9435799" y="3199651"/>
                </a:cubicBezTo>
                <a:cubicBezTo>
                  <a:pt x="10244747" y="3456730"/>
                  <a:pt x="10845620" y="4085618"/>
                  <a:pt x="11234169" y="4820739"/>
                </a:cubicBezTo>
                <a:cubicBezTo>
                  <a:pt x="11561145" y="5438607"/>
                  <a:pt x="11716514" y="6090616"/>
                  <a:pt x="12143219" y="6539273"/>
                </a:cubicBezTo>
                <a:lnTo>
                  <a:pt x="12192000" y="6585568"/>
                </a:lnTo>
                <a:lnTo>
                  <a:pt x="12192000" y="6858000"/>
                </a:lnTo>
                <a:lnTo>
                  <a:pt x="6742746" y="6858000"/>
                </a:lnTo>
                <a:lnTo>
                  <a:pt x="6569492" y="6757342"/>
                </a:lnTo>
                <a:cubicBezTo>
                  <a:pt x="5997815" y="6446014"/>
                  <a:pt x="5373052" y="6252955"/>
                  <a:pt x="4767389" y="6292926"/>
                </a:cubicBezTo>
                <a:cubicBezTo>
                  <a:pt x="4346053" y="6320813"/>
                  <a:pt x="3927619" y="6490417"/>
                  <a:pt x="3510210" y="6739556"/>
                </a:cubicBezTo>
                <a:lnTo>
                  <a:pt x="332317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任意多边形: 形状 31"/>
          <p:cNvSpPr/>
          <p:nvPr/>
        </p:nvSpPr>
        <p:spPr bwMode="auto">
          <a:xfrm>
            <a:off x="1" y="0"/>
            <a:ext cx="12190413" cy="6859588"/>
          </a:xfrm>
          <a:custGeom>
            <a:avLst/>
            <a:gdLst>
              <a:gd name="connsiteX0" fmla="*/ 0 w 12192000"/>
              <a:gd name="connsiteY0" fmla="*/ 0 h 6858000"/>
              <a:gd name="connsiteX1" fmla="*/ 1464771 w 12192000"/>
              <a:gd name="connsiteY1" fmla="*/ 0 h 6858000"/>
              <a:gd name="connsiteX2" fmla="*/ 1631993 w 12192000"/>
              <a:gd name="connsiteY2" fmla="*/ 285797 h 6858000"/>
              <a:gd name="connsiteX3" fmla="*/ 3482284 w 12192000"/>
              <a:gd name="connsiteY3" fmla="*/ 2383796 h 6858000"/>
              <a:gd name="connsiteX4" fmla="*/ 7968652 w 12192000"/>
              <a:gd name="connsiteY4" fmla="*/ 3172030 h 6858000"/>
              <a:gd name="connsiteX5" fmla="*/ 9435799 w 12192000"/>
              <a:gd name="connsiteY5" fmla="*/ 3199651 h 6858000"/>
              <a:gd name="connsiteX6" fmla="*/ 11234169 w 12192000"/>
              <a:gd name="connsiteY6" fmla="*/ 4820739 h 6858000"/>
              <a:gd name="connsiteX7" fmla="*/ 12143219 w 12192000"/>
              <a:gd name="connsiteY7" fmla="*/ 6539273 h 6858000"/>
              <a:gd name="connsiteX8" fmla="*/ 12192000 w 12192000"/>
              <a:gd name="connsiteY8" fmla="*/ 6585568 h 6858000"/>
              <a:gd name="connsiteX9" fmla="*/ 12192000 w 12192000"/>
              <a:gd name="connsiteY9" fmla="*/ 6858000 h 6858000"/>
              <a:gd name="connsiteX10" fmla="*/ 6742746 w 12192000"/>
              <a:gd name="connsiteY10" fmla="*/ 6858000 h 6858000"/>
              <a:gd name="connsiteX11" fmla="*/ 6569492 w 12192000"/>
              <a:gd name="connsiteY11" fmla="*/ 6757342 h 6858000"/>
              <a:gd name="connsiteX12" fmla="*/ 4767389 w 12192000"/>
              <a:gd name="connsiteY12" fmla="*/ 6292926 h 6858000"/>
              <a:gd name="connsiteX13" fmla="*/ 3510210 w 12192000"/>
              <a:gd name="connsiteY13" fmla="*/ 6739556 h 6858000"/>
              <a:gd name="connsiteX14" fmla="*/ 3323173 w 12192000"/>
              <a:gd name="connsiteY14" fmla="*/ 6858000 h 6858000"/>
              <a:gd name="connsiteX15" fmla="*/ 0 w 12192000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464771" y="0"/>
                </a:lnTo>
                <a:lnTo>
                  <a:pt x="1631993" y="285797"/>
                </a:lnTo>
                <a:cubicBezTo>
                  <a:pt x="2080956" y="1016203"/>
                  <a:pt x="2686074" y="1778278"/>
                  <a:pt x="3482284" y="2383796"/>
                </a:cubicBezTo>
                <a:cubicBezTo>
                  <a:pt x="4930323" y="3480101"/>
                  <a:pt x="6270074" y="3514095"/>
                  <a:pt x="7968652" y="3172030"/>
                </a:cubicBezTo>
                <a:cubicBezTo>
                  <a:pt x="8442132" y="3078548"/>
                  <a:pt x="8921979" y="3036054"/>
                  <a:pt x="9435799" y="3199651"/>
                </a:cubicBezTo>
                <a:cubicBezTo>
                  <a:pt x="10244747" y="3456730"/>
                  <a:pt x="10845620" y="4085618"/>
                  <a:pt x="11234169" y="4820739"/>
                </a:cubicBezTo>
                <a:cubicBezTo>
                  <a:pt x="11561145" y="5438607"/>
                  <a:pt x="11716514" y="6090616"/>
                  <a:pt x="12143219" y="6539273"/>
                </a:cubicBezTo>
                <a:lnTo>
                  <a:pt x="12192000" y="6585568"/>
                </a:lnTo>
                <a:lnTo>
                  <a:pt x="12192000" y="6858000"/>
                </a:lnTo>
                <a:lnTo>
                  <a:pt x="6742746" y="6858000"/>
                </a:lnTo>
                <a:lnTo>
                  <a:pt x="6569492" y="6757342"/>
                </a:lnTo>
                <a:cubicBezTo>
                  <a:pt x="5997815" y="6446014"/>
                  <a:pt x="5373052" y="6252955"/>
                  <a:pt x="4767389" y="6292926"/>
                </a:cubicBezTo>
                <a:cubicBezTo>
                  <a:pt x="4346053" y="6320813"/>
                  <a:pt x="3927619" y="6490417"/>
                  <a:pt x="3510210" y="6739556"/>
                </a:cubicBezTo>
                <a:lnTo>
                  <a:pt x="332317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9CDCD">
                  <a:alpha val="0"/>
                </a:srgbClr>
              </a:gs>
              <a:gs pos="100000">
                <a:srgbClr val="02699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398118" y="1208190"/>
            <a:ext cx="3623111" cy="970358"/>
            <a:chOff x="4910818" y="788809"/>
            <a:chExt cx="3623583" cy="970134"/>
          </a:xfrm>
        </p:grpSpPr>
        <p:sp>
          <p:nvSpPr>
            <p:cNvPr id="22" name="文本框 21"/>
            <p:cNvSpPr txBox="1"/>
            <p:nvPr/>
          </p:nvSpPr>
          <p:spPr>
            <a:xfrm>
              <a:off x="4910818" y="788809"/>
              <a:ext cx="2481387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4910819" y="1297384"/>
              <a:ext cx="3623582" cy="4615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596788" y="1876683"/>
            <a:ext cx="3623111" cy="970358"/>
            <a:chOff x="4910818" y="788809"/>
            <a:chExt cx="3623583" cy="970134"/>
          </a:xfrm>
        </p:grpSpPr>
        <p:sp>
          <p:nvSpPr>
            <p:cNvPr id="26" name="文本框 25"/>
            <p:cNvSpPr txBox="1"/>
            <p:nvPr/>
          </p:nvSpPr>
          <p:spPr>
            <a:xfrm>
              <a:off x="4910818" y="788809"/>
              <a:ext cx="2531196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4910819" y="1297384"/>
              <a:ext cx="3623582" cy="4615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6953160" y="2853400"/>
            <a:ext cx="694421" cy="694672"/>
          </a:xfrm>
          <a:prstGeom prst="ellipse">
            <a:avLst/>
          </a:pr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5080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408060" y="1282224"/>
            <a:ext cx="694421" cy="694672"/>
          </a:xfrm>
          <a:prstGeom prst="ellipse">
            <a:avLst/>
          </a:pr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5080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椭圆 32"/>
          <p:cNvSpPr/>
          <p:nvPr/>
        </p:nvSpPr>
        <p:spPr>
          <a:xfrm>
            <a:off x="2562628" y="1446925"/>
            <a:ext cx="385280" cy="365268"/>
          </a:xfrm>
          <a:custGeom>
            <a:avLst/>
            <a:gdLst>
              <a:gd name="T0" fmla="*/ 3025 w 3403"/>
              <a:gd name="T1" fmla="*/ 97 h 3230"/>
              <a:gd name="T2" fmla="*/ 2115 w 3403"/>
              <a:gd name="T3" fmla="*/ 701 h 3230"/>
              <a:gd name="T4" fmla="*/ 1903 w 3403"/>
              <a:gd name="T5" fmla="*/ 468 h 3230"/>
              <a:gd name="T6" fmla="*/ 2010 w 3403"/>
              <a:gd name="T7" fmla="*/ 232 h 3230"/>
              <a:gd name="T8" fmla="*/ 1758 w 3403"/>
              <a:gd name="T9" fmla="*/ 258 h 3230"/>
              <a:gd name="T10" fmla="*/ 1402 w 3403"/>
              <a:gd name="T11" fmla="*/ 463 h 3230"/>
              <a:gd name="T12" fmla="*/ 1066 w 3403"/>
              <a:gd name="T13" fmla="*/ 281 h 3230"/>
              <a:gd name="T14" fmla="*/ 1174 w 3403"/>
              <a:gd name="T15" fmla="*/ 88 h 3230"/>
              <a:gd name="T16" fmla="*/ 808 w 3403"/>
              <a:gd name="T17" fmla="*/ 166 h 3230"/>
              <a:gd name="T18" fmla="*/ 543 w 3403"/>
              <a:gd name="T19" fmla="*/ 298 h 3230"/>
              <a:gd name="T20" fmla="*/ 88 w 3403"/>
              <a:gd name="T21" fmla="*/ 259 h 3230"/>
              <a:gd name="T22" fmla="*/ 17 w 3403"/>
              <a:gd name="T23" fmla="*/ 392 h 3230"/>
              <a:gd name="T24" fmla="*/ 1455 w 3403"/>
              <a:gd name="T25" fmla="*/ 1190 h 3230"/>
              <a:gd name="T26" fmla="*/ 675 w 3403"/>
              <a:gd name="T27" fmla="*/ 2064 h 3230"/>
              <a:gd name="T28" fmla="*/ 343 w 3403"/>
              <a:gd name="T29" fmla="*/ 2106 h 3230"/>
              <a:gd name="T30" fmla="*/ 16 w 3403"/>
              <a:gd name="T31" fmla="*/ 2229 h 3230"/>
              <a:gd name="T32" fmla="*/ 450 w 3403"/>
              <a:gd name="T33" fmla="*/ 2556 h 3230"/>
              <a:gd name="T34" fmla="*/ 751 w 3403"/>
              <a:gd name="T35" fmla="*/ 3027 h 3230"/>
              <a:gd name="T36" fmla="*/ 887 w 3403"/>
              <a:gd name="T37" fmla="*/ 2925 h 3230"/>
              <a:gd name="T38" fmla="*/ 886 w 3403"/>
              <a:gd name="T39" fmla="*/ 2682 h 3230"/>
              <a:gd name="T40" fmla="*/ 1876 w 3403"/>
              <a:gd name="T41" fmla="*/ 1694 h 3230"/>
              <a:gd name="T42" fmla="*/ 2620 w 3403"/>
              <a:gd name="T43" fmla="*/ 3058 h 3230"/>
              <a:gd name="T44" fmla="*/ 2792 w 3403"/>
              <a:gd name="T45" fmla="*/ 2914 h 3230"/>
              <a:gd name="T46" fmla="*/ 2878 w 3403"/>
              <a:gd name="T47" fmla="*/ 2564 h 3230"/>
              <a:gd name="T48" fmla="*/ 3139 w 3403"/>
              <a:gd name="T49" fmla="*/ 2303 h 3230"/>
              <a:gd name="T50" fmla="*/ 2860 w 3403"/>
              <a:gd name="T51" fmla="*/ 2224 h 3230"/>
              <a:gd name="T52" fmla="*/ 2724 w 3403"/>
              <a:gd name="T53" fmla="*/ 1988 h 3230"/>
              <a:gd name="T54" fmla="*/ 2885 w 3403"/>
              <a:gd name="T55" fmla="*/ 1735 h 3230"/>
              <a:gd name="T56" fmla="*/ 3078 w 3403"/>
              <a:gd name="T57" fmla="*/ 1530 h 3230"/>
              <a:gd name="T58" fmla="*/ 2732 w 3403"/>
              <a:gd name="T59" fmla="*/ 1409 h 3230"/>
              <a:gd name="T60" fmla="*/ 2572 w 3403"/>
              <a:gd name="T61" fmla="*/ 1228 h 3230"/>
              <a:gd name="T62" fmla="*/ 3241 w 3403"/>
              <a:gd name="T63" fmla="*/ 456 h 3230"/>
              <a:gd name="T64" fmla="*/ 3399 w 3403"/>
              <a:gd name="T65" fmla="*/ 191 h 3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03" h="3230">
                <a:moveTo>
                  <a:pt x="3231" y="22"/>
                </a:moveTo>
                <a:cubicBezTo>
                  <a:pt x="3165" y="21"/>
                  <a:pt x="3087" y="36"/>
                  <a:pt x="3025" y="97"/>
                </a:cubicBezTo>
                <a:lnTo>
                  <a:pt x="2361" y="659"/>
                </a:lnTo>
                <a:cubicBezTo>
                  <a:pt x="2300" y="711"/>
                  <a:pt x="2190" y="729"/>
                  <a:pt x="2115" y="701"/>
                </a:cubicBezTo>
                <a:lnTo>
                  <a:pt x="1956" y="639"/>
                </a:lnTo>
                <a:cubicBezTo>
                  <a:pt x="1882" y="611"/>
                  <a:pt x="1858" y="534"/>
                  <a:pt x="1903" y="468"/>
                </a:cubicBezTo>
                <a:lnTo>
                  <a:pt x="2015" y="303"/>
                </a:lnTo>
                <a:cubicBezTo>
                  <a:pt x="2037" y="272"/>
                  <a:pt x="2028" y="249"/>
                  <a:pt x="2010" y="232"/>
                </a:cubicBezTo>
                <a:cubicBezTo>
                  <a:pt x="1979" y="201"/>
                  <a:pt x="1893" y="177"/>
                  <a:pt x="1841" y="199"/>
                </a:cubicBezTo>
                <a:cubicBezTo>
                  <a:pt x="1793" y="220"/>
                  <a:pt x="1758" y="258"/>
                  <a:pt x="1758" y="258"/>
                </a:cubicBezTo>
                <a:lnTo>
                  <a:pt x="1643" y="383"/>
                </a:lnTo>
                <a:cubicBezTo>
                  <a:pt x="1588" y="442"/>
                  <a:pt x="1481" y="478"/>
                  <a:pt x="1402" y="463"/>
                </a:cubicBezTo>
                <a:lnTo>
                  <a:pt x="1131" y="413"/>
                </a:lnTo>
                <a:cubicBezTo>
                  <a:pt x="1052" y="398"/>
                  <a:pt x="1023" y="339"/>
                  <a:pt x="1066" y="281"/>
                </a:cubicBezTo>
                <a:lnTo>
                  <a:pt x="1143" y="177"/>
                </a:lnTo>
                <a:cubicBezTo>
                  <a:pt x="1170" y="141"/>
                  <a:pt x="1177" y="112"/>
                  <a:pt x="1174" y="88"/>
                </a:cubicBezTo>
                <a:cubicBezTo>
                  <a:pt x="1167" y="35"/>
                  <a:pt x="1068" y="0"/>
                  <a:pt x="1008" y="15"/>
                </a:cubicBezTo>
                <a:cubicBezTo>
                  <a:pt x="947" y="30"/>
                  <a:pt x="860" y="106"/>
                  <a:pt x="808" y="166"/>
                </a:cubicBezTo>
                <a:lnTo>
                  <a:pt x="783" y="194"/>
                </a:lnTo>
                <a:cubicBezTo>
                  <a:pt x="731" y="254"/>
                  <a:pt x="623" y="300"/>
                  <a:pt x="543" y="298"/>
                </a:cubicBezTo>
                <a:lnTo>
                  <a:pt x="315" y="289"/>
                </a:lnTo>
                <a:cubicBezTo>
                  <a:pt x="235" y="286"/>
                  <a:pt x="136" y="255"/>
                  <a:pt x="88" y="259"/>
                </a:cubicBezTo>
                <a:cubicBezTo>
                  <a:pt x="63" y="261"/>
                  <a:pt x="39" y="274"/>
                  <a:pt x="22" y="310"/>
                </a:cubicBezTo>
                <a:cubicBezTo>
                  <a:pt x="22" y="310"/>
                  <a:pt x="6" y="352"/>
                  <a:pt x="17" y="392"/>
                </a:cubicBezTo>
                <a:cubicBezTo>
                  <a:pt x="30" y="436"/>
                  <a:pt x="128" y="482"/>
                  <a:pt x="198" y="521"/>
                </a:cubicBezTo>
                <a:cubicBezTo>
                  <a:pt x="508" y="689"/>
                  <a:pt x="1174" y="1042"/>
                  <a:pt x="1455" y="1190"/>
                </a:cubicBezTo>
                <a:cubicBezTo>
                  <a:pt x="1525" y="1227"/>
                  <a:pt x="1534" y="1301"/>
                  <a:pt x="1474" y="1354"/>
                </a:cubicBezTo>
                <a:lnTo>
                  <a:pt x="675" y="2064"/>
                </a:lnTo>
                <a:cubicBezTo>
                  <a:pt x="615" y="2117"/>
                  <a:pt x="503" y="2145"/>
                  <a:pt x="426" y="2126"/>
                </a:cubicBezTo>
                <a:lnTo>
                  <a:pt x="343" y="2106"/>
                </a:lnTo>
                <a:cubicBezTo>
                  <a:pt x="265" y="2087"/>
                  <a:pt x="171" y="2068"/>
                  <a:pt x="138" y="2084"/>
                </a:cubicBezTo>
                <a:cubicBezTo>
                  <a:pt x="106" y="2100"/>
                  <a:pt x="33" y="2160"/>
                  <a:pt x="16" y="2229"/>
                </a:cubicBezTo>
                <a:cubicBezTo>
                  <a:pt x="0" y="2297"/>
                  <a:pt x="113" y="2381"/>
                  <a:pt x="187" y="2411"/>
                </a:cubicBezTo>
                <a:cubicBezTo>
                  <a:pt x="276" y="2448"/>
                  <a:pt x="384" y="2486"/>
                  <a:pt x="450" y="2556"/>
                </a:cubicBezTo>
                <a:cubicBezTo>
                  <a:pt x="534" y="2647"/>
                  <a:pt x="587" y="2760"/>
                  <a:pt x="619" y="2847"/>
                </a:cubicBezTo>
                <a:cubicBezTo>
                  <a:pt x="647" y="2922"/>
                  <a:pt x="693" y="3036"/>
                  <a:pt x="751" y="3027"/>
                </a:cubicBezTo>
                <a:cubicBezTo>
                  <a:pt x="800" y="3019"/>
                  <a:pt x="841" y="2975"/>
                  <a:pt x="841" y="2975"/>
                </a:cubicBezTo>
                <a:cubicBezTo>
                  <a:pt x="841" y="2975"/>
                  <a:pt x="861" y="2953"/>
                  <a:pt x="887" y="2925"/>
                </a:cubicBezTo>
                <a:cubicBezTo>
                  <a:pt x="912" y="2897"/>
                  <a:pt x="917" y="2812"/>
                  <a:pt x="898" y="2734"/>
                </a:cubicBezTo>
                <a:lnTo>
                  <a:pt x="886" y="2682"/>
                </a:lnTo>
                <a:cubicBezTo>
                  <a:pt x="867" y="2604"/>
                  <a:pt x="902" y="2500"/>
                  <a:pt x="963" y="2449"/>
                </a:cubicBezTo>
                <a:lnTo>
                  <a:pt x="1876" y="1694"/>
                </a:lnTo>
                <a:cubicBezTo>
                  <a:pt x="1938" y="1643"/>
                  <a:pt x="2014" y="1661"/>
                  <a:pt x="2046" y="1735"/>
                </a:cubicBezTo>
                <a:lnTo>
                  <a:pt x="2620" y="3058"/>
                </a:lnTo>
                <a:cubicBezTo>
                  <a:pt x="2652" y="3131"/>
                  <a:pt x="2767" y="3230"/>
                  <a:pt x="2792" y="3154"/>
                </a:cubicBezTo>
                <a:cubicBezTo>
                  <a:pt x="2806" y="3111"/>
                  <a:pt x="2810" y="3037"/>
                  <a:pt x="2792" y="2914"/>
                </a:cubicBezTo>
                <a:cubicBezTo>
                  <a:pt x="2792" y="2914"/>
                  <a:pt x="2786" y="2856"/>
                  <a:pt x="2779" y="2784"/>
                </a:cubicBezTo>
                <a:cubicBezTo>
                  <a:pt x="2771" y="2713"/>
                  <a:pt x="2815" y="2614"/>
                  <a:pt x="2878" y="2564"/>
                </a:cubicBezTo>
                <a:lnTo>
                  <a:pt x="3064" y="2414"/>
                </a:lnTo>
                <a:cubicBezTo>
                  <a:pt x="3064" y="2414"/>
                  <a:pt x="3118" y="2373"/>
                  <a:pt x="3139" y="2303"/>
                </a:cubicBezTo>
                <a:cubicBezTo>
                  <a:pt x="3160" y="2230"/>
                  <a:pt x="3103" y="2133"/>
                  <a:pt x="3056" y="2140"/>
                </a:cubicBezTo>
                <a:cubicBezTo>
                  <a:pt x="3009" y="2147"/>
                  <a:pt x="2924" y="2194"/>
                  <a:pt x="2860" y="2224"/>
                </a:cubicBezTo>
                <a:cubicBezTo>
                  <a:pt x="2796" y="2253"/>
                  <a:pt x="2739" y="2213"/>
                  <a:pt x="2734" y="2133"/>
                </a:cubicBezTo>
                <a:lnTo>
                  <a:pt x="2724" y="1988"/>
                </a:lnTo>
                <a:cubicBezTo>
                  <a:pt x="2719" y="1908"/>
                  <a:pt x="2769" y="1808"/>
                  <a:pt x="2837" y="1765"/>
                </a:cubicBezTo>
                <a:lnTo>
                  <a:pt x="2885" y="1735"/>
                </a:lnTo>
                <a:cubicBezTo>
                  <a:pt x="2953" y="1692"/>
                  <a:pt x="3053" y="1607"/>
                  <a:pt x="3078" y="1531"/>
                </a:cubicBezTo>
                <a:cubicBezTo>
                  <a:pt x="3078" y="1531"/>
                  <a:pt x="3078" y="1531"/>
                  <a:pt x="3078" y="1530"/>
                </a:cubicBezTo>
                <a:cubicBezTo>
                  <a:pt x="3103" y="1454"/>
                  <a:pt x="3027" y="1359"/>
                  <a:pt x="2970" y="1355"/>
                </a:cubicBezTo>
                <a:cubicBezTo>
                  <a:pt x="2914" y="1351"/>
                  <a:pt x="2809" y="1389"/>
                  <a:pt x="2732" y="1409"/>
                </a:cubicBezTo>
                <a:cubicBezTo>
                  <a:pt x="2656" y="1429"/>
                  <a:pt x="2587" y="1381"/>
                  <a:pt x="2579" y="1301"/>
                </a:cubicBezTo>
                <a:lnTo>
                  <a:pt x="2572" y="1228"/>
                </a:lnTo>
                <a:cubicBezTo>
                  <a:pt x="2564" y="1148"/>
                  <a:pt x="2605" y="1040"/>
                  <a:pt x="2664" y="985"/>
                </a:cubicBezTo>
                <a:lnTo>
                  <a:pt x="3241" y="456"/>
                </a:lnTo>
                <a:cubicBezTo>
                  <a:pt x="3300" y="402"/>
                  <a:pt x="3385" y="301"/>
                  <a:pt x="3396" y="222"/>
                </a:cubicBezTo>
                <a:cubicBezTo>
                  <a:pt x="3398" y="212"/>
                  <a:pt x="3399" y="202"/>
                  <a:pt x="3399" y="191"/>
                </a:cubicBezTo>
                <a:cubicBezTo>
                  <a:pt x="3403" y="111"/>
                  <a:pt x="3311" y="24"/>
                  <a:pt x="3231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椭圆 33"/>
          <p:cNvSpPr/>
          <p:nvPr/>
        </p:nvSpPr>
        <p:spPr>
          <a:xfrm>
            <a:off x="7110860" y="3008024"/>
            <a:ext cx="379017" cy="385419"/>
          </a:xfrm>
          <a:custGeom>
            <a:avLst/>
            <a:gdLst>
              <a:gd name="connsiteX0" fmla="*/ 24879 w 541917"/>
              <a:gd name="connsiteY0" fmla="*/ 387059 h 550871"/>
              <a:gd name="connsiteX1" fmla="*/ 518330 w 541917"/>
              <a:gd name="connsiteY1" fmla="*/ 387059 h 550871"/>
              <a:gd name="connsiteX2" fmla="*/ 536414 w 541917"/>
              <a:gd name="connsiteY2" fmla="*/ 396088 h 550871"/>
              <a:gd name="connsiteX3" fmla="*/ 541581 w 541917"/>
              <a:gd name="connsiteY3" fmla="*/ 415436 h 550871"/>
              <a:gd name="connsiteX4" fmla="*/ 522205 w 541917"/>
              <a:gd name="connsiteY4" fmla="*/ 550871 h 550871"/>
              <a:gd name="connsiteX5" fmla="*/ 19712 w 541917"/>
              <a:gd name="connsiteY5" fmla="*/ 550871 h 550871"/>
              <a:gd name="connsiteX6" fmla="*/ 336 w 541917"/>
              <a:gd name="connsiteY6" fmla="*/ 415436 h 550871"/>
              <a:gd name="connsiteX7" fmla="*/ 5503 w 541917"/>
              <a:gd name="connsiteY7" fmla="*/ 396088 h 550871"/>
              <a:gd name="connsiteX8" fmla="*/ 24879 w 541917"/>
              <a:gd name="connsiteY8" fmla="*/ 387059 h 550871"/>
              <a:gd name="connsiteX9" fmla="*/ 292206 w 541917"/>
              <a:gd name="connsiteY9" fmla="*/ 330316 h 550871"/>
              <a:gd name="connsiteX10" fmla="*/ 417595 w 541917"/>
              <a:gd name="connsiteY10" fmla="*/ 330316 h 550871"/>
              <a:gd name="connsiteX11" fmla="*/ 426644 w 541917"/>
              <a:gd name="connsiteY11" fmla="*/ 341907 h 550871"/>
              <a:gd name="connsiteX12" fmla="*/ 424058 w 541917"/>
              <a:gd name="connsiteY12" fmla="*/ 359937 h 550871"/>
              <a:gd name="connsiteX13" fmla="*/ 411132 w 541917"/>
              <a:gd name="connsiteY13" fmla="*/ 371528 h 550871"/>
              <a:gd name="connsiteX14" fmla="*/ 267645 w 541917"/>
              <a:gd name="connsiteY14" fmla="*/ 371528 h 550871"/>
              <a:gd name="connsiteX15" fmla="*/ 267645 w 541917"/>
              <a:gd name="connsiteY15" fmla="*/ 361225 h 550871"/>
              <a:gd name="connsiteX16" fmla="*/ 268938 w 541917"/>
              <a:gd name="connsiteY16" fmla="*/ 359937 h 550871"/>
              <a:gd name="connsiteX17" fmla="*/ 292206 w 541917"/>
              <a:gd name="connsiteY17" fmla="*/ 330316 h 550871"/>
              <a:gd name="connsiteX18" fmla="*/ 274065 w 541917"/>
              <a:gd name="connsiteY18" fmla="*/ 245200 h 550871"/>
              <a:gd name="connsiteX19" fmla="*/ 429145 w 541917"/>
              <a:gd name="connsiteY19" fmla="*/ 245200 h 550871"/>
              <a:gd name="connsiteX20" fmla="*/ 439484 w 541917"/>
              <a:gd name="connsiteY20" fmla="*/ 259348 h 550871"/>
              <a:gd name="connsiteX21" fmla="*/ 436899 w 541917"/>
              <a:gd name="connsiteY21" fmla="*/ 279927 h 550871"/>
              <a:gd name="connsiteX22" fmla="*/ 422684 w 541917"/>
              <a:gd name="connsiteY22" fmla="*/ 294074 h 550871"/>
              <a:gd name="connsiteX23" fmla="*/ 289573 w 541917"/>
              <a:gd name="connsiteY23" fmla="*/ 294074 h 550871"/>
              <a:gd name="connsiteX24" fmla="*/ 281819 w 541917"/>
              <a:gd name="connsiteY24" fmla="*/ 283785 h 550871"/>
              <a:gd name="connsiteX25" fmla="*/ 274065 w 541917"/>
              <a:gd name="connsiteY25" fmla="*/ 245200 h 550871"/>
              <a:gd name="connsiteX26" fmla="*/ 205692 w 541917"/>
              <a:gd name="connsiteY26" fmla="*/ 219313 h 550871"/>
              <a:gd name="connsiteX27" fmla="*/ 267629 w 541917"/>
              <a:gd name="connsiteY27" fmla="*/ 298025 h 550871"/>
              <a:gd name="connsiteX28" fmla="*/ 270210 w 541917"/>
              <a:gd name="connsiteY28" fmla="*/ 296735 h 550871"/>
              <a:gd name="connsiteX29" fmla="*/ 279242 w 541917"/>
              <a:gd name="connsiteY29" fmla="*/ 318671 h 550871"/>
              <a:gd name="connsiteX30" fmla="*/ 262468 w 541917"/>
              <a:gd name="connsiteY30" fmla="*/ 345768 h 550871"/>
              <a:gd name="connsiteX31" fmla="*/ 259887 w 541917"/>
              <a:gd name="connsiteY31" fmla="*/ 344478 h 550871"/>
              <a:gd name="connsiteX32" fmla="*/ 243112 w 541917"/>
              <a:gd name="connsiteY32" fmla="*/ 370285 h 550871"/>
              <a:gd name="connsiteX33" fmla="*/ 187627 w 541917"/>
              <a:gd name="connsiteY33" fmla="*/ 370285 h 550871"/>
              <a:gd name="connsiteX34" fmla="*/ 168272 w 541917"/>
              <a:gd name="connsiteY34" fmla="*/ 345768 h 550871"/>
              <a:gd name="connsiteX35" fmla="*/ 165691 w 541917"/>
              <a:gd name="connsiteY35" fmla="*/ 345768 h 550871"/>
              <a:gd name="connsiteX36" fmla="*/ 146336 w 541917"/>
              <a:gd name="connsiteY36" fmla="*/ 318671 h 550871"/>
              <a:gd name="connsiteX37" fmla="*/ 152787 w 541917"/>
              <a:gd name="connsiteY37" fmla="*/ 296735 h 550871"/>
              <a:gd name="connsiteX38" fmla="*/ 154078 w 541917"/>
              <a:gd name="connsiteY38" fmla="*/ 296735 h 550871"/>
              <a:gd name="connsiteX39" fmla="*/ 205692 w 541917"/>
              <a:gd name="connsiteY39" fmla="*/ 219313 h 550871"/>
              <a:gd name="connsiteX40" fmla="*/ 76563 w 541917"/>
              <a:gd name="connsiteY40" fmla="*/ 122600 h 550871"/>
              <a:gd name="connsiteX41" fmla="*/ 464111 w 541917"/>
              <a:gd name="connsiteY41" fmla="*/ 122600 h 550871"/>
              <a:gd name="connsiteX42" fmla="*/ 536453 w 541917"/>
              <a:gd name="connsiteY42" fmla="*/ 194836 h 550871"/>
              <a:gd name="connsiteX43" fmla="*/ 513200 w 541917"/>
              <a:gd name="connsiteY43" fmla="*/ 362527 h 550871"/>
              <a:gd name="connsiteX44" fmla="*/ 479613 w 541917"/>
              <a:gd name="connsiteY44" fmla="*/ 362527 h 550871"/>
              <a:gd name="connsiteX45" fmla="*/ 501574 w 541917"/>
              <a:gd name="connsiteY45" fmla="*/ 194836 h 550871"/>
              <a:gd name="connsiteX46" fmla="*/ 464111 w 541917"/>
              <a:gd name="connsiteY46" fmla="*/ 157428 h 550871"/>
              <a:gd name="connsiteX47" fmla="*/ 76563 w 541917"/>
              <a:gd name="connsiteY47" fmla="*/ 157428 h 550871"/>
              <a:gd name="connsiteX48" fmla="*/ 39100 w 541917"/>
              <a:gd name="connsiteY48" fmla="*/ 194836 h 550871"/>
              <a:gd name="connsiteX49" fmla="*/ 63645 w 541917"/>
              <a:gd name="connsiteY49" fmla="*/ 365107 h 550871"/>
              <a:gd name="connsiteX50" fmla="*/ 30057 w 541917"/>
              <a:gd name="connsiteY50" fmla="*/ 365107 h 550871"/>
              <a:gd name="connsiteX51" fmla="*/ 4221 w 541917"/>
              <a:gd name="connsiteY51" fmla="*/ 194836 h 550871"/>
              <a:gd name="connsiteX52" fmla="*/ 76563 w 541917"/>
              <a:gd name="connsiteY52" fmla="*/ 122600 h 550871"/>
              <a:gd name="connsiteX53" fmla="*/ 89318 w 541917"/>
              <a:gd name="connsiteY53" fmla="*/ 57986 h 550871"/>
              <a:gd name="connsiteX54" fmla="*/ 436859 w 541917"/>
              <a:gd name="connsiteY54" fmla="*/ 57986 h 550871"/>
              <a:gd name="connsiteX55" fmla="*/ 444611 w 541917"/>
              <a:gd name="connsiteY55" fmla="*/ 61864 h 550871"/>
              <a:gd name="connsiteX56" fmla="*/ 445903 w 541917"/>
              <a:gd name="connsiteY56" fmla="*/ 69619 h 550871"/>
              <a:gd name="connsiteX57" fmla="*/ 440735 w 541917"/>
              <a:gd name="connsiteY57" fmla="*/ 95470 h 550871"/>
              <a:gd name="connsiteX58" fmla="*/ 86734 w 541917"/>
              <a:gd name="connsiteY58" fmla="*/ 95470 h 550871"/>
              <a:gd name="connsiteX59" fmla="*/ 80274 w 541917"/>
              <a:gd name="connsiteY59" fmla="*/ 69619 h 550871"/>
              <a:gd name="connsiteX60" fmla="*/ 81566 w 541917"/>
              <a:gd name="connsiteY60" fmla="*/ 61864 h 550871"/>
              <a:gd name="connsiteX61" fmla="*/ 89318 w 541917"/>
              <a:gd name="connsiteY61" fmla="*/ 57986 h 550871"/>
              <a:gd name="connsiteX62" fmla="*/ 125555 w 541917"/>
              <a:gd name="connsiteY62" fmla="*/ 0 h 550871"/>
              <a:gd name="connsiteX63" fmla="*/ 401914 w 541917"/>
              <a:gd name="connsiteY63" fmla="*/ 0 h 550871"/>
              <a:gd name="connsiteX64" fmla="*/ 408371 w 541917"/>
              <a:gd name="connsiteY64" fmla="*/ 3878 h 550871"/>
              <a:gd name="connsiteX65" fmla="*/ 409663 w 541917"/>
              <a:gd name="connsiteY65" fmla="*/ 10341 h 550871"/>
              <a:gd name="connsiteX66" fmla="*/ 405789 w 541917"/>
              <a:gd name="connsiteY66" fmla="*/ 37484 h 550871"/>
              <a:gd name="connsiteX67" fmla="*/ 121681 w 541917"/>
              <a:gd name="connsiteY67" fmla="*/ 37484 h 550871"/>
              <a:gd name="connsiteX68" fmla="*/ 116516 w 541917"/>
              <a:gd name="connsiteY68" fmla="*/ 10341 h 550871"/>
              <a:gd name="connsiteX69" fmla="*/ 117807 w 541917"/>
              <a:gd name="connsiteY69" fmla="*/ 3878 h 550871"/>
              <a:gd name="connsiteX70" fmla="*/ 125555 w 541917"/>
              <a:gd name="connsiteY70" fmla="*/ 0 h 55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41917" h="550871">
                <a:moveTo>
                  <a:pt x="24879" y="387059"/>
                </a:moveTo>
                <a:lnTo>
                  <a:pt x="518330" y="387059"/>
                </a:lnTo>
                <a:cubicBezTo>
                  <a:pt x="524789" y="387059"/>
                  <a:pt x="531247" y="390929"/>
                  <a:pt x="536414" y="396088"/>
                </a:cubicBezTo>
                <a:cubicBezTo>
                  <a:pt x="540290" y="401248"/>
                  <a:pt x="542873" y="407697"/>
                  <a:pt x="541581" y="415436"/>
                </a:cubicBezTo>
                <a:lnTo>
                  <a:pt x="522205" y="550871"/>
                </a:lnTo>
                <a:lnTo>
                  <a:pt x="19712" y="550871"/>
                </a:lnTo>
                <a:lnTo>
                  <a:pt x="336" y="415436"/>
                </a:lnTo>
                <a:cubicBezTo>
                  <a:pt x="-956" y="407697"/>
                  <a:pt x="1627" y="401248"/>
                  <a:pt x="5503" y="396088"/>
                </a:cubicBezTo>
                <a:cubicBezTo>
                  <a:pt x="10670" y="390929"/>
                  <a:pt x="17128" y="387059"/>
                  <a:pt x="24879" y="387059"/>
                </a:cubicBezTo>
                <a:close/>
                <a:moveTo>
                  <a:pt x="292206" y="330316"/>
                </a:moveTo>
                <a:lnTo>
                  <a:pt x="417595" y="330316"/>
                </a:lnTo>
                <a:cubicBezTo>
                  <a:pt x="424058" y="330316"/>
                  <a:pt x="427936" y="335468"/>
                  <a:pt x="426644" y="341907"/>
                </a:cubicBezTo>
                <a:lnTo>
                  <a:pt x="424058" y="359937"/>
                </a:lnTo>
                <a:cubicBezTo>
                  <a:pt x="422766" y="366377"/>
                  <a:pt x="417595" y="371528"/>
                  <a:pt x="411132" y="371528"/>
                </a:cubicBezTo>
                <a:lnTo>
                  <a:pt x="267645" y="371528"/>
                </a:lnTo>
                <a:lnTo>
                  <a:pt x="267645" y="361225"/>
                </a:lnTo>
                <a:cubicBezTo>
                  <a:pt x="267645" y="359937"/>
                  <a:pt x="268938" y="359937"/>
                  <a:pt x="268938" y="359937"/>
                </a:cubicBezTo>
                <a:cubicBezTo>
                  <a:pt x="279279" y="356074"/>
                  <a:pt x="288328" y="343195"/>
                  <a:pt x="292206" y="330316"/>
                </a:cubicBezTo>
                <a:close/>
                <a:moveTo>
                  <a:pt x="274065" y="245200"/>
                </a:moveTo>
                <a:lnTo>
                  <a:pt x="429145" y="245200"/>
                </a:lnTo>
                <a:cubicBezTo>
                  <a:pt x="436899" y="245200"/>
                  <a:pt x="440776" y="251631"/>
                  <a:pt x="439484" y="259348"/>
                </a:cubicBezTo>
                <a:lnTo>
                  <a:pt x="436899" y="279927"/>
                </a:lnTo>
                <a:cubicBezTo>
                  <a:pt x="435607" y="287643"/>
                  <a:pt x="429145" y="292788"/>
                  <a:pt x="422684" y="294074"/>
                </a:cubicBezTo>
                <a:lnTo>
                  <a:pt x="289573" y="294074"/>
                </a:lnTo>
                <a:cubicBezTo>
                  <a:pt x="286989" y="288930"/>
                  <a:pt x="285696" y="286357"/>
                  <a:pt x="281819" y="283785"/>
                </a:cubicBezTo>
                <a:cubicBezTo>
                  <a:pt x="280527" y="268351"/>
                  <a:pt x="277942" y="255490"/>
                  <a:pt x="274065" y="245200"/>
                </a:cubicBezTo>
                <a:close/>
                <a:moveTo>
                  <a:pt x="205692" y="219313"/>
                </a:moveTo>
                <a:cubicBezTo>
                  <a:pt x="257306" y="219313"/>
                  <a:pt x="266339" y="264476"/>
                  <a:pt x="267629" y="298025"/>
                </a:cubicBezTo>
                <a:cubicBezTo>
                  <a:pt x="267629" y="296735"/>
                  <a:pt x="268919" y="296735"/>
                  <a:pt x="270210" y="296735"/>
                </a:cubicBezTo>
                <a:cubicBezTo>
                  <a:pt x="277952" y="296735"/>
                  <a:pt x="279242" y="307058"/>
                  <a:pt x="279242" y="318671"/>
                </a:cubicBezTo>
                <a:cubicBezTo>
                  <a:pt x="277952" y="330284"/>
                  <a:pt x="270210" y="345768"/>
                  <a:pt x="262468" y="345768"/>
                </a:cubicBezTo>
                <a:cubicBezTo>
                  <a:pt x="261177" y="345768"/>
                  <a:pt x="259887" y="345768"/>
                  <a:pt x="259887" y="344478"/>
                </a:cubicBezTo>
                <a:cubicBezTo>
                  <a:pt x="254725" y="354801"/>
                  <a:pt x="249564" y="363833"/>
                  <a:pt x="243112" y="370285"/>
                </a:cubicBezTo>
                <a:lnTo>
                  <a:pt x="187627" y="370285"/>
                </a:lnTo>
                <a:cubicBezTo>
                  <a:pt x="179885" y="363833"/>
                  <a:pt x="173433" y="354801"/>
                  <a:pt x="168272" y="345768"/>
                </a:cubicBezTo>
                <a:cubicBezTo>
                  <a:pt x="166981" y="345768"/>
                  <a:pt x="166981" y="345768"/>
                  <a:pt x="165691" y="345768"/>
                </a:cubicBezTo>
                <a:cubicBezTo>
                  <a:pt x="157949" y="345768"/>
                  <a:pt x="147626" y="330284"/>
                  <a:pt x="146336" y="318671"/>
                </a:cubicBezTo>
                <a:cubicBezTo>
                  <a:pt x="145045" y="307058"/>
                  <a:pt x="145045" y="296735"/>
                  <a:pt x="152787" y="296735"/>
                </a:cubicBezTo>
                <a:cubicBezTo>
                  <a:pt x="152787" y="296735"/>
                  <a:pt x="154078" y="296735"/>
                  <a:pt x="154078" y="296735"/>
                </a:cubicBezTo>
                <a:cubicBezTo>
                  <a:pt x="151497" y="263185"/>
                  <a:pt x="157949" y="219313"/>
                  <a:pt x="205692" y="219313"/>
                </a:cubicBezTo>
                <a:close/>
                <a:moveTo>
                  <a:pt x="76563" y="122600"/>
                </a:moveTo>
                <a:lnTo>
                  <a:pt x="464111" y="122600"/>
                </a:lnTo>
                <a:cubicBezTo>
                  <a:pt x="504158" y="122600"/>
                  <a:pt x="536453" y="154849"/>
                  <a:pt x="536453" y="194836"/>
                </a:cubicBezTo>
                <a:lnTo>
                  <a:pt x="513200" y="362527"/>
                </a:lnTo>
                <a:lnTo>
                  <a:pt x="479613" y="362527"/>
                </a:lnTo>
                <a:lnTo>
                  <a:pt x="501574" y="194836"/>
                </a:lnTo>
                <a:cubicBezTo>
                  <a:pt x="501574" y="174197"/>
                  <a:pt x="484780" y="157428"/>
                  <a:pt x="464111" y="157428"/>
                </a:cubicBezTo>
                <a:lnTo>
                  <a:pt x="76563" y="157428"/>
                </a:lnTo>
                <a:cubicBezTo>
                  <a:pt x="55894" y="157428"/>
                  <a:pt x="39100" y="174197"/>
                  <a:pt x="39100" y="194836"/>
                </a:cubicBezTo>
                <a:lnTo>
                  <a:pt x="63645" y="365107"/>
                </a:lnTo>
                <a:lnTo>
                  <a:pt x="30057" y="365107"/>
                </a:lnTo>
                <a:lnTo>
                  <a:pt x="4221" y="194836"/>
                </a:lnTo>
                <a:cubicBezTo>
                  <a:pt x="4221" y="154849"/>
                  <a:pt x="36516" y="122600"/>
                  <a:pt x="76563" y="122600"/>
                </a:cubicBezTo>
                <a:close/>
                <a:moveTo>
                  <a:pt x="89318" y="57986"/>
                </a:moveTo>
                <a:lnTo>
                  <a:pt x="436859" y="57986"/>
                </a:lnTo>
                <a:cubicBezTo>
                  <a:pt x="440735" y="57986"/>
                  <a:pt x="443319" y="59279"/>
                  <a:pt x="444611" y="61864"/>
                </a:cubicBezTo>
                <a:cubicBezTo>
                  <a:pt x="445903" y="64449"/>
                  <a:pt x="447195" y="67034"/>
                  <a:pt x="445903" y="69619"/>
                </a:cubicBezTo>
                <a:lnTo>
                  <a:pt x="440735" y="95470"/>
                </a:lnTo>
                <a:lnTo>
                  <a:pt x="86734" y="95470"/>
                </a:lnTo>
                <a:lnTo>
                  <a:pt x="80274" y="69619"/>
                </a:lnTo>
                <a:cubicBezTo>
                  <a:pt x="78982" y="67034"/>
                  <a:pt x="80274" y="64449"/>
                  <a:pt x="81566" y="61864"/>
                </a:cubicBezTo>
                <a:cubicBezTo>
                  <a:pt x="84150" y="59279"/>
                  <a:pt x="86734" y="57986"/>
                  <a:pt x="89318" y="57986"/>
                </a:cubicBezTo>
                <a:close/>
                <a:moveTo>
                  <a:pt x="125555" y="0"/>
                </a:moveTo>
                <a:lnTo>
                  <a:pt x="401914" y="0"/>
                </a:lnTo>
                <a:cubicBezTo>
                  <a:pt x="404497" y="0"/>
                  <a:pt x="407080" y="1293"/>
                  <a:pt x="408371" y="3878"/>
                </a:cubicBezTo>
                <a:cubicBezTo>
                  <a:pt x="409663" y="5170"/>
                  <a:pt x="410954" y="7756"/>
                  <a:pt x="409663" y="10341"/>
                </a:cubicBezTo>
                <a:lnTo>
                  <a:pt x="405789" y="37484"/>
                </a:lnTo>
                <a:lnTo>
                  <a:pt x="121681" y="37484"/>
                </a:lnTo>
                <a:lnTo>
                  <a:pt x="116516" y="10341"/>
                </a:lnTo>
                <a:cubicBezTo>
                  <a:pt x="115224" y="7756"/>
                  <a:pt x="116516" y="5170"/>
                  <a:pt x="117807" y="3878"/>
                </a:cubicBezTo>
                <a:cubicBezTo>
                  <a:pt x="120390" y="1293"/>
                  <a:pt x="122973" y="0"/>
                  <a:pt x="1255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/>
          <p:cNvSpPr/>
          <p:nvPr/>
        </p:nvSpPr>
        <p:spPr bwMode="auto">
          <a:xfrm>
            <a:off x="-1552826" y="1092904"/>
            <a:ext cx="15235301" cy="5967721"/>
          </a:xfrm>
          <a:custGeom>
            <a:avLst/>
            <a:gdLst>
              <a:gd name="connsiteX0" fmla="*/ 0 w 9122662"/>
              <a:gd name="connsiteY0" fmla="*/ 5673951 h 5673951"/>
              <a:gd name="connsiteX1" fmla="*/ 915860 w 9122662"/>
              <a:gd name="connsiteY1" fmla="*/ 3032986 h 5673951"/>
              <a:gd name="connsiteX2" fmla="*/ 1028246 w 9122662"/>
              <a:gd name="connsiteY2" fmla="*/ 3089819 h 5673951"/>
              <a:gd name="connsiteX3" fmla="*/ 3222699 w 9122662"/>
              <a:gd name="connsiteY3" fmla="*/ 3717532 h 5673951"/>
              <a:gd name="connsiteX4" fmla="*/ 5101962 w 9122662"/>
              <a:gd name="connsiteY4" fmla="*/ 1444594 h 5673951"/>
              <a:gd name="connsiteX5" fmla="*/ 7031972 w 9122662"/>
              <a:gd name="connsiteY5" fmla="*/ 2500 h 5673951"/>
              <a:gd name="connsiteX6" fmla="*/ 8222063 w 9122662"/>
              <a:gd name="connsiteY6" fmla="*/ 248311 h 5673951"/>
              <a:gd name="connsiteX7" fmla="*/ 9093632 w 9122662"/>
              <a:gd name="connsiteY7" fmla="*/ 305488 h 5673951"/>
              <a:gd name="connsiteX8" fmla="*/ 9122662 w 9122662"/>
              <a:gd name="connsiteY8" fmla="*/ 298986 h 5673951"/>
              <a:gd name="connsiteX9" fmla="*/ 8879407 w 9122662"/>
              <a:gd name="connsiteY9" fmla="*/ 1000433 h 5673951"/>
              <a:gd name="connsiteX10" fmla="*/ 8713662 w 9122662"/>
              <a:gd name="connsiteY10" fmla="*/ 1026251 h 5673951"/>
              <a:gd name="connsiteX11" fmla="*/ 8462700 w 9122662"/>
              <a:gd name="connsiteY11" fmla="*/ 1084071 h 5673951"/>
              <a:gd name="connsiteX12" fmla="*/ 7107274 w 9122662"/>
              <a:gd name="connsiteY12" fmla="*/ 2822777 h 5673951"/>
              <a:gd name="connsiteX13" fmla="*/ 5674908 w 9122662"/>
              <a:gd name="connsiteY13" fmla="*/ 4115746 h 5673951"/>
              <a:gd name="connsiteX14" fmla="*/ 4504462 w 9122662"/>
              <a:gd name="connsiteY14" fmla="*/ 4137049 h 5673951"/>
              <a:gd name="connsiteX15" fmla="*/ 930915 w 9122662"/>
              <a:gd name="connsiteY15" fmla="*/ 4766327 h 5673951"/>
              <a:gd name="connsiteX16" fmla="*/ 20468 w 9122662"/>
              <a:gd name="connsiteY16" fmla="*/ 5647562 h 56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2662" h="5673951">
                <a:moveTo>
                  <a:pt x="0" y="5673951"/>
                </a:moveTo>
                <a:lnTo>
                  <a:pt x="915860" y="3032986"/>
                </a:lnTo>
                <a:lnTo>
                  <a:pt x="1028246" y="3089819"/>
                </a:lnTo>
                <a:cubicBezTo>
                  <a:pt x="1800361" y="3478172"/>
                  <a:pt x="2560333" y="3826917"/>
                  <a:pt x="3222699" y="3717532"/>
                </a:cubicBezTo>
                <a:cubicBezTo>
                  <a:pt x="4268735" y="3543825"/>
                  <a:pt x="4733640" y="2295102"/>
                  <a:pt x="5101962" y="1444594"/>
                </a:cubicBezTo>
                <a:cubicBezTo>
                  <a:pt x="5597970" y="299112"/>
                  <a:pt x="6445930" y="35274"/>
                  <a:pt x="7031972" y="2500"/>
                </a:cubicBezTo>
                <a:cubicBezTo>
                  <a:pt x="7475596" y="-22082"/>
                  <a:pt x="7804631" y="140154"/>
                  <a:pt x="8222063" y="248311"/>
                </a:cubicBezTo>
                <a:cubicBezTo>
                  <a:pt x="8562966" y="335984"/>
                  <a:pt x="8851076" y="345510"/>
                  <a:pt x="9093632" y="305488"/>
                </a:cubicBezTo>
                <a:lnTo>
                  <a:pt x="9122662" y="298986"/>
                </a:lnTo>
                <a:lnTo>
                  <a:pt x="8879407" y="1000433"/>
                </a:lnTo>
                <a:lnTo>
                  <a:pt x="8713662" y="1026251"/>
                </a:lnTo>
                <a:cubicBezTo>
                  <a:pt x="8630927" y="1041643"/>
                  <a:pt x="8547210" y="1060309"/>
                  <a:pt x="8462700" y="1084071"/>
                </a:cubicBezTo>
                <a:cubicBezTo>
                  <a:pt x="7575452" y="1331521"/>
                  <a:pt x="7485418" y="2106646"/>
                  <a:pt x="7107274" y="2822777"/>
                </a:cubicBezTo>
                <a:cubicBezTo>
                  <a:pt x="6796246" y="3409448"/>
                  <a:pt x="6318245" y="3909264"/>
                  <a:pt x="5674908" y="4115746"/>
                </a:cubicBezTo>
                <a:cubicBezTo>
                  <a:pt x="5264024" y="4246846"/>
                  <a:pt x="4882606" y="4212432"/>
                  <a:pt x="4504462" y="4137049"/>
                </a:cubicBezTo>
                <a:cubicBezTo>
                  <a:pt x="3152309" y="3865017"/>
                  <a:pt x="2084992" y="3891239"/>
                  <a:pt x="930915" y="4766327"/>
                </a:cubicBezTo>
                <a:cubicBezTo>
                  <a:pt x="583464" y="5030575"/>
                  <a:pt x="281133" y="5332616"/>
                  <a:pt x="20468" y="564756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023346" y="423278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985251" y="397872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36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36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78702" y="3023130"/>
            <a:ext cx="1433007" cy="1433525"/>
          </a:xfrm>
          <a:prstGeom prst="ellipse">
            <a:avLst/>
          </a:pr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5080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260307" y="3023130"/>
            <a:ext cx="1433007" cy="1433525"/>
          </a:xfrm>
          <a:prstGeom prst="ellipse">
            <a:avLst/>
          </a:pr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5080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497099" y="3023130"/>
            <a:ext cx="1433007" cy="14335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508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546029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926272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1306515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626336" y="4814098"/>
            <a:ext cx="2720253" cy="970357"/>
            <a:chOff x="4724318" y="788809"/>
            <a:chExt cx="4025144" cy="970133"/>
          </a:xfrm>
        </p:grpSpPr>
        <p:sp>
          <p:nvSpPr>
            <p:cNvPr id="22" name="文本框 21"/>
            <p:cNvSpPr txBox="1"/>
            <p:nvPr/>
          </p:nvSpPr>
          <p:spPr>
            <a:xfrm>
              <a:off x="4724318" y="788809"/>
              <a:ext cx="4025144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4910819" y="1297384"/>
              <a:ext cx="3623581" cy="4615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592618" y="4814098"/>
            <a:ext cx="2913831" cy="970357"/>
            <a:chOff x="4499239" y="788809"/>
            <a:chExt cx="4311581" cy="970133"/>
          </a:xfrm>
        </p:grpSpPr>
        <p:sp>
          <p:nvSpPr>
            <p:cNvPr id="25" name="文本框 24"/>
            <p:cNvSpPr txBox="1"/>
            <p:nvPr/>
          </p:nvSpPr>
          <p:spPr>
            <a:xfrm>
              <a:off x="4499239" y="788809"/>
              <a:ext cx="4311581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4910818" y="1297384"/>
              <a:ext cx="3623582" cy="4615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989170" y="4814098"/>
            <a:ext cx="2486082" cy="970357"/>
            <a:chOff x="4910818" y="788809"/>
            <a:chExt cx="3678643" cy="970133"/>
          </a:xfrm>
        </p:grpSpPr>
        <p:sp>
          <p:nvSpPr>
            <p:cNvPr id="28" name="文本框 27"/>
            <p:cNvSpPr txBox="1"/>
            <p:nvPr/>
          </p:nvSpPr>
          <p:spPr>
            <a:xfrm>
              <a:off x="4972166" y="788809"/>
              <a:ext cx="3617295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4910818" y="1297384"/>
              <a:ext cx="3623582" cy="4615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715163" y="1821320"/>
            <a:ext cx="2523292" cy="948950"/>
            <a:chOff x="1574800" y="1554199"/>
            <a:chExt cx="2523620" cy="948730"/>
          </a:xfrm>
        </p:grpSpPr>
        <p:sp>
          <p:nvSpPr>
            <p:cNvPr id="30" name="文本框 29"/>
            <p:cNvSpPr txBox="1"/>
            <p:nvPr/>
          </p:nvSpPr>
          <p:spPr>
            <a:xfrm>
              <a:off x="1574800" y="1579599"/>
              <a:ext cx="25236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>
                  <a:pattFill prst="dkDnDiag">
                    <a:fgClr>
                      <a:srgbClr val="09CDCD"/>
                    </a:fgClr>
                    <a:bgClr>
                      <a:srgbClr val="DEF4F0"/>
                    </a:bgClr>
                  </a:patt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defTabSz="457200"/>
              <a:r>
                <a:rPr lang="en-US" altLang="zh-CN" sz="54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01</a:t>
              </a:r>
              <a:endParaRPr lang="zh-CN" altLang="en-US" sz="5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903227" y="1554199"/>
              <a:ext cx="1790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54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01</a:t>
              </a:r>
              <a:endParaRPr lang="zh-CN" altLang="en-US" sz="54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33561" y="1821320"/>
            <a:ext cx="2523292" cy="948950"/>
            <a:chOff x="1574800" y="1554199"/>
            <a:chExt cx="2523620" cy="948730"/>
          </a:xfrm>
        </p:grpSpPr>
        <p:sp>
          <p:nvSpPr>
            <p:cNvPr id="34" name="文本框 33"/>
            <p:cNvSpPr txBox="1"/>
            <p:nvPr/>
          </p:nvSpPr>
          <p:spPr>
            <a:xfrm>
              <a:off x="1574800" y="1579599"/>
              <a:ext cx="25236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>
                  <a:pattFill prst="dkDnDiag">
                    <a:fgClr>
                      <a:srgbClr val="09CDCD"/>
                    </a:fgClr>
                    <a:bgClr>
                      <a:srgbClr val="DEF4F0"/>
                    </a:bgClr>
                  </a:patt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defTabSz="457200"/>
              <a:r>
                <a:rPr lang="en-US" altLang="zh-CN" sz="54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02</a:t>
              </a:r>
              <a:endParaRPr lang="zh-CN" altLang="en-US" sz="5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903227" y="1554199"/>
              <a:ext cx="1790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54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02</a:t>
              </a:r>
              <a:endParaRPr lang="zh-CN" altLang="en-US" sz="54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951960" y="1821320"/>
            <a:ext cx="2523292" cy="948950"/>
            <a:chOff x="1574800" y="1554199"/>
            <a:chExt cx="2523620" cy="948730"/>
          </a:xfrm>
        </p:grpSpPr>
        <p:sp>
          <p:nvSpPr>
            <p:cNvPr id="37" name="文本框 36"/>
            <p:cNvSpPr txBox="1"/>
            <p:nvPr/>
          </p:nvSpPr>
          <p:spPr>
            <a:xfrm>
              <a:off x="1574800" y="1579599"/>
              <a:ext cx="25236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>
                  <a:pattFill prst="dkDnDiag">
                    <a:fgClr>
                      <a:srgbClr val="09CDCD"/>
                    </a:fgClr>
                    <a:bgClr>
                      <a:srgbClr val="DEF4F0"/>
                    </a:bgClr>
                  </a:patt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defTabSz="457200"/>
              <a:r>
                <a:rPr lang="en-US" altLang="zh-CN" sz="54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03</a:t>
              </a:r>
              <a:endParaRPr lang="zh-CN" altLang="en-US" sz="5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903227" y="1554199"/>
              <a:ext cx="1790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54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03</a:t>
              </a:r>
              <a:endParaRPr lang="zh-CN" altLang="en-US" sz="54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48" name="椭圆 42"/>
          <p:cNvSpPr/>
          <p:nvPr/>
        </p:nvSpPr>
        <p:spPr>
          <a:xfrm>
            <a:off x="2667625" y="3428668"/>
            <a:ext cx="618371" cy="622446"/>
          </a:xfrm>
          <a:custGeom>
            <a:avLst/>
            <a:gdLst>
              <a:gd name="T0" fmla="*/ 6038 w 6518"/>
              <a:gd name="T1" fmla="*/ 4981 h 6568"/>
              <a:gd name="T2" fmla="*/ 5943 w 6518"/>
              <a:gd name="T3" fmla="*/ 4981 h 6568"/>
              <a:gd name="T4" fmla="*/ 5943 w 6518"/>
              <a:gd name="T5" fmla="*/ 4354 h 6568"/>
              <a:gd name="T6" fmla="*/ 5455 w 6518"/>
              <a:gd name="T7" fmla="*/ 3866 h 6568"/>
              <a:gd name="T8" fmla="*/ 3478 w 6518"/>
              <a:gd name="T9" fmla="*/ 3866 h 6568"/>
              <a:gd name="T10" fmla="*/ 3478 w 6518"/>
              <a:gd name="T11" fmla="*/ 3089 h 6568"/>
              <a:gd name="T12" fmla="*/ 4417 w 6518"/>
              <a:gd name="T13" fmla="*/ 3089 h 6568"/>
              <a:gd name="T14" fmla="*/ 5423 w 6518"/>
              <a:gd name="T15" fmla="*/ 2083 h 6568"/>
              <a:gd name="T16" fmla="*/ 4417 w 6518"/>
              <a:gd name="T17" fmla="*/ 1077 h 6568"/>
              <a:gd name="T18" fmla="*/ 4393 w 6518"/>
              <a:gd name="T19" fmla="*/ 1078 h 6568"/>
              <a:gd name="T20" fmla="*/ 3092 w 6518"/>
              <a:gd name="T21" fmla="*/ 0 h 6568"/>
              <a:gd name="T22" fmla="*/ 1767 w 6518"/>
              <a:gd name="T23" fmla="*/ 1325 h 6568"/>
              <a:gd name="T24" fmla="*/ 1808 w 6518"/>
              <a:gd name="T25" fmla="*/ 1648 h 6568"/>
              <a:gd name="T26" fmla="*/ 1767 w 6518"/>
              <a:gd name="T27" fmla="*/ 1643 h 6568"/>
              <a:gd name="T28" fmla="*/ 1045 w 6518"/>
              <a:gd name="T29" fmla="*/ 2366 h 6568"/>
              <a:gd name="T30" fmla="*/ 1711 w 6518"/>
              <a:gd name="T31" fmla="*/ 3089 h 6568"/>
              <a:gd name="T32" fmla="*/ 3040 w 6518"/>
              <a:gd name="T33" fmla="*/ 3089 h 6568"/>
              <a:gd name="T34" fmla="*/ 3040 w 6518"/>
              <a:gd name="T35" fmla="*/ 3866 h 6568"/>
              <a:gd name="T36" fmla="*/ 1063 w 6518"/>
              <a:gd name="T37" fmla="*/ 3866 h 6568"/>
              <a:gd name="T38" fmla="*/ 575 w 6518"/>
              <a:gd name="T39" fmla="*/ 4354 h 6568"/>
              <a:gd name="T40" fmla="*/ 575 w 6518"/>
              <a:gd name="T41" fmla="*/ 4981 h 6568"/>
              <a:gd name="T42" fmla="*/ 480 w 6518"/>
              <a:gd name="T43" fmla="*/ 4981 h 6568"/>
              <a:gd name="T44" fmla="*/ 0 w 6518"/>
              <a:gd name="T45" fmla="*/ 5461 h 6568"/>
              <a:gd name="T46" fmla="*/ 0 w 6518"/>
              <a:gd name="T47" fmla="*/ 6088 h 6568"/>
              <a:gd name="T48" fmla="*/ 480 w 6518"/>
              <a:gd name="T49" fmla="*/ 6568 h 6568"/>
              <a:gd name="T50" fmla="*/ 1108 w 6518"/>
              <a:gd name="T51" fmla="*/ 6568 h 6568"/>
              <a:gd name="T52" fmla="*/ 1588 w 6518"/>
              <a:gd name="T53" fmla="*/ 6088 h 6568"/>
              <a:gd name="T54" fmla="*/ 1588 w 6518"/>
              <a:gd name="T55" fmla="*/ 5461 h 6568"/>
              <a:gd name="T56" fmla="*/ 1108 w 6518"/>
              <a:gd name="T57" fmla="*/ 4981 h 6568"/>
              <a:gd name="T58" fmla="*/ 1013 w 6518"/>
              <a:gd name="T59" fmla="*/ 4981 h 6568"/>
              <a:gd name="T60" fmla="*/ 1013 w 6518"/>
              <a:gd name="T61" fmla="*/ 4354 h 6568"/>
              <a:gd name="T62" fmla="*/ 1063 w 6518"/>
              <a:gd name="T63" fmla="*/ 4304 h 6568"/>
              <a:gd name="T64" fmla="*/ 3040 w 6518"/>
              <a:gd name="T65" fmla="*/ 4304 h 6568"/>
              <a:gd name="T66" fmla="*/ 3040 w 6518"/>
              <a:gd name="T67" fmla="*/ 4981 h 6568"/>
              <a:gd name="T68" fmla="*/ 2946 w 6518"/>
              <a:gd name="T69" fmla="*/ 4981 h 6568"/>
              <a:gd name="T70" fmla="*/ 2465 w 6518"/>
              <a:gd name="T71" fmla="*/ 5461 h 6568"/>
              <a:gd name="T72" fmla="*/ 2465 w 6518"/>
              <a:gd name="T73" fmla="*/ 6088 h 6568"/>
              <a:gd name="T74" fmla="*/ 2946 w 6518"/>
              <a:gd name="T75" fmla="*/ 6568 h 6568"/>
              <a:gd name="T76" fmla="*/ 3573 w 6518"/>
              <a:gd name="T77" fmla="*/ 6568 h 6568"/>
              <a:gd name="T78" fmla="*/ 4053 w 6518"/>
              <a:gd name="T79" fmla="*/ 6088 h 6568"/>
              <a:gd name="T80" fmla="*/ 4053 w 6518"/>
              <a:gd name="T81" fmla="*/ 5461 h 6568"/>
              <a:gd name="T82" fmla="*/ 3573 w 6518"/>
              <a:gd name="T83" fmla="*/ 4981 h 6568"/>
              <a:gd name="T84" fmla="*/ 3478 w 6518"/>
              <a:gd name="T85" fmla="*/ 4981 h 6568"/>
              <a:gd name="T86" fmla="*/ 3478 w 6518"/>
              <a:gd name="T87" fmla="*/ 4304 h 6568"/>
              <a:gd name="T88" fmla="*/ 5455 w 6518"/>
              <a:gd name="T89" fmla="*/ 4304 h 6568"/>
              <a:gd name="T90" fmla="*/ 5505 w 6518"/>
              <a:gd name="T91" fmla="*/ 4354 h 6568"/>
              <a:gd name="T92" fmla="*/ 5505 w 6518"/>
              <a:gd name="T93" fmla="*/ 4981 h 6568"/>
              <a:gd name="T94" fmla="*/ 5410 w 6518"/>
              <a:gd name="T95" fmla="*/ 4981 h 6568"/>
              <a:gd name="T96" fmla="*/ 4930 w 6518"/>
              <a:gd name="T97" fmla="*/ 5461 h 6568"/>
              <a:gd name="T98" fmla="*/ 4930 w 6518"/>
              <a:gd name="T99" fmla="*/ 6088 h 6568"/>
              <a:gd name="T100" fmla="*/ 5410 w 6518"/>
              <a:gd name="T101" fmla="*/ 6568 h 6568"/>
              <a:gd name="T102" fmla="*/ 6038 w 6518"/>
              <a:gd name="T103" fmla="*/ 6568 h 6568"/>
              <a:gd name="T104" fmla="*/ 6518 w 6518"/>
              <a:gd name="T105" fmla="*/ 6088 h 6568"/>
              <a:gd name="T106" fmla="*/ 6518 w 6518"/>
              <a:gd name="T107" fmla="*/ 5461 h 6568"/>
              <a:gd name="T108" fmla="*/ 6038 w 6518"/>
              <a:gd name="T109" fmla="*/ 4981 h 6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518" h="6568">
                <a:moveTo>
                  <a:pt x="6038" y="4981"/>
                </a:moveTo>
                <a:lnTo>
                  <a:pt x="5943" y="4981"/>
                </a:lnTo>
                <a:lnTo>
                  <a:pt x="5943" y="4354"/>
                </a:lnTo>
                <a:cubicBezTo>
                  <a:pt x="5943" y="4085"/>
                  <a:pt x="5724" y="3866"/>
                  <a:pt x="5455" y="3866"/>
                </a:cubicBezTo>
                <a:lnTo>
                  <a:pt x="3478" y="3866"/>
                </a:lnTo>
                <a:lnTo>
                  <a:pt x="3478" y="3089"/>
                </a:lnTo>
                <a:lnTo>
                  <a:pt x="4417" y="3089"/>
                </a:lnTo>
                <a:cubicBezTo>
                  <a:pt x="4972" y="3089"/>
                  <a:pt x="5423" y="2638"/>
                  <a:pt x="5423" y="2083"/>
                </a:cubicBezTo>
                <a:cubicBezTo>
                  <a:pt x="5423" y="1527"/>
                  <a:pt x="4972" y="1077"/>
                  <a:pt x="4417" y="1077"/>
                </a:cubicBezTo>
                <a:cubicBezTo>
                  <a:pt x="4409" y="1077"/>
                  <a:pt x="4401" y="1078"/>
                  <a:pt x="4393" y="1078"/>
                </a:cubicBezTo>
                <a:cubicBezTo>
                  <a:pt x="4277" y="464"/>
                  <a:pt x="3739" y="0"/>
                  <a:pt x="3092" y="0"/>
                </a:cubicBezTo>
                <a:cubicBezTo>
                  <a:pt x="2361" y="0"/>
                  <a:pt x="1767" y="593"/>
                  <a:pt x="1767" y="1325"/>
                </a:cubicBezTo>
                <a:cubicBezTo>
                  <a:pt x="1767" y="1436"/>
                  <a:pt x="1782" y="1544"/>
                  <a:pt x="1808" y="1648"/>
                </a:cubicBezTo>
                <a:cubicBezTo>
                  <a:pt x="1794" y="1647"/>
                  <a:pt x="1781" y="1643"/>
                  <a:pt x="1767" y="1643"/>
                </a:cubicBezTo>
                <a:cubicBezTo>
                  <a:pt x="1368" y="1643"/>
                  <a:pt x="1045" y="1967"/>
                  <a:pt x="1045" y="2366"/>
                </a:cubicBezTo>
                <a:cubicBezTo>
                  <a:pt x="1045" y="2749"/>
                  <a:pt x="1334" y="3064"/>
                  <a:pt x="1711" y="3089"/>
                </a:cubicBezTo>
                <a:lnTo>
                  <a:pt x="3040" y="3089"/>
                </a:lnTo>
                <a:lnTo>
                  <a:pt x="3040" y="3866"/>
                </a:lnTo>
                <a:lnTo>
                  <a:pt x="1063" y="3866"/>
                </a:lnTo>
                <a:cubicBezTo>
                  <a:pt x="794" y="3866"/>
                  <a:pt x="575" y="4085"/>
                  <a:pt x="575" y="4354"/>
                </a:cubicBezTo>
                <a:lnTo>
                  <a:pt x="575" y="4981"/>
                </a:lnTo>
                <a:lnTo>
                  <a:pt x="480" y="4981"/>
                </a:lnTo>
                <a:cubicBezTo>
                  <a:pt x="215" y="4981"/>
                  <a:pt x="0" y="5196"/>
                  <a:pt x="0" y="5461"/>
                </a:cubicBezTo>
                <a:lnTo>
                  <a:pt x="0" y="6088"/>
                </a:lnTo>
                <a:cubicBezTo>
                  <a:pt x="0" y="6353"/>
                  <a:pt x="215" y="6568"/>
                  <a:pt x="480" y="6568"/>
                </a:cubicBezTo>
                <a:lnTo>
                  <a:pt x="1108" y="6568"/>
                </a:lnTo>
                <a:cubicBezTo>
                  <a:pt x="1373" y="6568"/>
                  <a:pt x="1588" y="6353"/>
                  <a:pt x="1588" y="6088"/>
                </a:cubicBezTo>
                <a:lnTo>
                  <a:pt x="1588" y="5461"/>
                </a:lnTo>
                <a:cubicBezTo>
                  <a:pt x="1588" y="5196"/>
                  <a:pt x="1373" y="4981"/>
                  <a:pt x="1108" y="4981"/>
                </a:cubicBezTo>
                <a:lnTo>
                  <a:pt x="1013" y="4981"/>
                </a:lnTo>
                <a:lnTo>
                  <a:pt x="1013" y="4354"/>
                </a:lnTo>
                <a:cubicBezTo>
                  <a:pt x="1013" y="4327"/>
                  <a:pt x="1035" y="4304"/>
                  <a:pt x="1063" y="4304"/>
                </a:cubicBezTo>
                <a:lnTo>
                  <a:pt x="3040" y="4304"/>
                </a:lnTo>
                <a:lnTo>
                  <a:pt x="3040" y="4981"/>
                </a:lnTo>
                <a:lnTo>
                  <a:pt x="2946" y="4981"/>
                </a:lnTo>
                <a:cubicBezTo>
                  <a:pt x="2680" y="4981"/>
                  <a:pt x="2465" y="5196"/>
                  <a:pt x="2465" y="5461"/>
                </a:cubicBezTo>
                <a:lnTo>
                  <a:pt x="2465" y="6088"/>
                </a:lnTo>
                <a:cubicBezTo>
                  <a:pt x="2465" y="6353"/>
                  <a:pt x="2680" y="6568"/>
                  <a:pt x="2946" y="6568"/>
                </a:cubicBezTo>
                <a:lnTo>
                  <a:pt x="3573" y="6568"/>
                </a:lnTo>
                <a:cubicBezTo>
                  <a:pt x="3838" y="6568"/>
                  <a:pt x="4053" y="6353"/>
                  <a:pt x="4053" y="6088"/>
                </a:cubicBezTo>
                <a:lnTo>
                  <a:pt x="4053" y="5461"/>
                </a:lnTo>
                <a:cubicBezTo>
                  <a:pt x="4053" y="5196"/>
                  <a:pt x="3838" y="4981"/>
                  <a:pt x="3573" y="4981"/>
                </a:cubicBezTo>
                <a:lnTo>
                  <a:pt x="3478" y="4981"/>
                </a:lnTo>
                <a:lnTo>
                  <a:pt x="3478" y="4304"/>
                </a:lnTo>
                <a:lnTo>
                  <a:pt x="5455" y="4304"/>
                </a:lnTo>
                <a:cubicBezTo>
                  <a:pt x="5483" y="4304"/>
                  <a:pt x="5505" y="4327"/>
                  <a:pt x="5505" y="4354"/>
                </a:cubicBezTo>
                <a:lnTo>
                  <a:pt x="5505" y="4981"/>
                </a:lnTo>
                <a:lnTo>
                  <a:pt x="5410" y="4981"/>
                </a:lnTo>
                <a:cubicBezTo>
                  <a:pt x="5145" y="4981"/>
                  <a:pt x="4930" y="5196"/>
                  <a:pt x="4930" y="5461"/>
                </a:cubicBezTo>
                <a:lnTo>
                  <a:pt x="4930" y="6088"/>
                </a:lnTo>
                <a:cubicBezTo>
                  <a:pt x="4930" y="6353"/>
                  <a:pt x="5145" y="6568"/>
                  <a:pt x="5410" y="6568"/>
                </a:cubicBezTo>
                <a:lnTo>
                  <a:pt x="6038" y="6568"/>
                </a:lnTo>
                <a:cubicBezTo>
                  <a:pt x="6303" y="6568"/>
                  <a:pt x="6518" y="6353"/>
                  <a:pt x="6518" y="6088"/>
                </a:cubicBezTo>
                <a:lnTo>
                  <a:pt x="6518" y="5461"/>
                </a:lnTo>
                <a:cubicBezTo>
                  <a:pt x="6518" y="5196"/>
                  <a:pt x="6303" y="4981"/>
                  <a:pt x="6038" y="49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椭圆 43"/>
          <p:cNvSpPr/>
          <p:nvPr/>
        </p:nvSpPr>
        <p:spPr>
          <a:xfrm>
            <a:off x="5784095" y="3431552"/>
            <a:ext cx="622221" cy="616682"/>
          </a:xfrm>
          <a:custGeom>
            <a:avLst/>
            <a:gdLst>
              <a:gd name="connsiteX0" fmla="*/ 483834 w 607621"/>
              <a:gd name="connsiteY0" fmla="*/ 415419 h 601994"/>
              <a:gd name="connsiteX1" fmla="*/ 589519 w 607621"/>
              <a:gd name="connsiteY1" fmla="*/ 508706 h 601994"/>
              <a:gd name="connsiteX2" fmla="*/ 607604 w 607621"/>
              <a:gd name="connsiteY2" fmla="*/ 546981 h 601994"/>
              <a:gd name="connsiteX3" fmla="*/ 591968 w 607621"/>
              <a:gd name="connsiteY3" fmla="*/ 586383 h 601994"/>
              <a:gd name="connsiteX4" fmla="*/ 554103 w 607621"/>
              <a:gd name="connsiteY4" fmla="*/ 601994 h 601994"/>
              <a:gd name="connsiteX5" fmla="*/ 552501 w 607621"/>
              <a:gd name="connsiteY5" fmla="*/ 601994 h 601994"/>
              <a:gd name="connsiteX6" fmla="*/ 514070 w 607621"/>
              <a:gd name="connsiteY6" fmla="*/ 584032 h 601994"/>
              <a:gd name="connsiteX7" fmla="*/ 420630 w 607621"/>
              <a:gd name="connsiteY7" fmla="*/ 478520 h 601994"/>
              <a:gd name="connsiteX8" fmla="*/ 456706 w 607621"/>
              <a:gd name="connsiteY8" fmla="*/ 451342 h 601994"/>
              <a:gd name="connsiteX9" fmla="*/ 483834 w 607621"/>
              <a:gd name="connsiteY9" fmla="*/ 415419 h 601994"/>
              <a:gd name="connsiteX10" fmla="*/ 303586 w 607621"/>
              <a:gd name="connsiteY10" fmla="*/ 283885 h 601994"/>
              <a:gd name="connsiteX11" fmla="*/ 306035 w 607621"/>
              <a:gd name="connsiteY11" fmla="*/ 283979 h 601994"/>
              <a:gd name="connsiteX12" fmla="*/ 314703 w 607621"/>
              <a:gd name="connsiteY12" fmla="*/ 288119 h 601994"/>
              <a:gd name="connsiteX13" fmla="*/ 314703 w 607621"/>
              <a:gd name="connsiteY13" fmla="*/ 309665 h 601994"/>
              <a:gd name="connsiteX14" fmla="*/ 314703 w 607621"/>
              <a:gd name="connsiteY14" fmla="*/ 358026 h 601994"/>
              <a:gd name="connsiteX15" fmla="*/ 314703 w 607621"/>
              <a:gd name="connsiteY15" fmla="*/ 379572 h 601994"/>
              <a:gd name="connsiteX16" fmla="*/ 306035 w 607621"/>
              <a:gd name="connsiteY16" fmla="*/ 383618 h 601994"/>
              <a:gd name="connsiteX17" fmla="*/ 303586 w 607621"/>
              <a:gd name="connsiteY17" fmla="*/ 383806 h 601994"/>
              <a:gd name="connsiteX18" fmla="*/ 293128 w 607621"/>
              <a:gd name="connsiteY18" fmla="*/ 379572 h 601994"/>
              <a:gd name="connsiteX19" fmla="*/ 293128 w 607621"/>
              <a:gd name="connsiteY19" fmla="*/ 288119 h 601994"/>
              <a:gd name="connsiteX20" fmla="*/ 303586 w 607621"/>
              <a:gd name="connsiteY20" fmla="*/ 283885 h 601994"/>
              <a:gd name="connsiteX21" fmla="*/ 338939 w 607621"/>
              <a:gd name="connsiteY21" fmla="*/ 243862 h 601994"/>
              <a:gd name="connsiteX22" fmla="*/ 275162 w 607621"/>
              <a:gd name="connsiteY22" fmla="*/ 270200 h 601994"/>
              <a:gd name="connsiteX23" fmla="*/ 275162 w 607621"/>
              <a:gd name="connsiteY23" fmla="*/ 397561 h 601994"/>
              <a:gd name="connsiteX24" fmla="*/ 338939 w 607621"/>
              <a:gd name="connsiteY24" fmla="*/ 423899 h 601994"/>
              <a:gd name="connsiteX25" fmla="*/ 402717 w 607621"/>
              <a:gd name="connsiteY25" fmla="*/ 397561 h 601994"/>
              <a:gd name="connsiteX26" fmla="*/ 402811 w 607621"/>
              <a:gd name="connsiteY26" fmla="*/ 270200 h 601994"/>
              <a:gd name="connsiteX27" fmla="*/ 338939 w 607621"/>
              <a:gd name="connsiteY27" fmla="*/ 243862 h 601994"/>
              <a:gd name="connsiteX28" fmla="*/ 338939 w 607621"/>
              <a:gd name="connsiteY28" fmla="*/ 198148 h 601994"/>
              <a:gd name="connsiteX29" fmla="*/ 435123 w 607621"/>
              <a:gd name="connsiteY29" fmla="*/ 237842 h 601994"/>
              <a:gd name="connsiteX30" fmla="*/ 435123 w 607621"/>
              <a:gd name="connsiteY30" fmla="*/ 429919 h 601994"/>
              <a:gd name="connsiteX31" fmla="*/ 338939 w 607621"/>
              <a:gd name="connsiteY31" fmla="*/ 469613 h 601994"/>
              <a:gd name="connsiteX32" fmla="*/ 242849 w 607621"/>
              <a:gd name="connsiteY32" fmla="*/ 429919 h 601994"/>
              <a:gd name="connsiteX33" fmla="*/ 242754 w 607621"/>
              <a:gd name="connsiteY33" fmla="*/ 237842 h 601994"/>
              <a:gd name="connsiteX34" fmla="*/ 338939 w 607621"/>
              <a:gd name="connsiteY34" fmla="*/ 198148 h 601994"/>
              <a:gd name="connsiteX35" fmla="*/ 160397 w 607621"/>
              <a:gd name="connsiteY35" fmla="*/ 0 h 601994"/>
              <a:gd name="connsiteX36" fmla="*/ 258180 w 607621"/>
              <a:gd name="connsiteY36" fmla="*/ 96801 h 601994"/>
              <a:gd name="connsiteX37" fmla="*/ 258745 w 607621"/>
              <a:gd name="connsiteY37" fmla="*/ 96801 h 601994"/>
              <a:gd name="connsiteX38" fmla="*/ 279847 w 607621"/>
              <a:gd name="connsiteY38" fmla="*/ 142239 h 601994"/>
              <a:gd name="connsiteX39" fmla="*/ 250926 w 607621"/>
              <a:gd name="connsiteY39" fmla="*/ 174412 h 601994"/>
              <a:gd name="connsiteX40" fmla="*/ 207404 w 607621"/>
              <a:gd name="connsiteY40" fmla="*/ 236406 h 601994"/>
              <a:gd name="connsiteX41" fmla="*/ 201940 w 607621"/>
              <a:gd name="connsiteY41" fmla="*/ 251928 h 601994"/>
              <a:gd name="connsiteX42" fmla="*/ 203071 w 607621"/>
              <a:gd name="connsiteY42" fmla="*/ 257196 h 601994"/>
              <a:gd name="connsiteX43" fmla="*/ 228506 w 607621"/>
              <a:gd name="connsiteY43" fmla="*/ 444214 h 601994"/>
              <a:gd name="connsiteX44" fmla="*/ 275608 w 607621"/>
              <a:gd name="connsiteY44" fmla="*/ 476387 h 601994"/>
              <a:gd name="connsiteX45" fmla="*/ 41700 w 607621"/>
              <a:gd name="connsiteY45" fmla="*/ 476387 h 601994"/>
              <a:gd name="connsiteX46" fmla="*/ 9483 w 607621"/>
              <a:gd name="connsiteY46" fmla="*/ 461147 h 601994"/>
              <a:gd name="connsiteX47" fmla="*/ 816 w 607621"/>
              <a:gd name="connsiteY47" fmla="*/ 426528 h 601994"/>
              <a:gd name="connsiteX48" fmla="*/ 15323 w 607621"/>
              <a:gd name="connsiteY48" fmla="*/ 353527 h 601994"/>
              <a:gd name="connsiteX49" fmla="*/ 72787 w 607621"/>
              <a:gd name="connsiteY49" fmla="*/ 296237 h 601994"/>
              <a:gd name="connsiteX50" fmla="*/ 92476 w 607621"/>
              <a:gd name="connsiteY50" fmla="*/ 292380 h 601994"/>
              <a:gd name="connsiteX51" fmla="*/ 114991 w 607621"/>
              <a:gd name="connsiteY51" fmla="*/ 269990 h 601994"/>
              <a:gd name="connsiteX52" fmla="*/ 118759 w 607621"/>
              <a:gd name="connsiteY52" fmla="*/ 251928 h 601994"/>
              <a:gd name="connsiteX53" fmla="*/ 113295 w 607621"/>
              <a:gd name="connsiteY53" fmla="*/ 236406 h 601994"/>
              <a:gd name="connsiteX54" fmla="*/ 69773 w 607621"/>
              <a:gd name="connsiteY54" fmla="*/ 174412 h 601994"/>
              <a:gd name="connsiteX55" fmla="*/ 40947 w 607621"/>
              <a:gd name="connsiteY55" fmla="*/ 142239 h 601994"/>
              <a:gd name="connsiteX56" fmla="*/ 62048 w 607621"/>
              <a:gd name="connsiteY56" fmla="*/ 96801 h 601994"/>
              <a:gd name="connsiteX57" fmla="*/ 62708 w 607621"/>
              <a:gd name="connsiteY57" fmla="*/ 96801 h 601994"/>
              <a:gd name="connsiteX58" fmla="*/ 160397 w 607621"/>
              <a:gd name="connsiteY58" fmla="*/ 0 h 60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7621" h="601994">
                <a:moveTo>
                  <a:pt x="483834" y="415419"/>
                </a:moveTo>
                <a:lnTo>
                  <a:pt x="589519" y="508706"/>
                </a:lnTo>
                <a:cubicBezTo>
                  <a:pt x="600540" y="518393"/>
                  <a:pt x="607134" y="532310"/>
                  <a:pt x="607604" y="546981"/>
                </a:cubicBezTo>
                <a:cubicBezTo>
                  <a:pt x="607981" y="561745"/>
                  <a:pt x="602330" y="575945"/>
                  <a:pt x="591968" y="586383"/>
                </a:cubicBezTo>
                <a:cubicBezTo>
                  <a:pt x="581890" y="596446"/>
                  <a:pt x="568326" y="601994"/>
                  <a:pt x="554103" y="601994"/>
                </a:cubicBezTo>
                <a:cubicBezTo>
                  <a:pt x="553537" y="601994"/>
                  <a:pt x="552972" y="601994"/>
                  <a:pt x="552501" y="601994"/>
                </a:cubicBezTo>
                <a:cubicBezTo>
                  <a:pt x="537713" y="601524"/>
                  <a:pt x="523772" y="595035"/>
                  <a:pt x="514070" y="584032"/>
                </a:cubicBezTo>
                <a:lnTo>
                  <a:pt x="420630" y="478520"/>
                </a:lnTo>
                <a:cubicBezTo>
                  <a:pt x="433535" y="471279"/>
                  <a:pt x="445780" y="462345"/>
                  <a:pt x="456706" y="451342"/>
                </a:cubicBezTo>
                <a:cubicBezTo>
                  <a:pt x="467633" y="440434"/>
                  <a:pt x="476581" y="428302"/>
                  <a:pt x="483834" y="415419"/>
                </a:cubicBezTo>
                <a:close/>
                <a:moveTo>
                  <a:pt x="303586" y="283885"/>
                </a:moveTo>
                <a:cubicBezTo>
                  <a:pt x="304434" y="283885"/>
                  <a:pt x="305187" y="283885"/>
                  <a:pt x="306035" y="283979"/>
                </a:cubicBezTo>
                <a:cubicBezTo>
                  <a:pt x="309144" y="284544"/>
                  <a:pt x="312253" y="285673"/>
                  <a:pt x="314703" y="288119"/>
                </a:cubicBezTo>
                <a:cubicBezTo>
                  <a:pt x="320638" y="294046"/>
                  <a:pt x="320638" y="303643"/>
                  <a:pt x="314703" y="309665"/>
                </a:cubicBezTo>
                <a:cubicBezTo>
                  <a:pt x="301325" y="323025"/>
                  <a:pt x="301325" y="344666"/>
                  <a:pt x="314703" y="358026"/>
                </a:cubicBezTo>
                <a:cubicBezTo>
                  <a:pt x="320638" y="364048"/>
                  <a:pt x="320638" y="373645"/>
                  <a:pt x="314703" y="379572"/>
                </a:cubicBezTo>
                <a:cubicBezTo>
                  <a:pt x="312253" y="382018"/>
                  <a:pt x="309144" y="383147"/>
                  <a:pt x="306035" y="383618"/>
                </a:cubicBezTo>
                <a:cubicBezTo>
                  <a:pt x="305282" y="383806"/>
                  <a:pt x="304434" y="383806"/>
                  <a:pt x="303586" y="383806"/>
                </a:cubicBezTo>
                <a:cubicBezTo>
                  <a:pt x="299817" y="383806"/>
                  <a:pt x="296049" y="382583"/>
                  <a:pt x="293128" y="379572"/>
                </a:cubicBezTo>
                <a:cubicBezTo>
                  <a:pt x="267879" y="354357"/>
                  <a:pt x="267785" y="313334"/>
                  <a:pt x="293128" y="288119"/>
                </a:cubicBezTo>
                <a:cubicBezTo>
                  <a:pt x="296049" y="285108"/>
                  <a:pt x="299817" y="283885"/>
                  <a:pt x="303586" y="283885"/>
                </a:cubicBezTo>
                <a:close/>
                <a:moveTo>
                  <a:pt x="338939" y="243862"/>
                </a:moveTo>
                <a:cubicBezTo>
                  <a:pt x="315859" y="243862"/>
                  <a:pt x="292778" y="252610"/>
                  <a:pt x="275162" y="270200"/>
                </a:cubicBezTo>
                <a:cubicBezTo>
                  <a:pt x="240022" y="305285"/>
                  <a:pt x="240022" y="362476"/>
                  <a:pt x="275162" y="397561"/>
                </a:cubicBezTo>
                <a:cubicBezTo>
                  <a:pt x="292778" y="415151"/>
                  <a:pt x="315859" y="423899"/>
                  <a:pt x="338939" y="423899"/>
                </a:cubicBezTo>
                <a:cubicBezTo>
                  <a:pt x="362114" y="423899"/>
                  <a:pt x="385194" y="415151"/>
                  <a:pt x="402717" y="397561"/>
                </a:cubicBezTo>
                <a:cubicBezTo>
                  <a:pt x="437950" y="362476"/>
                  <a:pt x="437950" y="305285"/>
                  <a:pt x="402811" y="270200"/>
                </a:cubicBezTo>
                <a:cubicBezTo>
                  <a:pt x="385194" y="252610"/>
                  <a:pt x="362114" y="243862"/>
                  <a:pt x="338939" y="243862"/>
                </a:cubicBezTo>
                <a:close/>
                <a:moveTo>
                  <a:pt x="338939" y="198148"/>
                </a:moveTo>
                <a:cubicBezTo>
                  <a:pt x="373795" y="198148"/>
                  <a:pt x="408557" y="211411"/>
                  <a:pt x="435123" y="237842"/>
                </a:cubicBezTo>
                <a:cubicBezTo>
                  <a:pt x="488161" y="290800"/>
                  <a:pt x="488161" y="376961"/>
                  <a:pt x="435123" y="429919"/>
                </a:cubicBezTo>
                <a:cubicBezTo>
                  <a:pt x="408557" y="456350"/>
                  <a:pt x="373795" y="469613"/>
                  <a:pt x="338939" y="469613"/>
                </a:cubicBezTo>
                <a:cubicBezTo>
                  <a:pt x="304177" y="469613"/>
                  <a:pt x="269321" y="456350"/>
                  <a:pt x="242849" y="429919"/>
                </a:cubicBezTo>
                <a:cubicBezTo>
                  <a:pt x="189811" y="376961"/>
                  <a:pt x="189811" y="290800"/>
                  <a:pt x="242754" y="237842"/>
                </a:cubicBezTo>
                <a:cubicBezTo>
                  <a:pt x="269321" y="211411"/>
                  <a:pt x="304177" y="198148"/>
                  <a:pt x="338939" y="198148"/>
                </a:cubicBezTo>
                <a:close/>
                <a:moveTo>
                  <a:pt x="160397" y="0"/>
                </a:moveTo>
                <a:cubicBezTo>
                  <a:pt x="231708" y="0"/>
                  <a:pt x="253187" y="41204"/>
                  <a:pt x="258180" y="96801"/>
                </a:cubicBezTo>
                <a:cubicBezTo>
                  <a:pt x="258368" y="96801"/>
                  <a:pt x="258556" y="96801"/>
                  <a:pt x="258745" y="96801"/>
                </a:cubicBezTo>
                <a:cubicBezTo>
                  <a:pt x="275137" y="100470"/>
                  <a:pt x="284651" y="120790"/>
                  <a:pt x="279847" y="142239"/>
                </a:cubicBezTo>
                <a:cubicBezTo>
                  <a:pt x="275985" y="159548"/>
                  <a:pt x="264020" y="172060"/>
                  <a:pt x="250926" y="174412"/>
                </a:cubicBezTo>
                <a:cubicBezTo>
                  <a:pt x="241506" y="200000"/>
                  <a:pt x="225208" y="221637"/>
                  <a:pt x="207404" y="236406"/>
                </a:cubicBezTo>
                <a:cubicBezTo>
                  <a:pt x="202882" y="240169"/>
                  <a:pt x="200810" y="246190"/>
                  <a:pt x="201940" y="251928"/>
                </a:cubicBezTo>
                <a:lnTo>
                  <a:pt x="203071" y="257196"/>
                </a:lnTo>
                <a:cubicBezTo>
                  <a:pt x="169440" y="316651"/>
                  <a:pt x="177824" y="393603"/>
                  <a:pt x="228506" y="444214"/>
                </a:cubicBezTo>
                <a:cubicBezTo>
                  <a:pt x="242259" y="457949"/>
                  <a:pt x="258274" y="468767"/>
                  <a:pt x="275608" y="476387"/>
                </a:cubicBezTo>
                <a:lnTo>
                  <a:pt x="41700" y="476387"/>
                </a:lnTo>
                <a:cubicBezTo>
                  <a:pt x="29265" y="476387"/>
                  <a:pt x="17396" y="470837"/>
                  <a:pt x="9483" y="461147"/>
                </a:cubicBezTo>
                <a:cubicBezTo>
                  <a:pt x="1475" y="451458"/>
                  <a:pt x="-1633" y="438758"/>
                  <a:pt x="816" y="426528"/>
                </a:cubicBezTo>
                <a:lnTo>
                  <a:pt x="15323" y="353527"/>
                </a:lnTo>
                <a:cubicBezTo>
                  <a:pt x="21070" y="324553"/>
                  <a:pt x="43773" y="301975"/>
                  <a:pt x="72787" y="296237"/>
                </a:cubicBezTo>
                <a:lnTo>
                  <a:pt x="92476" y="292380"/>
                </a:lnTo>
                <a:cubicBezTo>
                  <a:pt x="103780" y="290122"/>
                  <a:pt x="112730" y="281279"/>
                  <a:pt x="114991" y="269990"/>
                </a:cubicBezTo>
                <a:lnTo>
                  <a:pt x="118759" y="251928"/>
                </a:lnTo>
                <a:cubicBezTo>
                  <a:pt x="119983" y="246190"/>
                  <a:pt x="117817" y="240169"/>
                  <a:pt x="113295" y="236406"/>
                </a:cubicBezTo>
                <a:cubicBezTo>
                  <a:pt x="95490" y="221637"/>
                  <a:pt x="79193" y="200000"/>
                  <a:pt x="69773" y="174412"/>
                </a:cubicBezTo>
                <a:cubicBezTo>
                  <a:pt x="56679" y="172060"/>
                  <a:pt x="44715" y="159548"/>
                  <a:pt x="40947" y="142239"/>
                </a:cubicBezTo>
                <a:cubicBezTo>
                  <a:pt x="36142" y="120790"/>
                  <a:pt x="45657" y="100470"/>
                  <a:pt x="62048" y="96801"/>
                </a:cubicBezTo>
                <a:cubicBezTo>
                  <a:pt x="62237" y="96801"/>
                  <a:pt x="62425" y="96801"/>
                  <a:pt x="62708" y="96801"/>
                </a:cubicBezTo>
                <a:cubicBezTo>
                  <a:pt x="67889" y="41110"/>
                  <a:pt x="90215" y="0"/>
                  <a:pt x="1603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0" name="椭圆 44"/>
          <p:cNvSpPr/>
          <p:nvPr/>
        </p:nvSpPr>
        <p:spPr>
          <a:xfrm>
            <a:off x="8902492" y="3452791"/>
            <a:ext cx="622221" cy="574199"/>
          </a:xfrm>
          <a:custGeom>
            <a:avLst/>
            <a:gdLst>
              <a:gd name="connsiteX0" fmla="*/ 206471 w 607639"/>
              <a:gd name="connsiteY0" fmla="*/ 450331 h 560540"/>
              <a:gd name="connsiteX1" fmla="*/ 219289 w 607639"/>
              <a:gd name="connsiteY1" fmla="*/ 456730 h 560540"/>
              <a:gd name="connsiteX2" fmla="*/ 212880 w 607639"/>
              <a:gd name="connsiteY2" fmla="*/ 469528 h 560540"/>
              <a:gd name="connsiteX3" fmla="*/ 169171 w 607639"/>
              <a:gd name="connsiteY3" fmla="*/ 484104 h 560540"/>
              <a:gd name="connsiteX4" fmla="*/ 303769 w 607639"/>
              <a:gd name="connsiteY4" fmla="*/ 512990 h 560540"/>
              <a:gd name="connsiteX5" fmla="*/ 461423 w 607639"/>
              <a:gd name="connsiteY5" fmla="*/ 473528 h 560540"/>
              <a:gd name="connsiteX6" fmla="*/ 474954 w 607639"/>
              <a:gd name="connsiteY6" fmla="*/ 478150 h 560540"/>
              <a:gd name="connsiteX7" fmla="*/ 470325 w 607639"/>
              <a:gd name="connsiteY7" fmla="*/ 491748 h 560540"/>
              <a:gd name="connsiteX8" fmla="*/ 303769 w 607639"/>
              <a:gd name="connsiteY8" fmla="*/ 533165 h 560540"/>
              <a:gd name="connsiteX9" fmla="*/ 158845 w 607639"/>
              <a:gd name="connsiteY9" fmla="*/ 501791 h 560540"/>
              <a:gd name="connsiteX10" fmla="*/ 174067 w 607639"/>
              <a:gd name="connsiteY10" fmla="*/ 547208 h 560540"/>
              <a:gd name="connsiteX11" fmla="*/ 167747 w 607639"/>
              <a:gd name="connsiteY11" fmla="*/ 560007 h 560540"/>
              <a:gd name="connsiteX12" fmla="*/ 164542 w 607639"/>
              <a:gd name="connsiteY12" fmla="*/ 560540 h 560540"/>
              <a:gd name="connsiteX13" fmla="*/ 154928 w 607639"/>
              <a:gd name="connsiteY13" fmla="*/ 553607 h 560540"/>
              <a:gd name="connsiteX14" fmla="*/ 132139 w 607639"/>
              <a:gd name="connsiteY14" fmla="*/ 485882 h 560540"/>
              <a:gd name="connsiteX15" fmla="*/ 132050 w 607639"/>
              <a:gd name="connsiteY15" fmla="*/ 485082 h 560540"/>
              <a:gd name="connsiteX16" fmla="*/ 131694 w 607639"/>
              <a:gd name="connsiteY16" fmla="*/ 481971 h 560540"/>
              <a:gd name="connsiteX17" fmla="*/ 132406 w 607639"/>
              <a:gd name="connsiteY17" fmla="*/ 479038 h 560540"/>
              <a:gd name="connsiteX18" fmla="*/ 132673 w 607639"/>
              <a:gd name="connsiteY18" fmla="*/ 478150 h 560540"/>
              <a:gd name="connsiteX19" fmla="*/ 135077 w 607639"/>
              <a:gd name="connsiteY19" fmla="*/ 475039 h 560540"/>
              <a:gd name="connsiteX20" fmla="*/ 138460 w 607639"/>
              <a:gd name="connsiteY20" fmla="*/ 473083 h 560540"/>
              <a:gd name="connsiteX21" fmla="*/ 138549 w 607639"/>
              <a:gd name="connsiteY21" fmla="*/ 473083 h 560540"/>
              <a:gd name="connsiteX22" fmla="*/ 70856 w 607639"/>
              <a:gd name="connsiteY22" fmla="*/ 350899 h 560540"/>
              <a:gd name="connsiteX23" fmla="*/ 60797 w 607639"/>
              <a:gd name="connsiteY23" fmla="*/ 361031 h 560540"/>
              <a:gd name="connsiteX24" fmla="*/ 70856 w 607639"/>
              <a:gd name="connsiteY24" fmla="*/ 371164 h 560540"/>
              <a:gd name="connsiteX25" fmla="*/ 151949 w 607639"/>
              <a:gd name="connsiteY25" fmla="*/ 371164 h 560540"/>
              <a:gd name="connsiteX26" fmla="*/ 162008 w 607639"/>
              <a:gd name="connsiteY26" fmla="*/ 361031 h 560540"/>
              <a:gd name="connsiteX27" fmla="*/ 151949 w 607639"/>
              <a:gd name="connsiteY27" fmla="*/ 350899 h 560540"/>
              <a:gd name="connsiteX28" fmla="*/ 394892 w 607639"/>
              <a:gd name="connsiteY28" fmla="*/ 350846 h 560540"/>
              <a:gd name="connsiteX29" fmla="*/ 384834 w 607639"/>
              <a:gd name="connsiteY29" fmla="*/ 360976 h 560540"/>
              <a:gd name="connsiteX30" fmla="*/ 394892 w 607639"/>
              <a:gd name="connsiteY30" fmla="*/ 371106 h 560540"/>
              <a:gd name="connsiteX31" fmla="*/ 475985 w 607639"/>
              <a:gd name="connsiteY31" fmla="*/ 371106 h 560540"/>
              <a:gd name="connsiteX32" fmla="*/ 486044 w 607639"/>
              <a:gd name="connsiteY32" fmla="*/ 360976 h 560540"/>
              <a:gd name="connsiteX33" fmla="*/ 475985 w 607639"/>
              <a:gd name="connsiteY33" fmla="*/ 350846 h 560540"/>
              <a:gd name="connsiteX34" fmla="*/ 50650 w 607639"/>
              <a:gd name="connsiteY34" fmla="*/ 310457 h 560540"/>
              <a:gd name="connsiteX35" fmla="*/ 40502 w 607639"/>
              <a:gd name="connsiteY35" fmla="*/ 320590 h 560540"/>
              <a:gd name="connsiteX36" fmla="*/ 50650 w 607639"/>
              <a:gd name="connsiteY36" fmla="*/ 330723 h 560540"/>
              <a:gd name="connsiteX37" fmla="*/ 91152 w 607639"/>
              <a:gd name="connsiteY37" fmla="*/ 330723 h 560540"/>
              <a:gd name="connsiteX38" fmla="*/ 101299 w 607639"/>
              <a:gd name="connsiteY38" fmla="*/ 320590 h 560540"/>
              <a:gd name="connsiteX39" fmla="*/ 91152 w 607639"/>
              <a:gd name="connsiteY39" fmla="*/ 310457 h 560540"/>
              <a:gd name="connsiteX40" fmla="*/ 374686 w 607639"/>
              <a:gd name="connsiteY40" fmla="*/ 310415 h 560540"/>
              <a:gd name="connsiteX41" fmla="*/ 364538 w 607639"/>
              <a:gd name="connsiteY41" fmla="*/ 320545 h 560540"/>
              <a:gd name="connsiteX42" fmla="*/ 374686 w 607639"/>
              <a:gd name="connsiteY42" fmla="*/ 330675 h 560540"/>
              <a:gd name="connsiteX43" fmla="*/ 415188 w 607639"/>
              <a:gd name="connsiteY43" fmla="*/ 330675 h 560540"/>
              <a:gd name="connsiteX44" fmla="*/ 425336 w 607639"/>
              <a:gd name="connsiteY44" fmla="*/ 320545 h 560540"/>
              <a:gd name="connsiteX45" fmla="*/ 415188 w 607639"/>
              <a:gd name="connsiteY45" fmla="*/ 310415 h 560540"/>
              <a:gd name="connsiteX46" fmla="*/ 50650 w 607639"/>
              <a:gd name="connsiteY46" fmla="*/ 270016 h 560540"/>
              <a:gd name="connsiteX47" fmla="*/ 40502 w 607639"/>
              <a:gd name="connsiteY47" fmla="*/ 280148 h 560540"/>
              <a:gd name="connsiteX48" fmla="*/ 50650 w 607639"/>
              <a:gd name="connsiteY48" fmla="*/ 290281 h 560540"/>
              <a:gd name="connsiteX49" fmla="*/ 151949 w 607639"/>
              <a:gd name="connsiteY49" fmla="*/ 290281 h 560540"/>
              <a:gd name="connsiteX50" fmla="*/ 162008 w 607639"/>
              <a:gd name="connsiteY50" fmla="*/ 280148 h 560540"/>
              <a:gd name="connsiteX51" fmla="*/ 151949 w 607639"/>
              <a:gd name="connsiteY51" fmla="*/ 270016 h 560540"/>
              <a:gd name="connsiteX52" fmla="*/ 374686 w 607639"/>
              <a:gd name="connsiteY52" fmla="*/ 269983 h 560540"/>
              <a:gd name="connsiteX53" fmla="*/ 364538 w 607639"/>
              <a:gd name="connsiteY53" fmla="*/ 280114 h 560540"/>
              <a:gd name="connsiteX54" fmla="*/ 374686 w 607639"/>
              <a:gd name="connsiteY54" fmla="*/ 290244 h 560540"/>
              <a:gd name="connsiteX55" fmla="*/ 475985 w 607639"/>
              <a:gd name="connsiteY55" fmla="*/ 290244 h 560540"/>
              <a:gd name="connsiteX56" fmla="*/ 486044 w 607639"/>
              <a:gd name="connsiteY56" fmla="*/ 280114 h 560540"/>
              <a:gd name="connsiteX57" fmla="*/ 475985 w 607639"/>
              <a:gd name="connsiteY57" fmla="*/ 269983 h 560540"/>
              <a:gd name="connsiteX58" fmla="*/ 81004 w 607639"/>
              <a:gd name="connsiteY58" fmla="*/ 229574 h 560540"/>
              <a:gd name="connsiteX59" fmla="*/ 70856 w 607639"/>
              <a:gd name="connsiteY59" fmla="*/ 239707 h 560540"/>
              <a:gd name="connsiteX60" fmla="*/ 81004 w 607639"/>
              <a:gd name="connsiteY60" fmla="*/ 249751 h 560540"/>
              <a:gd name="connsiteX61" fmla="*/ 192451 w 607639"/>
              <a:gd name="connsiteY61" fmla="*/ 249751 h 560540"/>
              <a:gd name="connsiteX62" fmla="*/ 202599 w 607639"/>
              <a:gd name="connsiteY62" fmla="*/ 239707 h 560540"/>
              <a:gd name="connsiteX63" fmla="*/ 192451 w 607639"/>
              <a:gd name="connsiteY63" fmla="*/ 229574 h 560540"/>
              <a:gd name="connsiteX64" fmla="*/ 405040 w 607639"/>
              <a:gd name="connsiteY64" fmla="*/ 229552 h 560540"/>
              <a:gd name="connsiteX65" fmla="*/ 394892 w 607639"/>
              <a:gd name="connsiteY65" fmla="*/ 239682 h 560540"/>
              <a:gd name="connsiteX66" fmla="*/ 405040 w 607639"/>
              <a:gd name="connsiteY66" fmla="*/ 249723 h 560540"/>
              <a:gd name="connsiteX67" fmla="*/ 516487 w 607639"/>
              <a:gd name="connsiteY67" fmla="*/ 249723 h 560540"/>
              <a:gd name="connsiteX68" fmla="*/ 526546 w 607639"/>
              <a:gd name="connsiteY68" fmla="*/ 239682 h 560540"/>
              <a:gd name="connsiteX69" fmla="*/ 516487 w 607639"/>
              <a:gd name="connsiteY69" fmla="*/ 229552 h 560540"/>
              <a:gd name="connsiteX70" fmla="*/ 50650 w 607639"/>
              <a:gd name="connsiteY70" fmla="*/ 189133 h 560540"/>
              <a:gd name="connsiteX71" fmla="*/ 40502 w 607639"/>
              <a:gd name="connsiteY71" fmla="*/ 199266 h 560540"/>
              <a:gd name="connsiteX72" fmla="*/ 50650 w 607639"/>
              <a:gd name="connsiteY72" fmla="*/ 209309 h 560540"/>
              <a:gd name="connsiteX73" fmla="*/ 151949 w 607639"/>
              <a:gd name="connsiteY73" fmla="*/ 209309 h 560540"/>
              <a:gd name="connsiteX74" fmla="*/ 162008 w 607639"/>
              <a:gd name="connsiteY74" fmla="*/ 199266 h 560540"/>
              <a:gd name="connsiteX75" fmla="*/ 151949 w 607639"/>
              <a:gd name="connsiteY75" fmla="*/ 189133 h 560540"/>
              <a:gd name="connsiteX76" fmla="*/ 374686 w 607639"/>
              <a:gd name="connsiteY76" fmla="*/ 189121 h 560540"/>
              <a:gd name="connsiteX77" fmla="*/ 364538 w 607639"/>
              <a:gd name="connsiteY77" fmla="*/ 199251 h 560540"/>
              <a:gd name="connsiteX78" fmla="*/ 374686 w 607639"/>
              <a:gd name="connsiteY78" fmla="*/ 209292 h 560540"/>
              <a:gd name="connsiteX79" fmla="*/ 475985 w 607639"/>
              <a:gd name="connsiteY79" fmla="*/ 209292 h 560540"/>
              <a:gd name="connsiteX80" fmla="*/ 486044 w 607639"/>
              <a:gd name="connsiteY80" fmla="*/ 199251 h 560540"/>
              <a:gd name="connsiteX81" fmla="*/ 475985 w 607639"/>
              <a:gd name="connsiteY81" fmla="*/ 189121 h 560540"/>
              <a:gd name="connsiteX82" fmla="*/ 354390 w 607639"/>
              <a:gd name="connsiteY82" fmla="*/ 138559 h 560540"/>
              <a:gd name="connsiteX83" fmla="*/ 577196 w 607639"/>
              <a:gd name="connsiteY83" fmla="*/ 138559 h 560540"/>
              <a:gd name="connsiteX84" fmla="*/ 607639 w 607639"/>
              <a:gd name="connsiteY84" fmla="*/ 168860 h 560540"/>
              <a:gd name="connsiteX85" fmla="*/ 607639 w 607639"/>
              <a:gd name="connsiteY85" fmla="*/ 391278 h 560540"/>
              <a:gd name="connsiteX86" fmla="*/ 577196 w 607639"/>
              <a:gd name="connsiteY86" fmla="*/ 421668 h 560540"/>
              <a:gd name="connsiteX87" fmla="*/ 354390 w 607639"/>
              <a:gd name="connsiteY87" fmla="*/ 421668 h 560540"/>
              <a:gd name="connsiteX88" fmla="*/ 324036 w 607639"/>
              <a:gd name="connsiteY88" fmla="*/ 391278 h 560540"/>
              <a:gd name="connsiteX89" fmla="*/ 324036 w 607639"/>
              <a:gd name="connsiteY89" fmla="*/ 168860 h 560540"/>
              <a:gd name="connsiteX90" fmla="*/ 354390 w 607639"/>
              <a:gd name="connsiteY90" fmla="*/ 138559 h 560540"/>
              <a:gd name="connsiteX91" fmla="*/ 30354 w 607639"/>
              <a:gd name="connsiteY91" fmla="*/ 138559 h 560540"/>
              <a:gd name="connsiteX92" fmla="*/ 253160 w 607639"/>
              <a:gd name="connsiteY92" fmla="*/ 138559 h 560540"/>
              <a:gd name="connsiteX93" fmla="*/ 283603 w 607639"/>
              <a:gd name="connsiteY93" fmla="*/ 168868 h 560540"/>
              <a:gd name="connsiteX94" fmla="*/ 283603 w 607639"/>
              <a:gd name="connsiteY94" fmla="*/ 391340 h 560540"/>
              <a:gd name="connsiteX95" fmla="*/ 253160 w 607639"/>
              <a:gd name="connsiteY95" fmla="*/ 421738 h 560540"/>
              <a:gd name="connsiteX96" fmla="*/ 30354 w 607639"/>
              <a:gd name="connsiteY96" fmla="*/ 421738 h 560540"/>
              <a:gd name="connsiteX97" fmla="*/ 0 w 607639"/>
              <a:gd name="connsiteY97" fmla="*/ 391340 h 560540"/>
              <a:gd name="connsiteX98" fmla="*/ 0 w 607639"/>
              <a:gd name="connsiteY98" fmla="*/ 168868 h 560540"/>
              <a:gd name="connsiteX99" fmla="*/ 30354 w 607639"/>
              <a:gd name="connsiteY99" fmla="*/ 138559 h 560540"/>
              <a:gd name="connsiteX100" fmla="*/ 439829 w 607639"/>
              <a:gd name="connsiteY100" fmla="*/ 564 h 560540"/>
              <a:gd name="connsiteX101" fmla="*/ 452646 w 607639"/>
              <a:gd name="connsiteY101" fmla="*/ 6874 h 560540"/>
              <a:gd name="connsiteX102" fmla="*/ 475341 w 607639"/>
              <a:gd name="connsiteY102" fmla="*/ 74588 h 560540"/>
              <a:gd name="connsiteX103" fmla="*/ 475430 w 607639"/>
              <a:gd name="connsiteY103" fmla="*/ 74677 h 560540"/>
              <a:gd name="connsiteX104" fmla="*/ 475519 w 607639"/>
              <a:gd name="connsiteY104" fmla="*/ 75388 h 560540"/>
              <a:gd name="connsiteX105" fmla="*/ 475875 w 607639"/>
              <a:gd name="connsiteY105" fmla="*/ 78587 h 560540"/>
              <a:gd name="connsiteX106" fmla="*/ 475163 w 607639"/>
              <a:gd name="connsiteY106" fmla="*/ 81520 h 560540"/>
              <a:gd name="connsiteX107" fmla="*/ 474896 w 607639"/>
              <a:gd name="connsiteY107" fmla="*/ 82319 h 560540"/>
              <a:gd name="connsiteX108" fmla="*/ 474896 w 607639"/>
              <a:gd name="connsiteY108" fmla="*/ 82408 h 560540"/>
              <a:gd name="connsiteX109" fmla="*/ 474807 w 607639"/>
              <a:gd name="connsiteY109" fmla="*/ 82497 h 560540"/>
              <a:gd name="connsiteX110" fmla="*/ 472760 w 607639"/>
              <a:gd name="connsiteY110" fmla="*/ 85163 h 560540"/>
              <a:gd name="connsiteX111" fmla="*/ 472048 w 607639"/>
              <a:gd name="connsiteY111" fmla="*/ 85785 h 560540"/>
              <a:gd name="connsiteX112" fmla="*/ 469467 w 607639"/>
              <a:gd name="connsiteY112" fmla="*/ 87207 h 560540"/>
              <a:gd name="connsiteX113" fmla="*/ 469022 w 607639"/>
              <a:gd name="connsiteY113" fmla="*/ 87474 h 560540"/>
              <a:gd name="connsiteX114" fmla="*/ 401114 w 607639"/>
              <a:gd name="connsiteY114" fmla="*/ 110223 h 560540"/>
              <a:gd name="connsiteX115" fmla="*/ 397910 w 607639"/>
              <a:gd name="connsiteY115" fmla="*/ 110756 h 560540"/>
              <a:gd name="connsiteX116" fmla="*/ 388298 w 607639"/>
              <a:gd name="connsiteY116" fmla="*/ 103825 h 560540"/>
              <a:gd name="connsiteX117" fmla="*/ 394706 w 607639"/>
              <a:gd name="connsiteY117" fmla="*/ 91028 h 560540"/>
              <a:gd name="connsiteX118" fmla="*/ 438405 w 607639"/>
              <a:gd name="connsiteY118" fmla="*/ 76365 h 560540"/>
              <a:gd name="connsiteX119" fmla="*/ 303746 w 607639"/>
              <a:gd name="connsiteY119" fmla="*/ 47573 h 560540"/>
              <a:gd name="connsiteX120" fmla="*/ 146213 w 607639"/>
              <a:gd name="connsiteY120" fmla="*/ 86940 h 560540"/>
              <a:gd name="connsiteX121" fmla="*/ 132685 w 607639"/>
              <a:gd name="connsiteY121" fmla="*/ 82319 h 560540"/>
              <a:gd name="connsiteX122" fmla="*/ 137313 w 607639"/>
              <a:gd name="connsiteY122" fmla="*/ 68812 h 560540"/>
              <a:gd name="connsiteX123" fmla="*/ 303746 w 607639"/>
              <a:gd name="connsiteY123" fmla="*/ 27312 h 560540"/>
              <a:gd name="connsiteX124" fmla="*/ 448730 w 607639"/>
              <a:gd name="connsiteY124" fmla="*/ 58770 h 560540"/>
              <a:gd name="connsiteX125" fmla="*/ 433421 w 607639"/>
              <a:gd name="connsiteY125" fmla="*/ 13361 h 560540"/>
              <a:gd name="connsiteX126" fmla="*/ 439829 w 607639"/>
              <a:gd name="connsiteY126" fmla="*/ 564 h 5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607639" h="560540">
                <a:moveTo>
                  <a:pt x="206471" y="450331"/>
                </a:moveTo>
                <a:cubicBezTo>
                  <a:pt x="211723" y="448553"/>
                  <a:pt x="217509" y="451397"/>
                  <a:pt x="219289" y="456730"/>
                </a:cubicBezTo>
                <a:cubicBezTo>
                  <a:pt x="221070" y="461974"/>
                  <a:pt x="218132" y="467751"/>
                  <a:pt x="212880" y="469528"/>
                </a:cubicBezTo>
                <a:lnTo>
                  <a:pt x="169171" y="484104"/>
                </a:lnTo>
                <a:cubicBezTo>
                  <a:pt x="215996" y="504369"/>
                  <a:pt x="256500" y="512990"/>
                  <a:pt x="303769" y="512990"/>
                </a:cubicBezTo>
                <a:cubicBezTo>
                  <a:pt x="358694" y="512990"/>
                  <a:pt x="404361" y="501525"/>
                  <a:pt x="461423" y="473528"/>
                </a:cubicBezTo>
                <a:cubicBezTo>
                  <a:pt x="466408" y="471039"/>
                  <a:pt x="472461" y="473172"/>
                  <a:pt x="474954" y="478150"/>
                </a:cubicBezTo>
                <a:cubicBezTo>
                  <a:pt x="477446" y="483216"/>
                  <a:pt x="475310" y="489259"/>
                  <a:pt x="470325" y="491748"/>
                </a:cubicBezTo>
                <a:cubicBezTo>
                  <a:pt x="410325" y="521167"/>
                  <a:pt x="362077" y="533165"/>
                  <a:pt x="303769" y="533165"/>
                </a:cubicBezTo>
                <a:cubicBezTo>
                  <a:pt x="252672" y="533165"/>
                  <a:pt x="209319" y="523922"/>
                  <a:pt x="158845" y="501791"/>
                </a:cubicBezTo>
                <a:lnTo>
                  <a:pt x="174067" y="547208"/>
                </a:lnTo>
                <a:cubicBezTo>
                  <a:pt x="175848" y="552541"/>
                  <a:pt x="172999" y="558229"/>
                  <a:pt x="167747" y="560007"/>
                </a:cubicBezTo>
                <a:cubicBezTo>
                  <a:pt x="166679" y="560362"/>
                  <a:pt x="165522" y="560540"/>
                  <a:pt x="164542" y="560540"/>
                </a:cubicBezTo>
                <a:cubicBezTo>
                  <a:pt x="160269" y="560540"/>
                  <a:pt x="156353" y="557874"/>
                  <a:pt x="154928" y="553607"/>
                </a:cubicBezTo>
                <a:lnTo>
                  <a:pt x="132139" y="485882"/>
                </a:lnTo>
                <a:cubicBezTo>
                  <a:pt x="132050" y="485615"/>
                  <a:pt x="132139" y="485349"/>
                  <a:pt x="132050" y="485082"/>
                </a:cubicBezTo>
                <a:cubicBezTo>
                  <a:pt x="131783" y="484104"/>
                  <a:pt x="131605" y="483038"/>
                  <a:pt x="131694" y="481971"/>
                </a:cubicBezTo>
                <a:cubicBezTo>
                  <a:pt x="131694" y="480905"/>
                  <a:pt x="132050" y="480016"/>
                  <a:pt x="132406" y="479038"/>
                </a:cubicBezTo>
                <a:cubicBezTo>
                  <a:pt x="132495" y="478772"/>
                  <a:pt x="132495" y="478416"/>
                  <a:pt x="132673" y="478150"/>
                </a:cubicBezTo>
                <a:cubicBezTo>
                  <a:pt x="133296" y="476994"/>
                  <a:pt x="134098" y="475928"/>
                  <a:pt x="135077" y="475039"/>
                </a:cubicBezTo>
                <a:cubicBezTo>
                  <a:pt x="136056" y="474150"/>
                  <a:pt x="137213" y="473528"/>
                  <a:pt x="138460" y="473083"/>
                </a:cubicBezTo>
                <a:cubicBezTo>
                  <a:pt x="138460" y="473083"/>
                  <a:pt x="138549" y="473083"/>
                  <a:pt x="138549" y="473083"/>
                </a:cubicBezTo>
                <a:close/>
                <a:moveTo>
                  <a:pt x="70856" y="350899"/>
                </a:moveTo>
                <a:cubicBezTo>
                  <a:pt x="65337" y="350899"/>
                  <a:pt x="60797" y="355432"/>
                  <a:pt x="60797" y="361031"/>
                </a:cubicBezTo>
                <a:cubicBezTo>
                  <a:pt x="60797" y="366631"/>
                  <a:pt x="65337" y="371164"/>
                  <a:pt x="70856" y="371164"/>
                </a:cubicBezTo>
                <a:lnTo>
                  <a:pt x="151949" y="371164"/>
                </a:lnTo>
                <a:cubicBezTo>
                  <a:pt x="157468" y="371164"/>
                  <a:pt x="162008" y="366631"/>
                  <a:pt x="162008" y="361031"/>
                </a:cubicBezTo>
                <a:cubicBezTo>
                  <a:pt x="162008" y="355432"/>
                  <a:pt x="157468" y="350899"/>
                  <a:pt x="151949" y="350899"/>
                </a:cubicBezTo>
                <a:close/>
                <a:moveTo>
                  <a:pt x="394892" y="350846"/>
                </a:moveTo>
                <a:cubicBezTo>
                  <a:pt x="389373" y="350846"/>
                  <a:pt x="384834" y="355378"/>
                  <a:pt x="384834" y="360976"/>
                </a:cubicBezTo>
                <a:cubicBezTo>
                  <a:pt x="384834" y="366575"/>
                  <a:pt x="389373" y="371106"/>
                  <a:pt x="394892" y="371106"/>
                </a:cubicBezTo>
                <a:lnTo>
                  <a:pt x="475985" y="371106"/>
                </a:lnTo>
                <a:cubicBezTo>
                  <a:pt x="481504" y="371106"/>
                  <a:pt x="486044" y="366575"/>
                  <a:pt x="486044" y="360976"/>
                </a:cubicBezTo>
                <a:cubicBezTo>
                  <a:pt x="486044" y="355378"/>
                  <a:pt x="481504" y="350846"/>
                  <a:pt x="475985" y="350846"/>
                </a:cubicBezTo>
                <a:close/>
                <a:moveTo>
                  <a:pt x="50650" y="310457"/>
                </a:moveTo>
                <a:cubicBezTo>
                  <a:pt x="45042" y="310457"/>
                  <a:pt x="40502" y="314990"/>
                  <a:pt x="40502" y="320590"/>
                </a:cubicBezTo>
                <a:cubicBezTo>
                  <a:pt x="40502" y="326190"/>
                  <a:pt x="45042" y="330723"/>
                  <a:pt x="50650" y="330723"/>
                </a:cubicBezTo>
                <a:lnTo>
                  <a:pt x="91152" y="330723"/>
                </a:lnTo>
                <a:cubicBezTo>
                  <a:pt x="96760" y="330723"/>
                  <a:pt x="101299" y="326190"/>
                  <a:pt x="101299" y="320590"/>
                </a:cubicBezTo>
                <a:cubicBezTo>
                  <a:pt x="101299" y="314990"/>
                  <a:pt x="96760" y="310457"/>
                  <a:pt x="91152" y="310457"/>
                </a:cubicBezTo>
                <a:close/>
                <a:moveTo>
                  <a:pt x="374686" y="310415"/>
                </a:moveTo>
                <a:cubicBezTo>
                  <a:pt x="369078" y="310415"/>
                  <a:pt x="364538" y="314947"/>
                  <a:pt x="364538" y="320545"/>
                </a:cubicBezTo>
                <a:cubicBezTo>
                  <a:pt x="364538" y="326143"/>
                  <a:pt x="369078" y="330675"/>
                  <a:pt x="374686" y="330675"/>
                </a:cubicBezTo>
                <a:lnTo>
                  <a:pt x="415188" y="330675"/>
                </a:lnTo>
                <a:cubicBezTo>
                  <a:pt x="420796" y="330675"/>
                  <a:pt x="425336" y="326143"/>
                  <a:pt x="425336" y="320545"/>
                </a:cubicBezTo>
                <a:cubicBezTo>
                  <a:pt x="425336" y="314947"/>
                  <a:pt x="420796" y="310415"/>
                  <a:pt x="415188" y="310415"/>
                </a:cubicBezTo>
                <a:close/>
                <a:moveTo>
                  <a:pt x="50650" y="270016"/>
                </a:moveTo>
                <a:cubicBezTo>
                  <a:pt x="45042" y="270016"/>
                  <a:pt x="40502" y="274549"/>
                  <a:pt x="40502" y="280148"/>
                </a:cubicBezTo>
                <a:cubicBezTo>
                  <a:pt x="40502" y="285748"/>
                  <a:pt x="45042" y="290281"/>
                  <a:pt x="50650" y="290281"/>
                </a:cubicBezTo>
                <a:lnTo>
                  <a:pt x="151949" y="290281"/>
                </a:lnTo>
                <a:cubicBezTo>
                  <a:pt x="157468" y="290281"/>
                  <a:pt x="162008" y="285748"/>
                  <a:pt x="162008" y="280148"/>
                </a:cubicBezTo>
                <a:cubicBezTo>
                  <a:pt x="162008" y="274549"/>
                  <a:pt x="157468" y="270016"/>
                  <a:pt x="151949" y="270016"/>
                </a:cubicBezTo>
                <a:close/>
                <a:moveTo>
                  <a:pt x="374686" y="269983"/>
                </a:moveTo>
                <a:cubicBezTo>
                  <a:pt x="369078" y="269983"/>
                  <a:pt x="364538" y="274515"/>
                  <a:pt x="364538" y="280114"/>
                </a:cubicBezTo>
                <a:cubicBezTo>
                  <a:pt x="364538" y="285712"/>
                  <a:pt x="369078" y="290244"/>
                  <a:pt x="374686" y="290244"/>
                </a:cubicBezTo>
                <a:lnTo>
                  <a:pt x="475985" y="290244"/>
                </a:lnTo>
                <a:cubicBezTo>
                  <a:pt x="481504" y="290244"/>
                  <a:pt x="486044" y="285712"/>
                  <a:pt x="486044" y="280114"/>
                </a:cubicBezTo>
                <a:cubicBezTo>
                  <a:pt x="486044" y="274515"/>
                  <a:pt x="481504" y="269983"/>
                  <a:pt x="475985" y="269983"/>
                </a:cubicBezTo>
                <a:close/>
                <a:moveTo>
                  <a:pt x="81004" y="229574"/>
                </a:moveTo>
                <a:cubicBezTo>
                  <a:pt x="75396" y="229574"/>
                  <a:pt x="70856" y="234107"/>
                  <a:pt x="70856" y="239707"/>
                </a:cubicBezTo>
                <a:cubicBezTo>
                  <a:pt x="70856" y="245218"/>
                  <a:pt x="75396" y="249751"/>
                  <a:pt x="81004" y="249751"/>
                </a:cubicBezTo>
                <a:lnTo>
                  <a:pt x="192451" y="249751"/>
                </a:lnTo>
                <a:cubicBezTo>
                  <a:pt x="198059" y="249751"/>
                  <a:pt x="202599" y="245218"/>
                  <a:pt x="202599" y="239707"/>
                </a:cubicBezTo>
                <a:cubicBezTo>
                  <a:pt x="202599" y="234107"/>
                  <a:pt x="198059" y="229574"/>
                  <a:pt x="192451" y="229574"/>
                </a:cubicBezTo>
                <a:close/>
                <a:moveTo>
                  <a:pt x="405040" y="229552"/>
                </a:moveTo>
                <a:cubicBezTo>
                  <a:pt x="399432" y="229552"/>
                  <a:pt x="394892" y="234084"/>
                  <a:pt x="394892" y="239682"/>
                </a:cubicBezTo>
                <a:cubicBezTo>
                  <a:pt x="394892" y="245191"/>
                  <a:pt x="399432" y="249723"/>
                  <a:pt x="405040" y="249723"/>
                </a:cubicBezTo>
                <a:lnTo>
                  <a:pt x="516487" y="249723"/>
                </a:lnTo>
                <a:cubicBezTo>
                  <a:pt x="522006" y="249723"/>
                  <a:pt x="526546" y="245191"/>
                  <a:pt x="526546" y="239682"/>
                </a:cubicBezTo>
                <a:cubicBezTo>
                  <a:pt x="526546" y="234084"/>
                  <a:pt x="522006" y="229552"/>
                  <a:pt x="516487" y="229552"/>
                </a:cubicBezTo>
                <a:close/>
                <a:moveTo>
                  <a:pt x="50650" y="189133"/>
                </a:moveTo>
                <a:cubicBezTo>
                  <a:pt x="45042" y="189133"/>
                  <a:pt x="40502" y="193666"/>
                  <a:pt x="40502" y="199266"/>
                </a:cubicBezTo>
                <a:cubicBezTo>
                  <a:pt x="40502" y="204776"/>
                  <a:pt x="45042" y="209309"/>
                  <a:pt x="50650" y="209309"/>
                </a:cubicBezTo>
                <a:lnTo>
                  <a:pt x="151949" y="209309"/>
                </a:lnTo>
                <a:cubicBezTo>
                  <a:pt x="157468" y="209309"/>
                  <a:pt x="162008" y="204776"/>
                  <a:pt x="162008" y="199266"/>
                </a:cubicBezTo>
                <a:cubicBezTo>
                  <a:pt x="162008" y="193666"/>
                  <a:pt x="157468" y="189133"/>
                  <a:pt x="151949" y="189133"/>
                </a:cubicBezTo>
                <a:close/>
                <a:moveTo>
                  <a:pt x="374686" y="189121"/>
                </a:moveTo>
                <a:cubicBezTo>
                  <a:pt x="369078" y="189121"/>
                  <a:pt x="364538" y="193652"/>
                  <a:pt x="364538" y="199251"/>
                </a:cubicBezTo>
                <a:cubicBezTo>
                  <a:pt x="364538" y="204760"/>
                  <a:pt x="369078" y="209292"/>
                  <a:pt x="374686" y="209292"/>
                </a:cubicBezTo>
                <a:lnTo>
                  <a:pt x="475985" y="209292"/>
                </a:lnTo>
                <a:cubicBezTo>
                  <a:pt x="481504" y="209292"/>
                  <a:pt x="486044" y="204760"/>
                  <a:pt x="486044" y="199251"/>
                </a:cubicBezTo>
                <a:cubicBezTo>
                  <a:pt x="486044" y="193652"/>
                  <a:pt x="481504" y="189121"/>
                  <a:pt x="475985" y="189121"/>
                </a:cubicBezTo>
                <a:close/>
                <a:moveTo>
                  <a:pt x="354390" y="138559"/>
                </a:moveTo>
                <a:lnTo>
                  <a:pt x="577196" y="138559"/>
                </a:lnTo>
                <a:cubicBezTo>
                  <a:pt x="594020" y="138559"/>
                  <a:pt x="607639" y="152155"/>
                  <a:pt x="607639" y="168860"/>
                </a:cubicBezTo>
                <a:lnTo>
                  <a:pt x="607639" y="391278"/>
                </a:lnTo>
                <a:cubicBezTo>
                  <a:pt x="607639" y="407984"/>
                  <a:pt x="594020" y="421668"/>
                  <a:pt x="577196" y="421668"/>
                </a:cubicBezTo>
                <a:lnTo>
                  <a:pt x="354390" y="421668"/>
                </a:lnTo>
                <a:cubicBezTo>
                  <a:pt x="337655" y="421668"/>
                  <a:pt x="324036" y="407984"/>
                  <a:pt x="324036" y="391278"/>
                </a:cubicBezTo>
                <a:lnTo>
                  <a:pt x="324036" y="168860"/>
                </a:lnTo>
                <a:cubicBezTo>
                  <a:pt x="324036" y="152155"/>
                  <a:pt x="337655" y="138559"/>
                  <a:pt x="354390" y="138559"/>
                </a:cubicBezTo>
                <a:close/>
                <a:moveTo>
                  <a:pt x="30354" y="138559"/>
                </a:moveTo>
                <a:lnTo>
                  <a:pt x="253160" y="138559"/>
                </a:lnTo>
                <a:cubicBezTo>
                  <a:pt x="269984" y="138559"/>
                  <a:pt x="283603" y="152158"/>
                  <a:pt x="283603" y="168868"/>
                </a:cubicBezTo>
                <a:lnTo>
                  <a:pt x="283603" y="391340"/>
                </a:lnTo>
                <a:cubicBezTo>
                  <a:pt x="283603" y="408050"/>
                  <a:pt x="269984" y="421738"/>
                  <a:pt x="253160" y="421738"/>
                </a:cubicBezTo>
                <a:lnTo>
                  <a:pt x="30354" y="421738"/>
                </a:lnTo>
                <a:cubicBezTo>
                  <a:pt x="13619" y="421738"/>
                  <a:pt x="0" y="408050"/>
                  <a:pt x="0" y="391340"/>
                </a:cubicBezTo>
                <a:lnTo>
                  <a:pt x="0" y="168868"/>
                </a:lnTo>
                <a:cubicBezTo>
                  <a:pt x="0" y="152158"/>
                  <a:pt x="13619" y="138559"/>
                  <a:pt x="30354" y="138559"/>
                </a:cubicBezTo>
                <a:close/>
                <a:moveTo>
                  <a:pt x="439829" y="564"/>
                </a:moveTo>
                <a:cubicBezTo>
                  <a:pt x="445170" y="-1302"/>
                  <a:pt x="450866" y="1631"/>
                  <a:pt x="452646" y="6874"/>
                </a:cubicBezTo>
                <a:lnTo>
                  <a:pt x="475341" y="74588"/>
                </a:lnTo>
                <a:lnTo>
                  <a:pt x="475430" y="74677"/>
                </a:lnTo>
                <a:cubicBezTo>
                  <a:pt x="475519" y="74944"/>
                  <a:pt x="475430" y="75210"/>
                  <a:pt x="475519" y="75388"/>
                </a:cubicBezTo>
                <a:cubicBezTo>
                  <a:pt x="475786" y="76454"/>
                  <a:pt x="475964" y="77521"/>
                  <a:pt x="475875" y="78587"/>
                </a:cubicBezTo>
                <a:cubicBezTo>
                  <a:pt x="475786" y="79565"/>
                  <a:pt x="475519" y="80542"/>
                  <a:pt x="475163" y="81520"/>
                </a:cubicBezTo>
                <a:cubicBezTo>
                  <a:pt x="474985" y="81786"/>
                  <a:pt x="474985" y="82053"/>
                  <a:pt x="474896" y="82319"/>
                </a:cubicBezTo>
                <a:cubicBezTo>
                  <a:pt x="474896" y="82408"/>
                  <a:pt x="474896" y="82408"/>
                  <a:pt x="474896" y="82408"/>
                </a:cubicBezTo>
                <a:cubicBezTo>
                  <a:pt x="474807" y="82408"/>
                  <a:pt x="474807" y="82408"/>
                  <a:pt x="474807" y="82497"/>
                </a:cubicBezTo>
                <a:cubicBezTo>
                  <a:pt x="474273" y="83563"/>
                  <a:pt x="473561" y="84363"/>
                  <a:pt x="472760" y="85163"/>
                </a:cubicBezTo>
                <a:cubicBezTo>
                  <a:pt x="472493" y="85341"/>
                  <a:pt x="472226" y="85519"/>
                  <a:pt x="472048" y="85785"/>
                </a:cubicBezTo>
                <a:cubicBezTo>
                  <a:pt x="471247" y="86407"/>
                  <a:pt x="470357" y="86851"/>
                  <a:pt x="469467" y="87207"/>
                </a:cubicBezTo>
                <a:cubicBezTo>
                  <a:pt x="469289" y="87296"/>
                  <a:pt x="469200" y="87385"/>
                  <a:pt x="469022" y="87474"/>
                </a:cubicBezTo>
                <a:lnTo>
                  <a:pt x="401114" y="110223"/>
                </a:lnTo>
                <a:cubicBezTo>
                  <a:pt x="400046" y="110578"/>
                  <a:pt x="398978" y="110756"/>
                  <a:pt x="397910" y="110756"/>
                </a:cubicBezTo>
                <a:cubicBezTo>
                  <a:pt x="393638" y="110756"/>
                  <a:pt x="389722" y="108090"/>
                  <a:pt x="388298" y="103825"/>
                </a:cubicBezTo>
                <a:cubicBezTo>
                  <a:pt x="386518" y="98493"/>
                  <a:pt x="389366" y="92805"/>
                  <a:pt x="394706" y="91028"/>
                </a:cubicBezTo>
                <a:lnTo>
                  <a:pt x="438405" y="76365"/>
                </a:lnTo>
                <a:cubicBezTo>
                  <a:pt x="391591" y="56104"/>
                  <a:pt x="351095" y="47573"/>
                  <a:pt x="303746" y="47573"/>
                </a:cubicBezTo>
                <a:cubicBezTo>
                  <a:pt x="248921" y="47573"/>
                  <a:pt x="203263" y="58948"/>
                  <a:pt x="146213" y="86940"/>
                </a:cubicBezTo>
                <a:cubicBezTo>
                  <a:pt x="141229" y="89429"/>
                  <a:pt x="135177" y="87385"/>
                  <a:pt x="132685" y="82319"/>
                </a:cubicBezTo>
                <a:cubicBezTo>
                  <a:pt x="130193" y="77343"/>
                  <a:pt x="132240" y="71300"/>
                  <a:pt x="137313" y="68812"/>
                </a:cubicBezTo>
                <a:cubicBezTo>
                  <a:pt x="197300" y="39398"/>
                  <a:pt x="245539" y="27312"/>
                  <a:pt x="303746" y="27312"/>
                </a:cubicBezTo>
                <a:cubicBezTo>
                  <a:pt x="354833" y="27312"/>
                  <a:pt x="398266" y="36643"/>
                  <a:pt x="448730" y="58770"/>
                </a:cubicBezTo>
                <a:lnTo>
                  <a:pt x="433421" y="13361"/>
                </a:lnTo>
                <a:cubicBezTo>
                  <a:pt x="431641" y="8029"/>
                  <a:pt x="434489" y="2253"/>
                  <a:pt x="439829" y="5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6" name="箭头: V 形 45"/>
          <p:cNvSpPr/>
          <p:nvPr/>
        </p:nvSpPr>
        <p:spPr>
          <a:xfrm>
            <a:off x="4346589" y="3567680"/>
            <a:ext cx="246029" cy="344422"/>
          </a:xfrm>
          <a:prstGeom prst="chevron">
            <a:avLst>
              <a:gd name="adj" fmla="val 58047"/>
            </a:avLst>
          </a:prstGeom>
          <a:noFill/>
          <a:ln w="25400"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7" name="箭头: V 形 46"/>
          <p:cNvSpPr/>
          <p:nvPr/>
        </p:nvSpPr>
        <p:spPr>
          <a:xfrm>
            <a:off x="7664248" y="3567680"/>
            <a:ext cx="246029" cy="344422"/>
          </a:xfrm>
          <a:prstGeom prst="chevron">
            <a:avLst>
              <a:gd name="adj" fmla="val 58047"/>
            </a:avLst>
          </a:prstGeom>
          <a:noFill/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8" grpId="0" animBg="1"/>
      <p:bldP spid="49" grpId="0" animBg="1"/>
      <p:bldP spid="50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1123363" y="6531810"/>
            <a:ext cx="1799966" cy="12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srgbClr val="FFFFFF"/>
                </a:solidFill>
              </a:rPr>
              <a:t>PPT</a:t>
            </a:r>
            <a:r>
              <a:rPr lang="zh-CN" altLang="en-US" sz="100" kern="0" dirty="0">
                <a:solidFill>
                  <a:srgbClr val="FFFFFF"/>
                </a:solidFill>
              </a:rPr>
              <a:t>模板 </a:t>
            </a:r>
            <a:r>
              <a:rPr lang="en-US" altLang="zh-CN" sz="100" kern="0" dirty="0">
                <a:solidFill>
                  <a:srgbClr val="FFFFFF"/>
                </a:solidFill>
              </a:rPr>
              <a:t>http://www.1ppt.com/moban/</a:t>
            </a:r>
            <a:r>
              <a:rPr lang="zh-CN" altLang="en-US" sz="100" kern="0" dirty="0">
                <a:solidFill>
                  <a:srgbClr val="FFFFFF"/>
                </a:solidFill>
              </a:rPr>
              <a:t> </a:t>
            </a:r>
            <a:endParaRPr lang="en-US" altLang="zh-CN" sz="100" kern="0" dirty="0">
              <a:solidFill>
                <a:srgbClr val="FFFFFF"/>
              </a:solidFill>
            </a:endParaRPr>
          </a:p>
        </p:txBody>
      </p:sp>
      <p:sp>
        <p:nvSpPr>
          <p:cNvPr id="68" name="任意多边形: 形状 67"/>
          <p:cNvSpPr/>
          <p:nvPr/>
        </p:nvSpPr>
        <p:spPr bwMode="auto">
          <a:xfrm>
            <a:off x="-1552826" y="1092904"/>
            <a:ext cx="15235301" cy="5967721"/>
          </a:xfrm>
          <a:custGeom>
            <a:avLst/>
            <a:gdLst>
              <a:gd name="connsiteX0" fmla="*/ 0 w 9122662"/>
              <a:gd name="connsiteY0" fmla="*/ 5673951 h 5673951"/>
              <a:gd name="connsiteX1" fmla="*/ 915860 w 9122662"/>
              <a:gd name="connsiteY1" fmla="*/ 3032986 h 5673951"/>
              <a:gd name="connsiteX2" fmla="*/ 1028246 w 9122662"/>
              <a:gd name="connsiteY2" fmla="*/ 3089819 h 5673951"/>
              <a:gd name="connsiteX3" fmla="*/ 3222699 w 9122662"/>
              <a:gd name="connsiteY3" fmla="*/ 3717532 h 5673951"/>
              <a:gd name="connsiteX4" fmla="*/ 5101962 w 9122662"/>
              <a:gd name="connsiteY4" fmla="*/ 1444594 h 5673951"/>
              <a:gd name="connsiteX5" fmla="*/ 7031972 w 9122662"/>
              <a:gd name="connsiteY5" fmla="*/ 2500 h 5673951"/>
              <a:gd name="connsiteX6" fmla="*/ 8222063 w 9122662"/>
              <a:gd name="connsiteY6" fmla="*/ 248311 h 5673951"/>
              <a:gd name="connsiteX7" fmla="*/ 9093632 w 9122662"/>
              <a:gd name="connsiteY7" fmla="*/ 305488 h 5673951"/>
              <a:gd name="connsiteX8" fmla="*/ 9122662 w 9122662"/>
              <a:gd name="connsiteY8" fmla="*/ 298986 h 5673951"/>
              <a:gd name="connsiteX9" fmla="*/ 8879407 w 9122662"/>
              <a:gd name="connsiteY9" fmla="*/ 1000433 h 5673951"/>
              <a:gd name="connsiteX10" fmla="*/ 8713662 w 9122662"/>
              <a:gd name="connsiteY10" fmla="*/ 1026251 h 5673951"/>
              <a:gd name="connsiteX11" fmla="*/ 8462700 w 9122662"/>
              <a:gd name="connsiteY11" fmla="*/ 1084071 h 5673951"/>
              <a:gd name="connsiteX12" fmla="*/ 7107274 w 9122662"/>
              <a:gd name="connsiteY12" fmla="*/ 2822777 h 5673951"/>
              <a:gd name="connsiteX13" fmla="*/ 5674908 w 9122662"/>
              <a:gd name="connsiteY13" fmla="*/ 4115746 h 5673951"/>
              <a:gd name="connsiteX14" fmla="*/ 4504462 w 9122662"/>
              <a:gd name="connsiteY14" fmla="*/ 4137049 h 5673951"/>
              <a:gd name="connsiteX15" fmla="*/ 930915 w 9122662"/>
              <a:gd name="connsiteY15" fmla="*/ 4766327 h 5673951"/>
              <a:gd name="connsiteX16" fmla="*/ 20468 w 9122662"/>
              <a:gd name="connsiteY16" fmla="*/ 5647562 h 56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2662" h="5673951">
                <a:moveTo>
                  <a:pt x="0" y="5673951"/>
                </a:moveTo>
                <a:lnTo>
                  <a:pt x="915860" y="3032986"/>
                </a:lnTo>
                <a:lnTo>
                  <a:pt x="1028246" y="3089819"/>
                </a:lnTo>
                <a:cubicBezTo>
                  <a:pt x="1800361" y="3478172"/>
                  <a:pt x="2560333" y="3826917"/>
                  <a:pt x="3222699" y="3717532"/>
                </a:cubicBezTo>
                <a:cubicBezTo>
                  <a:pt x="4268735" y="3543825"/>
                  <a:pt x="4733640" y="2295102"/>
                  <a:pt x="5101962" y="1444594"/>
                </a:cubicBezTo>
                <a:cubicBezTo>
                  <a:pt x="5597970" y="299112"/>
                  <a:pt x="6445930" y="35274"/>
                  <a:pt x="7031972" y="2500"/>
                </a:cubicBezTo>
                <a:cubicBezTo>
                  <a:pt x="7475596" y="-22082"/>
                  <a:pt x="7804631" y="140154"/>
                  <a:pt x="8222063" y="248311"/>
                </a:cubicBezTo>
                <a:cubicBezTo>
                  <a:pt x="8562966" y="335984"/>
                  <a:pt x="8851076" y="345510"/>
                  <a:pt x="9093632" y="305488"/>
                </a:cubicBezTo>
                <a:lnTo>
                  <a:pt x="9122662" y="298986"/>
                </a:lnTo>
                <a:lnTo>
                  <a:pt x="8879407" y="1000433"/>
                </a:lnTo>
                <a:lnTo>
                  <a:pt x="8713662" y="1026251"/>
                </a:lnTo>
                <a:cubicBezTo>
                  <a:pt x="8630927" y="1041643"/>
                  <a:pt x="8547210" y="1060309"/>
                  <a:pt x="8462700" y="1084071"/>
                </a:cubicBezTo>
                <a:cubicBezTo>
                  <a:pt x="7575452" y="1331521"/>
                  <a:pt x="7485418" y="2106646"/>
                  <a:pt x="7107274" y="2822777"/>
                </a:cubicBezTo>
                <a:cubicBezTo>
                  <a:pt x="6796246" y="3409448"/>
                  <a:pt x="6318245" y="3909264"/>
                  <a:pt x="5674908" y="4115746"/>
                </a:cubicBezTo>
                <a:cubicBezTo>
                  <a:pt x="5264024" y="4246846"/>
                  <a:pt x="4882606" y="4212432"/>
                  <a:pt x="4504462" y="4137049"/>
                </a:cubicBezTo>
                <a:cubicBezTo>
                  <a:pt x="3152309" y="3865017"/>
                  <a:pt x="2084992" y="3891239"/>
                  <a:pt x="930915" y="4766327"/>
                </a:cubicBezTo>
                <a:cubicBezTo>
                  <a:pt x="583464" y="5030575"/>
                  <a:pt x="281133" y="5332616"/>
                  <a:pt x="20468" y="564756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023346" y="423278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985251" y="397872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36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36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457512" y="2407936"/>
            <a:ext cx="9275391" cy="1637224"/>
            <a:chOff x="1289801" y="2343131"/>
            <a:chExt cx="12685798" cy="2238394"/>
          </a:xfrm>
        </p:grpSpPr>
        <p:grpSp>
          <p:nvGrpSpPr>
            <p:cNvPr id="3" name="ab8a45fa-023d-4694-aa9a-5450e0442ba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289801" y="2343131"/>
              <a:ext cx="4659398" cy="2238394"/>
              <a:chOff x="4540673" y="2761863"/>
              <a:chExt cx="3226457" cy="1550004"/>
            </a:xfrm>
          </p:grpSpPr>
          <p:sp>
            <p:nvSpPr>
              <p:cNvPr id="4" name="işļíḍe"/>
              <p:cNvSpPr/>
              <p:nvPr/>
            </p:nvSpPr>
            <p:spPr>
              <a:xfrm>
                <a:off x="6177381" y="2799115"/>
                <a:ext cx="400043" cy="231755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-1" fmla="*/ 367678 w 370875"/>
                  <a:gd name="connsiteY0-2" fmla="*/ 232793 h 232793"/>
                  <a:gd name="connsiteX1-3" fmla="*/ 370875 w 370875"/>
                  <a:gd name="connsiteY1-4" fmla="*/ 92116 h 232793"/>
                  <a:gd name="connsiteX2-5" fmla="*/ 0 w 370875"/>
                  <a:gd name="connsiteY2-6" fmla="*/ 226398 h 232793"/>
                  <a:gd name="connsiteX3-7" fmla="*/ 367678 w 370875"/>
                  <a:gd name="connsiteY3-8" fmla="*/ 232793 h 232793"/>
                  <a:gd name="connsiteX0-9" fmla="*/ 367678 w 370875"/>
                  <a:gd name="connsiteY0-10" fmla="*/ 233290 h 233290"/>
                  <a:gd name="connsiteX1-11" fmla="*/ 370875 w 370875"/>
                  <a:gd name="connsiteY1-12" fmla="*/ 92613 h 233290"/>
                  <a:gd name="connsiteX2-13" fmla="*/ 0 w 370875"/>
                  <a:gd name="connsiteY2-14" fmla="*/ 226895 h 233290"/>
                  <a:gd name="connsiteX3-15" fmla="*/ 367678 w 370875"/>
                  <a:gd name="connsiteY3-16" fmla="*/ 233290 h 233290"/>
                  <a:gd name="connsiteX0-17" fmla="*/ 367678 w 370875"/>
                  <a:gd name="connsiteY0-18" fmla="*/ 229170 h 229170"/>
                  <a:gd name="connsiteX1-19" fmla="*/ 370875 w 370875"/>
                  <a:gd name="connsiteY1-20" fmla="*/ 88493 h 229170"/>
                  <a:gd name="connsiteX2-21" fmla="*/ 0 w 370875"/>
                  <a:gd name="connsiteY2-22" fmla="*/ 222775 h 229170"/>
                  <a:gd name="connsiteX3-23" fmla="*/ 367678 w 370875"/>
                  <a:gd name="connsiteY3-24" fmla="*/ 229170 h 229170"/>
                  <a:gd name="connsiteX0-25" fmla="*/ 386861 w 390058"/>
                  <a:gd name="connsiteY0-26" fmla="*/ 227542 h 230739"/>
                  <a:gd name="connsiteX1-27" fmla="*/ 390058 w 390058"/>
                  <a:gd name="connsiteY1-28" fmla="*/ 86865 h 230739"/>
                  <a:gd name="connsiteX2-29" fmla="*/ 0 w 390058"/>
                  <a:gd name="connsiteY2-30" fmla="*/ 230739 h 230739"/>
                  <a:gd name="connsiteX3-31" fmla="*/ 386861 w 390058"/>
                  <a:gd name="connsiteY3-32" fmla="*/ 227542 h 230739"/>
                  <a:gd name="connsiteX0-33" fmla="*/ 386861 w 390058"/>
                  <a:gd name="connsiteY0-34" fmla="*/ 231640 h 234837"/>
                  <a:gd name="connsiteX1-35" fmla="*/ 390058 w 390058"/>
                  <a:gd name="connsiteY1-36" fmla="*/ 90963 h 234837"/>
                  <a:gd name="connsiteX2-37" fmla="*/ 0 w 390058"/>
                  <a:gd name="connsiteY2-38" fmla="*/ 234837 h 234837"/>
                  <a:gd name="connsiteX3-39" fmla="*/ 386861 w 390058"/>
                  <a:gd name="connsiteY3-40" fmla="*/ 231640 h 234837"/>
                  <a:gd name="connsiteX0-41" fmla="*/ 386861 w 397219"/>
                  <a:gd name="connsiteY0-42" fmla="*/ 231640 h 234837"/>
                  <a:gd name="connsiteX1-43" fmla="*/ 390058 w 397219"/>
                  <a:gd name="connsiteY1-44" fmla="*/ 90963 h 234837"/>
                  <a:gd name="connsiteX2-45" fmla="*/ 0 w 397219"/>
                  <a:gd name="connsiteY2-46" fmla="*/ 234837 h 234837"/>
                  <a:gd name="connsiteX3-47" fmla="*/ 386861 w 397219"/>
                  <a:gd name="connsiteY3-48" fmla="*/ 231640 h 234837"/>
                  <a:gd name="connsiteX0-49" fmla="*/ 386861 w 401264"/>
                  <a:gd name="connsiteY0-50" fmla="*/ 231640 h 234837"/>
                  <a:gd name="connsiteX1-51" fmla="*/ 390058 w 401264"/>
                  <a:gd name="connsiteY1-52" fmla="*/ 90963 h 234837"/>
                  <a:gd name="connsiteX2-53" fmla="*/ 0 w 401264"/>
                  <a:gd name="connsiteY2-54" fmla="*/ 234837 h 234837"/>
                  <a:gd name="connsiteX3-55" fmla="*/ 386861 w 401264"/>
                  <a:gd name="connsiteY3-56" fmla="*/ 231640 h 234837"/>
                  <a:gd name="connsiteX0-57" fmla="*/ 386861 w 406990"/>
                  <a:gd name="connsiteY0-58" fmla="*/ 231640 h 234837"/>
                  <a:gd name="connsiteX1-59" fmla="*/ 390058 w 406990"/>
                  <a:gd name="connsiteY1-60" fmla="*/ 90963 h 234837"/>
                  <a:gd name="connsiteX2-61" fmla="*/ 0 w 406990"/>
                  <a:gd name="connsiteY2-62" fmla="*/ 234837 h 234837"/>
                  <a:gd name="connsiteX3-63" fmla="*/ 386861 w 406990"/>
                  <a:gd name="connsiteY3-64" fmla="*/ 231640 h 234837"/>
                  <a:gd name="connsiteX0-65" fmla="*/ 386861 w 400092"/>
                  <a:gd name="connsiteY0-66" fmla="*/ 231640 h 234837"/>
                  <a:gd name="connsiteX1-67" fmla="*/ 390058 w 400092"/>
                  <a:gd name="connsiteY1-68" fmla="*/ 90963 h 234837"/>
                  <a:gd name="connsiteX2-69" fmla="*/ 0 w 400092"/>
                  <a:gd name="connsiteY2-70" fmla="*/ 234837 h 234837"/>
                  <a:gd name="connsiteX3-71" fmla="*/ 386861 w 400092"/>
                  <a:gd name="connsiteY3-72" fmla="*/ 231640 h 234837"/>
                  <a:gd name="connsiteX0-73" fmla="*/ 386861 w 400092"/>
                  <a:gd name="connsiteY0-74" fmla="*/ 231640 h 234837"/>
                  <a:gd name="connsiteX1-75" fmla="*/ 390058 w 400092"/>
                  <a:gd name="connsiteY1-76" fmla="*/ 90963 h 234837"/>
                  <a:gd name="connsiteX2-77" fmla="*/ 0 w 400092"/>
                  <a:gd name="connsiteY2-78" fmla="*/ 234837 h 234837"/>
                  <a:gd name="connsiteX3-79" fmla="*/ 386861 w 400092"/>
                  <a:gd name="connsiteY3-80" fmla="*/ 231640 h 234837"/>
                  <a:gd name="connsiteX0-81" fmla="*/ 386861 w 400092"/>
                  <a:gd name="connsiteY0-82" fmla="*/ 228587 h 231784"/>
                  <a:gd name="connsiteX1-83" fmla="*/ 390058 w 400092"/>
                  <a:gd name="connsiteY1-84" fmla="*/ 87910 h 231784"/>
                  <a:gd name="connsiteX2-85" fmla="*/ 0 w 400092"/>
                  <a:gd name="connsiteY2-86" fmla="*/ 231784 h 231784"/>
                  <a:gd name="connsiteX3-87" fmla="*/ 386861 w 400092"/>
                  <a:gd name="connsiteY3-88" fmla="*/ 228587 h 2317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 defTabSz="457200"/>
                <a:endParaRPr sz="1800"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5" name="i$1iḋe"/>
              <p:cNvSpPr/>
              <p:nvPr/>
            </p:nvSpPr>
            <p:spPr>
              <a:xfrm>
                <a:off x="4540673" y="2761863"/>
                <a:ext cx="2016718" cy="1550004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-1" fmla="*/ 0 w 2029722"/>
                  <a:gd name="connsiteY0-2" fmla="*/ 1574572 h 1574572"/>
                  <a:gd name="connsiteX1-3" fmla="*/ 947203 w 2029722"/>
                  <a:gd name="connsiteY1-4" fmla="*/ 0 h 1574572"/>
                  <a:gd name="connsiteX2-5" fmla="*/ 1931311 w 2029722"/>
                  <a:gd name="connsiteY2-6" fmla="*/ 24603 h 1574572"/>
                  <a:gd name="connsiteX3-7" fmla="*/ 2029722 w 2029722"/>
                  <a:gd name="connsiteY3-8" fmla="*/ 106612 h 1574572"/>
                  <a:gd name="connsiteX4-9" fmla="*/ 1008710 w 2029722"/>
                  <a:gd name="connsiteY4-10" fmla="*/ 1570472 h 1574572"/>
                  <a:gd name="connsiteX5-11" fmla="*/ 0 w 2029722"/>
                  <a:gd name="connsiteY5-12" fmla="*/ 1574572 h 1574572"/>
                  <a:gd name="connsiteX0-13" fmla="*/ 0 w 2029722"/>
                  <a:gd name="connsiteY0-14" fmla="*/ 1574572 h 1574572"/>
                  <a:gd name="connsiteX1-15" fmla="*/ 947203 w 2029722"/>
                  <a:gd name="connsiteY1-16" fmla="*/ 0 h 1574572"/>
                  <a:gd name="connsiteX2-17" fmla="*/ 1931311 w 2029722"/>
                  <a:gd name="connsiteY2-18" fmla="*/ 24603 h 1574572"/>
                  <a:gd name="connsiteX3-19" fmla="*/ 2029722 w 2029722"/>
                  <a:gd name="connsiteY3-20" fmla="*/ 106612 h 1574572"/>
                  <a:gd name="connsiteX4-21" fmla="*/ 1008710 w 2029722"/>
                  <a:gd name="connsiteY4-22" fmla="*/ 1570472 h 1574572"/>
                  <a:gd name="connsiteX5-23" fmla="*/ 0 w 2029722"/>
                  <a:gd name="connsiteY5-24" fmla="*/ 1574572 h 1574572"/>
                  <a:gd name="connsiteX0-25" fmla="*/ 0 w 2029722"/>
                  <a:gd name="connsiteY0-26" fmla="*/ 1574572 h 1574572"/>
                  <a:gd name="connsiteX1-27" fmla="*/ 947203 w 2029722"/>
                  <a:gd name="connsiteY1-28" fmla="*/ 0 h 1574572"/>
                  <a:gd name="connsiteX2-29" fmla="*/ 1931311 w 2029722"/>
                  <a:gd name="connsiteY2-30" fmla="*/ 24603 h 1574572"/>
                  <a:gd name="connsiteX3-31" fmla="*/ 2029722 w 2029722"/>
                  <a:gd name="connsiteY3-32" fmla="*/ 106612 h 1574572"/>
                  <a:gd name="connsiteX4-33" fmla="*/ 1008710 w 2029722"/>
                  <a:gd name="connsiteY4-34" fmla="*/ 1570472 h 1574572"/>
                  <a:gd name="connsiteX5-35" fmla="*/ 0 w 2029722"/>
                  <a:gd name="connsiteY5-36" fmla="*/ 1574572 h 1574572"/>
                  <a:gd name="connsiteX0-37" fmla="*/ 0 w 2029722"/>
                  <a:gd name="connsiteY0-38" fmla="*/ 1574572 h 1574572"/>
                  <a:gd name="connsiteX1-39" fmla="*/ 947203 w 2029722"/>
                  <a:gd name="connsiteY1-40" fmla="*/ 0 h 1574572"/>
                  <a:gd name="connsiteX2-41" fmla="*/ 1931311 w 2029722"/>
                  <a:gd name="connsiteY2-42" fmla="*/ 24603 h 1574572"/>
                  <a:gd name="connsiteX3-43" fmla="*/ 2029722 w 2029722"/>
                  <a:gd name="connsiteY3-44" fmla="*/ 106612 h 1574572"/>
                  <a:gd name="connsiteX4-45" fmla="*/ 1008710 w 2029722"/>
                  <a:gd name="connsiteY4-46" fmla="*/ 1570472 h 1574572"/>
                  <a:gd name="connsiteX5-47" fmla="*/ 0 w 2029722"/>
                  <a:gd name="connsiteY5-48" fmla="*/ 1574572 h 1574572"/>
                  <a:gd name="connsiteX0-49" fmla="*/ 0 w 2029722"/>
                  <a:gd name="connsiteY0-50" fmla="*/ 1574572 h 1574572"/>
                  <a:gd name="connsiteX1-51" fmla="*/ 947203 w 2029722"/>
                  <a:gd name="connsiteY1-52" fmla="*/ 0 h 1574572"/>
                  <a:gd name="connsiteX2-53" fmla="*/ 1931311 w 2029722"/>
                  <a:gd name="connsiteY2-54" fmla="*/ 24603 h 1574572"/>
                  <a:gd name="connsiteX3-55" fmla="*/ 2029722 w 2029722"/>
                  <a:gd name="connsiteY3-56" fmla="*/ 106612 h 1574572"/>
                  <a:gd name="connsiteX4-57" fmla="*/ 1008710 w 2029722"/>
                  <a:gd name="connsiteY4-58" fmla="*/ 1570472 h 1574572"/>
                  <a:gd name="connsiteX5-59" fmla="*/ 0 w 2029722"/>
                  <a:gd name="connsiteY5-60" fmla="*/ 1574572 h 1574572"/>
                  <a:gd name="connsiteX0-61" fmla="*/ 0 w 2029722"/>
                  <a:gd name="connsiteY0-62" fmla="*/ 1574572 h 1574572"/>
                  <a:gd name="connsiteX1-63" fmla="*/ 947203 w 2029722"/>
                  <a:gd name="connsiteY1-64" fmla="*/ 0 h 1574572"/>
                  <a:gd name="connsiteX2-65" fmla="*/ 1931311 w 2029722"/>
                  <a:gd name="connsiteY2-66" fmla="*/ 24603 h 1574572"/>
                  <a:gd name="connsiteX3-67" fmla="*/ 2009219 w 2029722"/>
                  <a:gd name="connsiteY3-68" fmla="*/ 57406 h 1574572"/>
                  <a:gd name="connsiteX4-69" fmla="*/ 2029722 w 2029722"/>
                  <a:gd name="connsiteY4-70" fmla="*/ 106612 h 1574572"/>
                  <a:gd name="connsiteX5-71" fmla="*/ 1008710 w 2029722"/>
                  <a:gd name="connsiteY5-72" fmla="*/ 1570472 h 1574572"/>
                  <a:gd name="connsiteX6" fmla="*/ 0 w 2029722"/>
                  <a:gd name="connsiteY6" fmla="*/ 1574572 h 1574572"/>
                  <a:gd name="connsiteX0-73" fmla="*/ 0 w 2029722"/>
                  <a:gd name="connsiteY0-74" fmla="*/ 1574572 h 1574572"/>
                  <a:gd name="connsiteX1-75" fmla="*/ 947203 w 2029722"/>
                  <a:gd name="connsiteY1-76" fmla="*/ 0 h 1574572"/>
                  <a:gd name="connsiteX2-77" fmla="*/ 1931311 w 2029722"/>
                  <a:gd name="connsiteY2-78" fmla="*/ 24603 h 1574572"/>
                  <a:gd name="connsiteX3-79" fmla="*/ 2009219 w 2029722"/>
                  <a:gd name="connsiteY3-80" fmla="*/ 57406 h 1574572"/>
                  <a:gd name="connsiteX4-81" fmla="*/ 2029722 w 2029722"/>
                  <a:gd name="connsiteY4-82" fmla="*/ 106612 h 1574572"/>
                  <a:gd name="connsiteX5-83" fmla="*/ 1008710 w 2029722"/>
                  <a:gd name="connsiteY5-84" fmla="*/ 1570472 h 1574572"/>
                  <a:gd name="connsiteX6-85" fmla="*/ 0 w 2029722"/>
                  <a:gd name="connsiteY6-86" fmla="*/ 1574572 h 1574572"/>
                  <a:gd name="connsiteX0-87" fmla="*/ 0 w 2029722"/>
                  <a:gd name="connsiteY0-88" fmla="*/ 1574572 h 1574572"/>
                  <a:gd name="connsiteX1-89" fmla="*/ 947203 w 2029722"/>
                  <a:gd name="connsiteY1-90" fmla="*/ 0 h 1574572"/>
                  <a:gd name="connsiteX2-91" fmla="*/ 1931311 w 2029722"/>
                  <a:gd name="connsiteY2-92" fmla="*/ 24603 h 1574572"/>
                  <a:gd name="connsiteX3-93" fmla="*/ 2009219 w 2029722"/>
                  <a:gd name="connsiteY3-94" fmla="*/ 57406 h 1574572"/>
                  <a:gd name="connsiteX4-95" fmla="*/ 2029722 w 2029722"/>
                  <a:gd name="connsiteY4-96" fmla="*/ 106612 h 1574572"/>
                  <a:gd name="connsiteX5-97" fmla="*/ 1029212 w 2029722"/>
                  <a:gd name="connsiteY5-98" fmla="*/ 1566371 h 1574572"/>
                  <a:gd name="connsiteX6-99" fmla="*/ 0 w 2029722"/>
                  <a:gd name="connsiteY6-100" fmla="*/ 1574572 h 1574572"/>
                  <a:gd name="connsiteX0-101" fmla="*/ 0 w 2029722"/>
                  <a:gd name="connsiteY0-102" fmla="*/ 1574572 h 1574572"/>
                  <a:gd name="connsiteX1-103" fmla="*/ 947203 w 2029722"/>
                  <a:gd name="connsiteY1-104" fmla="*/ 0 h 1574572"/>
                  <a:gd name="connsiteX2-105" fmla="*/ 1931311 w 2029722"/>
                  <a:gd name="connsiteY2-106" fmla="*/ 24603 h 1574572"/>
                  <a:gd name="connsiteX3-107" fmla="*/ 2009219 w 2029722"/>
                  <a:gd name="connsiteY3-108" fmla="*/ 57406 h 1574572"/>
                  <a:gd name="connsiteX4-109" fmla="*/ 2029722 w 2029722"/>
                  <a:gd name="connsiteY4-110" fmla="*/ 106612 h 1574572"/>
                  <a:gd name="connsiteX5-111" fmla="*/ 1029212 w 2029722"/>
                  <a:gd name="connsiteY5-112" fmla="*/ 1566371 h 1574572"/>
                  <a:gd name="connsiteX6-113" fmla="*/ 0 w 2029722"/>
                  <a:gd name="connsiteY6-114" fmla="*/ 1574572 h 1574572"/>
                  <a:gd name="connsiteX0-115" fmla="*/ 0 w 2112234"/>
                  <a:gd name="connsiteY0-116" fmla="*/ 1602749 h 1602749"/>
                  <a:gd name="connsiteX1-117" fmla="*/ 947203 w 2112234"/>
                  <a:gd name="connsiteY1-118" fmla="*/ 28177 h 1602749"/>
                  <a:gd name="connsiteX2-119" fmla="*/ 1931311 w 2112234"/>
                  <a:gd name="connsiteY2-120" fmla="*/ 52780 h 1602749"/>
                  <a:gd name="connsiteX3-121" fmla="*/ 2029722 w 2112234"/>
                  <a:gd name="connsiteY3-122" fmla="*/ 134789 h 1602749"/>
                  <a:gd name="connsiteX4-123" fmla="*/ 1029212 w 2112234"/>
                  <a:gd name="connsiteY4-124" fmla="*/ 1594548 h 1602749"/>
                  <a:gd name="connsiteX5-125" fmla="*/ 0 w 2112234"/>
                  <a:gd name="connsiteY5-126" fmla="*/ 1602749 h 1602749"/>
                  <a:gd name="connsiteX0-127" fmla="*/ 0 w 2094991"/>
                  <a:gd name="connsiteY0-128" fmla="*/ 1602749 h 1602749"/>
                  <a:gd name="connsiteX1-129" fmla="*/ 947203 w 2094991"/>
                  <a:gd name="connsiteY1-130" fmla="*/ 28177 h 1602749"/>
                  <a:gd name="connsiteX2-131" fmla="*/ 1931311 w 2094991"/>
                  <a:gd name="connsiteY2-132" fmla="*/ 52780 h 1602749"/>
                  <a:gd name="connsiteX3-133" fmla="*/ 2029722 w 2094991"/>
                  <a:gd name="connsiteY3-134" fmla="*/ 134789 h 1602749"/>
                  <a:gd name="connsiteX4-135" fmla="*/ 1029212 w 2094991"/>
                  <a:gd name="connsiteY4-136" fmla="*/ 1594548 h 1602749"/>
                  <a:gd name="connsiteX5-137" fmla="*/ 0 w 2094991"/>
                  <a:gd name="connsiteY5-138" fmla="*/ 1602749 h 1602749"/>
                  <a:gd name="connsiteX0-139" fmla="*/ 0 w 2029722"/>
                  <a:gd name="connsiteY0-140" fmla="*/ 1574572 h 1574572"/>
                  <a:gd name="connsiteX1-141" fmla="*/ 947203 w 2029722"/>
                  <a:gd name="connsiteY1-142" fmla="*/ 0 h 1574572"/>
                  <a:gd name="connsiteX2-143" fmla="*/ 1931311 w 2029722"/>
                  <a:gd name="connsiteY2-144" fmla="*/ 24603 h 1574572"/>
                  <a:gd name="connsiteX3-145" fmla="*/ 2029722 w 2029722"/>
                  <a:gd name="connsiteY3-146" fmla="*/ 106612 h 1574572"/>
                  <a:gd name="connsiteX4-147" fmla="*/ 1029212 w 2029722"/>
                  <a:gd name="connsiteY4-148" fmla="*/ 1566371 h 1574572"/>
                  <a:gd name="connsiteX5-149" fmla="*/ 0 w 2029722"/>
                  <a:gd name="connsiteY5-150" fmla="*/ 1574572 h 1574572"/>
                  <a:gd name="connsiteX0-151" fmla="*/ 0 w 2029722"/>
                  <a:gd name="connsiteY0-152" fmla="*/ 1574572 h 1574572"/>
                  <a:gd name="connsiteX1-153" fmla="*/ 947203 w 2029722"/>
                  <a:gd name="connsiteY1-154" fmla="*/ 0 h 1574572"/>
                  <a:gd name="connsiteX2-155" fmla="*/ 1931311 w 2029722"/>
                  <a:gd name="connsiteY2-156" fmla="*/ 24603 h 1574572"/>
                  <a:gd name="connsiteX3-157" fmla="*/ 2029722 w 2029722"/>
                  <a:gd name="connsiteY3-158" fmla="*/ 106612 h 1574572"/>
                  <a:gd name="connsiteX4-159" fmla="*/ 1029212 w 2029722"/>
                  <a:gd name="connsiteY4-160" fmla="*/ 1566371 h 1574572"/>
                  <a:gd name="connsiteX5-161" fmla="*/ 0 w 2029722"/>
                  <a:gd name="connsiteY5-162" fmla="*/ 1574572 h 1574572"/>
                  <a:gd name="connsiteX0-163" fmla="*/ 0 w 2026763"/>
                  <a:gd name="connsiteY0-164" fmla="*/ 1574572 h 1574572"/>
                  <a:gd name="connsiteX1-165" fmla="*/ 947203 w 2026763"/>
                  <a:gd name="connsiteY1-166" fmla="*/ 0 h 1574572"/>
                  <a:gd name="connsiteX2-167" fmla="*/ 1931311 w 2026763"/>
                  <a:gd name="connsiteY2-168" fmla="*/ 24603 h 1574572"/>
                  <a:gd name="connsiteX3-169" fmla="*/ 2026763 w 2026763"/>
                  <a:gd name="connsiteY3-170" fmla="*/ 118448 h 1574572"/>
                  <a:gd name="connsiteX4-171" fmla="*/ 1029212 w 2026763"/>
                  <a:gd name="connsiteY4-172" fmla="*/ 1566371 h 1574572"/>
                  <a:gd name="connsiteX5-173" fmla="*/ 0 w 2026763"/>
                  <a:gd name="connsiteY5-174" fmla="*/ 1574572 h 1574572"/>
                  <a:gd name="connsiteX0-175" fmla="*/ 0 w 2016965"/>
                  <a:gd name="connsiteY0-176" fmla="*/ 1568040 h 1568040"/>
                  <a:gd name="connsiteX1-177" fmla="*/ 937405 w 2016965"/>
                  <a:gd name="connsiteY1-178" fmla="*/ 0 h 1568040"/>
                  <a:gd name="connsiteX2-179" fmla="*/ 1921513 w 2016965"/>
                  <a:gd name="connsiteY2-180" fmla="*/ 24603 h 1568040"/>
                  <a:gd name="connsiteX3-181" fmla="*/ 2016965 w 2016965"/>
                  <a:gd name="connsiteY3-182" fmla="*/ 118448 h 1568040"/>
                  <a:gd name="connsiteX4-183" fmla="*/ 1019414 w 2016965"/>
                  <a:gd name="connsiteY4-184" fmla="*/ 1566371 h 1568040"/>
                  <a:gd name="connsiteX5-185" fmla="*/ 0 w 2016965"/>
                  <a:gd name="connsiteY5-186" fmla="*/ 1568040 h 1568040"/>
                  <a:gd name="connsiteX0-187" fmla="*/ 0 w 2016965"/>
                  <a:gd name="connsiteY0-188" fmla="*/ 1550198 h 1550198"/>
                  <a:gd name="connsiteX1-189" fmla="*/ 932945 w 2016965"/>
                  <a:gd name="connsiteY1-190" fmla="*/ 0 h 1550198"/>
                  <a:gd name="connsiteX2-191" fmla="*/ 1921513 w 2016965"/>
                  <a:gd name="connsiteY2-192" fmla="*/ 6761 h 1550198"/>
                  <a:gd name="connsiteX3-193" fmla="*/ 2016965 w 2016965"/>
                  <a:gd name="connsiteY3-194" fmla="*/ 100606 h 1550198"/>
                  <a:gd name="connsiteX4-195" fmla="*/ 1019414 w 2016965"/>
                  <a:gd name="connsiteY4-196" fmla="*/ 1548529 h 1550198"/>
                  <a:gd name="connsiteX5-197" fmla="*/ 0 w 2016965"/>
                  <a:gd name="connsiteY5-198" fmla="*/ 1550198 h 15501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016965" h="1550198">
                    <a:moveTo>
                      <a:pt x="0" y="1550198"/>
                    </a:moveTo>
                    <a:cubicBezTo>
                      <a:pt x="656072" y="156046"/>
                      <a:pt x="633613" y="123013"/>
                      <a:pt x="932945" y="0"/>
                    </a:cubicBezTo>
                    <a:lnTo>
                      <a:pt x="1921513" y="6761"/>
                    </a:lnTo>
                    <a:cubicBezTo>
                      <a:pt x="1975726" y="34055"/>
                      <a:pt x="1988721" y="50814"/>
                      <a:pt x="2016965" y="100606"/>
                    </a:cubicBezTo>
                    <a:cubicBezTo>
                      <a:pt x="1738135" y="-198728"/>
                      <a:pt x="1269541" y="1097480"/>
                      <a:pt x="1019414" y="1548529"/>
                    </a:cubicBezTo>
                    <a:lnTo>
                      <a:pt x="0" y="15501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6CDCF"/>
                  </a:gs>
                  <a:gs pos="100000">
                    <a:srgbClr val="DEF4F0"/>
                  </a:gs>
                </a:gsLst>
                <a:lin ang="8100000" scaled="1"/>
                <a:tileRect/>
              </a:gradFill>
              <a:ln w="50800">
                <a:noFill/>
              </a:ln>
              <a:effectLst>
                <a:outerShdw blurRad="1143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ïṥḻîḓè"/>
              <p:cNvSpPr/>
              <p:nvPr/>
            </p:nvSpPr>
            <p:spPr>
              <a:xfrm flipH="1" flipV="1">
                <a:off x="5723005" y="4046839"/>
                <a:ext cx="400043" cy="231755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-1" fmla="*/ 367678 w 370875"/>
                  <a:gd name="connsiteY0-2" fmla="*/ 232793 h 232793"/>
                  <a:gd name="connsiteX1-3" fmla="*/ 370875 w 370875"/>
                  <a:gd name="connsiteY1-4" fmla="*/ 92116 h 232793"/>
                  <a:gd name="connsiteX2-5" fmla="*/ 0 w 370875"/>
                  <a:gd name="connsiteY2-6" fmla="*/ 226398 h 232793"/>
                  <a:gd name="connsiteX3-7" fmla="*/ 367678 w 370875"/>
                  <a:gd name="connsiteY3-8" fmla="*/ 232793 h 232793"/>
                  <a:gd name="connsiteX0-9" fmla="*/ 367678 w 370875"/>
                  <a:gd name="connsiteY0-10" fmla="*/ 233290 h 233290"/>
                  <a:gd name="connsiteX1-11" fmla="*/ 370875 w 370875"/>
                  <a:gd name="connsiteY1-12" fmla="*/ 92613 h 233290"/>
                  <a:gd name="connsiteX2-13" fmla="*/ 0 w 370875"/>
                  <a:gd name="connsiteY2-14" fmla="*/ 226895 h 233290"/>
                  <a:gd name="connsiteX3-15" fmla="*/ 367678 w 370875"/>
                  <a:gd name="connsiteY3-16" fmla="*/ 233290 h 233290"/>
                  <a:gd name="connsiteX0-17" fmla="*/ 367678 w 370875"/>
                  <a:gd name="connsiteY0-18" fmla="*/ 229170 h 229170"/>
                  <a:gd name="connsiteX1-19" fmla="*/ 370875 w 370875"/>
                  <a:gd name="connsiteY1-20" fmla="*/ 88493 h 229170"/>
                  <a:gd name="connsiteX2-21" fmla="*/ 0 w 370875"/>
                  <a:gd name="connsiteY2-22" fmla="*/ 222775 h 229170"/>
                  <a:gd name="connsiteX3-23" fmla="*/ 367678 w 370875"/>
                  <a:gd name="connsiteY3-24" fmla="*/ 229170 h 229170"/>
                  <a:gd name="connsiteX0-25" fmla="*/ 386861 w 390058"/>
                  <a:gd name="connsiteY0-26" fmla="*/ 227542 h 230739"/>
                  <a:gd name="connsiteX1-27" fmla="*/ 390058 w 390058"/>
                  <a:gd name="connsiteY1-28" fmla="*/ 86865 h 230739"/>
                  <a:gd name="connsiteX2-29" fmla="*/ 0 w 390058"/>
                  <a:gd name="connsiteY2-30" fmla="*/ 230739 h 230739"/>
                  <a:gd name="connsiteX3-31" fmla="*/ 386861 w 390058"/>
                  <a:gd name="connsiteY3-32" fmla="*/ 227542 h 230739"/>
                  <a:gd name="connsiteX0-33" fmla="*/ 386861 w 390058"/>
                  <a:gd name="connsiteY0-34" fmla="*/ 231640 h 234837"/>
                  <a:gd name="connsiteX1-35" fmla="*/ 390058 w 390058"/>
                  <a:gd name="connsiteY1-36" fmla="*/ 90963 h 234837"/>
                  <a:gd name="connsiteX2-37" fmla="*/ 0 w 390058"/>
                  <a:gd name="connsiteY2-38" fmla="*/ 234837 h 234837"/>
                  <a:gd name="connsiteX3-39" fmla="*/ 386861 w 390058"/>
                  <a:gd name="connsiteY3-40" fmla="*/ 231640 h 234837"/>
                  <a:gd name="connsiteX0-41" fmla="*/ 386861 w 397219"/>
                  <a:gd name="connsiteY0-42" fmla="*/ 231640 h 234837"/>
                  <a:gd name="connsiteX1-43" fmla="*/ 390058 w 397219"/>
                  <a:gd name="connsiteY1-44" fmla="*/ 90963 h 234837"/>
                  <a:gd name="connsiteX2-45" fmla="*/ 0 w 397219"/>
                  <a:gd name="connsiteY2-46" fmla="*/ 234837 h 234837"/>
                  <a:gd name="connsiteX3-47" fmla="*/ 386861 w 397219"/>
                  <a:gd name="connsiteY3-48" fmla="*/ 231640 h 234837"/>
                  <a:gd name="connsiteX0-49" fmla="*/ 386861 w 401264"/>
                  <a:gd name="connsiteY0-50" fmla="*/ 231640 h 234837"/>
                  <a:gd name="connsiteX1-51" fmla="*/ 390058 w 401264"/>
                  <a:gd name="connsiteY1-52" fmla="*/ 90963 h 234837"/>
                  <a:gd name="connsiteX2-53" fmla="*/ 0 w 401264"/>
                  <a:gd name="connsiteY2-54" fmla="*/ 234837 h 234837"/>
                  <a:gd name="connsiteX3-55" fmla="*/ 386861 w 401264"/>
                  <a:gd name="connsiteY3-56" fmla="*/ 231640 h 234837"/>
                  <a:gd name="connsiteX0-57" fmla="*/ 386861 w 406990"/>
                  <a:gd name="connsiteY0-58" fmla="*/ 231640 h 234837"/>
                  <a:gd name="connsiteX1-59" fmla="*/ 390058 w 406990"/>
                  <a:gd name="connsiteY1-60" fmla="*/ 90963 h 234837"/>
                  <a:gd name="connsiteX2-61" fmla="*/ 0 w 406990"/>
                  <a:gd name="connsiteY2-62" fmla="*/ 234837 h 234837"/>
                  <a:gd name="connsiteX3-63" fmla="*/ 386861 w 406990"/>
                  <a:gd name="connsiteY3-64" fmla="*/ 231640 h 234837"/>
                  <a:gd name="connsiteX0-65" fmla="*/ 386861 w 400092"/>
                  <a:gd name="connsiteY0-66" fmla="*/ 231640 h 234837"/>
                  <a:gd name="connsiteX1-67" fmla="*/ 390058 w 400092"/>
                  <a:gd name="connsiteY1-68" fmla="*/ 90963 h 234837"/>
                  <a:gd name="connsiteX2-69" fmla="*/ 0 w 400092"/>
                  <a:gd name="connsiteY2-70" fmla="*/ 234837 h 234837"/>
                  <a:gd name="connsiteX3-71" fmla="*/ 386861 w 400092"/>
                  <a:gd name="connsiteY3-72" fmla="*/ 231640 h 234837"/>
                  <a:gd name="connsiteX0-73" fmla="*/ 386861 w 400092"/>
                  <a:gd name="connsiteY0-74" fmla="*/ 231640 h 234837"/>
                  <a:gd name="connsiteX1-75" fmla="*/ 390058 w 400092"/>
                  <a:gd name="connsiteY1-76" fmla="*/ 90963 h 234837"/>
                  <a:gd name="connsiteX2-77" fmla="*/ 0 w 400092"/>
                  <a:gd name="connsiteY2-78" fmla="*/ 234837 h 234837"/>
                  <a:gd name="connsiteX3-79" fmla="*/ 386861 w 400092"/>
                  <a:gd name="connsiteY3-80" fmla="*/ 231640 h 234837"/>
                  <a:gd name="connsiteX0-81" fmla="*/ 386861 w 400092"/>
                  <a:gd name="connsiteY0-82" fmla="*/ 228587 h 231784"/>
                  <a:gd name="connsiteX1-83" fmla="*/ 390058 w 400092"/>
                  <a:gd name="connsiteY1-84" fmla="*/ 87910 h 231784"/>
                  <a:gd name="connsiteX2-85" fmla="*/ 0 w 400092"/>
                  <a:gd name="connsiteY2-86" fmla="*/ 231784 h 231784"/>
                  <a:gd name="connsiteX3-87" fmla="*/ 386861 w 400092"/>
                  <a:gd name="connsiteY3-88" fmla="*/ 228587 h 2317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 defTabSz="457200"/>
                <a:endParaRPr sz="1800"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7" name="ïşliḍê"/>
              <p:cNvSpPr/>
              <p:nvPr/>
            </p:nvSpPr>
            <p:spPr>
              <a:xfrm flipH="1" flipV="1">
                <a:off x="5743881" y="2780928"/>
                <a:ext cx="2023249" cy="1528591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-1" fmla="*/ 0 w 2029722"/>
                  <a:gd name="connsiteY0-2" fmla="*/ 1574572 h 1574572"/>
                  <a:gd name="connsiteX1-3" fmla="*/ 947203 w 2029722"/>
                  <a:gd name="connsiteY1-4" fmla="*/ 0 h 1574572"/>
                  <a:gd name="connsiteX2-5" fmla="*/ 1931311 w 2029722"/>
                  <a:gd name="connsiteY2-6" fmla="*/ 24603 h 1574572"/>
                  <a:gd name="connsiteX3-7" fmla="*/ 2029722 w 2029722"/>
                  <a:gd name="connsiteY3-8" fmla="*/ 106612 h 1574572"/>
                  <a:gd name="connsiteX4-9" fmla="*/ 1008710 w 2029722"/>
                  <a:gd name="connsiteY4-10" fmla="*/ 1570472 h 1574572"/>
                  <a:gd name="connsiteX5-11" fmla="*/ 0 w 2029722"/>
                  <a:gd name="connsiteY5-12" fmla="*/ 1574572 h 1574572"/>
                  <a:gd name="connsiteX0-13" fmla="*/ 0 w 2029722"/>
                  <a:gd name="connsiteY0-14" fmla="*/ 1574572 h 1574572"/>
                  <a:gd name="connsiteX1-15" fmla="*/ 947203 w 2029722"/>
                  <a:gd name="connsiteY1-16" fmla="*/ 0 h 1574572"/>
                  <a:gd name="connsiteX2-17" fmla="*/ 1931311 w 2029722"/>
                  <a:gd name="connsiteY2-18" fmla="*/ 24603 h 1574572"/>
                  <a:gd name="connsiteX3-19" fmla="*/ 2029722 w 2029722"/>
                  <a:gd name="connsiteY3-20" fmla="*/ 106612 h 1574572"/>
                  <a:gd name="connsiteX4-21" fmla="*/ 1008710 w 2029722"/>
                  <a:gd name="connsiteY4-22" fmla="*/ 1570472 h 1574572"/>
                  <a:gd name="connsiteX5-23" fmla="*/ 0 w 2029722"/>
                  <a:gd name="connsiteY5-24" fmla="*/ 1574572 h 1574572"/>
                  <a:gd name="connsiteX0-25" fmla="*/ 0 w 2029722"/>
                  <a:gd name="connsiteY0-26" fmla="*/ 1574572 h 1574572"/>
                  <a:gd name="connsiteX1-27" fmla="*/ 947203 w 2029722"/>
                  <a:gd name="connsiteY1-28" fmla="*/ 0 h 1574572"/>
                  <a:gd name="connsiteX2-29" fmla="*/ 1931311 w 2029722"/>
                  <a:gd name="connsiteY2-30" fmla="*/ 24603 h 1574572"/>
                  <a:gd name="connsiteX3-31" fmla="*/ 2029722 w 2029722"/>
                  <a:gd name="connsiteY3-32" fmla="*/ 106612 h 1574572"/>
                  <a:gd name="connsiteX4-33" fmla="*/ 1008710 w 2029722"/>
                  <a:gd name="connsiteY4-34" fmla="*/ 1570472 h 1574572"/>
                  <a:gd name="connsiteX5-35" fmla="*/ 0 w 2029722"/>
                  <a:gd name="connsiteY5-36" fmla="*/ 1574572 h 1574572"/>
                  <a:gd name="connsiteX0-37" fmla="*/ 0 w 2029722"/>
                  <a:gd name="connsiteY0-38" fmla="*/ 1574572 h 1574572"/>
                  <a:gd name="connsiteX1-39" fmla="*/ 947203 w 2029722"/>
                  <a:gd name="connsiteY1-40" fmla="*/ 0 h 1574572"/>
                  <a:gd name="connsiteX2-41" fmla="*/ 1931311 w 2029722"/>
                  <a:gd name="connsiteY2-42" fmla="*/ 24603 h 1574572"/>
                  <a:gd name="connsiteX3-43" fmla="*/ 2029722 w 2029722"/>
                  <a:gd name="connsiteY3-44" fmla="*/ 106612 h 1574572"/>
                  <a:gd name="connsiteX4-45" fmla="*/ 1008710 w 2029722"/>
                  <a:gd name="connsiteY4-46" fmla="*/ 1570472 h 1574572"/>
                  <a:gd name="connsiteX5-47" fmla="*/ 0 w 2029722"/>
                  <a:gd name="connsiteY5-48" fmla="*/ 1574572 h 1574572"/>
                  <a:gd name="connsiteX0-49" fmla="*/ 0 w 2029722"/>
                  <a:gd name="connsiteY0-50" fmla="*/ 1574572 h 1574572"/>
                  <a:gd name="connsiteX1-51" fmla="*/ 947203 w 2029722"/>
                  <a:gd name="connsiteY1-52" fmla="*/ 0 h 1574572"/>
                  <a:gd name="connsiteX2-53" fmla="*/ 1931311 w 2029722"/>
                  <a:gd name="connsiteY2-54" fmla="*/ 24603 h 1574572"/>
                  <a:gd name="connsiteX3-55" fmla="*/ 2029722 w 2029722"/>
                  <a:gd name="connsiteY3-56" fmla="*/ 106612 h 1574572"/>
                  <a:gd name="connsiteX4-57" fmla="*/ 1008710 w 2029722"/>
                  <a:gd name="connsiteY4-58" fmla="*/ 1570472 h 1574572"/>
                  <a:gd name="connsiteX5-59" fmla="*/ 0 w 2029722"/>
                  <a:gd name="connsiteY5-60" fmla="*/ 1574572 h 1574572"/>
                  <a:gd name="connsiteX0-61" fmla="*/ 0 w 2029722"/>
                  <a:gd name="connsiteY0-62" fmla="*/ 1574572 h 1574572"/>
                  <a:gd name="connsiteX1-63" fmla="*/ 947203 w 2029722"/>
                  <a:gd name="connsiteY1-64" fmla="*/ 0 h 1574572"/>
                  <a:gd name="connsiteX2-65" fmla="*/ 1931311 w 2029722"/>
                  <a:gd name="connsiteY2-66" fmla="*/ 24603 h 1574572"/>
                  <a:gd name="connsiteX3-67" fmla="*/ 2009219 w 2029722"/>
                  <a:gd name="connsiteY3-68" fmla="*/ 57406 h 1574572"/>
                  <a:gd name="connsiteX4-69" fmla="*/ 2029722 w 2029722"/>
                  <a:gd name="connsiteY4-70" fmla="*/ 106612 h 1574572"/>
                  <a:gd name="connsiteX5-71" fmla="*/ 1008710 w 2029722"/>
                  <a:gd name="connsiteY5-72" fmla="*/ 1570472 h 1574572"/>
                  <a:gd name="connsiteX6" fmla="*/ 0 w 2029722"/>
                  <a:gd name="connsiteY6" fmla="*/ 1574572 h 1574572"/>
                  <a:gd name="connsiteX0-73" fmla="*/ 0 w 2029722"/>
                  <a:gd name="connsiteY0-74" fmla="*/ 1574572 h 1574572"/>
                  <a:gd name="connsiteX1-75" fmla="*/ 947203 w 2029722"/>
                  <a:gd name="connsiteY1-76" fmla="*/ 0 h 1574572"/>
                  <a:gd name="connsiteX2-77" fmla="*/ 1931311 w 2029722"/>
                  <a:gd name="connsiteY2-78" fmla="*/ 24603 h 1574572"/>
                  <a:gd name="connsiteX3-79" fmla="*/ 2009219 w 2029722"/>
                  <a:gd name="connsiteY3-80" fmla="*/ 57406 h 1574572"/>
                  <a:gd name="connsiteX4-81" fmla="*/ 2029722 w 2029722"/>
                  <a:gd name="connsiteY4-82" fmla="*/ 106612 h 1574572"/>
                  <a:gd name="connsiteX5-83" fmla="*/ 1008710 w 2029722"/>
                  <a:gd name="connsiteY5-84" fmla="*/ 1570472 h 1574572"/>
                  <a:gd name="connsiteX6-85" fmla="*/ 0 w 2029722"/>
                  <a:gd name="connsiteY6-86" fmla="*/ 1574572 h 1574572"/>
                  <a:gd name="connsiteX0-87" fmla="*/ 0 w 2029722"/>
                  <a:gd name="connsiteY0-88" fmla="*/ 1574572 h 1574572"/>
                  <a:gd name="connsiteX1-89" fmla="*/ 947203 w 2029722"/>
                  <a:gd name="connsiteY1-90" fmla="*/ 0 h 1574572"/>
                  <a:gd name="connsiteX2-91" fmla="*/ 1931311 w 2029722"/>
                  <a:gd name="connsiteY2-92" fmla="*/ 24603 h 1574572"/>
                  <a:gd name="connsiteX3-93" fmla="*/ 2009219 w 2029722"/>
                  <a:gd name="connsiteY3-94" fmla="*/ 57406 h 1574572"/>
                  <a:gd name="connsiteX4-95" fmla="*/ 2029722 w 2029722"/>
                  <a:gd name="connsiteY4-96" fmla="*/ 106612 h 1574572"/>
                  <a:gd name="connsiteX5-97" fmla="*/ 1029212 w 2029722"/>
                  <a:gd name="connsiteY5-98" fmla="*/ 1566371 h 1574572"/>
                  <a:gd name="connsiteX6-99" fmla="*/ 0 w 2029722"/>
                  <a:gd name="connsiteY6-100" fmla="*/ 1574572 h 1574572"/>
                  <a:gd name="connsiteX0-101" fmla="*/ 0 w 2029722"/>
                  <a:gd name="connsiteY0-102" fmla="*/ 1574572 h 1574572"/>
                  <a:gd name="connsiteX1-103" fmla="*/ 947203 w 2029722"/>
                  <a:gd name="connsiteY1-104" fmla="*/ 0 h 1574572"/>
                  <a:gd name="connsiteX2-105" fmla="*/ 1931311 w 2029722"/>
                  <a:gd name="connsiteY2-106" fmla="*/ 24603 h 1574572"/>
                  <a:gd name="connsiteX3-107" fmla="*/ 2009219 w 2029722"/>
                  <a:gd name="connsiteY3-108" fmla="*/ 57406 h 1574572"/>
                  <a:gd name="connsiteX4-109" fmla="*/ 2029722 w 2029722"/>
                  <a:gd name="connsiteY4-110" fmla="*/ 106612 h 1574572"/>
                  <a:gd name="connsiteX5-111" fmla="*/ 1029212 w 2029722"/>
                  <a:gd name="connsiteY5-112" fmla="*/ 1566371 h 1574572"/>
                  <a:gd name="connsiteX6-113" fmla="*/ 0 w 2029722"/>
                  <a:gd name="connsiteY6-114" fmla="*/ 1574572 h 1574572"/>
                  <a:gd name="connsiteX0-115" fmla="*/ 0 w 2112234"/>
                  <a:gd name="connsiteY0-116" fmla="*/ 1602749 h 1602749"/>
                  <a:gd name="connsiteX1-117" fmla="*/ 947203 w 2112234"/>
                  <a:gd name="connsiteY1-118" fmla="*/ 28177 h 1602749"/>
                  <a:gd name="connsiteX2-119" fmla="*/ 1931311 w 2112234"/>
                  <a:gd name="connsiteY2-120" fmla="*/ 52780 h 1602749"/>
                  <a:gd name="connsiteX3-121" fmla="*/ 2029722 w 2112234"/>
                  <a:gd name="connsiteY3-122" fmla="*/ 134789 h 1602749"/>
                  <a:gd name="connsiteX4-123" fmla="*/ 1029212 w 2112234"/>
                  <a:gd name="connsiteY4-124" fmla="*/ 1594548 h 1602749"/>
                  <a:gd name="connsiteX5-125" fmla="*/ 0 w 2112234"/>
                  <a:gd name="connsiteY5-126" fmla="*/ 1602749 h 1602749"/>
                  <a:gd name="connsiteX0-127" fmla="*/ 0 w 2094991"/>
                  <a:gd name="connsiteY0-128" fmla="*/ 1602749 h 1602749"/>
                  <a:gd name="connsiteX1-129" fmla="*/ 947203 w 2094991"/>
                  <a:gd name="connsiteY1-130" fmla="*/ 28177 h 1602749"/>
                  <a:gd name="connsiteX2-131" fmla="*/ 1931311 w 2094991"/>
                  <a:gd name="connsiteY2-132" fmla="*/ 52780 h 1602749"/>
                  <a:gd name="connsiteX3-133" fmla="*/ 2029722 w 2094991"/>
                  <a:gd name="connsiteY3-134" fmla="*/ 134789 h 1602749"/>
                  <a:gd name="connsiteX4-135" fmla="*/ 1029212 w 2094991"/>
                  <a:gd name="connsiteY4-136" fmla="*/ 1594548 h 1602749"/>
                  <a:gd name="connsiteX5-137" fmla="*/ 0 w 2094991"/>
                  <a:gd name="connsiteY5-138" fmla="*/ 1602749 h 1602749"/>
                  <a:gd name="connsiteX0-139" fmla="*/ 0 w 2029722"/>
                  <a:gd name="connsiteY0-140" fmla="*/ 1574572 h 1574572"/>
                  <a:gd name="connsiteX1-141" fmla="*/ 947203 w 2029722"/>
                  <a:gd name="connsiteY1-142" fmla="*/ 0 h 1574572"/>
                  <a:gd name="connsiteX2-143" fmla="*/ 1931311 w 2029722"/>
                  <a:gd name="connsiteY2-144" fmla="*/ 24603 h 1574572"/>
                  <a:gd name="connsiteX3-145" fmla="*/ 2029722 w 2029722"/>
                  <a:gd name="connsiteY3-146" fmla="*/ 106612 h 1574572"/>
                  <a:gd name="connsiteX4-147" fmla="*/ 1029212 w 2029722"/>
                  <a:gd name="connsiteY4-148" fmla="*/ 1566371 h 1574572"/>
                  <a:gd name="connsiteX5-149" fmla="*/ 0 w 2029722"/>
                  <a:gd name="connsiteY5-150" fmla="*/ 1574572 h 1574572"/>
                  <a:gd name="connsiteX0-151" fmla="*/ 0 w 2029722"/>
                  <a:gd name="connsiteY0-152" fmla="*/ 1574572 h 1574572"/>
                  <a:gd name="connsiteX1-153" fmla="*/ 947203 w 2029722"/>
                  <a:gd name="connsiteY1-154" fmla="*/ 0 h 1574572"/>
                  <a:gd name="connsiteX2-155" fmla="*/ 1931311 w 2029722"/>
                  <a:gd name="connsiteY2-156" fmla="*/ 24603 h 1574572"/>
                  <a:gd name="connsiteX3-157" fmla="*/ 2029722 w 2029722"/>
                  <a:gd name="connsiteY3-158" fmla="*/ 106612 h 1574572"/>
                  <a:gd name="connsiteX4-159" fmla="*/ 1029212 w 2029722"/>
                  <a:gd name="connsiteY4-160" fmla="*/ 1566371 h 1574572"/>
                  <a:gd name="connsiteX5-161" fmla="*/ 0 w 2029722"/>
                  <a:gd name="connsiteY5-162" fmla="*/ 1574572 h 1574572"/>
                  <a:gd name="connsiteX0-163" fmla="*/ 0 w 2026763"/>
                  <a:gd name="connsiteY0-164" fmla="*/ 1574572 h 1574572"/>
                  <a:gd name="connsiteX1-165" fmla="*/ 947203 w 2026763"/>
                  <a:gd name="connsiteY1-166" fmla="*/ 0 h 1574572"/>
                  <a:gd name="connsiteX2-167" fmla="*/ 1931311 w 2026763"/>
                  <a:gd name="connsiteY2-168" fmla="*/ 24603 h 1574572"/>
                  <a:gd name="connsiteX3-169" fmla="*/ 2026763 w 2026763"/>
                  <a:gd name="connsiteY3-170" fmla="*/ 118448 h 1574572"/>
                  <a:gd name="connsiteX4-171" fmla="*/ 1029212 w 2026763"/>
                  <a:gd name="connsiteY4-172" fmla="*/ 1566371 h 1574572"/>
                  <a:gd name="connsiteX5-173" fmla="*/ 0 w 2026763"/>
                  <a:gd name="connsiteY5-174" fmla="*/ 1574572 h 1574572"/>
                  <a:gd name="connsiteX0-175" fmla="*/ 0 w 1994106"/>
                  <a:gd name="connsiteY0-176" fmla="*/ 1564775 h 1566371"/>
                  <a:gd name="connsiteX1-177" fmla="*/ 914546 w 1994106"/>
                  <a:gd name="connsiteY1-178" fmla="*/ 0 h 1566371"/>
                  <a:gd name="connsiteX2-179" fmla="*/ 1898654 w 1994106"/>
                  <a:gd name="connsiteY2-180" fmla="*/ 24603 h 1566371"/>
                  <a:gd name="connsiteX3-181" fmla="*/ 1994106 w 1994106"/>
                  <a:gd name="connsiteY3-182" fmla="*/ 118448 h 1566371"/>
                  <a:gd name="connsiteX4-183" fmla="*/ 996555 w 1994106"/>
                  <a:gd name="connsiteY4-184" fmla="*/ 1566371 h 1566371"/>
                  <a:gd name="connsiteX5-185" fmla="*/ 0 w 1994106"/>
                  <a:gd name="connsiteY5-186" fmla="*/ 1564775 h 1566371"/>
                  <a:gd name="connsiteX0-187" fmla="*/ 0 w 2010434"/>
                  <a:gd name="connsiteY0-188" fmla="*/ 1564775 h 1566371"/>
                  <a:gd name="connsiteX1-189" fmla="*/ 930874 w 2010434"/>
                  <a:gd name="connsiteY1-190" fmla="*/ 0 h 1566371"/>
                  <a:gd name="connsiteX2-191" fmla="*/ 1914982 w 2010434"/>
                  <a:gd name="connsiteY2-192" fmla="*/ 24603 h 1566371"/>
                  <a:gd name="connsiteX3-193" fmla="*/ 2010434 w 2010434"/>
                  <a:gd name="connsiteY3-194" fmla="*/ 118448 h 1566371"/>
                  <a:gd name="connsiteX4-195" fmla="*/ 1012883 w 2010434"/>
                  <a:gd name="connsiteY4-196" fmla="*/ 1566371 h 1566371"/>
                  <a:gd name="connsiteX5-197" fmla="*/ 0 w 2010434"/>
                  <a:gd name="connsiteY5-198" fmla="*/ 1564775 h 1566371"/>
                  <a:gd name="connsiteX0-199" fmla="*/ 0 w 2023497"/>
                  <a:gd name="connsiteY0-200" fmla="*/ 1519055 h 1566371"/>
                  <a:gd name="connsiteX1-201" fmla="*/ 943937 w 2023497"/>
                  <a:gd name="connsiteY1-202" fmla="*/ 0 h 1566371"/>
                  <a:gd name="connsiteX2-203" fmla="*/ 1928045 w 2023497"/>
                  <a:gd name="connsiteY2-204" fmla="*/ 24603 h 1566371"/>
                  <a:gd name="connsiteX3-205" fmla="*/ 2023497 w 2023497"/>
                  <a:gd name="connsiteY3-206" fmla="*/ 118448 h 1566371"/>
                  <a:gd name="connsiteX4-207" fmla="*/ 1025946 w 2023497"/>
                  <a:gd name="connsiteY4-208" fmla="*/ 1566371 h 1566371"/>
                  <a:gd name="connsiteX5-209" fmla="*/ 0 w 2023497"/>
                  <a:gd name="connsiteY5-210" fmla="*/ 1519055 h 1566371"/>
                  <a:gd name="connsiteX0-211" fmla="*/ 0 w 2023497"/>
                  <a:gd name="connsiteY0-212" fmla="*/ 1519055 h 1519055"/>
                  <a:gd name="connsiteX1-213" fmla="*/ 943937 w 2023497"/>
                  <a:gd name="connsiteY1-214" fmla="*/ 0 h 1519055"/>
                  <a:gd name="connsiteX2-215" fmla="*/ 1928045 w 2023497"/>
                  <a:gd name="connsiteY2-216" fmla="*/ 24603 h 1519055"/>
                  <a:gd name="connsiteX3-217" fmla="*/ 2023497 w 2023497"/>
                  <a:gd name="connsiteY3-218" fmla="*/ 118448 h 1519055"/>
                  <a:gd name="connsiteX4-219" fmla="*/ 1019415 w 2023497"/>
                  <a:gd name="connsiteY4-220" fmla="*/ 1491259 h 1519055"/>
                  <a:gd name="connsiteX5-221" fmla="*/ 0 w 2023497"/>
                  <a:gd name="connsiteY5-222" fmla="*/ 1519055 h 1519055"/>
                  <a:gd name="connsiteX0-223" fmla="*/ 0 w 2023497"/>
                  <a:gd name="connsiteY0-224" fmla="*/ 1519055 h 1519055"/>
                  <a:gd name="connsiteX1-225" fmla="*/ 943937 w 2023497"/>
                  <a:gd name="connsiteY1-226" fmla="*/ 0 h 1519055"/>
                  <a:gd name="connsiteX2-227" fmla="*/ 1928045 w 2023497"/>
                  <a:gd name="connsiteY2-228" fmla="*/ 24603 h 1519055"/>
                  <a:gd name="connsiteX3-229" fmla="*/ 2023497 w 2023497"/>
                  <a:gd name="connsiteY3-230" fmla="*/ 118448 h 1519055"/>
                  <a:gd name="connsiteX4-231" fmla="*/ 1019415 w 2023497"/>
                  <a:gd name="connsiteY4-232" fmla="*/ 1504322 h 1519055"/>
                  <a:gd name="connsiteX5-233" fmla="*/ 0 w 2023497"/>
                  <a:gd name="connsiteY5-234" fmla="*/ 1519055 h 1519055"/>
                  <a:gd name="connsiteX0-235" fmla="*/ 0 w 2023497"/>
                  <a:gd name="connsiteY0-236" fmla="*/ 1519055 h 1519055"/>
                  <a:gd name="connsiteX1-237" fmla="*/ 943937 w 2023497"/>
                  <a:gd name="connsiteY1-238" fmla="*/ 0 h 1519055"/>
                  <a:gd name="connsiteX2-239" fmla="*/ 1928045 w 2023497"/>
                  <a:gd name="connsiteY2-240" fmla="*/ 24603 h 1519055"/>
                  <a:gd name="connsiteX3-241" fmla="*/ 2023497 w 2023497"/>
                  <a:gd name="connsiteY3-242" fmla="*/ 118448 h 1519055"/>
                  <a:gd name="connsiteX4-243" fmla="*/ 1029212 w 2023497"/>
                  <a:gd name="connsiteY4-244" fmla="*/ 1507588 h 1519055"/>
                  <a:gd name="connsiteX5-245" fmla="*/ 0 w 2023497"/>
                  <a:gd name="connsiteY5-246" fmla="*/ 1519055 h 1519055"/>
                  <a:gd name="connsiteX0-247" fmla="*/ 0 w 2023497"/>
                  <a:gd name="connsiteY0-248" fmla="*/ 1519055 h 1548476"/>
                  <a:gd name="connsiteX1-249" fmla="*/ 943937 w 2023497"/>
                  <a:gd name="connsiteY1-250" fmla="*/ 0 h 1548476"/>
                  <a:gd name="connsiteX2-251" fmla="*/ 1928045 w 2023497"/>
                  <a:gd name="connsiteY2-252" fmla="*/ 24603 h 1548476"/>
                  <a:gd name="connsiteX3-253" fmla="*/ 2023497 w 2023497"/>
                  <a:gd name="connsiteY3-254" fmla="*/ 118448 h 1548476"/>
                  <a:gd name="connsiteX4-255" fmla="*/ 1025495 w 2023497"/>
                  <a:gd name="connsiteY4-256" fmla="*/ 1548476 h 1548476"/>
                  <a:gd name="connsiteX5-257" fmla="*/ 0 w 2023497"/>
                  <a:gd name="connsiteY5-258" fmla="*/ 1519055 h 1548476"/>
                  <a:gd name="connsiteX0-259" fmla="*/ 0 w 2023497"/>
                  <a:gd name="connsiteY0-260" fmla="*/ 1537640 h 1548476"/>
                  <a:gd name="connsiteX1-261" fmla="*/ 943937 w 2023497"/>
                  <a:gd name="connsiteY1-262" fmla="*/ 0 h 1548476"/>
                  <a:gd name="connsiteX2-263" fmla="*/ 1928045 w 2023497"/>
                  <a:gd name="connsiteY2-264" fmla="*/ 24603 h 1548476"/>
                  <a:gd name="connsiteX3-265" fmla="*/ 2023497 w 2023497"/>
                  <a:gd name="connsiteY3-266" fmla="*/ 118448 h 1548476"/>
                  <a:gd name="connsiteX4-267" fmla="*/ 1025495 w 2023497"/>
                  <a:gd name="connsiteY4-268" fmla="*/ 1548476 h 1548476"/>
                  <a:gd name="connsiteX5-269" fmla="*/ 0 w 2023497"/>
                  <a:gd name="connsiteY5-270" fmla="*/ 1537640 h 1548476"/>
                  <a:gd name="connsiteX0-271" fmla="*/ 0 w 2023497"/>
                  <a:gd name="connsiteY0-272" fmla="*/ 1545841 h 1548476"/>
                  <a:gd name="connsiteX1-273" fmla="*/ 943937 w 2023497"/>
                  <a:gd name="connsiteY1-274" fmla="*/ 0 h 1548476"/>
                  <a:gd name="connsiteX2-275" fmla="*/ 1928045 w 2023497"/>
                  <a:gd name="connsiteY2-276" fmla="*/ 24603 h 1548476"/>
                  <a:gd name="connsiteX3-277" fmla="*/ 2023497 w 2023497"/>
                  <a:gd name="connsiteY3-278" fmla="*/ 118448 h 1548476"/>
                  <a:gd name="connsiteX4-279" fmla="*/ 1025495 w 2023497"/>
                  <a:gd name="connsiteY4-280" fmla="*/ 1548476 h 1548476"/>
                  <a:gd name="connsiteX5-281" fmla="*/ 0 w 2023497"/>
                  <a:gd name="connsiteY5-282" fmla="*/ 1545841 h 1548476"/>
                  <a:gd name="connsiteX0-283" fmla="*/ 0 w 2023497"/>
                  <a:gd name="connsiteY0-284" fmla="*/ 1545841 h 1560778"/>
                  <a:gd name="connsiteX1-285" fmla="*/ 943937 w 2023497"/>
                  <a:gd name="connsiteY1-286" fmla="*/ 0 h 1560778"/>
                  <a:gd name="connsiteX2-287" fmla="*/ 1928045 w 2023497"/>
                  <a:gd name="connsiteY2-288" fmla="*/ 24603 h 1560778"/>
                  <a:gd name="connsiteX3-289" fmla="*/ 2023497 w 2023497"/>
                  <a:gd name="connsiteY3-290" fmla="*/ 118448 h 1560778"/>
                  <a:gd name="connsiteX4-291" fmla="*/ 1013194 w 2023497"/>
                  <a:gd name="connsiteY4-292" fmla="*/ 1560778 h 1560778"/>
                  <a:gd name="connsiteX5-293" fmla="*/ 0 w 2023497"/>
                  <a:gd name="connsiteY5-294" fmla="*/ 1545841 h 1560778"/>
                  <a:gd name="connsiteX0-295" fmla="*/ 0 w 2023497"/>
                  <a:gd name="connsiteY0-296" fmla="*/ 1545841 h 1545841"/>
                  <a:gd name="connsiteX1-297" fmla="*/ 943937 w 2023497"/>
                  <a:gd name="connsiteY1-298" fmla="*/ 0 h 1545841"/>
                  <a:gd name="connsiteX2-299" fmla="*/ 1928045 w 2023497"/>
                  <a:gd name="connsiteY2-300" fmla="*/ 24603 h 1545841"/>
                  <a:gd name="connsiteX3-301" fmla="*/ 2023497 w 2023497"/>
                  <a:gd name="connsiteY3-302" fmla="*/ 118448 h 1545841"/>
                  <a:gd name="connsiteX4-303" fmla="*/ 1013194 w 2023497"/>
                  <a:gd name="connsiteY4-304" fmla="*/ 1544377 h 1545841"/>
                  <a:gd name="connsiteX5-305" fmla="*/ 0 w 2023497"/>
                  <a:gd name="connsiteY5-306" fmla="*/ 1545841 h 1545841"/>
                  <a:gd name="connsiteX0-307" fmla="*/ 0 w 2023497"/>
                  <a:gd name="connsiteY0-308" fmla="*/ 1545841 h 1552578"/>
                  <a:gd name="connsiteX1-309" fmla="*/ 943937 w 2023497"/>
                  <a:gd name="connsiteY1-310" fmla="*/ 0 h 1552578"/>
                  <a:gd name="connsiteX2-311" fmla="*/ 1928045 w 2023497"/>
                  <a:gd name="connsiteY2-312" fmla="*/ 24603 h 1552578"/>
                  <a:gd name="connsiteX3-313" fmla="*/ 2023497 w 2023497"/>
                  <a:gd name="connsiteY3-314" fmla="*/ 118448 h 1552578"/>
                  <a:gd name="connsiteX4-315" fmla="*/ 1009093 w 2023497"/>
                  <a:gd name="connsiteY4-316" fmla="*/ 1552578 h 1552578"/>
                  <a:gd name="connsiteX5-317" fmla="*/ 0 w 2023497"/>
                  <a:gd name="connsiteY5-318" fmla="*/ 1545841 h 1552578"/>
                  <a:gd name="connsiteX0-319" fmla="*/ 0 w 2023497"/>
                  <a:gd name="connsiteY0-320" fmla="*/ 1522046 h 1528783"/>
                  <a:gd name="connsiteX1-321" fmla="*/ 930340 w 2023497"/>
                  <a:gd name="connsiteY1-322" fmla="*/ 0 h 1528783"/>
                  <a:gd name="connsiteX2-323" fmla="*/ 1928045 w 2023497"/>
                  <a:gd name="connsiteY2-324" fmla="*/ 808 h 1528783"/>
                  <a:gd name="connsiteX3-325" fmla="*/ 2023497 w 2023497"/>
                  <a:gd name="connsiteY3-326" fmla="*/ 94653 h 1528783"/>
                  <a:gd name="connsiteX4-327" fmla="*/ 1009093 w 2023497"/>
                  <a:gd name="connsiteY4-328" fmla="*/ 1528783 h 1528783"/>
                  <a:gd name="connsiteX5-329" fmla="*/ 0 w 2023497"/>
                  <a:gd name="connsiteY5-330" fmla="*/ 1522046 h 15287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023497" h="1528783">
                    <a:moveTo>
                      <a:pt x="0" y="1522046"/>
                    </a:moveTo>
                    <a:cubicBezTo>
                      <a:pt x="656072" y="127894"/>
                      <a:pt x="631008" y="123013"/>
                      <a:pt x="930340" y="0"/>
                    </a:cubicBezTo>
                    <a:lnTo>
                      <a:pt x="1928045" y="808"/>
                    </a:lnTo>
                    <a:cubicBezTo>
                      <a:pt x="1982258" y="28102"/>
                      <a:pt x="1995253" y="44861"/>
                      <a:pt x="2023497" y="94653"/>
                    </a:cubicBezTo>
                    <a:cubicBezTo>
                      <a:pt x="1744667" y="-204681"/>
                      <a:pt x="1259220" y="1077734"/>
                      <a:pt x="1009093" y="1528783"/>
                    </a:cubicBezTo>
                    <a:lnTo>
                      <a:pt x="0" y="152204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26998"/>
                  </a:gs>
                  <a:gs pos="100000">
                    <a:srgbClr val="09CDCD"/>
                  </a:gs>
                </a:gsLst>
                <a:lin ang="8100000" scaled="1"/>
                <a:tileRect/>
              </a:gradFill>
              <a:ln w="50800">
                <a:noFill/>
              </a:ln>
              <a:effectLst>
                <a:outerShdw blurRad="1143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îSļïḑê"/>
              <p:cNvSpPr/>
              <p:nvPr/>
            </p:nvSpPr>
            <p:spPr>
              <a:xfrm>
                <a:off x="5236287" y="3221938"/>
                <a:ext cx="301356" cy="243341"/>
              </a:xfrm>
              <a:custGeom>
                <a:avLst/>
                <a:gdLst>
                  <a:gd name="connsiteX0" fmla="*/ 499361 w 608838"/>
                  <a:gd name="connsiteY0" fmla="*/ 285654 h 491629"/>
                  <a:gd name="connsiteX1" fmla="*/ 499361 w 608838"/>
                  <a:gd name="connsiteY1" fmla="*/ 344437 h 491629"/>
                  <a:gd name="connsiteX2" fmla="*/ 558245 w 608838"/>
                  <a:gd name="connsiteY2" fmla="*/ 344437 h 491629"/>
                  <a:gd name="connsiteX3" fmla="*/ 558245 w 608838"/>
                  <a:gd name="connsiteY3" fmla="*/ 285654 h 491629"/>
                  <a:gd name="connsiteX4" fmla="*/ 50593 w 608838"/>
                  <a:gd name="connsiteY4" fmla="*/ 285654 h 491629"/>
                  <a:gd name="connsiteX5" fmla="*/ 50593 w 608838"/>
                  <a:gd name="connsiteY5" fmla="*/ 344437 h 491629"/>
                  <a:gd name="connsiteX6" fmla="*/ 109477 w 608838"/>
                  <a:gd name="connsiteY6" fmla="*/ 344437 h 491629"/>
                  <a:gd name="connsiteX7" fmla="*/ 109477 w 608838"/>
                  <a:gd name="connsiteY7" fmla="*/ 285654 h 491629"/>
                  <a:gd name="connsiteX8" fmla="*/ 324062 w 608838"/>
                  <a:gd name="connsiteY8" fmla="*/ 265425 h 491629"/>
                  <a:gd name="connsiteX9" fmla="*/ 324062 w 608838"/>
                  <a:gd name="connsiteY9" fmla="*/ 329947 h 491629"/>
                  <a:gd name="connsiteX10" fmla="*/ 388693 w 608838"/>
                  <a:gd name="connsiteY10" fmla="*/ 329947 h 491629"/>
                  <a:gd name="connsiteX11" fmla="*/ 388693 w 608838"/>
                  <a:gd name="connsiteY11" fmla="*/ 265425 h 491629"/>
                  <a:gd name="connsiteX12" fmla="*/ 220144 w 608838"/>
                  <a:gd name="connsiteY12" fmla="*/ 265425 h 491629"/>
                  <a:gd name="connsiteX13" fmla="*/ 220144 w 608838"/>
                  <a:gd name="connsiteY13" fmla="*/ 329947 h 491629"/>
                  <a:gd name="connsiteX14" fmla="*/ 284775 w 608838"/>
                  <a:gd name="connsiteY14" fmla="*/ 329947 h 491629"/>
                  <a:gd name="connsiteX15" fmla="*/ 284775 w 608838"/>
                  <a:gd name="connsiteY15" fmla="*/ 265425 h 491629"/>
                  <a:gd name="connsiteX16" fmla="*/ 499361 w 608838"/>
                  <a:gd name="connsiteY16" fmla="*/ 191225 h 491629"/>
                  <a:gd name="connsiteX17" fmla="*/ 499361 w 608838"/>
                  <a:gd name="connsiteY17" fmla="*/ 250008 h 491629"/>
                  <a:gd name="connsiteX18" fmla="*/ 558245 w 608838"/>
                  <a:gd name="connsiteY18" fmla="*/ 250008 h 491629"/>
                  <a:gd name="connsiteX19" fmla="*/ 558245 w 608838"/>
                  <a:gd name="connsiteY19" fmla="*/ 191225 h 491629"/>
                  <a:gd name="connsiteX20" fmla="*/ 50593 w 608838"/>
                  <a:gd name="connsiteY20" fmla="*/ 191225 h 491629"/>
                  <a:gd name="connsiteX21" fmla="*/ 50593 w 608838"/>
                  <a:gd name="connsiteY21" fmla="*/ 250008 h 491629"/>
                  <a:gd name="connsiteX22" fmla="*/ 109477 w 608838"/>
                  <a:gd name="connsiteY22" fmla="*/ 250008 h 491629"/>
                  <a:gd name="connsiteX23" fmla="*/ 109477 w 608838"/>
                  <a:gd name="connsiteY23" fmla="*/ 191225 h 491629"/>
                  <a:gd name="connsiteX24" fmla="*/ 324062 w 608838"/>
                  <a:gd name="connsiteY24" fmla="*/ 161682 h 491629"/>
                  <a:gd name="connsiteX25" fmla="*/ 324062 w 608838"/>
                  <a:gd name="connsiteY25" fmla="*/ 226204 h 491629"/>
                  <a:gd name="connsiteX26" fmla="*/ 388693 w 608838"/>
                  <a:gd name="connsiteY26" fmla="*/ 226204 h 491629"/>
                  <a:gd name="connsiteX27" fmla="*/ 388693 w 608838"/>
                  <a:gd name="connsiteY27" fmla="*/ 161682 h 491629"/>
                  <a:gd name="connsiteX28" fmla="*/ 220144 w 608838"/>
                  <a:gd name="connsiteY28" fmla="*/ 161682 h 491629"/>
                  <a:gd name="connsiteX29" fmla="*/ 220144 w 608838"/>
                  <a:gd name="connsiteY29" fmla="*/ 226204 h 491629"/>
                  <a:gd name="connsiteX30" fmla="*/ 284775 w 608838"/>
                  <a:gd name="connsiteY30" fmla="*/ 226204 h 491629"/>
                  <a:gd name="connsiteX31" fmla="*/ 284775 w 608838"/>
                  <a:gd name="connsiteY31" fmla="*/ 161682 h 491629"/>
                  <a:gd name="connsiteX32" fmla="*/ 499361 w 608838"/>
                  <a:gd name="connsiteY32" fmla="*/ 96797 h 491629"/>
                  <a:gd name="connsiteX33" fmla="*/ 499361 w 608838"/>
                  <a:gd name="connsiteY33" fmla="*/ 155579 h 491629"/>
                  <a:gd name="connsiteX34" fmla="*/ 558245 w 608838"/>
                  <a:gd name="connsiteY34" fmla="*/ 155579 h 491629"/>
                  <a:gd name="connsiteX35" fmla="*/ 558245 w 608838"/>
                  <a:gd name="connsiteY35" fmla="*/ 96797 h 491629"/>
                  <a:gd name="connsiteX36" fmla="*/ 50593 w 608838"/>
                  <a:gd name="connsiteY36" fmla="*/ 96797 h 491629"/>
                  <a:gd name="connsiteX37" fmla="*/ 50593 w 608838"/>
                  <a:gd name="connsiteY37" fmla="*/ 155579 h 491629"/>
                  <a:gd name="connsiteX38" fmla="*/ 109477 w 608838"/>
                  <a:gd name="connsiteY38" fmla="*/ 155579 h 491629"/>
                  <a:gd name="connsiteX39" fmla="*/ 109477 w 608838"/>
                  <a:gd name="connsiteY39" fmla="*/ 96797 h 491629"/>
                  <a:gd name="connsiteX40" fmla="*/ 324062 w 608838"/>
                  <a:gd name="connsiteY40" fmla="*/ 57938 h 491629"/>
                  <a:gd name="connsiteX41" fmla="*/ 324062 w 608838"/>
                  <a:gd name="connsiteY41" fmla="*/ 122461 h 491629"/>
                  <a:gd name="connsiteX42" fmla="*/ 388693 w 608838"/>
                  <a:gd name="connsiteY42" fmla="*/ 122461 h 491629"/>
                  <a:gd name="connsiteX43" fmla="*/ 388693 w 608838"/>
                  <a:gd name="connsiteY43" fmla="*/ 57938 h 491629"/>
                  <a:gd name="connsiteX44" fmla="*/ 220144 w 608838"/>
                  <a:gd name="connsiteY44" fmla="*/ 57938 h 491629"/>
                  <a:gd name="connsiteX45" fmla="*/ 220144 w 608838"/>
                  <a:gd name="connsiteY45" fmla="*/ 122461 h 491629"/>
                  <a:gd name="connsiteX46" fmla="*/ 284775 w 608838"/>
                  <a:gd name="connsiteY46" fmla="*/ 122461 h 491629"/>
                  <a:gd name="connsiteX47" fmla="*/ 284775 w 608838"/>
                  <a:gd name="connsiteY47" fmla="*/ 57938 h 491629"/>
                  <a:gd name="connsiteX48" fmla="*/ 469401 w 608838"/>
                  <a:gd name="connsiteY48" fmla="*/ 44033 h 491629"/>
                  <a:gd name="connsiteX49" fmla="*/ 608838 w 608838"/>
                  <a:gd name="connsiteY49" fmla="*/ 44033 h 491629"/>
                  <a:gd name="connsiteX50" fmla="*/ 608838 w 608838"/>
                  <a:gd name="connsiteY50" fmla="*/ 491629 h 491629"/>
                  <a:gd name="connsiteX51" fmla="*/ 510950 w 608838"/>
                  <a:gd name="connsiteY51" fmla="*/ 491629 h 491629"/>
                  <a:gd name="connsiteX52" fmla="*/ 510950 w 608838"/>
                  <a:gd name="connsiteY52" fmla="*/ 391651 h 491629"/>
                  <a:gd name="connsiteX53" fmla="*/ 469401 w 608838"/>
                  <a:gd name="connsiteY53" fmla="*/ 391651 h 491629"/>
                  <a:gd name="connsiteX54" fmla="*/ 0 w 608838"/>
                  <a:gd name="connsiteY54" fmla="*/ 44033 h 491629"/>
                  <a:gd name="connsiteX55" fmla="*/ 139437 w 608838"/>
                  <a:gd name="connsiteY55" fmla="*/ 44033 h 491629"/>
                  <a:gd name="connsiteX56" fmla="*/ 139437 w 608838"/>
                  <a:gd name="connsiteY56" fmla="*/ 391651 h 491629"/>
                  <a:gd name="connsiteX57" fmla="*/ 97889 w 608838"/>
                  <a:gd name="connsiteY57" fmla="*/ 391651 h 491629"/>
                  <a:gd name="connsiteX58" fmla="*/ 97889 w 608838"/>
                  <a:gd name="connsiteY58" fmla="*/ 491629 h 491629"/>
                  <a:gd name="connsiteX59" fmla="*/ 0 w 608838"/>
                  <a:gd name="connsiteY59" fmla="*/ 491629 h 491629"/>
                  <a:gd name="connsiteX60" fmla="*/ 164558 w 608838"/>
                  <a:gd name="connsiteY60" fmla="*/ 0 h 491629"/>
                  <a:gd name="connsiteX61" fmla="*/ 444279 w 608838"/>
                  <a:gd name="connsiteY61" fmla="*/ 0 h 491629"/>
                  <a:gd name="connsiteX62" fmla="*/ 444279 w 608838"/>
                  <a:gd name="connsiteY62" fmla="*/ 491629 h 491629"/>
                  <a:gd name="connsiteX63" fmla="*/ 336781 w 608838"/>
                  <a:gd name="connsiteY63" fmla="*/ 491629 h 491629"/>
                  <a:gd name="connsiteX64" fmla="*/ 336781 w 608838"/>
                  <a:gd name="connsiteY64" fmla="*/ 381866 h 491629"/>
                  <a:gd name="connsiteX65" fmla="*/ 272056 w 608838"/>
                  <a:gd name="connsiteY65" fmla="*/ 381866 h 491629"/>
                  <a:gd name="connsiteX66" fmla="*/ 272056 w 608838"/>
                  <a:gd name="connsiteY66" fmla="*/ 491629 h 491629"/>
                  <a:gd name="connsiteX67" fmla="*/ 164558 w 608838"/>
                  <a:gd name="connsiteY67" fmla="*/ 491629 h 49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8838" h="491629">
                    <a:moveTo>
                      <a:pt x="499361" y="285654"/>
                    </a:moveTo>
                    <a:lnTo>
                      <a:pt x="499361" y="344437"/>
                    </a:lnTo>
                    <a:lnTo>
                      <a:pt x="558245" y="344437"/>
                    </a:lnTo>
                    <a:lnTo>
                      <a:pt x="558245" y="285654"/>
                    </a:lnTo>
                    <a:close/>
                    <a:moveTo>
                      <a:pt x="50593" y="285654"/>
                    </a:moveTo>
                    <a:lnTo>
                      <a:pt x="50593" y="344437"/>
                    </a:lnTo>
                    <a:lnTo>
                      <a:pt x="109477" y="344437"/>
                    </a:lnTo>
                    <a:lnTo>
                      <a:pt x="109477" y="285654"/>
                    </a:lnTo>
                    <a:close/>
                    <a:moveTo>
                      <a:pt x="324062" y="265425"/>
                    </a:moveTo>
                    <a:lnTo>
                      <a:pt x="324062" y="329947"/>
                    </a:lnTo>
                    <a:lnTo>
                      <a:pt x="388693" y="329947"/>
                    </a:lnTo>
                    <a:lnTo>
                      <a:pt x="388693" y="265425"/>
                    </a:lnTo>
                    <a:close/>
                    <a:moveTo>
                      <a:pt x="220144" y="265425"/>
                    </a:moveTo>
                    <a:lnTo>
                      <a:pt x="220144" y="329947"/>
                    </a:lnTo>
                    <a:lnTo>
                      <a:pt x="284775" y="329947"/>
                    </a:lnTo>
                    <a:lnTo>
                      <a:pt x="284775" y="265425"/>
                    </a:lnTo>
                    <a:close/>
                    <a:moveTo>
                      <a:pt x="499361" y="191225"/>
                    </a:moveTo>
                    <a:lnTo>
                      <a:pt x="499361" y="250008"/>
                    </a:lnTo>
                    <a:lnTo>
                      <a:pt x="558245" y="250008"/>
                    </a:lnTo>
                    <a:lnTo>
                      <a:pt x="558245" y="191225"/>
                    </a:lnTo>
                    <a:close/>
                    <a:moveTo>
                      <a:pt x="50593" y="191225"/>
                    </a:moveTo>
                    <a:lnTo>
                      <a:pt x="50593" y="250008"/>
                    </a:lnTo>
                    <a:lnTo>
                      <a:pt x="109477" y="250008"/>
                    </a:lnTo>
                    <a:lnTo>
                      <a:pt x="109477" y="191225"/>
                    </a:lnTo>
                    <a:close/>
                    <a:moveTo>
                      <a:pt x="324062" y="161682"/>
                    </a:moveTo>
                    <a:lnTo>
                      <a:pt x="324062" y="226204"/>
                    </a:lnTo>
                    <a:lnTo>
                      <a:pt x="388693" y="226204"/>
                    </a:lnTo>
                    <a:lnTo>
                      <a:pt x="388693" y="161682"/>
                    </a:lnTo>
                    <a:close/>
                    <a:moveTo>
                      <a:pt x="220144" y="161682"/>
                    </a:moveTo>
                    <a:lnTo>
                      <a:pt x="220144" y="226204"/>
                    </a:lnTo>
                    <a:lnTo>
                      <a:pt x="284775" y="226204"/>
                    </a:lnTo>
                    <a:lnTo>
                      <a:pt x="284775" y="161682"/>
                    </a:lnTo>
                    <a:close/>
                    <a:moveTo>
                      <a:pt x="499361" y="96797"/>
                    </a:moveTo>
                    <a:lnTo>
                      <a:pt x="499361" y="155579"/>
                    </a:lnTo>
                    <a:lnTo>
                      <a:pt x="558245" y="155579"/>
                    </a:lnTo>
                    <a:lnTo>
                      <a:pt x="558245" y="96797"/>
                    </a:lnTo>
                    <a:close/>
                    <a:moveTo>
                      <a:pt x="50593" y="96797"/>
                    </a:moveTo>
                    <a:lnTo>
                      <a:pt x="50593" y="155579"/>
                    </a:lnTo>
                    <a:lnTo>
                      <a:pt x="109477" y="155579"/>
                    </a:lnTo>
                    <a:lnTo>
                      <a:pt x="109477" y="96797"/>
                    </a:lnTo>
                    <a:close/>
                    <a:moveTo>
                      <a:pt x="324062" y="57938"/>
                    </a:moveTo>
                    <a:lnTo>
                      <a:pt x="324062" y="122461"/>
                    </a:lnTo>
                    <a:lnTo>
                      <a:pt x="388693" y="122461"/>
                    </a:lnTo>
                    <a:lnTo>
                      <a:pt x="388693" y="57938"/>
                    </a:lnTo>
                    <a:close/>
                    <a:moveTo>
                      <a:pt x="220144" y="57938"/>
                    </a:moveTo>
                    <a:lnTo>
                      <a:pt x="220144" y="122461"/>
                    </a:lnTo>
                    <a:lnTo>
                      <a:pt x="284775" y="122461"/>
                    </a:lnTo>
                    <a:lnTo>
                      <a:pt x="284775" y="57938"/>
                    </a:lnTo>
                    <a:close/>
                    <a:moveTo>
                      <a:pt x="469401" y="44033"/>
                    </a:moveTo>
                    <a:lnTo>
                      <a:pt x="608838" y="44033"/>
                    </a:lnTo>
                    <a:lnTo>
                      <a:pt x="608838" y="491629"/>
                    </a:lnTo>
                    <a:lnTo>
                      <a:pt x="510950" y="491629"/>
                    </a:lnTo>
                    <a:lnTo>
                      <a:pt x="510950" y="391651"/>
                    </a:lnTo>
                    <a:lnTo>
                      <a:pt x="469401" y="391651"/>
                    </a:lnTo>
                    <a:close/>
                    <a:moveTo>
                      <a:pt x="0" y="44033"/>
                    </a:moveTo>
                    <a:lnTo>
                      <a:pt x="139437" y="44033"/>
                    </a:lnTo>
                    <a:lnTo>
                      <a:pt x="139437" y="391651"/>
                    </a:lnTo>
                    <a:lnTo>
                      <a:pt x="97889" y="391651"/>
                    </a:lnTo>
                    <a:lnTo>
                      <a:pt x="97889" y="491629"/>
                    </a:lnTo>
                    <a:lnTo>
                      <a:pt x="0" y="491629"/>
                    </a:lnTo>
                    <a:close/>
                    <a:moveTo>
                      <a:pt x="164558" y="0"/>
                    </a:moveTo>
                    <a:lnTo>
                      <a:pt x="444279" y="0"/>
                    </a:lnTo>
                    <a:lnTo>
                      <a:pt x="444279" y="491629"/>
                    </a:lnTo>
                    <a:lnTo>
                      <a:pt x="336781" y="491629"/>
                    </a:lnTo>
                    <a:lnTo>
                      <a:pt x="336781" y="381866"/>
                    </a:lnTo>
                    <a:lnTo>
                      <a:pt x="272056" y="381866"/>
                    </a:lnTo>
                    <a:lnTo>
                      <a:pt x="272056" y="491629"/>
                    </a:lnTo>
                    <a:lnTo>
                      <a:pt x="164558" y="491629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9" name="íS1iḍè"/>
              <p:cNvSpPr txBox="1"/>
              <p:nvPr/>
            </p:nvSpPr>
            <p:spPr>
              <a:xfrm>
                <a:off x="4889488" y="3555921"/>
                <a:ext cx="914400" cy="371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 defTabSz="457200"/>
                <a:r>
                  <a:rPr lang="en-US" altLang="zh-CN" sz="1400" i="1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65000"/>
                            <a:lumOff val="3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Text</a:t>
                </a:r>
                <a:endParaRPr lang="zh-CN" altLang="en-US" sz="1400" i="1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0" name="îš1îḑé"/>
              <p:cNvSpPr/>
              <p:nvPr/>
            </p:nvSpPr>
            <p:spPr>
              <a:xfrm>
                <a:off x="6796250" y="3213803"/>
                <a:ext cx="235507" cy="301356"/>
              </a:xfrm>
              <a:custGeom>
                <a:avLst/>
                <a:gdLst>
                  <a:gd name="T0" fmla="*/ 202 w 405"/>
                  <a:gd name="T1" fmla="*/ 0 h 519"/>
                  <a:gd name="T2" fmla="*/ 202 w 405"/>
                  <a:gd name="T3" fmla="*/ 117 h 519"/>
                  <a:gd name="T4" fmla="*/ 76 w 405"/>
                  <a:gd name="T5" fmla="*/ 106 h 519"/>
                  <a:gd name="T6" fmla="*/ 76 w 405"/>
                  <a:gd name="T7" fmla="*/ 2 h 519"/>
                  <a:gd name="T8" fmla="*/ 76 w 405"/>
                  <a:gd name="T9" fmla="*/ 106 h 519"/>
                  <a:gd name="T10" fmla="*/ 375 w 405"/>
                  <a:gd name="T11" fmla="*/ 46 h 519"/>
                  <a:gd name="T12" fmla="*/ 284 w 405"/>
                  <a:gd name="T13" fmla="*/ 46 h 519"/>
                  <a:gd name="T14" fmla="*/ 399 w 405"/>
                  <a:gd name="T15" fmla="*/ 126 h 519"/>
                  <a:gd name="T16" fmla="*/ 341 w 405"/>
                  <a:gd name="T17" fmla="*/ 120 h 519"/>
                  <a:gd name="T18" fmla="*/ 348 w 405"/>
                  <a:gd name="T19" fmla="*/ 208 h 519"/>
                  <a:gd name="T20" fmla="*/ 310 w 405"/>
                  <a:gd name="T21" fmla="*/ 208 h 519"/>
                  <a:gd name="T22" fmla="*/ 317 w 405"/>
                  <a:gd name="T23" fmla="*/ 120 h 519"/>
                  <a:gd name="T24" fmla="*/ 273 w 405"/>
                  <a:gd name="T25" fmla="*/ 120 h 519"/>
                  <a:gd name="T26" fmla="*/ 301 w 405"/>
                  <a:gd name="T27" fmla="*/ 155 h 519"/>
                  <a:gd name="T28" fmla="*/ 280 w 405"/>
                  <a:gd name="T29" fmla="*/ 327 h 519"/>
                  <a:gd name="T30" fmla="*/ 307 w 405"/>
                  <a:gd name="T31" fmla="*/ 463 h 519"/>
                  <a:gd name="T32" fmla="*/ 351 w 405"/>
                  <a:gd name="T33" fmla="*/ 463 h 519"/>
                  <a:gd name="T34" fmla="*/ 378 w 405"/>
                  <a:gd name="T35" fmla="*/ 284 h 519"/>
                  <a:gd name="T36" fmla="*/ 403 w 405"/>
                  <a:gd name="T37" fmla="*/ 265 h 519"/>
                  <a:gd name="T38" fmla="*/ 399 w 405"/>
                  <a:gd name="T39" fmla="*/ 126 h 519"/>
                  <a:gd name="T40" fmla="*/ 104 w 405"/>
                  <a:gd name="T41" fmla="*/ 155 h 519"/>
                  <a:gd name="T42" fmla="*/ 131 w 405"/>
                  <a:gd name="T43" fmla="*/ 120 h 519"/>
                  <a:gd name="T44" fmla="*/ 81 w 405"/>
                  <a:gd name="T45" fmla="*/ 130 h 519"/>
                  <a:gd name="T46" fmla="*/ 76 w 405"/>
                  <a:gd name="T47" fmla="*/ 226 h 519"/>
                  <a:gd name="T48" fmla="*/ 71 w 405"/>
                  <a:gd name="T49" fmla="*/ 130 h 519"/>
                  <a:gd name="T50" fmla="*/ 20 w 405"/>
                  <a:gd name="T51" fmla="*/ 120 h 519"/>
                  <a:gd name="T52" fmla="*/ 0 w 405"/>
                  <a:gd name="T53" fmla="*/ 266 h 519"/>
                  <a:gd name="T54" fmla="*/ 27 w 405"/>
                  <a:gd name="T55" fmla="*/ 285 h 519"/>
                  <a:gd name="T56" fmla="*/ 53 w 405"/>
                  <a:gd name="T57" fmla="*/ 463 h 519"/>
                  <a:gd name="T58" fmla="*/ 98 w 405"/>
                  <a:gd name="T59" fmla="*/ 463 h 519"/>
                  <a:gd name="T60" fmla="*/ 125 w 405"/>
                  <a:gd name="T61" fmla="*/ 329 h 519"/>
                  <a:gd name="T62" fmla="*/ 281 w 405"/>
                  <a:gd name="T63" fmla="*/ 139 h 519"/>
                  <a:gd name="T64" fmla="*/ 216 w 405"/>
                  <a:gd name="T65" fmla="*/ 132 h 519"/>
                  <a:gd name="T66" fmla="*/ 223 w 405"/>
                  <a:gd name="T67" fmla="*/ 232 h 519"/>
                  <a:gd name="T68" fmla="*/ 181 w 405"/>
                  <a:gd name="T69" fmla="*/ 232 h 519"/>
                  <a:gd name="T70" fmla="*/ 188 w 405"/>
                  <a:gd name="T71" fmla="*/ 132 h 519"/>
                  <a:gd name="T72" fmla="*/ 117 w 405"/>
                  <a:gd name="T73" fmla="*/ 155 h 519"/>
                  <a:gd name="T74" fmla="*/ 140 w 405"/>
                  <a:gd name="T75" fmla="*/ 319 h 519"/>
                  <a:gd name="T76" fmla="*/ 147 w 405"/>
                  <a:gd name="T77" fmla="*/ 489 h 519"/>
                  <a:gd name="T78" fmla="*/ 202 w 405"/>
                  <a:gd name="T79" fmla="*/ 505 h 519"/>
                  <a:gd name="T80" fmla="*/ 257 w 405"/>
                  <a:gd name="T81" fmla="*/ 489 h 519"/>
                  <a:gd name="T82" fmla="*/ 263 w 405"/>
                  <a:gd name="T83" fmla="*/ 318 h 519"/>
                  <a:gd name="T84" fmla="*/ 287 w 405"/>
                  <a:gd name="T85" fmla="*/ 155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5" h="519">
                    <a:moveTo>
                      <a:pt x="151" y="49"/>
                    </a:moveTo>
                    <a:cubicBezTo>
                      <a:pt x="151" y="17"/>
                      <a:pt x="174" y="0"/>
                      <a:pt x="202" y="0"/>
                    </a:cubicBezTo>
                    <a:cubicBezTo>
                      <a:pt x="231" y="0"/>
                      <a:pt x="254" y="17"/>
                      <a:pt x="254" y="49"/>
                    </a:cubicBezTo>
                    <a:cubicBezTo>
                      <a:pt x="254" y="82"/>
                      <a:pt x="231" y="117"/>
                      <a:pt x="202" y="117"/>
                    </a:cubicBezTo>
                    <a:cubicBezTo>
                      <a:pt x="174" y="117"/>
                      <a:pt x="151" y="82"/>
                      <a:pt x="151" y="49"/>
                    </a:cubicBezTo>
                    <a:close/>
                    <a:moveTo>
                      <a:pt x="76" y="106"/>
                    </a:moveTo>
                    <a:cubicBezTo>
                      <a:pt x="101" y="106"/>
                      <a:pt x="121" y="75"/>
                      <a:pt x="121" y="46"/>
                    </a:cubicBezTo>
                    <a:cubicBezTo>
                      <a:pt x="121" y="18"/>
                      <a:pt x="101" y="2"/>
                      <a:pt x="76" y="2"/>
                    </a:cubicBezTo>
                    <a:cubicBezTo>
                      <a:pt x="51" y="2"/>
                      <a:pt x="30" y="18"/>
                      <a:pt x="30" y="46"/>
                    </a:cubicBezTo>
                    <a:cubicBezTo>
                      <a:pt x="30" y="75"/>
                      <a:pt x="51" y="106"/>
                      <a:pt x="76" y="106"/>
                    </a:cubicBezTo>
                    <a:close/>
                    <a:moveTo>
                      <a:pt x="329" y="106"/>
                    </a:moveTo>
                    <a:cubicBezTo>
                      <a:pt x="354" y="106"/>
                      <a:pt x="375" y="75"/>
                      <a:pt x="375" y="46"/>
                    </a:cubicBezTo>
                    <a:cubicBezTo>
                      <a:pt x="375" y="18"/>
                      <a:pt x="354" y="2"/>
                      <a:pt x="329" y="2"/>
                    </a:cubicBezTo>
                    <a:cubicBezTo>
                      <a:pt x="304" y="2"/>
                      <a:pt x="284" y="18"/>
                      <a:pt x="284" y="46"/>
                    </a:cubicBezTo>
                    <a:cubicBezTo>
                      <a:pt x="284" y="75"/>
                      <a:pt x="304" y="106"/>
                      <a:pt x="329" y="106"/>
                    </a:cubicBezTo>
                    <a:close/>
                    <a:moveTo>
                      <a:pt x="399" y="126"/>
                    </a:moveTo>
                    <a:cubicBezTo>
                      <a:pt x="395" y="122"/>
                      <a:pt x="390" y="120"/>
                      <a:pt x="385" y="120"/>
                    </a:cubicBezTo>
                    <a:lnTo>
                      <a:pt x="341" y="120"/>
                    </a:lnTo>
                    <a:lnTo>
                      <a:pt x="334" y="130"/>
                    </a:lnTo>
                    <a:lnTo>
                      <a:pt x="348" y="208"/>
                    </a:lnTo>
                    <a:lnTo>
                      <a:pt x="329" y="226"/>
                    </a:lnTo>
                    <a:lnTo>
                      <a:pt x="310" y="208"/>
                    </a:lnTo>
                    <a:lnTo>
                      <a:pt x="324" y="130"/>
                    </a:lnTo>
                    <a:lnTo>
                      <a:pt x="317" y="120"/>
                    </a:lnTo>
                    <a:lnTo>
                      <a:pt x="274" y="120"/>
                    </a:lnTo>
                    <a:cubicBezTo>
                      <a:pt x="273" y="120"/>
                      <a:pt x="273" y="120"/>
                      <a:pt x="273" y="120"/>
                    </a:cubicBezTo>
                    <a:cubicBezTo>
                      <a:pt x="279" y="121"/>
                      <a:pt x="286" y="125"/>
                      <a:pt x="290" y="129"/>
                    </a:cubicBezTo>
                    <a:cubicBezTo>
                      <a:pt x="297" y="136"/>
                      <a:pt x="301" y="146"/>
                      <a:pt x="301" y="155"/>
                    </a:cubicBezTo>
                    <a:lnTo>
                      <a:pt x="300" y="295"/>
                    </a:lnTo>
                    <a:cubicBezTo>
                      <a:pt x="299" y="310"/>
                      <a:pt x="292" y="321"/>
                      <a:pt x="280" y="327"/>
                    </a:cubicBezTo>
                    <a:lnTo>
                      <a:pt x="280" y="436"/>
                    </a:lnTo>
                    <a:cubicBezTo>
                      <a:pt x="280" y="451"/>
                      <a:pt x="292" y="463"/>
                      <a:pt x="307" y="463"/>
                    </a:cubicBezTo>
                    <a:cubicBezTo>
                      <a:pt x="316" y="463"/>
                      <a:pt x="324" y="458"/>
                      <a:pt x="329" y="451"/>
                    </a:cubicBezTo>
                    <a:cubicBezTo>
                      <a:pt x="334" y="458"/>
                      <a:pt x="342" y="463"/>
                      <a:pt x="351" y="463"/>
                    </a:cubicBezTo>
                    <a:cubicBezTo>
                      <a:pt x="366" y="463"/>
                      <a:pt x="378" y="451"/>
                      <a:pt x="378" y="436"/>
                    </a:cubicBezTo>
                    <a:lnTo>
                      <a:pt x="378" y="284"/>
                    </a:lnTo>
                    <a:cubicBezTo>
                      <a:pt x="380" y="284"/>
                      <a:pt x="381" y="284"/>
                      <a:pt x="383" y="284"/>
                    </a:cubicBezTo>
                    <a:cubicBezTo>
                      <a:pt x="395" y="285"/>
                      <a:pt x="403" y="276"/>
                      <a:pt x="403" y="265"/>
                    </a:cubicBezTo>
                    <a:lnTo>
                      <a:pt x="405" y="140"/>
                    </a:lnTo>
                    <a:cubicBezTo>
                      <a:pt x="405" y="135"/>
                      <a:pt x="403" y="129"/>
                      <a:pt x="399" y="126"/>
                    </a:cubicBezTo>
                    <a:close/>
                    <a:moveTo>
                      <a:pt x="104" y="297"/>
                    </a:moveTo>
                    <a:lnTo>
                      <a:pt x="104" y="155"/>
                    </a:lnTo>
                    <a:cubicBezTo>
                      <a:pt x="104" y="138"/>
                      <a:pt x="116" y="123"/>
                      <a:pt x="132" y="120"/>
                    </a:cubicBezTo>
                    <a:cubicBezTo>
                      <a:pt x="132" y="120"/>
                      <a:pt x="131" y="120"/>
                      <a:pt x="131" y="120"/>
                    </a:cubicBezTo>
                    <a:lnTo>
                      <a:pt x="88" y="120"/>
                    </a:lnTo>
                    <a:lnTo>
                      <a:pt x="81" y="130"/>
                    </a:lnTo>
                    <a:lnTo>
                      <a:pt x="94" y="208"/>
                    </a:lnTo>
                    <a:lnTo>
                      <a:pt x="76" y="226"/>
                    </a:lnTo>
                    <a:lnTo>
                      <a:pt x="57" y="208"/>
                    </a:lnTo>
                    <a:lnTo>
                      <a:pt x="71" y="130"/>
                    </a:lnTo>
                    <a:lnTo>
                      <a:pt x="63" y="120"/>
                    </a:lnTo>
                    <a:lnTo>
                      <a:pt x="20" y="120"/>
                    </a:lnTo>
                    <a:cubicBezTo>
                      <a:pt x="9" y="120"/>
                      <a:pt x="0" y="129"/>
                      <a:pt x="0" y="140"/>
                    </a:cubicBezTo>
                    <a:lnTo>
                      <a:pt x="0" y="266"/>
                    </a:lnTo>
                    <a:cubicBezTo>
                      <a:pt x="0" y="277"/>
                      <a:pt x="9" y="286"/>
                      <a:pt x="20" y="286"/>
                    </a:cubicBezTo>
                    <a:cubicBezTo>
                      <a:pt x="22" y="286"/>
                      <a:pt x="25" y="286"/>
                      <a:pt x="27" y="285"/>
                    </a:cubicBezTo>
                    <a:lnTo>
                      <a:pt x="27" y="436"/>
                    </a:lnTo>
                    <a:cubicBezTo>
                      <a:pt x="27" y="451"/>
                      <a:pt x="39" y="463"/>
                      <a:pt x="53" y="463"/>
                    </a:cubicBezTo>
                    <a:cubicBezTo>
                      <a:pt x="63" y="463"/>
                      <a:pt x="71" y="458"/>
                      <a:pt x="76" y="451"/>
                    </a:cubicBezTo>
                    <a:cubicBezTo>
                      <a:pt x="80" y="458"/>
                      <a:pt x="89" y="463"/>
                      <a:pt x="98" y="463"/>
                    </a:cubicBezTo>
                    <a:cubicBezTo>
                      <a:pt x="113" y="463"/>
                      <a:pt x="125" y="451"/>
                      <a:pt x="125" y="436"/>
                    </a:cubicBezTo>
                    <a:lnTo>
                      <a:pt x="125" y="329"/>
                    </a:lnTo>
                    <a:cubicBezTo>
                      <a:pt x="112" y="324"/>
                      <a:pt x="104" y="311"/>
                      <a:pt x="104" y="297"/>
                    </a:cubicBezTo>
                    <a:close/>
                    <a:moveTo>
                      <a:pt x="281" y="139"/>
                    </a:moveTo>
                    <a:cubicBezTo>
                      <a:pt x="277" y="135"/>
                      <a:pt x="271" y="132"/>
                      <a:pt x="265" y="132"/>
                    </a:cubicBezTo>
                    <a:lnTo>
                      <a:pt x="216" y="132"/>
                    </a:lnTo>
                    <a:lnTo>
                      <a:pt x="208" y="144"/>
                    </a:lnTo>
                    <a:lnTo>
                      <a:pt x="223" y="232"/>
                    </a:lnTo>
                    <a:lnTo>
                      <a:pt x="202" y="252"/>
                    </a:lnTo>
                    <a:lnTo>
                      <a:pt x="181" y="232"/>
                    </a:lnTo>
                    <a:lnTo>
                      <a:pt x="197" y="144"/>
                    </a:lnTo>
                    <a:lnTo>
                      <a:pt x="188" y="132"/>
                    </a:lnTo>
                    <a:lnTo>
                      <a:pt x="140" y="132"/>
                    </a:lnTo>
                    <a:cubicBezTo>
                      <a:pt x="127" y="132"/>
                      <a:pt x="117" y="142"/>
                      <a:pt x="117" y="155"/>
                    </a:cubicBezTo>
                    <a:lnTo>
                      <a:pt x="117" y="297"/>
                    </a:lnTo>
                    <a:cubicBezTo>
                      <a:pt x="117" y="309"/>
                      <a:pt x="127" y="319"/>
                      <a:pt x="140" y="319"/>
                    </a:cubicBezTo>
                    <a:cubicBezTo>
                      <a:pt x="142" y="319"/>
                      <a:pt x="145" y="319"/>
                      <a:pt x="147" y="318"/>
                    </a:cubicBezTo>
                    <a:lnTo>
                      <a:pt x="147" y="489"/>
                    </a:lnTo>
                    <a:cubicBezTo>
                      <a:pt x="147" y="505"/>
                      <a:pt x="161" y="519"/>
                      <a:pt x="177" y="519"/>
                    </a:cubicBezTo>
                    <a:cubicBezTo>
                      <a:pt x="188" y="519"/>
                      <a:pt x="197" y="513"/>
                      <a:pt x="202" y="505"/>
                    </a:cubicBezTo>
                    <a:cubicBezTo>
                      <a:pt x="208" y="513"/>
                      <a:pt x="217" y="519"/>
                      <a:pt x="227" y="519"/>
                    </a:cubicBezTo>
                    <a:cubicBezTo>
                      <a:pt x="244" y="519"/>
                      <a:pt x="257" y="505"/>
                      <a:pt x="257" y="489"/>
                    </a:cubicBezTo>
                    <a:lnTo>
                      <a:pt x="257" y="317"/>
                    </a:lnTo>
                    <a:cubicBezTo>
                      <a:pt x="259" y="317"/>
                      <a:pt x="261" y="318"/>
                      <a:pt x="263" y="318"/>
                    </a:cubicBezTo>
                    <a:cubicBezTo>
                      <a:pt x="276" y="318"/>
                      <a:pt x="286" y="308"/>
                      <a:pt x="286" y="295"/>
                    </a:cubicBezTo>
                    <a:lnTo>
                      <a:pt x="287" y="155"/>
                    </a:lnTo>
                    <a:cubicBezTo>
                      <a:pt x="287" y="149"/>
                      <a:pt x="285" y="143"/>
                      <a:pt x="281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1" name="îṩľîde"/>
              <p:cNvSpPr txBox="1"/>
              <p:nvPr/>
            </p:nvSpPr>
            <p:spPr>
              <a:xfrm>
                <a:off x="6416527" y="3576794"/>
                <a:ext cx="914400" cy="371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 defTabSz="457200"/>
                <a:r>
                  <a:rPr lang="en-US" altLang="zh-CN" sz="1400" i="1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Text</a:t>
                </a:r>
                <a:endParaRPr lang="zh-CN" altLang="en-US" sz="1400" i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ab8a45fa-023d-4694-aa9a-5450e0442ba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5303001" y="2343131"/>
              <a:ext cx="4659398" cy="2238394"/>
              <a:chOff x="4540673" y="2761863"/>
              <a:chExt cx="3226457" cy="1550004"/>
            </a:xfrm>
          </p:grpSpPr>
          <p:sp>
            <p:nvSpPr>
              <p:cNvPr id="35" name="işļíḍe"/>
              <p:cNvSpPr/>
              <p:nvPr/>
            </p:nvSpPr>
            <p:spPr>
              <a:xfrm>
                <a:off x="6177381" y="2799115"/>
                <a:ext cx="400043" cy="231755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-1" fmla="*/ 367678 w 370875"/>
                  <a:gd name="connsiteY0-2" fmla="*/ 232793 h 232793"/>
                  <a:gd name="connsiteX1-3" fmla="*/ 370875 w 370875"/>
                  <a:gd name="connsiteY1-4" fmla="*/ 92116 h 232793"/>
                  <a:gd name="connsiteX2-5" fmla="*/ 0 w 370875"/>
                  <a:gd name="connsiteY2-6" fmla="*/ 226398 h 232793"/>
                  <a:gd name="connsiteX3-7" fmla="*/ 367678 w 370875"/>
                  <a:gd name="connsiteY3-8" fmla="*/ 232793 h 232793"/>
                  <a:gd name="connsiteX0-9" fmla="*/ 367678 w 370875"/>
                  <a:gd name="connsiteY0-10" fmla="*/ 233290 h 233290"/>
                  <a:gd name="connsiteX1-11" fmla="*/ 370875 w 370875"/>
                  <a:gd name="connsiteY1-12" fmla="*/ 92613 h 233290"/>
                  <a:gd name="connsiteX2-13" fmla="*/ 0 w 370875"/>
                  <a:gd name="connsiteY2-14" fmla="*/ 226895 h 233290"/>
                  <a:gd name="connsiteX3-15" fmla="*/ 367678 w 370875"/>
                  <a:gd name="connsiteY3-16" fmla="*/ 233290 h 233290"/>
                  <a:gd name="connsiteX0-17" fmla="*/ 367678 w 370875"/>
                  <a:gd name="connsiteY0-18" fmla="*/ 229170 h 229170"/>
                  <a:gd name="connsiteX1-19" fmla="*/ 370875 w 370875"/>
                  <a:gd name="connsiteY1-20" fmla="*/ 88493 h 229170"/>
                  <a:gd name="connsiteX2-21" fmla="*/ 0 w 370875"/>
                  <a:gd name="connsiteY2-22" fmla="*/ 222775 h 229170"/>
                  <a:gd name="connsiteX3-23" fmla="*/ 367678 w 370875"/>
                  <a:gd name="connsiteY3-24" fmla="*/ 229170 h 229170"/>
                  <a:gd name="connsiteX0-25" fmla="*/ 386861 w 390058"/>
                  <a:gd name="connsiteY0-26" fmla="*/ 227542 h 230739"/>
                  <a:gd name="connsiteX1-27" fmla="*/ 390058 w 390058"/>
                  <a:gd name="connsiteY1-28" fmla="*/ 86865 h 230739"/>
                  <a:gd name="connsiteX2-29" fmla="*/ 0 w 390058"/>
                  <a:gd name="connsiteY2-30" fmla="*/ 230739 h 230739"/>
                  <a:gd name="connsiteX3-31" fmla="*/ 386861 w 390058"/>
                  <a:gd name="connsiteY3-32" fmla="*/ 227542 h 230739"/>
                  <a:gd name="connsiteX0-33" fmla="*/ 386861 w 390058"/>
                  <a:gd name="connsiteY0-34" fmla="*/ 231640 h 234837"/>
                  <a:gd name="connsiteX1-35" fmla="*/ 390058 w 390058"/>
                  <a:gd name="connsiteY1-36" fmla="*/ 90963 h 234837"/>
                  <a:gd name="connsiteX2-37" fmla="*/ 0 w 390058"/>
                  <a:gd name="connsiteY2-38" fmla="*/ 234837 h 234837"/>
                  <a:gd name="connsiteX3-39" fmla="*/ 386861 w 390058"/>
                  <a:gd name="connsiteY3-40" fmla="*/ 231640 h 234837"/>
                  <a:gd name="connsiteX0-41" fmla="*/ 386861 w 397219"/>
                  <a:gd name="connsiteY0-42" fmla="*/ 231640 h 234837"/>
                  <a:gd name="connsiteX1-43" fmla="*/ 390058 w 397219"/>
                  <a:gd name="connsiteY1-44" fmla="*/ 90963 h 234837"/>
                  <a:gd name="connsiteX2-45" fmla="*/ 0 w 397219"/>
                  <a:gd name="connsiteY2-46" fmla="*/ 234837 h 234837"/>
                  <a:gd name="connsiteX3-47" fmla="*/ 386861 w 397219"/>
                  <a:gd name="connsiteY3-48" fmla="*/ 231640 h 234837"/>
                  <a:gd name="connsiteX0-49" fmla="*/ 386861 w 401264"/>
                  <a:gd name="connsiteY0-50" fmla="*/ 231640 h 234837"/>
                  <a:gd name="connsiteX1-51" fmla="*/ 390058 w 401264"/>
                  <a:gd name="connsiteY1-52" fmla="*/ 90963 h 234837"/>
                  <a:gd name="connsiteX2-53" fmla="*/ 0 w 401264"/>
                  <a:gd name="connsiteY2-54" fmla="*/ 234837 h 234837"/>
                  <a:gd name="connsiteX3-55" fmla="*/ 386861 w 401264"/>
                  <a:gd name="connsiteY3-56" fmla="*/ 231640 h 234837"/>
                  <a:gd name="connsiteX0-57" fmla="*/ 386861 w 406990"/>
                  <a:gd name="connsiteY0-58" fmla="*/ 231640 h 234837"/>
                  <a:gd name="connsiteX1-59" fmla="*/ 390058 w 406990"/>
                  <a:gd name="connsiteY1-60" fmla="*/ 90963 h 234837"/>
                  <a:gd name="connsiteX2-61" fmla="*/ 0 w 406990"/>
                  <a:gd name="connsiteY2-62" fmla="*/ 234837 h 234837"/>
                  <a:gd name="connsiteX3-63" fmla="*/ 386861 w 406990"/>
                  <a:gd name="connsiteY3-64" fmla="*/ 231640 h 234837"/>
                  <a:gd name="connsiteX0-65" fmla="*/ 386861 w 400092"/>
                  <a:gd name="connsiteY0-66" fmla="*/ 231640 h 234837"/>
                  <a:gd name="connsiteX1-67" fmla="*/ 390058 w 400092"/>
                  <a:gd name="connsiteY1-68" fmla="*/ 90963 h 234837"/>
                  <a:gd name="connsiteX2-69" fmla="*/ 0 w 400092"/>
                  <a:gd name="connsiteY2-70" fmla="*/ 234837 h 234837"/>
                  <a:gd name="connsiteX3-71" fmla="*/ 386861 w 400092"/>
                  <a:gd name="connsiteY3-72" fmla="*/ 231640 h 234837"/>
                  <a:gd name="connsiteX0-73" fmla="*/ 386861 w 400092"/>
                  <a:gd name="connsiteY0-74" fmla="*/ 231640 h 234837"/>
                  <a:gd name="connsiteX1-75" fmla="*/ 390058 w 400092"/>
                  <a:gd name="connsiteY1-76" fmla="*/ 90963 h 234837"/>
                  <a:gd name="connsiteX2-77" fmla="*/ 0 w 400092"/>
                  <a:gd name="connsiteY2-78" fmla="*/ 234837 h 234837"/>
                  <a:gd name="connsiteX3-79" fmla="*/ 386861 w 400092"/>
                  <a:gd name="connsiteY3-80" fmla="*/ 231640 h 234837"/>
                  <a:gd name="connsiteX0-81" fmla="*/ 386861 w 400092"/>
                  <a:gd name="connsiteY0-82" fmla="*/ 228587 h 231784"/>
                  <a:gd name="connsiteX1-83" fmla="*/ 390058 w 400092"/>
                  <a:gd name="connsiteY1-84" fmla="*/ 87910 h 231784"/>
                  <a:gd name="connsiteX2-85" fmla="*/ 0 w 400092"/>
                  <a:gd name="connsiteY2-86" fmla="*/ 231784 h 231784"/>
                  <a:gd name="connsiteX3-87" fmla="*/ 386861 w 400092"/>
                  <a:gd name="connsiteY3-88" fmla="*/ 228587 h 2317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 defTabSz="457200"/>
                <a:endParaRPr sz="1800"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6" name="i$1iḋe"/>
              <p:cNvSpPr/>
              <p:nvPr/>
            </p:nvSpPr>
            <p:spPr>
              <a:xfrm>
                <a:off x="4540673" y="2761863"/>
                <a:ext cx="2016718" cy="1550004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-1" fmla="*/ 0 w 2029722"/>
                  <a:gd name="connsiteY0-2" fmla="*/ 1574572 h 1574572"/>
                  <a:gd name="connsiteX1-3" fmla="*/ 947203 w 2029722"/>
                  <a:gd name="connsiteY1-4" fmla="*/ 0 h 1574572"/>
                  <a:gd name="connsiteX2-5" fmla="*/ 1931311 w 2029722"/>
                  <a:gd name="connsiteY2-6" fmla="*/ 24603 h 1574572"/>
                  <a:gd name="connsiteX3-7" fmla="*/ 2029722 w 2029722"/>
                  <a:gd name="connsiteY3-8" fmla="*/ 106612 h 1574572"/>
                  <a:gd name="connsiteX4-9" fmla="*/ 1008710 w 2029722"/>
                  <a:gd name="connsiteY4-10" fmla="*/ 1570472 h 1574572"/>
                  <a:gd name="connsiteX5-11" fmla="*/ 0 w 2029722"/>
                  <a:gd name="connsiteY5-12" fmla="*/ 1574572 h 1574572"/>
                  <a:gd name="connsiteX0-13" fmla="*/ 0 w 2029722"/>
                  <a:gd name="connsiteY0-14" fmla="*/ 1574572 h 1574572"/>
                  <a:gd name="connsiteX1-15" fmla="*/ 947203 w 2029722"/>
                  <a:gd name="connsiteY1-16" fmla="*/ 0 h 1574572"/>
                  <a:gd name="connsiteX2-17" fmla="*/ 1931311 w 2029722"/>
                  <a:gd name="connsiteY2-18" fmla="*/ 24603 h 1574572"/>
                  <a:gd name="connsiteX3-19" fmla="*/ 2029722 w 2029722"/>
                  <a:gd name="connsiteY3-20" fmla="*/ 106612 h 1574572"/>
                  <a:gd name="connsiteX4-21" fmla="*/ 1008710 w 2029722"/>
                  <a:gd name="connsiteY4-22" fmla="*/ 1570472 h 1574572"/>
                  <a:gd name="connsiteX5-23" fmla="*/ 0 w 2029722"/>
                  <a:gd name="connsiteY5-24" fmla="*/ 1574572 h 1574572"/>
                  <a:gd name="connsiteX0-25" fmla="*/ 0 w 2029722"/>
                  <a:gd name="connsiteY0-26" fmla="*/ 1574572 h 1574572"/>
                  <a:gd name="connsiteX1-27" fmla="*/ 947203 w 2029722"/>
                  <a:gd name="connsiteY1-28" fmla="*/ 0 h 1574572"/>
                  <a:gd name="connsiteX2-29" fmla="*/ 1931311 w 2029722"/>
                  <a:gd name="connsiteY2-30" fmla="*/ 24603 h 1574572"/>
                  <a:gd name="connsiteX3-31" fmla="*/ 2029722 w 2029722"/>
                  <a:gd name="connsiteY3-32" fmla="*/ 106612 h 1574572"/>
                  <a:gd name="connsiteX4-33" fmla="*/ 1008710 w 2029722"/>
                  <a:gd name="connsiteY4-34" fmla="*/ 1570472 h 1574572"/>
                  <a:gd name="connsiteX5-35" fmla="*/ 0 w 2029722"/>
                  <a:gd name="connsiteY5-36" fmla="*/ 1574572 h 1574572"/>
                  <a:gd name="connsiteX0-37" fmla="*/ 0 w 2029722"/>
                  <a:gd name="connsiteY0-38" fmla="*/ 1574572 h 1574572"/>
                  <a:gd name="connsiteX1-39" fmla="*/ 947203 w 2029722"/>
                  <a:gd name="connsiteY1-40" fmla="*/ 0 h 1574572"/>
                  <a:gd name="connsiteX2-41" fmla="*/ 1931311 w 2029722"/>
                  <a:gd name="connsiteY2-42" fmla="*/ 24603 h 1574572"/>
                  <a:gd name="connsiteX3-43" fmla="*/ 2029722 w 2029722"/>
                  <a:gd name="connsiteY3-44" fmla="*/ 106612 h 1574572"/>
                  <a:gd name="connsiteX4-45" fmla="*/ 1008710 w 2029722"/>
                  <a:gd name="connsiteY4-46" fmla="*/ 1570472 h 1574572"/>
                  <a:gd name="connsiteX5-47" fmla="*/ 0 w 2029722"/>
                  <a:gd name="connsiteY5-48" fmla="*/ 1574572 h 1574572"/>
                  <a:gd name="connsiteX0-49" fmla="*/ 0 w 2029722"/>
                  <a:gd name="connsiteY0-50" fmla="*/ 1574572 h 1574572"/>
                  <a:gd name="connsiteX1-51" fmla="*/ 947203 w 2029722"/>
                  <a:gd name="connsiteY1-52" fmla="*/ 0 h 1574572"/>
                  <a:gd name="connsiteX2-53" fmla="*/ 1931311 w 2029722"/>
                  <a:gd name="connsiteY2-54" fmla="*/ 24603 h 1574572"/>
                  <a:gd name="connsiteX3-55" fmla="*/ 2029722 w 2029722"/>
                  <a:gd name="connsiteY3-56" fmla="*/ 106612 h 1574572"/>
                  <a:gd name="connsiteX4-57" fmla="*/ 1008710 w 2029722"/>
                  <a:gd name="connsiteY4-58" fmla="*/ 1570472 h 1574572"/>
                  <a:gd name="connsiteX5-59" fmla="*/ 0 w 2029722"/>
                  <a:gd name="connsiteY5-60" fmla="*/ 1574572 h 1574572"/>
                  <a:gd name="connsiteX0-61" fmla="*/ 0 w 2029722"/>
                  <a:gd name="connsiteY0-62" fmla="*/ 1574572 h 1574572"/>
                  <a:gd name="connsiteX1-63" fmla="*/ 947203 w 2029722"/>
                  <a:gd name="connsiteY1-64" fmla="*/ 0 h 1574572"/>
                  <a:gd name="connsiteX2-65" fmla="*/ 1931311 w 2029722"/>
                  <a:gd name="connsiteY2-66" fmla="*/ 24603 h 1574572"/>
                  <a:gd name="connsiteX3-67" fmla="*/ 2009219 w 2029722"/>
                  <a:gd name="connsiteY3-68" fmla="*/ 57406 h 1574572"/>
                  <a:gd name="connsiteX4-69" fmla="*/ 2029722 w 2029722"/>
                  <a:gd name="connsiteY4-70" fmla="*/ 106612 h 1574572"/>
                  <a:gd name="connsiteX5-71" fmla="*/ 1008710 w 2029722"/>
                  <a:gd name="connsiteY5-72" fmla="*/ 1570472 h 1574572"/>
                  <a:gd name="connsiteX6" fmla="*/ 0 w 2029722"/>
                  <a:gd name="connsiteY6" fmla="*/ 1574572 h 1574572"/>
                  <a:gd name="connsiteX0-73" fmla="*/ 0 w 2029722"/>
                  <a:gd name="connsiteY0-74" fmla="*/ 1574572 h 1574572"/>
                  <a:gd name="connsiteX1-75" fmla="*/ 947203 w 2029722"/>
                  <a:gd name="connsiteY1-76" fmla="*/ 0 h 1574572"/>
                  <a:gd name="connsiteX2-77" fmla="*/ 1931311 w 2029722"/>
                  <a:gd name="connsiteY2-78" fmla="*/ 24603 h 1574572"/>
                  <a:gd name="connsiteX3-79" fmla="*/ 2009219 w 2029722"/>
                  <a:gd name="connsiteY3-80" fmla="*/ 57406 h 1574572"/>
                  <a:gd name="connsiteX4-81" fmla="*/ 2029722 w 2029722"/>
                  <a:gd name="connsiteY4-82" fmla="*/ 106612 h 1574572"/>
                  <a:gd name="connsiteX5-83" fmla="*/ 1008710 w 2029722"/>
                  <a:gd name="connsiteY5-84" fmla="*/ 1570472 h 1574572"/>
                  <a:gd name="connsiteX6-85" fmla="*/ 0 w 2029722"/>
                  <a:gd name="connsiteY6-86" fmla="*/ 1574572 h 1574572"/>
                  <a:gd name="connsiteX0-87" fmla="*/ 0 w 2029722"/>
                  <a:gd name="connsiteY0-88" fmla="*/ 1574572 h 1574572"/>
                  <a:gd name="connsiteX1-89" fmla="*/ 947203 w 2029722"/>
                  <a:gd name="connsiteY1-90" fmla="*/ 0 h 1574572"/>
                  <a:gd name="connsiteX2-91" fmla="*/ 1931311 w 2029722"/>
                  <a:gd name="connsiteY2-92" fmla="*/ 24603 h 1574572"/>
                  <a:gd name="connsiteX3-93" fmla="*/ 2009219 w 2029722"/>
                  <a:gd name="connsiteY3-94" fmla="*/ 57406 h 1574572"/>
                  <a:gd name="connsiteX4-95" fmla="*/ 2029722 w 2029722"/>
                  <a:gd name="connsiteY4-96" fmla="*/ 106612 h 1574572"/>
                  <a:gd name="connsiteX5-97" fmla="*/ 1029212 w 2029722"/>
                  <a:gd name="connsiteY5-98" fmla="*/ 1566371 h 1574572"/>
                  <a:gd name="connsiteX6-99" fmla="*/ 0 w 2029722"/>
                  <a:gd name="connsiteY6-100" fmla="*/ 1574572 h 1574572"/>
                  <a:gd name="connsiteX0-101" fmla="*/ 0 w 2029722"/>
                  <a:gd name="connsiteY0-102" fmla="*/ 1574572 h 1574572"/>
                  <a:gd name="connsiteX1-103" fmla="*/ 947203 w 2029722"/>
                  <a:gd name="connsiteY1-104" fmla="*/ 0 h 1574572"/>
                  <a:gd name="connsiteX2-105" fmla="*/ 1931311 w 2029722"/>
                  <a:gd name="connsiteY2-106" fmla="*/ 24603 h 1574572"/>
                  <a:gd name="connsiteX3-107" fmla="*/ 2009219 w 2029722"/>
                  <a:gd name="connsiteY3-108" fmla="*/ 57406 h 1574572"/>
                  <a:gd name="connsiteX4-109" fmla="*/ 2029722 w 2029722"/>
                  <a:gd name="connsiteY4-110" fmla="*/ 106612 h 1574572"/>
                  <a:gd name="connsiteX5-111" fmla="*/ 1029212 w 2029722"/>
                  <a:gd name="connsiteY5-112" fmla="*/ 1566371 h 1574572"/>
                  <a:gd name="connsiteX6-113" fmla="*/ 0 w 2029722"/>
                  <a:gd name="connsiteY6-114" fmla="*/ 1574572 h 1574572"/>
                  <a:gd name="connsiteX0-115" fmla="*/ 0 w 2112234"/>
                  <a:gd name="connsiteY0-116" fmla="*/ 1602749 h 1602749"/>
                  <a:gd name="connsiteX1-117" fmla="*/ 947203 w 2112234"/>
                  <a:gd name="connsiteY1-118" fmla="*/ 28177 h 1602749"/>
                  <a:gd name="connsiteX2-119" fmla="*/ 1931311 w 2112234"/>
                  <a:gd name="connsiteY2-120" fmla="*/ 52780 h 1602749"/>
                  <a:gd name="connsiteX3-121" fmla="*/ 2029722 w 2112234"/>
                  <a:gd name="connsiteY3-122" fmla="*/ 134789 h 1602749"/>
                  <a:gd name="connsiteX4-123" fmla="*/ 1029212 w 2112234"/>
                  <a:gd name="connsiteY4-124" fmla="*/ 1594548 h 1602749"/>
                  <a:gd name="connsiteX5-125" fmla="*/ 0 w 2112234"/>
                  <a:gd name="connsiteY5-126" fmla="*/ 1602749 h 1602749"/>
                  <a:gd name="connsiteX0-127" fmla="*/ 0 w 2094991"/>
                  <a:gd name="connsiteY0-128" fmla="*/ 1602749 h 1602749"/>
                  <a:gd name="connsiteX1-129" fmla="*/ 947203 w 2094991"/>
                  <a:gd name="connsiteY1-130" fmla="*/ 28177 h 1602749"/>
                  <a:gd name="connsiteX2-131" fmla="*/ 1931311 w 2094991"/>
                  <a:gd name="connsiteY2-132" fmla="*/ 52780 h 1602749"/>
                  <a:gd name="connsiteX3-133" fmla="*/ 2029722 w 2094991"/>
                  <a:gd name="connsiteY3-134" fmla="*/ 134789 h 1602749"/>
                  <a:gd name="connsiteX4-135" fmla="*/ 1029212 w 2094991"/>
                  <a:gd name="connsiteY4-136" fmla="*/ 1594548 h 1602749"/>
                  <a:gd name="connsiteX5-137" fmla="*/ 0 w 2094991"/>
                  <a:gd name="connsiteY5-138" fmla="*/ 1602749 h 1602749"/>
                  <a:gd name="connsiteX0-139" fmla="*/ 0 w 2029722"/>
                  <a:gd name="connsiteY0-140" fmla="*/ 1574572 h 1574572"/>
                  <a:gd name="connsiteX1-141" fmla="*/ 947203 w 2029722"/>
                  <a:gd name="connsiteY1-142" fmla="*/ 0 h 1574572"/>
                  <a:gd name="connsiteX2-143" fmla="*/ 1931311 w 2029722"/>
                  <a:gd name="connsiteY2-144" fmla="*/ 24603 h 1574572"/>
                  <a:gd name="connsiteX3-145" fmla="*/ 2029722 w 2029722"/>
                  <a:gd name="connsiteY3-146" fmla="*/ 106612 h 1574572"/>
                  <a:gd name="connsiteX4-147" fmla="*/ 1029212 w 2029722"/>
                  <a:gd name="connsiteY4-148" fmla="*/ 1566371 h 1574572"/>
                  <a:gd name="connsiteX5-149" fmla="*/ 0 w 2029722"/>
                  <a:gd name="connsiteY5-150" fmla="*/ 1574572 h 1574572"/>
                  <a:gd name="connsiteX0-151" fmla="*/ 0 w 2029722"/>
                  <a:gd name="connsiteY0-152" fmla="*/ 1574572 h 1574572"/>
                  <a:gd name="connsiteX1-153" fmla="*/ 947203 w 2029722"/>
                  <a:gd name="connsiteY1-154" fmla="*/ 0 h 1574572"/>
                  <a:gd name="connsiteX2-155" fmla="*/ 1931311 w 2029722"/>
                  <a:gd name="connsiteY2-156" fmla="*/ 24603 h 1574572"/>
                  <a:gd name="connsiteX3-157" fmla="*/ 2029722 w 2029722"/>
                  <a:gd name="connsiteY3-158" fmla="*/ 106612 h 1574572"/>
                  <a:gd name="connsiteX4-159" fmla="*/ 1029212 w 2029722"/>
                  <a:gd name="connsiteY4-160" fmla="*/ 1566371 h 1574572"/>
                  <a:gd name="connsiteX5-161" fmla="*/ 0 w 2029722"/>
                  <a:gd name="connsiteY5-162" fmla="*/ 1574572 h 1574572"/>
                  <a:gd name="connsiteX0-163" fmla="*/ 0 w 2026763"/>
                  <a:gd name="connsiteY0-164" fmla="*/ 1574572 h 1574572"/>
                  <a:gd name="connsiteX1-165" fmla="*/ 947203 w 2026763"/>
                  <a:gd name="connsiteY1-166" fmla="*/ 0 h 1574572"/>
                  <a:gd name="connsiteX2-167" fmla="*/ 1931311 w 2026763"/>
                  <a:gd name="connsiteY2-168" fmla="*/ 24603 h 1574572"/>
                  <a:gd name="connsiteX3-169" fmla="*/ 2026763 w 2026763"/>
                  <a:gd name="connsiteY3-170" fmla="*/ 118448 h 1574572"/>
                  <a:gd name="connsiteX4-171" fmla="*/ 1029212 w 2026763"/>
                  <a:gd name="connsiteY4-172" fmla="*/ 1566371 h 1574572"/>
                  <a:gd name="connsiteX5-173" fmla="*/ 0 w 2026763"/>
                  <a:gd name="connsiteY5-174" fmla="*/ 1574572 h 1574572"/>
                  <a:gd name="connsiteX0-175" fmla="*/ 0 w 2016965"/>
                  <a:gd name="connsiteY0-176" fmla="*/ 1568040 h 1568040"/>
                  <a:gd name="connsiteX1-177" fmla="*/ 937405 w 2016965"/>
                  <a:gd name="connsiteY1-178" fmla="*/ 0 h 1568040"/>
                  <a:gd name="connsiteX2-179" fmla="*/ 1921513 w 2016965"/>
                  <a:gd name="connsiteY2-180" fmla="*/ 24603 h 1568040"/>
                  <a:gd name="connsiteX3-181" fmla="*/ 2016965 w 2016965"/>
                  <a:gd name="connsiteY3-182" fmla="*/ 118448 h 1568040"/>
                  <a:gd name="connsiteX4-183" fmla="*/ 1019414 w 2016965"/>
                  <a:gd name="connsiteY4-184" fmla="*/ 1566371 h 1568040"/>
                  <a:gd name="connsiteX5-185" fmla="*/ 0 w 2016965"/>
                  <a:gd name="connsiteY5-186" fmla="*/ 1568040 h 1568040"/>
                  <a:gd name="connsiteX0-187" fmla="*/ 0 w 2016965"/>
                  <a:gd name="connsiteY0-188" fmla="*/ 1550198 h 1550198"/>
                  <a:gd name="connsiteX1-189" fmla="*/ 932945 w 2016965"/>
                  <a:gd name="connsiteY1-190" fmla="*/ 0 h 1550198"/>
                  <a:gd name="connsiteX2-191" fmla="*/ 1921513 w 2016965"/>
                  <a:gd name="connsiteY2-192" fmla="*/ 6761 h 1550198"/>
                  <a:gd name="connsiteX3-193" fmla="*/ 2016965 w 2016965"/>
                  <a:gd name="connsiteY3-194" fmla="*/ 100606 h 1550198"/>
                  <a:gd name="connsiteX4-195" fmla="*/ 1019414 w 2016965"/>
                  <a:gd name="connsiteY4-196" fmla="*/ 1548529 h 1550198"/>
                  <a:gd name="connsiteX5-197" fmla="*/ 0 w 2016965"/>
                  <a:gd name="connsiteY5-198" fmla="*/ 1550198 h 15501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016965" h="1550198">
                    <a:moveTo>
                      <a:pt x="0" y="1550198"/>
                    </a:moveTo>
                    <a:cubicBezTo>
                      <a:pt x="656072" y="156046"/>
                      <a:pt x="633613" y="123013"/>
                      <a:pt x="932945" y="0"/>
                    </a:cubicBezTo>
                    <a:lnTo>
                      <a:pt x="1921513" y="6761"/>
                    </a:lnTo>
                    <a:cubicBezTo>
                      <a:pt x="1975726" y="34055"/>
                      <a:pt x="1988721" y="50814"/>
                      <a:pt x="2016965" y="100606"/>
                    </a:cubicBezTo>
                    <a:cubicBezTo>
                      <a:pt x="1738135" y="-198728"/>
                      <a:pt x="1269541" y="1097480"/>
                      <a:pt x="1019414" y="1548529"/>
                    </a:cubicBezTo>
                    <a:lnTo>
                      <a:pt x="0" y="15501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6CDCF"/>
                  </a:gs>
                  <a:gs pos="100000">
                    <a:srgbClr val="DEF4F0"/>
                  </a:gs>
                </a:gsLst>
                <a:lin ang="8100000" scaled="1"/>
                <a:tileRect/>
              </a:gradFill>
              <a:ln w="50800">
                <a:noFill/>
              </a:ln>
              <a:effectLst>
                <a:outerShdw blurRad="1143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ïṥḻîḓè"/>
              <p:cNvSpPr/>
              <p:nvPr/>
            </p:nvSpPr>
            <p:spPr>
              <a:xfrm flipH="1" flipV="1">
                <a:off x="5723005" y="4046839"/>
                <a:ext cx="400043" cy="231755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-1" fmla="*/ 367678 w 370875"/>
                  <a:gd name="connsiteY0-2" fmla="*/ 232793 h 232793"/>
                  <a:gd name="connsiteX1-3" fmla="*/ 370875 w 370875"/>
                  <a:gd name="connsiteY1-4" fmla="*/ 92116 h 232793"/>
                  <a:gd name="connsiteX2-5" fmla="*/ 0 w 370875"/>
                  <a:gd name="connsiteY2-6" fmla="*/ 226398 h 232793"/>
                  <a:gd name="connsiteX3-7" fmla="*/ 367678 w 370875"/>
                  <a:gd name="connsiteY3-8" fmla="*/ 232793 h 232793"/>
                  <a:gd name="connsiteX0-9" fmla="*/ 367678 w 370875"/>
                  <a:gd name="connsiteY0-10" fmla="*/ 233290 h 233290"/>
                  <a:gd name="connsiteX1-11" fmla="*/ 370875 w 370875"/>
                  <a:gd name="connsiteY1-12" fmla="*/ 92613 h 233290"/>
                  <a:gd name="connsiteX2-13" fmla="*/ 0 w 370875"/>
                  <a:gd name="connsiteY2-14" fmla="*/ 226895 h 233290"/>
                  <a:gd name="connsiteX3-15" fmla="*/ 367678 w 370875"/>
                  <a:gd name="connsiteY3-16" fmla="*/ 233290 h 233290"/>
                  <a:gd name="connsiteX0-17" fmla="*/ 367678 w 370875"/>
                  <a:gd name="connsiteY0-18" fmla="*/ 229170 h 229170"/>
                  <a:gd name="connsiteX1-19" fmla="*/ 370875 w 370875"/>
                  <a:gd name="connsiteY1-20" fmla="*/ 88493 h 229170"/>
                  <a:gd name="connsiteX2-21" fmla="*/ 0 w 370875"/>
                  <a:gd name="connsiteY2-22" fmla="*/ 222775 h 229170"/>
                  <a:gd name="connsiteX3-23" fmla="*/ 367678 w 370875"/>
                  <a:gd name="connsiteY3-24" fmla="*/ 229170 h 229170"/>
                  <a:gd name="connsiteX0-25" fmla="*/ 386861 w 390058"/>
                  <a:gd name="connsiteY0-26" fmla="*/ 227542 h 230739"/>
                  <a:gd name="connsiteX1-27" fmla="*/ 390058 w 390058"/>
                  <a:gd name="connsiteY1-28" fmla="*/ 86865 h 230739"/>
                  <a:gd name="connsiteX2-29" fmla="*/ 0 w 390058"/>
                  <a:gd name="connsiteY2-30" fmla="*/ 230739 h 230739"/>
                  <a:gd name="connsiteX3-31" fmla="*/ 386861 w 390058"/>
                  <a:gd name="connsiteY3-32" fmla="*/ 227542 h 230739"/>
                  <a:gd name="connsiteX0-33" fmla="*/ 386861 w 390058"/>
                  <a:gd name="connsiteY0-34" fmla="*/ 231640 h 234837"/>
                  <a:gd name="connsiteX1-35" fmla="*/ 390058 w 390058"/>
                  <a:gd name="connsiteY1-36" fmla="*/ 90963 h 234837"/>
                  <a:gd name="connsiteX2-37" fmla="*/ 0 w 390058"/>
                  <a:gd name="connsiteY2-38" fmla="*/ 234837 h 234837"/>
                  <a:gd name="connsiteX3-39" fmla="*/ 386861 w 390058"/>
                  <a:gd name="connsiteY3-40" fmla="*/ 231640 h 234837"/>
                  <a:gd name="connsiteX0-41" fmla="*/ 386861 w 397219"/>
                  <a:gd name="connsiteY0-42" fmla="*/ 231640 h 234837"/>
                  <a:gd name="connsiteX1-43" fmla="*/ 390058 w 397219"/>
                  <a:gd name="connsiteY1-44" fmla="*/ 90963 h 234837"/>
                  <a:gd name="connsiteX2-45" fmla="*/ 0 w 397219"/>
                  <a:gd name="connsiteY2-46" fmla="*/ 234837 h 234837"/>
                  <a:gd name="connsiteX3-47" fmla="*/ 386861 w 397219"/>
                  <a:gd name="connsiteY3-48" fmla="*/ 231640 h 234837"/>
                  <a:gd name="connsiteX0-49" fmla="*/ 386861 w 401264"/>
                  <a:gd name="connsiteY0-50" fmla="*/ 231640 h 234837"/>
                  <a:gd name="connsiteX1-51" fmla="*/ 390058 w 401264"/>
                  <a:gd name="connsiteY1-52" fmla="*/ 90963 h 234837"/>
                  <a:gd name="connsiteX2-53" fmla="*/ 0 w 401264"/>
                  <a:gd name="connsiteY2-54" fmla="*/ 234837 h 234837"/>
                  <a:gd name="connsiteX3-55" fmla="*/ 386861 w 401264"/>
                  <a:gd name="connsiteY3-56" fmla="*/ 231640 h 234837"/>
                  <a:gd name="connsiteX0-57" fmla="*/ 386861 w 406990"/>
                  <a:gd name="connsiteY0-58" fmla="*/ 231640 h 234837"/>
                  <a:gd name="connsiteX1-59" fmla="*/ 390058 w 406990"/>
                  <a:gd name="connsiteY1-60" fmla="*/ 90963 h 234837"/>
                  <a:gd name="connsiteX2-61" fmla="*/ 0 w 406990"/>
                  <a:gd name="connsiteY2-62" fmla="*/ 234837 h 234837"/>
                  <a:gd name="connsiteX3-63" fmla="*/ 386861 w 406990"/>
                  <a:gd name="connsiteY3-64" fmla="*/ 231640 h 234837"/>
                  <a:gd name="connsiteX0-65" fmla="*/ 386861 w 400092"/>
                  <a:gd name="connsiteY0-66" fmla="*/ 231640 h 234837"/>
                  <a:gd name="connsiteX1-67" fmla="*/ 390058 w 400092"/>
                  <a:gd name="connsiteY1-68" fmla="*/ 90963 h 234837"/>
                  <a:gd name="connsiteX2-69" fmla="*/ 0 w 400092"/>
                  <a:gd name="connsiteY2-70" fmla="*/ 234837 h 234837"/>
                  <a:gd name="connsiteX3-71" fmla="*/ 386861 w 400092"/>
                  <a:gd name="connsiteY3-72" fmla="*/ 231640 h 234837"/>
                  <a:gd name="connsiteX0-73" fmla="*/ 386861 w 400092"/>
                  <a:gd name="connsiteY0-74" fmla="*/ 231640 h 234837"/>
                  <a:gd name="connsiteX1-75" fmla="*/ 390058 w 400092"/>
                  <a:gd name="connsiteY1-76" fmla="*/ 90963 h 234837"/>
                  <a:gd name="connsiteX2-77" fmla="*/ 0 w 400092"/>
                  <a:gd name="connsiteY2-78" fmla="*/ 234837 h 234837"/>
                  <a:gd name="connsiteX3-79" fmla="*/ 386861 w 400092"/>
                  <a:gd name="connsiteY3-80" fmla="*/ 231640 h 234837"/>
                  <a:gd name="connsiteX0-81" fmla="*/ 386861 w 400092"/>
                  <a:gd name="connsiteY0-82" fmla="*/ 228587 h 231784"/>
                  <a:gd name="connsiteX1-83" fmla="*/ 390058 w 400092"/>
                  <a:gd name="connsiteY1-84" fmla="*/ 87910 h 231784"/>
                  <a:gd name="connsiteX2-85" fmla="*/ 0 w 400092"/>
                  <a:gd name="connsiteY2-86" fmla="*/ 231784 h 231784"/>
                  <a:gd name="connsiteX3-87" fmla="*/ 386861 w 400092"/>
                  <a:gd name="connsiteY3-88" fmla="*/ 228587 h 2317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 defTabSz="457200"/>
                <a:endParaRPr sz="1800"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8" name="ïşliḍê"/>
              <p:cNvSpPr/>
              <p:nvPr/>
            </p:nvSpPr>
            <p:spPr>
              <a:xfrm flipH="1" flipV="1">
                <a:off x="5743881" y="2780928"/>
                <a:ext cx="2023249" cy="1528591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-1" fmla="*/ 0 w 2029722"/>
                  <a:gd name="connsiteY0-2" fmla="*/ 1574572 h 1574572"/>
                  <a:gd name="connsiteX1-3" fmla="*/ 947203 w 2029722"/>
                  <a:gd name="connsiteY1-4" fmla="*/ 0 h 1574572"/>
                  <a:gd name="connsiteX2-5" fmla="*/ 1931311 w 2029722"/>
                  <a:gd name="connsiteY2-6" fmla="*/ 24603 h 1574572"/>
                  <a:gd name="connsiteX3-7" fmla="*/ 2029722 w 2029722"/>
                  <a:gd name="connsiteY3-8" fmla="*/ 106612 h 1574572"/>
                  <a:gd name="connsiteX4-9" fmla="*/ 1008710 w 2029722"/>
                  <a:gd name="connsiteY4-10" fmla="*/ 1570472 h 1574572"/>
                  <a:gd name="connsiteX5-11" fmla="*/ 0 w 2029722"/>
                  <a:gd name="connsiteY5-12" fmla="*/ 1574572 h 1574572"/>
                  <a:gd name="connsiteX0-13" fmla="*/ 0 w 2029722"/>
                  <a:gd name="connsiteY0-14" fmla="*/ 1574572 h 1574572"/>
                  <a:gd name="connsiteX1-15" fmla="*/ 947203 w 2029722"/>
                  <a:gd name="connsiteY1-16" fmla="*/ 0 h 1574572"/>
                  <a:gd name="connsiteX2-17" fmla="*/ 1931311 w 2029722"/>
                  <a:gd name="connsiteY2-18" fmla="*/ 24603 h 1574572"/>
                  <a:gd name="connsiteX3-19" fmla="*/ 2029722 w 2029722"/>
                  <a:gd name="connsiteY3-20" fmla="*/ 106612 h 1574572"/>
                  <a:gd name="connsiteX4-21" fmla="*/ 1008710 w 2029722"/>
                  <a:gd name="connsiteY4-22" fmla="*/ 1570472 h 1574572"/>
                  <a:gd name="connsiteX5-23" fmla="*/ 0 w 2029722"/>
                  <a:gd name="connsiteY5-24" fmla="*/ 1574572 h 1574572"/>
                  <a:gd name="connsiteX0-25" fmla="*/ 0 w 2029722"/>
                  <a:gd name="connsiteY0-26" fmla="*/ 1574572 h 1574572"/>
                  <a:gd name="connsiteX1-27" fmla="*/ 947203 w 2029722"/>
                  <a:gd name="connsiteY1-28" fmla="*/ 0 h 1574572"/>
                  <a:gd name="connsiteX2-29" fmla="*/ 1931311 w 2029722"/>
                  <a:gd name="connsiteY2-30" fmla="*/ 24603 h 1574572"/>
                  <a:gd name="connsiteX3-31" fmla="*/ 2029722 w 2029722"/>
                  <a:gd name="connsiteY3-32" fmla="*/ 106612 h 1574572"/>
                  <a:gd name="connsiteX4-33" fmla="*/ 1008710 w 2029722"/>
                  <a:gd name="connsiteY4-34" fmla="*/ 1570472 h 1574572"/>
                  <a:gd name="connsiteX5-35" fmla="*/ 0 w 2029722"/>
                  <a:gd name="connsiteY5-36" fmla="*/ 1574572 h 1574572"/>
                  <a:gd name="connsiteX0-37" fmla="*/ 0 w 2029722"/>
                  <a:gd name="connsiteY0-38" fmla="*/ 1574572 h 1574572"/>
                  <a:gd name="connsiteX1-39" fmla="*/ 947203 w 2029722"/>
                  <a:gd name="connsiteY1-40" fmla="*/ 0 h 1574572"/>
                  <a:gd name="connsiteX2-41" fmla="*/ 1931311 w 2029722"/>
                  <a:gd name="connsiteY2-42" fmla="*/ 24603 h 1574572"/>
                  <a:gd name="connsiteX3-43" fmla="*/ 2029722 w 2029722"/>
                  <a:gd name="connsiteY3-44" fmla="*/ 106612 h 1574572"/>
                  <a:gd name="connsiteX4-45" fmla="*/ 1008710 w 2029722"/>
                  <a:gd name="connsiteY4-46" fmla="*/ 1570472 h 1574572"/>
                  <a:gd name="connsiteX5-47" fmla="*/ 0 w 2029722"/>
                  <a:gd name="connsiteY5-48" fmla="*/ 1574572 h 1574572"/>
                  <a:gd name="connsiteX0-49" fmla="*/ 0 w 2029722"/>
                  <a:gd name="connsiteY0-50" fmla="*/ 1574572 h 1574572"/>
                  <a:gd name="connsiteX1-51" fmla="*/ 947203 w 2029722"/>
                  <a:gd name="connsiteY1-52" fmla="*/ 0 h 1574572"/>
                  <a:gd name="connsiteX2-53" fmla="*/ 1931311 w 2029722"/>
                  <a:gd name="connsiteY2-54" fmla="*/ 24603 h 1574572"/>
                  <a:gd name="connsiteX3-55" fmla="*/ 2029722 w 2029722"/>
                  <a:gd name="connsiteY3-56" fmla="*/ 106612 h 1574572"/>
                  <a:gd name="connsiteX4-57" fmla="*/ 1008710 w 2029722"/>
                  <a:gd name="connsiteY4-58" fmla="*/ 1570472 h 1574572"/>
                  <a:gd name="connsiteX5-59" fmla="*/ 0 w 2029722"/>
                  <a:gd name="connsiteY5-60" fmla="*/ 1574572 h 1574572"/>
                  <a:gd name="connsiteX0-61" fmla="*/ 0 w 2029722"/>
                  <a:gd name="connsiteY0-62" fmla="*/ 1574572 h 1574572"/>
                  <a:gd name="connsiteX1-63" fmla="*/ 947203 w 2029722"/>
                  <a:gd name="connsiteY1-64" fmla="*/ 0 h 1574572"/>
                  <a:gd name="connsiteX2-65" fmla="*/ 1931311 w 2029722"/>
                  <a:gd name="connsiteY2-66" fmla="*/ 24603 h 1574572"/>
                  <a:gd name="connsiteX3-67" fmla="*/ 2009219 w 2029722"/>
                  <a:gd name="connsiteY3-68" fmla="*/ 57406 h 1574572"/>
                  <a:gd name="connsiteX4-69" fmla="*/ 2029722 w 2029722"/>
                  <a:gd name="connsiteY4-70" fmla="*/ 106612 h 1574572"/>
                  <a:gd name="connsiteX5-71" fmla="*/ 1008710 w 2029722"/>
                  <a:gd name="connsiteY5-72" fmla="*/ 1570472 h 1574572"/>
                  <a:gd name="connsiteX6" fmla="*/ 0 w 2029722"/>
                  <a:gd name="connsiteY6" fmla="*/ 1574572 h 1574572"/>
                  <a:gd name="connsiteX0-73" fmla="*/ 0 w 2029722"/>
                  <a:gd name="connsiteY0-74" fmla="*/ 1574572 h 1574572"/>
                  <a:gd name="connsiteX1-75" fmla="*/ 947203 w 2029722"/>
                  <a:gd name="connsiteY1-76" fmla="*/ 0 h 1574572"/>
                  <a:gd name="connsiteX2-77" fmla="*/ 1931311 w 2029722"/>
                  <a:gd name="connsiteY2-78" fmla="*/ 24603 h 1574572"/>
                  <a:gd name="connsiteX3-79" fmla="*/ 2009219 w 2029722"/>
                  <a:gd name="connsiteY3-80" fmla="*/ 57406 h 1574572"/>
                  <a:gd name="connsiteX4-81" fmla="*/ 2029722 w 2029722"/>
                  <a:gd name="connsiteY4-82" fmla="*/ 106612 h 1574572"/>
                  <a:gd name="connsiteX5-83" fmla="*/ 1008710 w 2029722"/>
                  <a:gd name="connsiteY5-84" fmla="*/ 1570472 h 1574572"/>
                  <a:gd name="connsiteX6-85" fmla="*/ 0 w 2029722"/>
                  <a:gd name="connsiteY6-86" fmla="*/ 1574572 h 1574572"/>
                  <a:gd name="connsiteX0-87" fmla="*/ 0 w 2029722"/>
                  <a:gd name="connsiteY0-88" fmla="*/ 1574572 h 1574572"/>
                  <a:gd name="connsiteX1-89" fmla="*/ 947203 w 2029722"/>
                  <a:gd name="connsiteY1-90" fmla="*/ 0 h 1574572"/>
                  <a:gd name="connsiteX2-91" fmla="*/ 1931311 w 2029722"/>
                  <a:gd name="connsiteY2-92" fmla="*/ 24603 h 1574572"/>
                  <a:gd name="connsiteX3-93" fmla="*/ 2009219 w 2029722"/>
                  <a:gd name="connsiteY3-94" fmla="*/ 57406 h 1574572"/>
                  <a:gd name="connsiteX4-95" fmla="*/ 2029722 w 2029722"/>
                  <a:gd name="connsiteY4-96" fmla="*/ 106612 h 1574572"/>
                  <a:gd name="connsiteX5-97" fmla="*/ 1029212 w 2029722"/>
                  <a:gd name="connsiteY5-98" fmla="*/ 1566371 h 1574572"/>
                  <a:gd name="connsiteX6-99" fmla="*/ 0 w 2029722"/>
                  <a:gd name="connsiteY6-100" fmla="*/ 1574572 h 1574572"/>
                  <a:gd name="connsiteX0-101" fmla="*/ 0 w 2029722"/>
                  <a:gd name="connsiteY0-102" fmla="*/ 1574572 h 1574572"/>
                  <a:gd name="connsiteX1-103" fmla="*/ 947203 w 2029722"/>
                  <a:gd name="connsiteY1-104" fmla="*/ 0 h 1574572"/>
                  <a:gd name="connsiteX2-105" fmla="*/ 1931311 w 2029722"/>
                  <a:gd name="connsiteY2-106" fmla="*/ 24603 h 1574572"/>
                  <a:gd name="connsiteX3-107" fmla="*/ 2009219 w 2029722"/>
                  <a:gd name="connsiteY3-108" fmla="*/ 57406 h 1574572"/>
                  <a:gd name="connsiteX4-109" fmla="*/ 2029722 w 2029722"/>
                  <a:gd name="connsiteY4-110" fmla="*/ 106612 h 1574572"/>
                  <a:gd name="connsiteX5-111" fmla="*/ 1029212 w 2029722"/>
                  <a:gd name="connsiteY5-112" fmla="*/ 1566371 h 1574572"/>
                  <a:gd name="connsiteX6-113" fmla="*/ 0 w 2029722"/>
                  <a:gd name="connsiteY6-114" fmla="*/ 1574572 h 1574572"/>
                  <a:gd name="connsiteX0-115" fmla="*/ 0 w 2112234"/>
                  <a:gd name="connsiteY0-116" fmla="*/ 1602749 h 1602749"/>
                  <a:gd name="connsiteX1-117" fmla="*/ 947203 w 2112234"/>
                  <a:gd name="connsiteY1-118" fmla="*/ 28177 h 1602749"/>
                  <a:gd name="connsiteX2-119" fmla="*/ 1931311 w 2112234"/>
                  <a:gd name="connsiteY2-120" fmla="*/ 52780 h 1602749"/>
                  <a:gd name="connsiteX3-121" fmla="*/ 2029722 w 2112234"/>
                  <a:gd name="connsiteY3-122" fmla="*/ 134789 h 1602749"/>
                  <a:gd name="connsiteX4-123" fmla="*/ 1029212 w 2112234"/>
                  <a:gd name="connsiteY4-124" fmla="*/ 1594548 h 1602749"/>
                  <a:gd name="connsiteX5-125" fmla="*/ 0 w 2112234"/>
                  <a:gd name="connsiteY5-126" fmla="*/ 1602749 h 1602749"/>
                  <a:gd name="connsiteX0-127" fmla="*/ 0 w 2094991"/>
                  <a:gd name="connsiteY0-128" fmla="*/ 1602749 h 1602749"/>
                  <a:gd name="connsiteX1-129" fmla="*/ 947203 w 2094991"/>
                  <a:gd name="connsiteY1-130" fmla="*/ 28177 h 1602749"/>
                  <a:gd name="connsiteX2-131" fmla="*/ 1931311 w 2094991"/>
                  <a:gd name="connsiteY2-132" fmla="*/ 52780 h 1602749"/>
                  <a:gd name="connsiteX3-133" fmla="*/ 2029722 w 2094991"/>
                  <a:gd name="connsiteY3-134" fmla="*/ 134789 h 1602749"/>
                  <a:gd name="connsiteX4-135" fmla="*/ 1029212 w 2094991"/>
                  <a:gd name="connsiteY4-136" fmla="*/ 1594548 h 1602749"/>
                  <a:gd name="connsiteX5-137" fmla="*/ 0 w 2094991"/>
                  <a:gd name="connsiteY5-138" fmla="*/ 1602749 h 1602749"/>
                  <a:gd name="connsiteX0-139" fmla="*/ 0 w 2029722"/>
                  <a:gd name="connsiteY0-140" fmla="*/ 1574572 h 1574572"/>
                  <a:gd name="connsiteX1-141" fmla="*/ 947203 w 2029722"/>
                  <a:gd name="connsiteY1-142" fmla="*/ 0 h 1574572"/>
                  <a:gd name="connsiteX2-143" fmla="*/ 1931311 w 2029722"/>
                  <a:gd name="connsiteY2-144" fmla="*/ 24603 h 1574572"/>
                  <a:gd name="connsiteX3-145" fmla="*/ 2029722 w 2029722"/>
                  <a:gd name="connsiteY3-146" fmla="*/ 106612 h 1574572"/>
                  <a:gd name="connsiteX4-147" fmla="*/ 1029212 w 2029722"/>
                  <a:gd name="connsiteY4-148" fmla="*/ 1566371 h 1574572"/>
                  <a:gd name="connsiteX5-149" fmla="*/ 0 w 2029722"/>
                  <a:gd name="connsiteY5-150" fmla="*/ 1574572 h 1574572"/>
                  <a:gd name="connsiteX0-151" fmla="*/ 0 w 2029722"/>
                  <a:gd name="connsiteY0-152" fmla="*/ 1574572 h 1574572"/>
                  <a:gd name="connsiteX1-153" fmla="*/ 947203 w 2029722"/>
                  <a:gd name="connsiteY1-154" fmla="*/ 0 h 1574572"/>
                  <a:gd name="connsiteX2-155" fmla="*/ 1931311 w 2029722"/>
                  <a:gd name="connsiteY2-156" fmla="*/ 24603 h 1574572"/>
                  <a:gd name="connsiteX3-157" fmla="*/ 2029722 w 2029722"/>
                  <a:gd name="connsiteY3-158" fmla="*/ 106612 h 1574572"/>
                  <a:gd name="connsiteX4-159" fmla="*/ 1029212 w 2029722"/>
                  <a:gd name="connsiteY4-160" fmla="*/ 1566371 h 1574572"/>
                  <a:gd name="connsiteX5-161" fmla="*/ 0 w 2029722"/>
                  <a:gd name="connsiteY5-162" fmla="*/ 1574572 h 1574572"/>
                  <a:gd name="connsiteX0-163" fmla="*/ 0 w 2026763"/>
                  <a:gd name="connsiteY0-164" fmla="*/ 1574572 h 1574572"/>
                  <a:gd name="connsiteX1-165" fmla="*/ 947203 w 2026763"/>
                  <a:gd name="connsiteY1-166" fmla="*/ 0 h 1574572"/>
                  <a:gd name="connsiteX2-167" fmla="*/ 1931311 w 2026763"/>
                  <a:gd name="connsiteY2-168" fmla="*/ 24603 h 1574572"/>
                  <a:gd name="connsiteX3-169" fmla="*/ 2026763 w 2026763"/>
                  <a:gd name="connsiteY3-170" fmla="*/ 118448 h 1574572"/>
                  <a:gd name="connsiteX4-171" fmla="*/ 1029212 w 2026763"/>
                  <a:gd name="connsiteY4-172" fmla="*/ 1566371 h 1574572"/>
                  <a:gd name="connsiteX5-173" fmla="*/ 0 w 2026763"/>
                  <a:gd name="connsiteY5-174" fmla="*/ 1574572 h 1574572"/>
                  <a:gd name="connsiteX0-175" fmla="*/ 0 w 1994106"/>
                  <a:gd name="connsiteY0-176" fmla="*/ 1564775 h 1566371"/>
                  <a:gd name="connsiteX1-177" fmla="*/ 914546 w 1994106"/>
                  <a:gd name="connsiteY1-178" fmla="*/ 0 h 1566371"/>
                  <a:gd name="connsiteX2-179" fmla="*/ 1898654 w 1994106"/>
                  <a:gd name="connsiteY2-180" fmla="*/ 24603 h 1566371"/>
                  <a:gd name="connsiteX3-181" fmla="*/ 1994106 w 1994106"/>
                  <a:gd name="connsiteY3-182" fmla="*/ 118448 h 1566371"/>
                  <a:gd name="connsiteX4-183" fmla="*/ 996555 w 1994106"/>
                  <a:gd name="connsiteY4-184" fmla="*/ 1566371 h 1566371"/>
                  <a:gd name="connsiteX5-185" fmla="*/ 0 w 1994106"/>
                  <a:gd name="connsiteY5-186" fmla="*/ 1564775 h 1566371"/>
                  <a:gd name="connsiteX0-187" fmla="*/ 0 w 2010434"/>
                  <a:gd name="connsiteY0-188" fmla="*/ 1564775 h 1566371"/>
                  <a:gd name="connsiteX1-189" fmla="*/ 930874 w 2010434"/>
                  <a:gd name="connsiteY1-190" fmla="*/ 0 h 1566371"/>
                  <a:gd name="connsiteX2-191" fmla="*/ 1914982 w 2010434"/>
                  <a:gd name="connsiteY2-192" fmla="*/ 24603 h 1566371"/>
                  <a:gd name="connsiteX3-193" fmla="*/ 2010434 w 2010434"/>
                  <a:gd name="connsiteY3-194" fmla="*/ 118448 h 1566371"/>
                  <a:gd name="connsiteX4-195" fmla="*/ 1012883 w 2010434"/>
                  <a:gd name="connsiteY4-196" fmla="*/ 1566371 h 1566371"/>
                  <a:gd name="connsiteX5-197" fmla="*/ 0 w 2010434"/>
                  <a:gd name="connsiteY5-198" fmla="*/ 1564775 h 1566371"/>
                  <a:gd name="connsiteX0-199" fmla="*/ 0 w 2023497"/>
                  <a:gd name="connsiteY0-200" fmla="*/ 1519055 h 1566371"/>
                  <a:gd name="connsiteX1-201" fmla="*/ 943937 w 2023497"/>
                  <a:gd name="connsiteY1-202" fmla="*/ 0 h 1566371"/>
                  <a:gd name="connsiteX2-203" fmla="*/ 1928045 w 2023497"/>
                  <a:gd name="connsiteY2-204" fmla="*/ 24603 h 1566371"/>
                  <a:gd name="connsiteX3-205" fmla="*/ 2023497 w 2023497"/>
                  <a:gd name="connsiteY3-206" fmla="*/ 118448 h 1566371"/>
                  <a:gd name="connsiteX4-207" fmla="*/ 1025946 w 2023497"/>
                  <a:gd name="connsiteY4-208" fmla="*/ 1566371 h 1566371"/>
                  <a:gd name="connsiteX5-209" fmla="*/ 0 w 2023497"/>
                  <a:gd name="connsiteY5-210" fmla="*/ 1519055 h 1566371"/>
                  <a:gd name="connsiteX0-211" fmla="*/ 0 w 2023497"/>
                  <a:gd name="connsiteY0-212" fmla="*/ 1519055 h 1519055"/>
                  <a:gd name="connsiteX1-213" fmla="*/ 943937 w 2023497"/>
                  <a:gd name="connsiteY1-214" fmla="*/ 0 h 1519055"/>
                  <a:gd name="connsiteX2-215" fmla="*/ 1928045 w 2023497"/>
                  <a:gd name="connsiteY2-216" fmla="*/ 24603 h 1519055"/>
                  <a:gd name="connsiteX3-217" fmla="*/ 2023497 w 2023497"/>
                  <a:gd name="connsiteY3-218" fmla="*/ 118448 h 1519055"/>
                  <a:gd name="connsiteX4-219" fmla="*/ 1019415 w 2023497"/>
                  <a:gd name="connsiteY4-220" fmla="*/ 1491259 h 1519055"/>
                  <a:gd name="connsiteX5-221" fmla="*/ 0 w 2023497"/>
                  <a:gd name="connsiteY5-222" fmla="*/ 1519055 h 1519055"/>
                  <a:gd name="connsiteX0-223" fmla="*/ 0 w 2023497"/>
                  <a:gd name="connsiteY0-224" fmla="*/ 1519055 h 1519055"/>
                  <a:gd name="connsiteX1-225" fmla="*/ 943937 w 2023497"/>
                  <a:gd name="connsiteY1-226" fmla="*/ 0 h 1519055"/>
                  <a:gd name="connsiteX2-227" fmla="*/ 1928045 w 2023497"/>
                  <a:gd name="connsiteY2-228" fmla="*/ 24603 h 1519055"/>
                  <a:gd name="connsiteX3-229" fmla="*/ 2023497 w 2023497"/>
                  <a:gd name="connsiteY3-230" fmla="*/ 118448 h 1519055"/>
                  <a:gd name="connsiteX4-231" fmla="*/ 1019415 w 2023497"/>
                  <a:gd name="connsiteY4-232" fmla="*/ 1504322 h 1519055"/>
                  <a:gd name="connsiteX5-233" fmla="*/ 0 w 2023497"/>
                  <a:gd name="connsiteY5-234" fmla="*/ 1519055 h 1519055"/>
                  <a:gd name="connsiteX0-235" fmla="*/ 0 w 2023497"/>
                  <a:gd name="connsiteY0-236" fmla="*/ 1519055 h 1519055"/>
                  <a:gd name="connsiteX1-237" fmla="*/ 943937 w 2023497"/>
                  <a:gd name="connsiteY1-238" fmla="*/ 0 h 1519055"/>
                  <a:gd name="connsiteX2-239" fmla="*/ 1928045 w 2023497"/>
                  <a:gd name="connsiteY2-240" fmla="*/ 24603 h 1519055"/>
                  <a:gd name="connsiteX3-241" fmla="*/ 2023497 w 2023497"/>
                  <a:gd name="connsiteY3-242" fmla="*/ 118448 h 1519055"/>
                  <a:gd name="connsiteX4-243" fmla="*/ 1029212 w 2023497"/>
                  <a:gd name="connsiteY4-244" fmla="*/ 1507588 h 1519055"/>
                  <a:gd name="connsiteX5-245" fmla="*/ 0 w 2023497"/>
                  <a:gd name="connsiteY5-246" fmla="*/ 1519055 h 1519055"/>
                  <a:gd name="connsiteX0-247" fmla="*/ 0 w 2023497"/>
                  <a:gd name="connsiteY0-248" fmla="*/ 1519055 h 1548476"/>
                  <a:gd name="connsiteX1-249" fmla="*/ 943937 w 2023497"/>
                  <a:gd name="connsiteY1-250" fmla="*/ 0 h 1548476"/>
                  <a:gd name="connsiteX2-251" fmla="*/ 1928045 w 2023497"/>
                  <a:gd name="connsiteY2-252" fmla="*/ 24603 h 1548476"/>
                  <a:gd name="connsiteX3-253" fmla="*/ 2023497 w 2023497"/>
                  <a:gd name="connsiteY3-254" fmla="*/ 118448 h 1548476"/>
                  <a:gd name="connsiteX4-255" fmla="*/ 1025495 w 2023497"/>
                  <a:gd name="connsiteY4-256" fmla="*/ 1548476 h 1548476"/>
                  <a:gd name="connsiteX5-257" fmla="*/ 0 w 2023497"/>
                  <a:gd name="connsiteY5-258" fmla="*/ 1519055 h 1548476"/>
                  <a:gd name="connsiteX0-259" fmla="*/ 0 w 2023497"/>
                  <a:gd name="connsiteY0-260" fmla="*/ 1537640 h 1548476"/>
                  <a:gd name="connsiteX1-261" fmla="*/ 943937 w 2023497"/>
                  <a:gd name="connsiteY1-262" fmla="*/ 0 h 1548476"/>
                  <a:gd name="connsiteX2-263" fmla="*/ 1928045 w 2023497"/>
                  <a:gd name="connsiteY2-264" fmla="*/ 24603 h 1548476"/>
                  <a:gd name="connsiteX3-265" fmla="*/ 2023497 w 2023497"/>
                  <a:gd name="connsiteY3-266" fmla="*/ 118448 h 1548476"/>
                  <a:gd name="connsiteX4-267" fmla="*/ 1025495 w 2023497"/>
                  <a:gd name="connsiteY4-268" fmla="*/ 1548476 h 1548476"/>
                  <a:gd name="connsiteX5-269" fmla="*/ 0 w 2023497"/>
                  <a:gd name="connsiteY5-270" fmla="*/ 1537640 h 1548476"/>
                  <a:gd name="connsiteX0-271" fmla="*/ 0 w 2023497"/>
                  <a:gd name="connsiteY0-272" fmla="*/ 1545841 h 1548476"/>
                  <a:gd name="connsiteX1-273" fmla="*/ 943937 w 2023497"/>
                  <a:gd name="connsiteY1-274" fmla="*/ 0 h 1548476"/>
                  <a:gd name="connsiteX2-275" fmla="*/ 1928045 w 2023497"/>
                  <a:gd name="connsiteY2-276" fmla="*/ 24603 h 1548476"/>
                  <a:gd name="connsiteX3-277" fmla="*/ 2023497 w 2023497"/>
                  <a:gd name="connsiteY3-278" fmla="*/ 118448 h 1548476"/>
                  <a:gd name="connsiteX4-279" fmla="*/ 1025495 w 2023497"/>
                  <a:gd name="connsiteY4-280" fmla="*/ 1548476 h 1548476"/>
                  <a:gd name="connsiteX5-281" fmla="*/ 0 w 2023497"/>
                  <a:gd name="connsiteY5-282" fmla="*/ 1545841 h 1548476"/>
                  <a:gd name="connsiteX0-283" fmla="*/ 0 w 2023497"/>
                  <a:gd name="connsiteY0-284" fmla="*/ 1545841 h 1560778"/>
                  <a:gd name="connsiteX1-285" fmla="*/ 943937 w 2023497"/>
                  <a:gd name="connsiteY1-286" fmla="*/ 0 h 1560778"/>
                  <a:gd name="connsiteX2-287" fmla="*/ 1928045 w 2023497"/>
                  <a:gd name="connsiteY2-288" fmla="*/ 24603 h 1560778"/>
                  <a:gd name="connsiteX3-289" fmla="*/ 2023497 w 2023497"/>
                  <a:gd name="connsiteY3-290" fmla="*/ 118448 h 1560778"/>
                  <a:gd name="connsiteX4-291" fmla="*/ 1013194 w 2023497"/>
                  <a:gd name="connsiteY4-292" fmla="*/ 1560778 h 1560778"/>
                  <a:gd name="connsiteX5-293" fmla="*/ 0 w 2023497"/>
                  <a:gd name="connsiteY5-294" fmla="*/ 1545841 h 1560778"/>
                  <a:gd name="connsiteX0-295" fmla="*/ 0 w 2023497"/>
                  <a:gd name="connsiteY0-296" fmla="*/ 1545841 h 1545841"/>
                  <a:gd name="connsiteX1-297" fmla="*/ 943937 w 2023497"/>
                  <a:gd name="connsiteY1-298" fmla="*/ 0 h 1545841"/>
                  <a:gd name="connsiteX2-299" fmla="*/ 1928045 w 2023497"/>
                  <a:gd name="connsiteY2-300" fmla="*/ 24603 h 1545841"/>
                  <a:gd name="connsiteX3-301" fmla="*/ 2023497 w 2023497"/>
                  <a:gd name="connsiteY3-302" fmla="*/ 118448 h 1545841"/>
                  <a:gd name="connsiteX4-303" fmla="*/ 1013194 w 2023497"/>
                  <a:gd name="connsiteY4-304" fmla="*/ 1544377 h 1545841"/>
                  <a:gd name="connsiteX5-305" fmla="*/ 0 w 2023497"/>
                  <a:gd name="connsiteY5-306" fmla="*/ 1545841 h 1545841"/>
                  <a:gd name="connsiteX0-307" fmla="*/ 0 w 2023497"/>
                  <a:gd name="connsiteY0-308" fmla="*/ 1545841 h 1552578"/>
                  <a:gd name="connsiteX1-309" fmla="*/ 943937 w 2023497"/>
                  <a:gd name="connsiteY1-310" fmla="*/ 0 h 1552578"/>
                  <a:gd name="connsiteX2-311" fmla="*/ 1928045 w 2023497"/>
                  <a:gd name="connsiteY2-312" fmla="*/ 24603 h 1552578"/>
                  <a:gd name="connsiteX3-313" fmla="*/ 2023497 w 2023497"/>
                  <a:gd name="connsiteY3-314" fmla="*/ 118448 h 1552578"/>
                  <a:gd name="connsiteX4-315" fmla="*/ 1009093 w 2023497"/>
                  <a:gd name="connsiteY4-316" fmla="*/ 1552578 h 1552578"/>
                  <a:gd name="connsiteX5-317" fmla="*/ 0 w 2023497"/>
                  <a:gd name="connsiteY5-318" fmla="*/ 1545841 h 1552578"/>
                  <a:gd name="connsiteX0-319" fmla="*/ 0 w 2023497"/>
                  <a:gd name="connsiteY0-320" fmla="*/ 1522046 h 1528783"/>
                  <a:gd name="connsiteX1-321" fmla="*/ 930340 w 2023497"/>
                  <a:gd name="connsiteY1-322" fmla="*/ 0 h 1528783"/>
                  <a:gd name="connsiteX2-323" fmla="*/ 1928045 w 2023497"/>
                  <a:gd name="connsiteY2-324" fmla="*/ 808 h 1528783"/>
                  <a:gd name="connsiteX3-325" fmla="*/ 2023497 w 2023497"/>
                  <a:gd name="connsiteY3-326" fmla="*/ 94653 h 1528783"/>
                  <a:gd name="connsiteX4-327" fmla="*/ 1009093 w 2023497"/>
                  <a:gd name="connsiteY4-328" fmla="*/ 1528783 h 1528783"/>
                  <a:gd name="connsiteX5-329" fmla="*/ 0 w 2023497"/>
                  <a:gd name="connsiteY5-330" fmla="*/ 1522046 h 15287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023497" h="1528783">
                    <a:moveTo>
                      <a:pt x="0" y="1522046"/>
                    </a:moveTo>
                    <a:cubicBezTo>
                      <a:pt x="656072" y="127894"/>
                      <a:pt x="631008" y="123013"/>
                      <a:pt x="930340" y="0"/>
                    </a:cubicBezTo>
                    <a:lnTo>
                      <a:pt x="1928045" y="808"/>
                    </a:lnTo>
                    <a:cubicBezTo>
                      <a:pt x="1982258" y="28102"/>
                      <a:pt x="1995253" y="44861"/>
                      <a:pt x="2023497" y="94653"/>
                    </a:cubicBezTo>
                    <a:cubicBezTo>
                      <a:pt x="1744667" y="-204681"/>
                      <a:pt x="1259220" y="1077734"/>
                      <a:pt x="1009093" y="1528783"/>
                    </a:cubicBezTo>
                    <a:lnTo>
                      <a:pt x="0" y="152204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26998"/>
                  </a:gs>
                  <a:gs pos="100000">
                    <a:srgbClr val="09CDCD"/>
                  </a:gs>
                </a:gsLst>
                <a:lin ang="8100000" scaled="1"/>
                <a:tileRect/>
              </a:gradFill>
              <a:ln w="50800">
                <a:noFill/>
              </a:ln>
              <a:effectLst>
                <a:outerShdw blurRad="1143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îSļïḑê"/>
              <p:cNvSpPr/>
              <p:nvPr/>
            </p:nvSpPr>
            <p:spPr>
              <a:xfrm>
                <a:off x="5236287" y="3221938"/>
                <a:ext cx="301356" cy="243341"/>
              </a:xfrm>
              <a:custGeom>
                <a:avLst/>
                <a:gdLst>
                  <a:gd name="connsiteX0" fmla="*/ 499361 w 608838"/>
                  <a:gd name="connsiteY0" fmla="*/ 285654 h 491629"/>
                  <a:gd name="connsiteX1" fmla="*/ 499361 w 608838"/>
                  <a:gd name="connsiteY1" fmla="*/ 344437 h 491629"/>
                  <a:gd name="connsiteX2" fmla="*/ 558245 w 608838"/>
                  <a:gd name="connsiteY2" fmla="*/ 344437 h 491629"/>
                  <a:gd name="connsiteX3" fmla="*/ 558245 w 608838"/>
                  <a:gd name="connsiteY3" fmla="*/ 285654 h 491629"/>
                  <a:gd name="connsiteX4" fmla="*/ 50593 w 608838"/>
                  <a:gd name="connsiteY4" fmla="*/ 285654 h 491629"/>
                  <a:gd name="connsiteX5" fmla="*/ 50593 w 608838"/>
                  <a:gd name="connsiteY5" fmla="*/ 344437 h 491629"/>
                  <a:gd name="connsiteX6" fmla="*/ 109477 w 608838"/>
                  <a:gd name="connsiteY6" fmla="*/ 344437 h 491629"/>
                  <a:gd name="connsiteX7" fmla="*/ 109477 w 608838"/>
                  <a:gd name="connsiteY7" fmla="*/ 285654 h 491629"/>
                  <a:gd name="connsiteX8" fmla="*/ 324062 w 608838"/>
                  <a:gd name="connsiteY8" fmla="*/ 265425 h 491629"/>
                  <a:gd name="connsiteX9" fmla="*/ 324062 w 608838"/>
                  <a:gd name="connsiteY9" fmla="*/ 329947 h 491629"/>
                  <a:gd name="connsiteX10" fmla="*/ 388693 w 608838"/>
                  <a:gd name="connsiteY10" fmla="*/ 329947 h 491629"/>
                  <a:gd name="connsiteX11" fmla="*/ 388693 w 608838"/>
                  <a:gd name="connsiteY11" fmla="*/ 265425 h 491629"/>
                  <a:gd name="connsiteX12" fmla="*/ 220144 w 608838"/>
                  <a:gd name="connsiteY12" fmla="*/ 265425 h 491629"/>
                  <a:gd name="connsiteX13" fmla="*/ 220144 w 608838"/>
                  <a:gd name="connsiteY13" fmla="*/ 329947 h 491629"/>
                  <a:gd name="connsiteX14" fmla="*/ 284775 w 608838"/>
                  <a:gd name="connsiteY14" fmla="*/ 329947 h 491629"/>
                  <a:gd name="connsiteX15" fmla="*/ 284775 w 608838"/>
                  <a:gd name="connsiteY15" fmla="*/ 265425 h 491629"/>
                  <a:gd name="connsiteX16" fmla="*/ 499361 w 608838"/>
                  <a:gd name="connsiteY16" fmla="*/ 191225 h 491629"/>
                  <a:gd name="connsiteX17" fmla="*/ 499361 w 608838"/>
                  <a:gd name="connsiteY17" fmla="*/ 250008 h 491629"/>
                  <a:gd name="connsiteX18" fmla="*/ 558245 w 608838"/>
                  <a:gd name="connsiteY18" fmla="*/ 250008 h 491629"/>
                  <a:gd name="connsiteX19" fmla="*/ 558245 w 608838"/>
                  <a:gd name="connsiteY19" fmla="*/ 191225 h 491629"/>
                  <a:gd name="connsiteX20" fmla="*/ 50593 w 608838"/>
                  <a:gd name="connsiteY20" fmla="*/ 191225 h 491629"/>
                  <a:gd name="connsiteX21" fmla="*/ 50593 w 608838"/>
                  <a:gd name="connsiteY21" fmla="*/ 250008 h 491629"/>
                  <a:gd name="connsiteX22" fmla="*/ 109477 w 608838"/>
                  <a:gd name="connsiteY22" fmla="*/ 250008 h 491629"/>
                  <a:gd name="connsiteX23" fmla="*/ 109477 w 608838"/>
                  <a:gd name="connsiteY23" fmla="*/ 191225 h 491629"/>
                  <a:gd name="connsiteX24" fmla="*/ 324062 w 608838"/>
                  <a:gd name="connsiteY24" fmla="*/ 161682 h 491629"/>
                  <a:gd name="connsiteX25" fmla="*/ 324062 w 608838"/>
                  <a:gd name="connsiteY25" fmla="*/ 226204 h 491629"/>
                  <a:gd name="connsiteX26" fmla="*/ 388693 w 608838"/>
                  <a:gd name="connsiteY26" fmla="*/ 226204 h 491629"/>
                  <a:gd name="connsiteX27" fmla="*/ 388693 w 608838"/>
                  <a:gd name="connsiteY27" fmla="*/ 161682 h 491629"/>
                  <a:gd name="connsiteX28" fmla="*/ 220144 w 608838"/>
                  <a:gd name="connsiteY28" fmla="*/ 161682 h 491629"/>
                  <a:gd name="connsiteX29" fmla="*/ 220144 w 608838"/>
                  <a:gd name="connsiteY29" fmla="*/ 226204 h 491629"/>
                  <a:gd name="connsiteX30" fmla="*/ 284775 w 608838"/>
                  <a:gd name="connsiteY30" fmla="*/ 226204 h 491629"/>
                  <a:gd name="connsiteX31" fmla="*/ 284775 w 608838"/>
                  <a:gd name="connsiteY31" fmla="*/ 161682 h 491629"/>
                  <a:gd name="connsiteX32" fmla="*/ 499361 w 608838"/>
                  <a:gd name="connsiteY32" fmla="*/ 96797 h 491629"/>
                  <a:gd name="connsiteX33" fmla="*/ 499361 w 608838"/>
                  <a:gd name="connsiteY33" fmla="*/ 155579 h 491629"/>
                  <a:gd name="connsiteX34" fmla="*/ 558245 w 608838"/>
                  <a:gd name="connsiteY34" fmla="*/ 155579 h 491629"/>
                  <a:gd name="connsiteX35" fmla="*/ 558245 w 608838"/>
                  <a:gd name="connsiteY35" fmla="*/ 96797 h 491629"/>
                  <a:gd name="connsiteX36" fmla="*/ 50593 w 608838"/>
                  <a:gd name="connsiteY36" fmla="*/ 96797 h 491629"/>
                  <a:gd name="connsiteX37" fmla="*/ 50593 w 608838"/>
                  <a:gd name="connsiteY37" fmla="*/ 155579 h 491629"/>
                  <a:gd name="connsiteX38" fmla="*/ 109477 w 608838"/>
                  <a:gd name="connsiteY38" fmla="*/ 155579 h 491629"/>
                  <a:gd name="connsiteX39" fmla="*/ 109477 w 608838"/>
                  <a:gd name="connsiteY39" fmla="*/ 96797 h 491629"/>
                  <a:gd name="connsiteX40" fmla="*/ 324062 w 608838"/>
                  <a:gd name="connsiteY40" fmla="*/ 57938 h 491629"/>
                  <a:gd name="connsiteX41" fmla="*/ 324062 w 608838"/>
                  <a:gd name="connsiteY41" fmla="*/ 122461 h 491629"/>
                  <a:gd name="connsiteX42" fmla="*/ 388693 w 608838"/>
                  <a:gd name="connsiteY42" fmla="*/ 122461 h 491629"/>
                  <a:gd name="connsiteX43" fmla="*/ 388693 w 608838"/>
                  <a:gd name="connsiteY43" fmla="*/ 57938 h 491629"/>
                  <a:gd name="connsiteX44" fmla="*/ 220144 w 608838"/>
                  <a:gd name="connsiteY44" fmla="*/ 57938 h 491629"/>
                  <a:gd name="connsiteX45" fmla="*/ 220144 w 608838"/>
                  <a:gd name="connsiteY45" fmla="*/ 122461 h 491629"/>
                  <a:gd name="connsiteX46" fmla="*/ 284775 w 608838"/>
                  <a:gd name="connsiteY46" fmla="*/ 122461 h 491629"/>
                  <a:gd name="connsiteX47" fmla="*/ 284775 w 608838"/>
                  <a:gd name="connsiteY47" fmla="*/ 57938 h 491629"/>
                  <a:gd name="connsiteX48" fmla="*/ 469401 w 608838"/>
                  <a:gd name="connsiteY48" fmla="*/ 44033 h 491629"/>
                  <a:gd name="connsiteX49" fmla="*/ 608838 w 608838"/>
                  <a:gd name="connsiteY49" fmla="*/ 44033 h 491629"/>
                  <a:gd name="connsiteX50" fmla="*/ 608838 w 608838"/>
                  <a:gd name="connsiteY50" fmla="*/ 491629 h 491629"/>
                  <a:gd name="connsiteX51" fmla="*/ 510950 w 608838"/>
                  <a:gd name="connsiteY51" fmla="*/ 491629 h 491629"/>
                  <a:gd name="connsiteX52" fmla="*/ 510950 w 608838"/>
                  <a:gd name="connsiteY52" fmla="*/ 391651 h 491629"/>
                  <a:gd name="connsiteX53" fmla="*/ 469401 w 608838"/>
                  <a:gd name="connsiteY53" fmla="*/ 391651 h 491629"/>
                  <a:gd name="connsiteX54" fmla="*/ 0 w 608838"/>
                  <a:gd name="connsiteY54" fmla="*/ 44033 h 491629"/>
                  <a:gd name="connsiteX55" fmla="*/ 139437 w 608838"/>
                  <a:gd name="connsiteY55" fmla="*/ 44033 h 491629"/>
                  <a:gd name="connsiteX56" fmla="*/ 139437 w 608838"/>
                  <a:gd name="connsiteY56" fmla="*/ 391651 h 491629"/>
                  <a:gd name="connsiteX57" fmla="*/ 97889 w 608838"/>
                  <a:gd name="connsiteY57" fmla="*/ 391651 h 491629"/>
                  <a:gd name="connsiteX58" fmla="*/ 97889 w 608838"/>
                  <a:gd name="connsiteY58" fmla="*/ 491629 h 491629"/>
                  <a:gd name="connsiteX59" fmla="*/ 0 w 608838"/>
                  <a:gd name="connsiteY59" fmla="*/ 491629 h 491629"/>
                  <a:gd name="connsiteX60" fmla="*/ 164558 w 608838"/>
                  <a:gd name="connsiteY60" fmla="*/ 0 h 491629"/>
                  <a:gd name="connsiteX61" fmla="*/ 444279 w 608838"/>
                  <a:gd name="connsiteY61" fmla="*/ 0 h 491629"/>
                  <a:gd name="connsiteX62" fmla="*/ 444279 w 608838"/>
                  <a:gd name="connsiteY62" fmla="*/ 491629 h 491629"/>
                  <a:gd name="connsiteX63" fmla="*/ 336781 w 608838"/>
                  <a:gd name="connsiteY63" fmla="*/ 491629 h 491629"/>
                  <a:gd name="connsiteX64" fmla="*/ 336781 w 608838"/>
                  <a:gd name="connsiteY64" fmla="*/ 381866 h 491629"/>
                  <a:gd name="connsiteX65" fmla="*/ 272056 w 608838"/>
                  <a:gd name="connsiteY65" fmla="*/ 381866 h 491629"/>
                  <a:gd name="connsiteX66" fmla="*/ 272056 w 608838"/>
                  <a:gd name="connsiteY66" fmla="*/ 491629 h 491629"/>
                  <a:gd name="connsiteX67" fmla="*/ 164558 w 608838"/>
                  <a:gd name="connsiteY67" fmla="*/ 491629 h 49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8838" h="491629">
                    <a:moveTo>
                      <a:pt x="499361" y="285654"/>
                    </a:moveTo>
                    <a:lnTo>
                      <a:pt x="499361" y="344437"/>
                    </a:lnTo>
                    <a:lnTo>
                      <a:pt x="558245" y="344437"/>
                    </a:lnTo>
                    <a:lnTo>
                      <a:pt x="558245" y="285654"/>
                    </a:lnTo>
                    <a:close/>
                    <a:moveTo>
                      <a:pt x="50593" y="285654"/>
                    </a:moveTo>
                    <a:lnTo>
                      <a:pt x="50593" y="344437"/>
                    </a:lnTo>
                    <a:lnTo>
                      <a:pt x="109477" y="344437"/>
                    </a:lnTo>
                    <a:lnTo>
                      <a:pt x="109477" y="285654"/>
                    </a:lnTo>
                    <a:close/>
                    <a:moveTo>
                      <a:pt x="324062" y="265425"/>
                    </a:moveTo>
                    <a:lnTo>
                      <a:pt x="324062" y="329947"/>
                    </a:lnTo>
                    <a:lnTo>
                      <a:pt x="388693" y="329947"/>
                    </a:lnTo>
                    <a:lnTo>
                      <a:pt x="388693" y="265425"/>
                    </a:lnTo>
                    <a:close/>
                    <a:moveTo>
                      <a:pt x="220144" y="265425"/>
                    </a:moveTo>
                    <a:lnTo>
                      <a:pt x="220144" y="329947"/>
                    </a:lnTo>
                    <a:lnTo>
                      <a:pt x="284775" y="329947"/>
                    </a:lnTo>
                    <a:lnTo>
                      <a:pt x="284775" y="265425"/>
                    </a:lnTo>
                    <a:close/>
                    <a:moveTo>
                      <a:pt x="499361" y="191225"/>
                    </a:moveTo>
                    <a:lnTo>
                      <a:pt x="499361" y="250008"/>
                    </a:lnTo>
                    <a:lnTo>
                      <a:pt x="558245" y="250008"/>
                    </a:lnTo>
                    <a:lnTo>
                      <a:pt x="558245" y="191225"/>
                    </a:lnTo>
                    <a:close/>
                    <a:moveTo>
                      <a:pt x="50593" y="191225"/>
                    </a:moveTo>
                    <a:lnTo>
                      <a:pt x="50593" y="250008"/>
                    </a:lnTo>
                    <a:lnTo>
                      <a:pt x="109477" y="250008"/>
                    </a:lnTo>
                    <a:lnTo>
                      <a:pt x="109477" y="191225"/>
                    </a:lnTo>
                    <a:close/>
                    <a:moveTo>
                      <a:pt x="324062" y="161682"/>
                    </a:moveTo>
                    <a:lnTo>
                      <a:pt x="324062" y="226204"/>
                    </a:lnTo>
                    <a:lnTo>
                      <a:pt x="388693" y="226204"/>
                    </a:lnTo>
                    <a:lnTo>
                      <a:pt x="388693" y="161682"/>
                    </a:lnTo>
                    <a:close/>
                    <a:moveTo>
                      <a:pt x="220144" y="161682"/>
                    </a:moveTo>
                    <a:lnTo>
                      <a:pt x="220144" y="226204"/>
                    </a:lnTo>
                    <a:lnTo>
                      <a:pt x="284775" y="226204"/>
                    </a:lnTo>
                    <a:lnTo>
                      <a:pt x="284775" y="161682"/>
                    </a:lnTo>
                    <a:close/>
                    <a:moveTo>
                      <a:pt x="499361" y="96797"/>
                    </a:moveTo>
                    <a:lnTo>
                      <a:pt x="499361" y="155579"/>
                    </a:lnTo>
                    <a:lnTo>
                      <a:pt x="558245" y="155579"/>
                    </a:lnTo>
                    <a:lnTo>
                      <a:pt x="558245" y="96797"/>
                    </a:lnTo>
                    <a:close/>
                    <a:moveTo>
                      <a:pt x="50593" y="96797"/>
                    </a:moveTo>
                    <a:lnTo>
                      <a:pt x="50593" y="155579"/>
                    </a:lnTo>
                    <a:lnTo>
                      <a:pt x="109477" y="155579"/>
                    </a:lnTo>
                    <a:lnTo>
                      <a:pt x="109477" y="96797"/>
                    </a:lnTo>
                    <a:close/>
                    <a:moveTo>
                      <a:pt x="324062" y="57938"/>
                    </a:moveTo>
                    <a:lnTo>
                      <a:pt x="324062" y="122461"/>
                    </a:lnTo>
                    <a:lnTo>
                      <a:pt x="388693" y="122461"/>
                    </a:lnTo>
                    <a:lnTo>
                      <a:pt x="388693" y="57938"/>
                    </a:lnTo>
                    <a:close/>
                    <a:moveTo>
                      <a:pt x="220144" y="57938"/>
                    </a:moveTo>
                    <a:lnTo>
                      <a:pt x="220144" y="122461"/>
                    </a:lnTo>
                    <a:lnTo>
                      <a:pt x="284775" y="122461"/>
                    </a:lnTo>
                    <a:lnTo>
                      <a:pt x="284775" y="57938"/>
                    </a:lnTo>
                    <a:close/>
                    <a:moveTo>
                      <a:pt x="469401" y="44033"/>
                    </a:moveTo>
                    <a:lnTo>
                      <a:pt x="608838" y="44033"/>
                    </a:lnTo>
                    <a:lnTo>
                      <a:pt x="608838" y="491629"/>
                    </a:lnTo>
                    <a:lnTo>
                      <a:pt x="510950" y="491629"/>
                    </a:lnTo>
                    <a:lnTo>
                      <a:pt x="510950" y="391651"/>
                    </a:lnTo>
                    <a:lnTo>
                      <a:pt x="469401" y="391651"/>
                    </a:lnTo>
                    <a:close/>
                    <a:moveTo>
                      <a:pt x="0" y="44033"/>
                    </a:moveTo>
                    <a:lnTo>
                      <a:pt x="139437" y="44033"/>
                    </a:lnTo>
                    <a:lnTo>
                      <a:pt x="139437" y="391651"/>
                    </a:lnTo>
                    <a:lnTo>
                      <a:pt x="97889" y="391651"/>
                    </a:lnTo>
                    <a:lnTo>
                      <a:pt x="97889" y="491629"/>
                    </a:lnTo>
                    <a:lnTo>
                      <a:pt x="0" y="491629"/>
                    </a:lnTo>
                    <a:close/>
                    <a:moveTo>
                      <a:pt x="164558" y="0"/>
                    </a:moveTo>
                    <a:lnTo>
                      <a:pt x="444279" y="0"/>
                    </a:lnTo>
                    <a:lnTo>
                      <a:pt x="444279" y="491629"/>
                    </a:lnTo>
                    <a:lnTo>
                      <a:pt x="336781" y="491629"/>
                    </a:lnTo>
                    <a:lnTo>
                      <a:pt x="336781" y="381866"/>
                    </a:lnTo>
                    <a:lnTo>
                      <a:pt x="272056" y="381866"/>
                    </a:lnTo>
                    <a:lnTo>
                      <a:pt x="272056" y="491629"/>
                    </a:lnTo>
                    <a:lnTo>
                      <a:pt x="164558" y="491629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0" name="íS1iḍè"/>
              <p:cNvSpPr txBox="1"/>
              <p:nvPr/>
            </p:nvSpPr>
            <p:spPr>
              <a:xfrm>
                <a:off x="4889488" y="3555921"/>
                <a:ext cx="914400" cy="371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 defTabSz="457200"/>
                <a:r>
                  <a:rPr lang="en-US" altLang="zh-CN" sz="1400" i="1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65000"/>
                            <a:lumOff val="3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Text</a:t>
                </a:r>
                <a:endParaRPr lang="zh-CN" altLang="en-US" sz="1400" i="1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1" name="îš1îḑé"/>
              <p:cNvSpPr/>
              <p:nvPr/>
            </p:nvSpPr>
            <p:spPr>
              <a:xfrm>
                <a:off x="6796250" y="3213803"/>
                <a:ext cx="235507" cy="301356"/>
              </a:xfrm>
              <a:custGeom>
                <a:avLst/>
                <a:gdLst>
                  <a:gd name="T0" fmla="*/ 202 w 405"/>
                  <a:gd name="T1" fmla="*/ 0 h 519"/>
                  <a:gd name="T2" fmla="*/ 202 w 405"/>
                  <a:gd name="T3" fmla="*/ 117 h 519"/>
                  <a:gd name="T4" fmla="*/ 76 w 405"/>
                  <a:gd name="T5" fmla="*/ 106 h 519"/>
                  <a:gd name="T6" fmla="*/ 76 w 405"/>
                  <a:gd name="T7" fmla="*/ 2 h 519"/>
                  <a:gd name="T8" fmla="*/ 76 w 405"/>
                  <a:gd name="T9" fmla="*/ 106 h 519"/>
                  <a:gd name="T10" fmla="*/ 375 w 405"/>
                  <a:gd name="T11" fmla="*/ 46 h 519"/>
                  <a:gd name="T12" fmla="*/ 284 w 405"/>
                  <a:gd name="T13" fmla="*/ 46 h 519"/>
                  <a:gd name="T14" fmla="*/ 399 w 405"/>
                  <a:gd name="T15" fmla="*/ 126 h 519"/>
                  <a:gd name="T16" fmla="*/ 341 w 405"/>
                  <a:gd name="T17" fmla="*/ 120 h 519"/>
                  <a:gd name="T18" fmla="*/ 348 w 405"/>
                  <a:gd name="T19" fmla="*/ 208 h 519"/>
                  <a:gd name="T20" fmla="*/ 310 w 405"/>
                  <a:gd name="T21" fmla="*/ 208 h 519"/>
                  <a:gd name="T22" fmla="*/ 317 w 405"/>
                  <a:gd name="T23" fmla="*/ 120 h 519"/>
                  <a:gd name="T24" fmla="*/ 273 w 405"/>
                  <a:gd name="T25" fmla="*/ 120 h 519"/>
                  <a:gd name="T26" fmla="*/ 301 w 405"/>
                  <a:gd name="T27" fmla="*/ 155 h 519"/>
                  <a:gd name="T28" fmla="*/ 280 w 405"/>
                  <a:gd name="T29" fmla="*/ 327 h 519"/>
                  <a:gd name="T30" fmla="*/ 307 w 405"/>
                  <a:gd name="T31" fmla="*/ 463 h 519"/>
                  <a:gd name="T32" fmla="*/ 351 w 405"/>
                  <a:gd name="T33" fmla="*/ 463 h 519"/>
                  <a:gd name="T34" fmla="*/ 378 w 405"/>
                  <a:gd name="T35" fmla="*/ 284 h 519"/>
                  <a:gd name="T36" fmla="*/ 403 w 405"/>
                  <a:gd name="T37" fmla="*/ 265 h 519"/>
                  <a:gd name="T38" fmla="*/ 399 w 405"/>
                  <a:gd name="T39" fmla="*/ 126 h 519"/>
                  <a:gd name="T40" fmla="*/ 104 w 405"/>
                  <a:gd name="T41" fmla="*/ 155 h 519"/>
                  <a:gd name="T42" fmla="*/ 131 w 405"/>
                  <a:gd name="T43" fmla="*/ 120 h 519"/>
                  <a:gd name="T44" fmla="*/ 81 w 405"/>
                  <a:gd name="T45" fmla="*/ 130 h 519"/>
                  <a:gd name="T46" fmla="*/ 76 w 405"/>
                  <a:gd name="T47" fmla="*/ 226 h 519"/>
                  <a:gd name="T48" fmla="*/ 71 w 405"/>
                  <a:gd name="T49" fmla="*/ 130 h 519"/>
                  <a:gd name="T50" fmla="*/ 20 w 405"/>
                  <a:gd name="T51" fmla="*/ 120 h 519"/>
                  <a:gd name="T52" fmla="*/ 0 w 405"/>
                  <a:gd name="T53" fmla="*/ 266 h 519"/>
                  <a:gd name="T54" fmla="*/ 27 w 405"/>
                  <a:gd name="T55" fmla="*/ 285 h 519"/>
                  <a:gd name="T56" fmla="*/ 53 w 405"/>
                  <a:gd name="T57" fmla="*/ 463 h 519"/>
                  <a:gd name="T58" fmla="*/ 98 w 405"/>
                  <a:gd name="T59" fmla="*/ 463 h 519"/>
                  <a:gd name="T60" fmla="*/ 125 w 405"/>
                  <a:gd name="T61" fmla="*/ 329 h 519"/>
                  <a:gd name="T62" fmla="*/ 281 w 405"/>
                  <a:gd name="T63" fmla="*/ 139 h 519"/>
                  <a:gd name="T64" fmla="*/ 216 w 405"/>
                  <a:gd name="T65" fmla="*/ 132 h 519"/>
                  <a:gd name="T66" fmla="*/ 223 w 405"/>
                  <a:gd name="T67" fmla="*/ 232 h 519"/>
                  <a:gd name="T68" fmla="*/ 181 w 405"/>
                  <a:gd name="T69" fmla="*/ 232 h 519"/>
                  <a:gd name="T70" fmla="*/ 188 w 405"/>
                  <a:gd name="T71" fmla="*/ 132 h 519"/>
                  <a:gd name="T72" fmla="*/ 117 w 405"/>
                  <a:gd name="T73" fmla="*/ 155 h 519"/>
                  <a:gd name="T74" fmla="*/ 140 w 405"/>
                  <a:gd name="T75" fmla="*/ 319 h 519"/>
                  <a:gd name="T76" fmla="*/ 147 w 405"/>
                  <a:gd name="T77" fmla="*/ 489 h 519"/>
                  <a:gd name="T78" fmla="*/ 202 w 405"/>
                  <a:gd name="T79" fmla="*/ 505 h 519"/>
                  <a:gd name="T80" fmla="*/ 257 w 405"/>
                  <a:gd name="T81" fmla="*/ 489 h 519"/>
                  <a:gd name="T82" fmla="*/ 263 w 405"/>
                  <a:gd name="T83" fmla="*/ 318 h 519"/>
                  <a:gd name="T84" fmla="*/ 287 w 405"/>
                  <a:gd name="T85" fmla="*/ 155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5" h="519">
                    <a:moveTo>
                      <a:pt x="151" y="49"/>
                    </a:moveTo>
                    <a:cubicBezTo>
                      <a:pt x="151" y="17"/>
                      <a:pt x="174" y="0"/>
                      <a:pt x="202" y="0"/>
                    </a:cubicBezTo>
                    <a:cubicBezTo>
                      <a:pt x="231" y="0"/>
                      <a:pt x="254" y="17"/>
                      <a:pt x="254" y="49"/>
                    </a:cubicBezTo>
                    <a:cubicBezTo>
                      <a:pt x="254" y="82"/>
                      <a:pt x="231" y="117"/>
                      <a:pt x="202" y="117"/>
                    </a:cubicBezTo>
                    <a:cubicBezTo>
                      <a:pt x="174" y="117"/>
                      <a:pt x="151" y="82"/>
                      <a:pt x="151" y="49"/>
                    </a:cubicBezTo>
                    <a:close/>
                    <a:moveTo>
                      <a:pt x="76" y="106"/>
                    </a:moveTo>
                    <a:cubicBezTo>
                      <a:pt x="101" y="106"/>
                      <a:pt x="121" y="75"/>
                      <a:pt x="121" y="46"/>
                    </a:cubicBezTo>
                    <a:cubicBezTo>
                      <a:pt x="121" y="18"/>
                      <a:pt x="101" y="2"/>
                      <a:pt x="76" y="2"/>
                    </a:cubicBezTo>
                    <a:cubicBezTo>
                      <a:pt x="51" y="2"/>
                      <a:pt x="30" y="18"/>
                      <a:pt x="30" y="46"/>
                    </a:cubicBezTo>
                    <a:cubicBezTo>
                      <a:pt x="30" y="75"/>
                      <a:pt x="51" y="106"/>
                      <a:pt x="76" y="106"/>
                    </a:cubicBezTo>
                    <a:close/>
                    <a:moveTo>
                      <a:pt x="329" y="106"/>
                    </a:moveTo>
                    <a:cubicBezTo>
                      <a:pt x="354" y="106"/>
                      <a:pt x="375" y="75"/>
                      <a:pt x="375" y="46"/>
                    </a:cubicBezTo>
                    <a:cubicBezTo>
                      <a:pt x="375" y="18"/>
                      <a:pt x="354" y="2"/>
                      <a:pt x="329" y="2"/>
                    </a:cubicBezTo>
                    <a:cubicBezTo>
                      <a:pt x="304" y="2"/>
                      <a:pt x="284" y="18"/>
                      <a:pt x="284" y="46"/>
                    </a:cubicBezTo>
                    <a:cubicBezTo>
                      <a:pt x="284" y="75"/>
                      <a:pt x="304" y="106"/>
                      <a:pt x="329" y="106"/>
                    </a:cubicBezTo>
                    <a:close/>
                    <a:moveTo>
                      <a:pt x="399" y="126"/>
                    </a:moveTo>
                    <a:cubicBezTo>
                      <a:pt x="395" y="122"/>
                      <a:pt x="390" y="120"/>
                      <a:pt x="385" y="120"/>
                    </a:cubicBezTo>
                    <a:lnTo>
                      <a:pt x="341" y="120"/>
                    </a:lnTo>
                    <a:lnTo>
                      <a:pt x="334" y="130"/>
                    </a:lnTo>
                    <a:lnTo>
                      <a:pt x="348" y="208"/>
                    </a:lnTo>
                    <a:lnTo>
                      <a:pt x="329" y="226"/>
                    </a:lnTo>
                    <a:lnTo>
                      <a:pt x="310" y="208"/>
                    </a:lnTo>
                    <a:lnTo>
                      <a:pt x="324" y="130"/>
                    </a:lnTo>
                    <a:lnTo>
                      <a:pt x="317" y="120"/>
                    </a:lnTo>
                    <a:lnTo>
                      <a:pt x="274" y="120"/>
                    </a:lnTo>
                    <a:cubicBezTo>
                      <a:pt x="273" y="120"/>
                      <a:pt x="273" y="120"/>
                      <a:pt x="273" y="120"/>
                    </a:cubicBezTo>
                    <a:cubicBezTo>
                      <a:pt x="279" y="121"/>
                      <a:pt x="286" y="125"/>
                      <a:pt x="290" y="129"/>
                    </a:cubicBezTo>
                    <a:cubicBezTo>
                      <a:pt x="297" y="136"/>
                      <a:pt x="301" y="146"/>
                      <a:pt x="301" y="155"/>
                    </a:cubicBezTo>
                    <a:lnTo>
                      <a:pt x="300" y="295"/>
                    </a:lnTo>
                    <a:cubicBezTo>
                      <a:pt x="299" y="310"/>
                      <a:pt x="292" y="321"/>
                      <a:pt x="280" y="327"/>
                    </a:cubicBezTo>
                    <a:lnTo>
                      <a:pt x="280" y="436"/>
                    </a:lnTo>
                    <a:cubicBezTo>
                      <a:pt x="280" y="451"/>
                      <a:pt x="292" y="463"/>
                      <a:pt x="307" y="463"/>
                    </a:cubicBezTo>
                    <a:cubicBezTo>
                      <a:pt x="316" y="463"/>
                      <a:pt x="324" y="458"/>
                      <a:pt x="329" y="451"/>
                    </a:cubicBezTo>
                    <a:cubicBezTo>
                      <a:pt x="334" y="458"/>
                      <a:pt x="342" y="463"/>
                      <a:pt x="351" y="463"/>
                    </a:cubicBezTo>
                    <a:cubicBezTo>
                      <a:pt x="366" y="463"/>
                      <a:pt x="378" y="451"/>
                      <a:pt x="378" y="436"/>
                    </a:cubicBezTo>
                    <a:lnTo>
                      <a:pt x="378" y="284"/>
                    </a:lnTo>
                    <a:cubicBezTo>
                      <a:pt x="380" y="284"/>
                      <a:pt x="381" y="284"/>
                      <a:pt x="383" y="284"/>
                    </a:cubicBezTo>
                    <a:cubicBezTo>
                      <a:pt x="395" y="285"/>
                      <a:pt x="403" y="276"/>
                      <a:pt x="403" y="265"/>
                    </a:cubicBezTo>
                    <a:lnTo>
                      <a:pt x="405" y="140"/>
                    </a:lnTo>
                    <a:cubicBezTo>
                      <a:pt x="405" y="135"/>
                      <a:pt x="403" y="129"/>
                      <a:pt x="399" y="126"/>
                    </a:cubicBezTo>
                    <a:close/>
                    <a:moveTo>
                      <a:pt x="104" y="297"/>
                    </a:moveTo>
                    <a:lnTo>
                      <a:pt x="104" y="155"/>
                    </a:lnTo>
                    <a:cubicBezTo>
                      <a:pt x="104" y="138"/>
                      <a:pt x="116" y="123"/>
                      <a:pt x="132" y="120"/>
                    </a:cubicBezTo>
                    <a:cubicBezTo>
                      <a:pt x="132" y="120"/>
                      <a:pt x="131" y="120"/>
                      <a:pt x="131" y="120"/>
                    </a:cubicBezTo>
                    <a:lnTo>
                      <a:pt x="88" y="120"/>
                    </a:lnTo>
                    <a:lnTo>
                      <a:pt x="81" y="130"/>
                    </a:lnTo>
                    <a:lnTo>
                      <a:pt x="94" y="208"/>
                    </a:lnTo>
                    <a:lnTo>
                      <a:pt x="76" y="226"/>
                    </a:lnTo>
                    <a:lnTo>
                      <a:pt x="57" y="208"/>
                    </a:lnTo>
                    <a:lnTo>
                      <a:pt x="71" y="130"/>
                    </a:lnTo>
                    <a:lnTo>
                      <a:pt x="63" y="120"/>
                    </a:lnTo>
                    <a:lnTo>
                      <a:pt x="20" y="120"/>
                    </a:lnTo>
                    <a:cubicBezTo>
                      <a:pt x="9" y="120"/>
                      <a:pt x="0" y="129"/>
                      <a:pt x="0" y="140"/>
                    </a:cubicBezTo>
                    <a:lnTo>
                      <a:pt x="0" y="266"/>
                    </a:lnTo>
                    <a:cubicBezTo>
                      <a:pt x="0" y="277"/>
                      <a:pt x="9" y="286"/>
                      <a:pt x="20" y="286"/>
                    </a:cubicBezTo>
                    <a:cubicBezTo>
                      <a:pt x="22" y="286"/>
                      <a:pt x="25" y="286"/>
                      <a:pt x="27" y="285"/>
                    </a:cubicBezTo>
                    <a:lnTo>
                      <a:pt x="27" y="436"/>
                    </a:lnTo>
                    <a:cubicBezTo>
                      <a:pt x="27" y="451"/>
                      <a:pt x="39" y="463"/>
                      <a:pt x="53" y="463"/>
                    </a:cubicBezTo>
                    <a:cubicBezTo>
                      <a:pt x="63" y="463"/>
                      <a:pt x="71" y="458"/>
                      <a:pt x="76" y="451"/>
                    </a:cubicBezTo>
                    <a:cubicBezTo>
                      <a:pt x="80" y="458"/>
                      <a:pt x="89" y="463"/>
                      <a:pt x="98" y="463"/>
                    </a:cubicBezTo>
                    <a:cubicBezTo>
                      <a:pt x="113" y="463"/>
                      <a:pt x="125" y="451"/>
                      <a:pt x="125" y="436"/>
                    </a:cubicBezTo>
                    <a:lnTo>
                      <a:pt x="125" y="329"/>
                    </a:lnTo>
                    <a:cubicBezTo>
                      <a:pt x="112" y="324"/>
                      <a:pt x="104" y="311"/>
                      <a:pt x="104" y="297"/>
                    </a:cubicBezTo>
                    <a:close/>
                    <a:moveTo>
                      <a:pt x="281" y="139"/>
                    </a:moveTo>
                    <a:cubicBezTo>
                      <a:pt x="277" y="135"/>
                      <a:pt x="271" y="132"/>
                      <a:pt x="265" y="132"/>
                    </a:cubicBezTo>
                    <a:lnTo>
                      <a:pt x="216" y="132"/>
                    </a:lnTo>
                    <a:lnTo>
                      <a:pt x="208" y="144"/>
                    </a:lnTo>
                    <a:lnTo>
                      <a:pt x="223" y="232"/>
                    </a:lnTo>
                    <a:lnTo>
                      <a:pt x="202" y="252"/>
                    </a:lnTo>
                    <a:lnTo>
                      <a:pt x="181" y="232"/>
                    </a:lnTo>
                    <a:lnTo>
                      <a:pt x="197" y="144"/>
                    </a:lnTo>
                    <a:lnTo>
                      <a:pt x="188" y="132"/>
                    </a:lnTo>
                    <a:lnTo>
                      <a:pt x="140" y="132"/>
                    </a:lnTo>
                    <a:cubicBezTo>
                      <a:pt x="127" y="132"/>
                      <a:pt x="117" y="142"/>
                      <a:pt x="117" y="155"/>
                    </a:cubicBezTo>
                    <a:lnTo>
                      <a:pt x="117" y="297"/>
                    </a:lnTo>
                    <a:cubicBezTo>
                      <a:pt x="117" y="309"/>
                      <a:pt x="127" y="319"/>
                      <a:pt x="140" y="319"/>
                    </a:cubicBezTo>
                    <a:cubicBezTo>
                      <a:pt x="142" y="319"/>
                      <a:pt x="145" y="319"/>
                      <a:pt x="147" y="318"/>
                    </a:cubicBezTo>
                    <a:lnTo>
                      <a:pt x="147" y="489"/>
                    </a:lnTo>
                    <a:cubicBezTo>
                      <a:pt x="147" y="505"/>
                      <a:pt x="161" y="519"/>
                      <a:pt x="177" y="519"/>
                    </a:cubicBezTo>
                    <a:cubicBezTo>
                      <a:pt x="188" y="519"/>
                      <a:pt x="197" y="513"/>
                      <a:pt x="202" y="505"/>
                    </a:cubicBezTo>
                    <a:cubicBezTo>
                      <a:pt x="208" y="513"/>
                      <a:pt x="217" y="519"/>
                      <a:pt x="227" y="519"/>
                    </a:cubicBezTo>
                    <a:cubicBezTo>
                      <a:pt x="244" y="519"/>
                      <a:pt x="257" y="505"/>
                      <a:pt x="257" y="489"/>
                    </a:cubicBezTo>
                    <a:lnTo>
                      <a:pt x="257" y="317"/>
                    </a:lnTo>
                    <a:cubicBezTo>
                      <a:pt x="259" y="317"/>
                      <a:pt x="261" y="318"/>
                      <a:pt x="263" y="318"/>
                    </a:cubicBezTo>
                    <a:cubicBezTo>
                      <a:pt x="276" y="318"/>
                      <a:pt x="286" y="308"/>
                      <a:pt x="286" y="295"/>
                    </a:cubicBezTo>
                    <a:lnTo>
                      <a:pt x="287" y="155"/>
                    </a:lnTo>
                    <a:cubicBezTo>
                      <a:pt x="287" y="149"/>
                      <a:pt x="285" y="143"/>
                      <a:pt x="281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2" name="îṩľîde"/>
              <p:cNvSpPr txBox="1"/>
              <p:nvPr/>
            </p:nvSpPr>
            <p:spPr>
              <a:xfrm>
                <a:off x="6416527" y="3576794"/>
                <a:ext cx="914400" cy="371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 defTabSz="457200"/>
                <a:r>
                  <a:rPr lang="en-US" altLang="zh-CN" sz="1400" i="1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Text</a:t>
                </a:r>
                <a:endParaRPr lang="zh-CN" altLang="en-US" sz="1400" i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ab8a45fa-023d-4694-aa9a-5450e0442ba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9316201" y="2343131"/>
              <a:ext cx="4659398" cy="2238394"/>
              <a:chOff x="4540673" y="2761863"/>
              <a:chExt cx="3226457" cy="1550004"/>
            </a:xfrm>
          </p:grpSpPr>
          <p:sp>
            <p:nvSpPr>
              <p:cNvPr id="44" name="işļíḍe"/>
              <p:cNvSpPr/>
              <p:nvPr/>
            </p:nvSpPr>
            <p:spPr>
              <a:xfrm>
                <a:off x="6177381" y="2799115"/>
                <a:ext cx="400043" cy="231755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-1" fmla="*/ 367678 w 370875"/>
                  <a:gd name="connsiteY0-2" fmla="*/ 232793 h 232793"/>
                  <a:gd name="connsiteX1-3" fmla="*/ 370875 w 370875"/>
                  <a:gd name="connsiteY1-4" fmla="*/ 92116 h 232793"/>
                  <a:gd name="connsiteX2-5" fmla="*/ 0 w 370875"/>
                  <a:gd name="connsiteY2-6" fmla="*/ 226398 h 232793"/>
                  <a:gd name="connsiteX3-7" fmla="*/ 367678 w 370875"/>
                  <a:gd name="connsiteY3-8" fmla="*/ 232793 h 232793"/>
                  <a:gd name="connsiteX0-9" fmla="*/ 367678 w 370875"/>
                  <a:gd name="connsiteY0-10" fmla="*/ 233290 h 233290"/>
                  <a:gd name="connsiteX1-11" fmla="*/ 370875 w 370875"/>
                  <a:gd name="connsiteY1-12" fmla="*/ 92613 h 233290"/>
                  <a:gd name="connsiteX2-13" fmla="*/ 0 w 370875"/>
                  <a:gd name="connsiteY2-14" fmla="*/ 226895 h 233290"/>
                  <a:gd name="connsiteX3-15" fmla="*/ 367678 w 370875"/>
                  <a:gd name="connsiteY3-16" fmla="*/ 233290 h 233290"/>
                  <a:gd name="connsiteX0-17" fmla="*/ 367678 w 370875"/>
                  <a:gd name="connsiteY0-18" fmla="*/ 229170 h 229170"/>
                  <a:gd name="connsiteX1-19" fmla="*/ 370875 w 370875"/>
                  <a:gd name="connsiteY1-20" fmla="*/ 88493 h 229170"/>
                  <a:gd name="connsiteX2-21" fmla="*/ 0 w 370875"/>
                  <a:gd name="connsiteY2-22" fmla="*/ 222775 h 229170"/>
                  <a:gd name="connsiteX3-23" fmla="*/ 367678 w 370875"/>
                  <a:gd name="connsiteY3-24" fmla="*/ 229170 h 229170"/>
                  <a:gd name="connsiteX0-25" fmla="*/ 386861 w 390058"/>
                  <a:gd name="connsiteY0-26" fmla="*/ 227542 h 230739"/>
                  <a:gd name="connsiteX1-27" fmla="*/ 390058 w 390058"/>
                  <a:gd name="connsiteY1-28" fmla="*/ 86865 h 230739"/>
                  <a:gd name="connsiteX2-29" fmla="*/ 0 w 390058"/>
                  <a:gd name="connsiteY2-30" fmla="*/ 230739 h 230739"/>
                  <a:gd name="connsiteX3-31" fmla="*/ 386861 w 390058"/>
                  <a:gd name="connsiteY3-32" fmla="*/ 227542 h 230739"/>
                  <a:gd name="connsiteX0-33" fmla="*/ 386861 w 390058"/>
                  <a:gd name="connsiteY0-34" fmla="*/ 231640 h 234837"/>
                  <a:gd name="connsiteX1-35" fmla="*/ 390058 w 390058"/>
                  <a:gd name="connsiteY1-36" fmla="*/ 90963 h 234837"/>
                  <a:gd name="connsiteX2-37" fmla="*/ 0 w 390058"/>
                  <a:gd name="connsiteY2-38" fmla="*/ 234837 h 234837"/>
                  <a:gd name="connsiteX3-39" fmla="*/ 386861 w 390058"/>
                  <a:gd name="connsiteY3-40" fmla="*/ 231640 h 234837"/>
                  <a:gd name="connsiteX0-41" fmla="*/ 386861 w 397219"/>
                  <a:gd name="connsiteY0-42" fmla="*/ 231640 h 234837"/>
                  <a:gd name="connsiteX1-43" fmla="*/ 390058 w 397219"/>
                  <a:gd name="connsiteY1-44" fmla="*/ 90963 h 234837"/>
                  <a:gd name="connsiteX2-45" fmla="*/ 0 w 397219"/>
                  <a:gd name="connsiteY2-46" fmla="*/ 234837 h 234837"/>
                  <a:gd name="connsiteX3-47" fmla="*/ 386861 w 397219"/>
                  <a:gd name="connsiteY3-48" fmla="*/ 231640 h 234837"/>
                  <a:gd name="connsiteX0-49" fmla="*/ 386861 w 401264"/>
                  <a:gd name="connsiteY0-50" fmla="*/ 231640 h 234837"/>
                  <a:gd name="connsiteX1-51" fmla="*/ 390058 w 401264"/>
                  <a:gd name="connsiteY1-52" fmla="*/ 90963 h 234837"/>
                  <a:gd name="connsiteX2-53" fmla="*/ 0 w 401264"/>
                  <a:gd name="connsiteY2-54" fmla="*/ 234837 h 234837"/>
                  <a:gd name="connsiteX3-55" fmla="*/ 386861 w 401264"/>
                  <a:gd name="connsiteY3-56" fmla="*/ 231640 h 234837"/>
                  <a:gd name="connsiteX0-57" fmla="*/ 386861 w 406990"/>
                  <a:gd name="connsiteY0-58" fmla="*/ 231640 h 234837"/>
                  <a:gd name="connsiteX1-59" fmla="*/ 390058 w 406990"/>
                  <a:gd name="connsiteY1-60" fmla="*/ 90963 h 234837"/>
                  <a:gd name="connsiteX2-61" fmla="*/ 0 w 406990"/>
                  <a:gd name="connsiteY2-62" fmla="*/ 234837 h 234837"/>
                  <a:gd name="connsiteX3-63" fmla="*/ 386861 w 406990"/>
                  <a:gd name="connsiteY3-64" fmla="*/ 231640 h 234837"/>
                  <a:gd name="connsiteX0-65" fmla="*/ 386861 w 400092"/>
                  <a:gd name="connsiteY0-66" fmla="*/ 231640 h 234837"/>
                  <a:gd name="connsiteX1-67" fmla="*/ 390058 w 400092"/>
                  <a:gd name="connsiteY1-68" fmla="*/ 90963 h 234837"/>
                  <a:gd name="connsiteX2-69" fmla="*/ 0 w 400092"/>
                  <a:gd name="connsiteY2-70" fmla="*/ 234837 h 234837"/>
                  <a:gd name="connsiteX3-71" fmla="*/ 386861 w 400092"/>
                  <a:gd name="connsiteY3-72" fmla="*/ 231640 h 234837"/>
                  <a:gd name="connsiteX0-73" fmla="*/ 386861 w 400092"/>
                  <a:gd name="connsiteY0-74" fmla="*/ 231640 h 234837"/>
                  <a:gd name="connsiteX1-75" fmla="*/ 390058 w 400092"/>
                  <a:gd name="connsiteY1-76" fmla="*/ 90963 h 234837"/>
                  <a:gd name="connsiteX2-77" fmla="*/ 0 w 400092"/>
                  <a:gd name="connsiteY2-78" fmla="*/ 234837 h 234837"/>
                  <a:gd name="connsiteX3-79" fmla="*/ 386861 w 400092"/>
                  <a:gd name="connsiteY3-80" fmla="*/ 231640 h 234837"/>
                  <a:gd name="connsiteX0-81" fmla="*/ 386861 w 400092"/>
                  <a:gd name="connsiteY0-82" fmla="*/ 228587 h 231784"/>
                  <a:gd name="connsiteX1-83" fmla="*/ 390058 w 400092"/>
                  <a:gd name="connsiteY1-84" fmla="*/ 87910 h 231784"/>
                  <a:gd name="connsiteX2-85" fmla="*/ 0 w 400092"/>
                  <a:gd name="connsiteY2-86" fmla="*/ 231784 h 231784"/>
                  <a:gd name="connsiteX3-87" fmla="*/ 386861 w 400092"/>
                  <a:gd name="connsiteY3-88" fmla="*/ 228587 h 2317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 defTabSz="457200"/>
                <a:endParaRPr sz="1800"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5" name="i$1iḋe"/>
              <p:cNvSpPr/>
              <p:nvPr/>
            </p:nvSpPr>
            <p:spPr>
              <a:xfrm>
                <a:off x="4540673" y="2761863"/>
                <a:ext cx="2016718" cy="1550004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-1" fmla="*/ 0 w 2029722"/>
                  <a:gd name="connsiteY0-2" fmla="*/ 1574572 h 1574572"/>
                  <a:gd name="connsiteX1-3" fmla="*/ 947203 w 2029722"/>
                  <a:gd name="connsiteY1-4" fmla="*/ 0 h 1574572"/>
                  <a:gd name="connsiteX2-5" fmla="*/ 1931311 w 2029722"/>
                  <a:gd name="connsiteY2-6" fmla="*/ 24603 h 1574572"/>
                  <a:gd name="connsiteX3-7" fmla="*/ 2029722 w 2029722"/>
                  <a:gd name="connsiteY3-8" fmla="*/ 106612 h 1574572"/>
                  <a:gd name="connsiteX4-9" fmla="*/ 1008710 w 2029722"/>
                  <a:gd name="connsiteY4-10" fmla="*/ 1570472 h 1574572"/>
                  <a:gd name="connsiteX5-11" fmla="*/ 0 w 2029722"/>
                  <a:gd name="connsiteY5-12" fmla="*/ 1574572 h 1574572"/>
                  <a:gd name="connsiteX0-13" fmla="*/ 0 w 2029722"/>
                  <a:gd name="connsiteY0-14" fmla="*/ 1574572 h 1574572"/>
                  <a:gd name="connsiteX1-15" fmla="*/ 947203 w 2029722"/>
                  <a:gd name="connsiteY1-16" fmla="*/ 0 h 1574572"/>
                  <a:gd name="connsiteX2-17" fmla="*/ 1931311 w 2029722"/>
                  <a:gd name="connsiteY2-18" fmla="*/ 24603 h 1574572"/>
                  <a:gd name="connsiteX3-19" fmla="*/ 2029722 w 2029722"/>
                  <a:gd name="connsiteY3-20" fmla="*/ 106612 h 1574572"/>
                  <a:gd name="connsiteX4-21" fmla="*/ 1008710 w 2029722"/>
                  <a:gd name="connsiteY4-22" fmla="*/ 1570472 h 1574572"/>
                  <a:gd name="connsiteX5-23" fmla="*/ 0 w 2029722"/>
                  <a:gd name="connsiteY5-24" fmla="*/ 1574572 h 1574572"/>
                  <a:gd name="connsiteX0-25" fmla="*/ 0 w 2029722"/>
                  <a:gd name="connsiteY0-26" fmla="*/ 1574572 h 1574572"/>
                  <a:gd name="connsiteX1-27" fmla="*/ 947203 w 2029722"/>
                  <a:gd name="connsiteY1-28" fmla="*/ 0 h 1574572"/>
                  <a:gd name="connsiteX2-29" fmla="*/ 1931311 w 2029722"/>
                  <a:gd name="connsiteY2-30" fmla="*/ 24603 h 1574572"/>
                  <a:gd name="connsiteX3-31" fmla="*/ 2029722 w 2029722"/>
                  <a:gd name="connsiteY3-32" fmla="*/ 106612 h 1574572"/>
                  <a:gd name="connsiteX4-33" fmla="*/ 1008710 w 2029722"/>
                  <a:gd name="connsiteY4-34" fmla="*/ 1570472 h 1574572"/>
                  <a:gd name="connsiteX5-35" fmla="*/ 0 w 2029722"/>
                  <a:gd name="connsiteY5-36" fmla="*/ 1574572 h 1574572"/>
                  <a:gd name="connsiteX0-37" fmla="*/ 0 w 2029722"/>
                  <a:gd name="connsiteY0-38" fmla="*/ 1574572 h 1574572"/>
                  <a:gd name="connsiteX1-39" fmla="*/ 947203 w 2029722"/>
                  <a:gd name="connsiteY1-40" fmla="*/ 0 h 1574572"/>
                  <a:gd name="connsiteX2-41" fmla="*/ 1931311 w 2029722"/>
                  <a:gd name="connsiteY2-42" fmla="*/ 24603 h 1574572"/>
                  <a:gd name="connsiteX3-43" fmla="*/ 2029722 w 2029722"/>
                  <a:gd name="connsiteY3-44" fmla="*/ 106612 h 1574572"/>
                  <a:gd name="connsiteX4-45" fmla="*/ 1008710 w 2029722"/>
                  <a:gd name="connsiteY4-46" fmla="*/ 1570472 h 1574572"/>
                  <a:gd name="connsiteX5-47" fmla="*/ 0 w 2029722"/>
                  <a:gd name="connsiteY5-48" fmla="*/ 1574572 h 1574572"/>
                  <a:gd name="connsiteX0-49" fmla="*/ 0 w 2029722"/>
                  <a:gd name="connsiteY0-50" fmla="*/ 1574572 h 1574572"/>
                  <a:gd name="connsiteX1-51" fmla="*/ 947203 w 2029722"/>
                  <a:gd name="connsiteY1-52" fmla="*/ 0 h 1574572"/>
                  <a:gd name="connsiteX2-53" fmla="*/ 1931311 w 2029722"/>
                  <a:gd name="connsiteY2-54" fmla="*/ 24603 h 1574572"/>
                  <a:gd name="connsiteX3-55" fmla="*/ 2029722 w 2029722"/>
                  <a:gd name="connsiteY3-56" fmla="*/ 106612 h 1574572"/>
                  <a:gd name="connsiteX4-57" fmla="*/ 1008710 w 2029722"/>
                  <a:gd name="connsiteY4-58" fmla="*/ 1570472 h 1574572"/>
                  <a:gd name="connsiteX5-59" fmla="*/ 0 w 2029722"/>
                  <a:gd name="connsiteY5-60" fmla="*/ 1574572 h 1574572"/>
                  <a:gd name="connsiteX0-61" fmla="*/ 0 w 2029722"/>
                  <a:gd name="connsiteY0-62" fmla="*/ 1574572 h 1574572"/>
                  <a:gd name="connsiteX1-63" fmla="*/ 947203 w 2029722"/>
                  <a:gd name="connsiteY1-64" fmla="*/ 0 h 1574572"/>
                  <a:gd name="connsiteX2-65" fmla="*/ 1931311 w 2029722"/>
                  <a:gd name="connsiteY2-66" fmla="*/ 24603 h 1574572"/>
                  <a:gd name="connsiteX3-67" fmla="*/ 2009219 w 2029722"/>
                  <a:gd name="connsiteY3-68" fmla="*/ 57406 h 1574572"/>
                  <a:gd name="connsiteX4-69" fmla="*/ 2029722 w 2029722"/>
                  <a:gd name="connsiteY4-70" fmla="*/ 106612 h 1574572"/>
                  <a:gd name="connsiteX5-71" fmla="*/ 1008710 w 2029722"/>
                  <a:gd name="connsiteY5-72" fmla="*/ 1570472 h 1574572"/>
                  <a:gd name="connsiteX6" fmla="*/ 0 w 2029722"/>
                  <a:gd name="connsiteY6" fmla="*/ 1574572 h 1574572"/>
                  <a:gd name="connsiteX0-73" fmla="*/ 0 w 2029722"/>
                  <a:gd name="connsiteY0-74" fmla="*/ 1574572 h 1574572"/>
                  <a:gd name="connsiteX1-75" fmla="*/ 947203 w 2029722"/>
                  <a:gd name="connsiteY1-76" fmla="*/ 0 h 1574572"/>
                  <a:gd name="connsiteX2-77" fmla="*/ 1931311 w 2029722"/>
                  <a:gd name="connsiteY2-78" fmla="*/ 24603 h 1574572"/>
                  <a:gd name="connsiteX3-79" fmla="*/ 2009219 w 2029722"/>
                  <a:gd name="connsiteY3-80" fmla="*/ 57406 h 1574572"/>
                  <a:gd name="connsiteX4-81" fmla="*/ 2029722 w 2029722"/>
                  <a:gd name="connsiteY4-82" fmla="*/ 106612 h 1574572"/>
                  <a:gd name="connsiteX5-83" fmla="*/ 1008710 w 2029722"/>
                  <a:gd name="connsiteY5-84" fmla="*/ 1570472 h 1574572"/>
                  <a:gd name="connsiteX6-85" fmla="*/ 0 w 2029722"/>
                  <a:gd name="connsiteY6-86" fmla="*/ 1574572 h 1574572"/>
                  <a:gd name="connsiteX0-87" fmla="*/ 0 w 2029722"/>
                  <a:gd name="connsiteY0-88" fmla="*/ 1574572 h 1574572"/>
                  <a:gd name="connsiteX1-89" fmla="*/ 947203 w 2029722"/>
                  <a:gd name="connsiteY1-90" fmla="*/ 0 h 1574572"/>
                  <a:gd name="connsiteX2-91" fmla="*/ 1931311 w 2029722"/>
                  <a:gd name="connsiteY2-92" fmla="*/ 24603 h 1574572"/>
                  <a:gd name="connsiteX3-93" fmla="*/ 2009219 w 2029722"/>
                  <a:gd name="connsiteY3-94" fmla="*/ 57406 h 1574572"/>
                  <a:gd name="connsiteX4-95" fmla="*/ 2029722 w 2029722"/>
                  <a:gd name="connsiteY4-96" fmla="*/ 106612 h 1574572"/>
                  <a:gd name="connsiteX5-97" fmla="*/ 1029212 w 2029722"/>
                  <a:gd name="connsiteY5-98" fmla="*/ 1566371 h 1574572"/>
                  <a:gd name="connsiteX6-99" fmla="*/ 0 w 2029722"/>
                  <a:gd name="connsiteY6-100" fmla="*/ 1574572 h 1574572"/>
                  <a:gd name="connsiteX0-101" fmla="*/ 0 w 2029722"/>
                  <a:gd name="connsiteY0-102" fmla="*/ 1574572 h 1574572"/>
                  <a:gd name="connsiteX1-103" fmla="*/ 947203 w 2029722"/>
                  <a:gd name="connsiteY1-104" fmla="*/ 0 h 1574572"/>
                  <a:gd name="connsiteX2-105" fmla="*/ 1931311 w 2029722"/>
                  <a:gd name="connsiteY2-106" fmla="*/ 24603 h 1574572"/>
                  <a:gd name="connsiteX3-107" fmla="*/ 2009219 w 2029722"/>
                  <a:gd name="connsiteY3-108" fmla="*/ 57406 h 1574572"/>
                  <a:gd name="connsiteX4-109" fmla="*/ 2029722 w 2029722"/>
                  <a:gd name="connsiteY4-110" fmla="*/ 106612 h 1574572"/>
                  <a:gd name="connsiteX5-111" fmla="*/ 1029212 w 2029722"/>
                  <a:gd name="connsiteY5-112" fmla="*/ 1566371 h 1574572"/>
                  <a:gd name="connsiteX6-113" fmla="*/ 0 w 2029722"/>
                  <a:gd name="connsiteY6-114" fmla="*/ 1574572 h 1574572"/>
                  <a:gd name="connsiteX0-115" fmla="*/ 0 w 2112234"/>
                  <a:gd name="connsiteY0-116" fmla="*/ 1602749 h 1602749"/>
                  <a:gd name="connsiteX1-117" fmla="*/ 947203 w 2112234"/>
                  <a:gd name="connsiteY1-118" fmla="*/ 28177 h 1602749"/>
                  <a:gd name="connsiteX2-119" fmla="*/ 1931311 w 2112234"/>
                  <a:gd name="connsiteY2-120" fmla="*/ 52780 h 1602749"/>
                  <a:gd name="connsiteX3-121" fmla="*/ 2029722 w 2112234"/>
                  <a:gd name="connsiteY3-122" fmla="*/ 134789 h 1602749"/>
                  <a:gd name="connsiteX4-123" fmla="*/ 1029212 w 2112234"/>
                  <a:gd name="connsiteY4-124" fmla="*/ 1594548 h 1602749"/>
                  <a:gd name="connsiteX5-125" fmla="*/ 0 w 2112234"/>
                  <a:gd name="connsiteY5-126" fmla="*/ 1602749 h 1602749"/>
                  <a:gd name="connsiteX0-127" fmla="*/ 0 w 2094991"/>
                  <a:gd name="connsiteY0-128" fmla="*/ 1602749 h 1602749"/>
                  <a:gd name="connsiteX1-129" fmla="*/ 947203 w 2094991"/>
                  <a:gd name="connsiteY1-130" fmla="*/ 28177 h 1602749"/>
                  <a:gd name="connsiteX2-131" fmla="*/ 1931311 w 2094991"/>
                  <a:gd name="connsiteY2-132" fmla="*/ 52780 h 1602749"/>
                  <a:gd name="connsiteX3-133" fmla="*/ 2029722 w 2094991"/>
                  <a:gd name="connsiteY3-134" fmla="*/ 134789 h 1602749"/>
                  <a:gd name="connsiteX4-135" fmla="*/ 1029212 w 2094991"/>
                  <a:gd name="connsiteY4-136" fmla="*/ 1594548 h 1602749"/>
                  <a:gd name="connsiteX5-137" fmla="*/ 0 w 2094991"/>
                  <a:gd name="connsiteY5-138" fmla="*/ 1602749 h 1602749"/>
                  <a:gd name="connsiteX0-139" fmla="*/ 0 w 2029722"/>
                  <a:gd name="connsiteY0-140" fmla="*/ 1574572 h 1574572"/>
                  <a:gd name="connsiteX1-141" fmla="*/ 947203 w 2029722"/>
                  <a:gd name="connsiteY1-142" fmla="*/ 0 h 1574572"/>
                  <a:gd name="connsiteX2-143" fmla="*/ 1931311 w 2029722"/>
                  <a:gd name="connsiteY2-144" fmla="*/ 24603 h 1574572"/>
                  <a:gd name="connsiteX3-145" fmla="*/ 2029722 w 2029722"/>
                  <a:gd name="connsiteY3-146" fmla="*/ 106612 h 1574572"/>
                  <a:gd name="connsiteX4-147" fmla="*/ 1029212 w 2029722"/>
                  <a:gd name="connsiteY4-148" fmla="*/ 1566371 h 1574572"/>
                  <a:gd name="connsiteX5-149" fmla="*/ 0 w 2029722"/>
                  <a:gd name="connsiteY5-150" fmla="*/ 1574572 h 1574572"/>
                  <a:gd name="connsiteX0-151" fmla="*/ 0 w 2029722"/>
                  <a:gd name="connsiteY0-152" fmla="*/ 1574572 h 1574572"/>
                  <a:gd name="connsiteX1-153" fmla="*/ 947203 w 2029722"/>
                  <a:gd name="connsiteY1-154" fmla="*/ 0 h 1574572"/>
                  <a:gd name="connsiteX2-155" fmla="*/ 1931311 w 2029722"/>
                  <a:gd name="connsiteY2-156" fmla="*/ 24603 h 1574572"/>
                  <a:gd name="connsiteX3-157" fmla="*/ 2029722 w 2029722"/>
                  <a:gd name="connsiteY3-158" fmla="*/ 106612 h 1574572"/>
                  <a:gd name="connsiteX4-159" fmla="*/ 1029212 w 2029722"/>
                  <a:gd name="connsiteY4-160" fmla="*/ 1566371 h 1574572"/>
                  <a:gd name="connsiteX5-161" fmla="*/ 0 w 2029722"/>
                  <a:gd name="connsiteY5-162" fmla="*/ 1574572 h 1574572"/>
                  <a:gd name="connsiteX0-163" fmla="*/ 0 w 2026763"/>
                  <a:gd name="connsiteY0-164" fmla="*/ 1574572 h 1574572"/>
                  <a:gd name="connsiteX1-165" fmla="*/ 947203 w 2026763"/>
                  <a:gd name="connsiteY1-166" fmla="*/ 0 h 1574572"/>
                  <a:gd name="connsiteX2-167" fmla="*/ 1931311 w 2026763"/>
                  <a:gd name="connsiteY2-168" fmla="*/ 24603 h 1574572"/>
                  <a:gd name="connsiteX3-169" fmla="*/ 2026763 w 2026763"/>
                  <a:gd name="connsiteY3-170" fmla="*/ 118448 h 1574572"/>
                  <a:gd name="connsiteX4-171" fmla="*/ 1029212 w 2026763"/>
                  <a:gd name="connsiteY4-172" fmla="*/ 1566371 h 1574572"/>
                  <a:gd name="connsiteX5-173" fmla="*/ 0 w 2026763"/>
                  <a:gd name="connsiteY5-174" fmla="*/ 1574572 h 1574572"/>
                  <a:gd name="connsiteX0-175" fmla="*/ 0 w 2016965"/>
                  <a:gd name="connsiteY0-176" fmla="*/ 1568040 h 1568040"/>
                  <a:gd name="connsiteX1-177" fmla="*/ 937405 w 2016965"/>
                  <a:gd name="connsiteY1-178" fmla="*/ 0 h 1568040"/>
                  <a:gd name="connsiteX2-179" fmla="*/ 1921513 w 2016965"/>
                  <a:gd name="connsiteY2-180" fmla="*/ 24603 h 1568040"/>
                  <a:gd name="connsiteX3-181" fmla="*/ 2016965 w 2016965"/>
                  <a:gd name="connsiteY3-182" fmla="*/ 118448 h 1568040"/>
                  <a:gd name="connsiteX4-183" fmla="*/ 1019414 w 2016965"/>
                  <a:gd name="connsiteY4-184" fmla="*/ 1566371 h 1568040"/>
                  <a:gd name="connsiteX5-185" fmla="*/ 0 w 2016965"/>
                  <a:gd name="connsiteY5-186" fmla="*/ 1568040 h 1568040"/>
                  <a:gd name="connsiteX0-187" fmla="*/ 0 w 2016965"/>
                  <a:gd name="connsiteY0-188" fmla="*/ 1550198 h 1550198"/>
                  <a:gd name="connsiteX1-189" fmla="*/ 932945 w 2016965"/>
                  <a:gd name="connsiteY1-190" fmla="*/ 0 h 1550198"/>
                  <a:gd name="connsiteX2-191" fmla="*/ 1921513 w 2016965"/>
                  <a:gd name="connsiteY2-192" fmla="*/ 6761 h 1550198"/>
                  <a:gd name="connsiteX3-193" fmla="*/ 2016965 w 2016965"/>
                  <a:gd name="connsiteY3-194" fmla="*/ 100606 h 1550198"/>
                  <a:gd name="connsiteX4-195" fmla="*/ 1019414 w 2016965"/>
                  <a:gd name="connsiteY4-196" fmla="*/ 1548529 h 1550198"/>
                  <a:gd name="connsiteX5-197" fmla="*/ 0 w 2016965"/>
                  <a:gd name="connsiteY5-198" fmla="*/ 1550198 h 15501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016965" h="1550198">
                    <a:moveTo>
                      <a:pt x="0" y="1550198"/>
                    </a:moveTo>
                    <a:cubicBezTo>
                      <a:pt x="656072" y="156046"/>
                      <a:pt x="633613" y="123013"/>
                      <a:pt x="932945" y="0"/>
                    </a:cubicBezTo>
                    <a:lnTo>
                      <a:pt x="1921513" y="6761"/>
                    </a:lnTo>
                    <a:cubicBezTo>
                      <a:pt x="1975726" y="34055"/>
                      <a:pt x="1988721" y="50814"/>
                      <a:pt x="2016965" y="100606"/>
                    </a:cubicBezTo>
                    <a:cubicBezTo>
                      <a:pt x="1738135" y="-198728"/>
                      <a:pt x="1269541" y="1097480"/>
                      <a:pt x="1019414" y="1548529"/>
                    </a:cubicBezTo>
                    <a:lnTo>
                      <a:pt x="0" y="15501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6CDCF"/>
                  </a:gs>
                  <a:gs pos="100000">
                    <a:srgbClr val="DEF4F0"/>
                  </a:gs>
                </a:gsLst>
                <a:lin ang="8100000" scaled="1"/>
                <a:tileRect/>
              </a:gradFill>
              <a:ln w="50800">
                <a:noFill/>
              </a:ln>
              <a:effectLst>
                <a:outerShdw blurRad="1143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ïṥḻîḓè"/>
              <p:cNvSpPr/>
              <p:nvPr/>
            </p:nvSpPr>
            <p:spPr>
              <a:xfrm flipH="1" flipV="1">
                <a:off x="5723005" y="4046839"/>
                <a:ext cx="400043" cy="231755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-1" fmla="*/ 367678 w 370875"/>
                  <a:gd name="connsiteY0-2" fmla="*/ 232793 h 232793"/>
                  <a:gd name="connsiteX1-3" fmla="*/ 370875 w 370875"/>
                  <a:gd name="connsiteY1-4" fmla="*/ 92116 h 232793"/>
                  <a:gd name="connsiteX2-5" fmla="*/ 0 w 370875"/>
                  <a:gd name="connsiteY2-6" fmla="*/ 226398 h 232793"/>
                  <a:gd name="connsiteX3-7" fmla="*/ 367678 w 370875"/>
                  <a:gd name="connsiteY3-8" fmla="*/ 232793 h 232793"/>
                  <a:gd name="connsiteX0-9" fmla="*/ 367678 w 370875"/>
                  <a:gd name="connsiteY0-10" fmla="*/ 233290 h 233290"/>
                  <a:gd name="connsiteX1-11" fmla="*/ 370875 w 370875"/>
                  <a:gd name="connsiteY1-12" fmla="*/ 92613 h 233290"/>
                  <a:gd name="connsiteX2-13" fmla="*/ 0 w 370875"/>
                  <a:gd name="connsiteY2-14" fmla="*/ 226895 h 233290"/>
                  <a:gd name="connsiteX3-15" fmla="*/ 367678 w 370875"/>
                  <a:gd name="connsiteY3-16" fmla="*/ 233290 h 233290"/>
                  <a:gd name="connsiteX0-17" fmla="*/ 367678 w 370875"/>
                  <a:gd name="connsiteY0-18" fmla="*/ 229170 h 229170"/>
                  <a:gd name="connsiteX1-19" fmla="*/ 370875 w 370875"/>
                  <a:gd name="connsiteY1-20" fmla="*/ 88493 h 229170"/>
                  <a:gd name="connsiteX2-21" fmla="*/ 0 w 370875"/>
                  <a:gd name="connsiteY2-22" fmla="*/ 222775 h 229170"/>
                  <a:gd name="connsiteX3-23" fmla="*/ 367678 w 370875"/>
                  <a:gd name="connsiteY3-24" fmla="*/ 229170 h 229170"/>
                  <a:gd name="connsiteX0-25" fmla="*/ 386861 w 390058"/>
                  <a:gd name="connsiteY0-26" fmla="*/ 227542 h 230739"/>
                  <a:gd name="connsiteX1-27" fmla="*/ 390058 w 390058"/>
                  <a:gd name="connsiteY1-28" fmla="*/ 86865 h 230739"/>
                  <a:gd name="connsiteX2-29" fmla="*/ 0 w 390058"/>
                  <a:gd name="connsiteY2-30" fmla="*/ 230739 h 230739"/>
                  <a:gd name="connsiteX3-31" fmla="*/ 386861 w 390058"/>
                  <a:gd name="connsiteY3-32" fmla="*/ 227542 h 230739"/>
                  <a:gd name="connsiteX0-33" fmla="*/ 386861 w 390058"/>
                  <a:gd name="connsiteY0-34" fmla="*/ 231640 h 234837"/>
                  <a:gd name="connsiteX1-35" fmla="*/ 390058 w 390058"/>
                  <a:gd name="connsiteY1-36" fmla="*/ 90963 h 234837"/>
                  <a:gd name="connsiteX2-37" fmla="*/ 0 w 390058"/>
                  <a:gd name="connsiteY2-38" fmla="*/ 234837 h 234837"/>
                  <a:gd name="connsiteX3-39" fmla="*/ 386861 w 390058"/>
                  <a:gd name="connsiteY3-40" fmla="*/ 231640 h 234837"/>
                  <a:gd name="connsiteX0-41" fmla="*/ 386861 w 397219"/>
                  <a:gd name="connsiteY0-42" fmla="*/ 231640 h 234837"/>
                  <a:gd name="connsiteX1-43" fmla="*/ 390058 w 397219"/>
                  <a:gd name="connsiteY1-44" fmla="*/ 90963 h 234837"/>
                  <a:gd name="connsiteX2-45" fmla="*/ 0 w 397219"/>
                  <a:gd name="connsiteY2-46" fmla="*/ 234837 h 234837"/>
                  <a:gd name="connsiteX3-47" fmla="*/ 386861 w 397219"/>
                  <a:gd name="connsiteY3-48" fmla="*/ 231640 h 234837"/>
                  <a:gd name="connsiteX0-49" fmla="*/ 386861 w 401264"/>
                  <a:gd name="connsiteY0-50" fmla="*/ 231640 h 234837"/>
                  <a:gd name="connsiteX1-51" fmla="*/ 390058 w 401264"/>
                  <a:gd name="connsiteY1-52" fmla="*/ 90963 h 234837"/>
                  <a:gd name="connsiteX2-53" fmla="*/ 0 w 401264"/>
                  <a:gd name="connsiteY2-54" fmla="*/ 234837 h 234837"/>
                  <a:gd name="connsiteX3-55" fmla="*/ 386861 w 401264"/>
                  <a:gd name="connsiteY3-56" fmla="*/ 231640 h 234837"/>
                  <a:gd name="connsiteX0-57" fmla="*/ 386861 w 406990"/>
                  <a:gd name="connsiteY0-58" fmla="*/ 231640 h 234837"/>
                  <a:gd name="connsiteX1-59" fmla="*/ 390058 w 406990"/>
                  <a:gd name="connsiteY1-60" fmla="*/ 90963 h 234837"/>
                  <a:gd name="connsiteX2-61" fmla="*/ 0 w 406990"/>
                  <a:gd name="connsiteY2-62" fmla="*/ 234837 h 234837"/>
                  <a:gd name="connsiteX3-63" fmla="*/ 386861 w 406990"/>
                  <a:gd name="connsiteY3-64" fmla="*/ 231640 h 234837"/>
                  <a:gd name="connsiteX0-65" fmla="*/ 386861 w 400092"/>
                  <a:gd name="connsiteY0-66" fmla="*/ 231640 h 234837"/>
                  <a:gd name="connsiteX1-67" fmla="*/ 390058 w 400092"/>
                  <a:gd name="connsiteY1-68" fmla="*/ 90963 h 234837"/>
                  <a:gd name="connsiteX2-69" fmla="*/ 0 w 400092"/>
                  <a:gd name="connsiteY2-70" fmla="*/ 234837 h 234837"/>
                  <a:gd name="connsiteX3-71" fmla="*/ 386861 w 400092"/>
                  <a:gd name="connsiteY3-72" fmla="*/ 231640 h 234837"/>
                  <a:gd name="connsiteX0-73" fmla="*/ 386861 w 400092"/>
                  <a:gd name="connsiteY0-74" fmla="*/ 231640 h 234837"/>
                  <a:gd name="connsiteX1-75" fmla="*/ 390058 w 400092"/>
                  <a:gd name="connsiteY1-76" fmla="*/ 90963 h 234837"/>
                  <a:gd name="connsiteX2-77" fmla="*/ 0 w 400092"/>
                  <a:gd name="connsiteY2-78" fmla="*/ 234837 h 234837"/>
                  <a:gd name="connsiteX3-79" fmla="*/ 386861 w 400092"/>
                  <a:gd name="connsiteY3-80" fmla="*/ 231640 h 234837"/>
                  <a:gd name="connsiteX0-81" fmla="*/ 386861 w 400092"/>
                  <a:gd name="connsiteY0-82" fmla="*/ 228587 h 231784"/>
                  <a:gd name="connsiteX1-83" fmla="*/ 390058 w 400092"/>
                  <a:gd name="connsiteY1-84" fmla="*/ 87910 h 231784"/>
                  <a:gd name="connsiteX2-85" fmla="*/ 0 w 400092"/>
                  <a:gd name="connsiteY2-86" fmla="*/ 231784 h 231784"/>
                  <a:gd name="connsiteX3-87" fmla="*/ 386861 w 400092"/>
                  <a:gd name="connsiteY3-88" fmla="*/ 228587 h 2317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 defTabSz="457200"/>
                <a:endParaRPr sz="1800"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7" name="ïşliḍê"/>
              <p:cNvSpPr/>
              <p:nvPr/>
            </p:nvSpPr>
            <p:spPr>
              <a:xfrm flipH="1" flipV="1">
                <a:off x="5743881" y="2780928"/>
                <a:ext cx="2023249" cy="1528591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-1" fmla="*/ 0 w 2029722"/>
                  <a:gd name="connsiteY0-2" fmla="*/ 1574572 h 1574572"/>
                  <a:gd name="connsiteX1-3" fmla="*/ 947203 w 2029722"/>
                  <a:gd name="connsiteY1-4" fmla="*/ 0 h 1574572"/>
                  <a:gd name="connsiteX2-5" fmla="*/ 1931311 w 2029722"/>
                  <a:gd name="connsiteY2-6" fmla="*/ 24603 h 1574572"/>
                  <a:gd name="connsiteX3-7" fmla="*/ 2029722 w 2029722"/>
                  <a:gd name="connsiteY3-8" fmla="*/ 106612 h 1574572"/>
                  <a:gd name="connsiteX4-9" fmla="*/ 1008710 w 2029722"/>
                  <a:gd name="connsiteY4-10" fmla="*/ 1570472 h 1574572"/>
                  <a:gd name="connsiteX5-11" fmla="*/ 0 w 2029722"/>
                  <a:gd name="connsiteY5-12" fmla="*/ 1574572 h 1574572"/>
                  <a:gd name="connsiteX0-13" fmla="*/ 0 w 2029722"/>
                  <a:gd name="connsiteY0-14" fmla="*/ 1574572 h 1574572"/>
                  <a:gd name="connsiteX1-15" fmla="*/ 947203 w 2029722"/>
                  <a:gd name="connsiteY1-16" fmla="*/ 0 h 1574572"/>
                  <a:gd name="connsiteX2-17" fmla="*/ 1931311 w 2029722"/>
                  <a:gd name="connsiteY2-18" fmla="*/ 24603 h 1574572"/>
                  <a:gd name="connsiteX3-19" fmla="*/ 2029722 w 2029722"/>
                  <a:gd name="connsiteY3-20" fmla="*/ 106612 h 1574572"/>
                  <a:gd name="connsiteX4-21" fmla="*/ 1008710 w 2029722"/>
                  <a:gd name="connsiteY4-22" fmla="*/ 1570472 h 1574572"/>
                  <a:gd name="connsiteX5-23" fmla="*/ 0 w 2029722"/>
                  <a:gd name="connsiteY5-24" fmla="*/ 1574572 h 1574572"/>
                  <a:gd name="connsiteX0-25" fmla="*/ 0 w 2029722"/>
                  <a:gd name="connsiteY0-26" fmla="*/ 1574572 h 1574572"/>
                  <a:gd name="connsiteX1-27" fmla="*/ 947203 w 2029722"/>
                  <a:gd name="connsiteY1-28" fmla="*/ 0 h 1574572"/>
                  <a:gd name="connsiteX2-29" fmla="*/ 1931311 w 2029722"/>
                  <a:gd name="connsiteY2-30" fmla="*/ 24603 h 1574572"/>
                  <a:gd name="connsiteX3-31" fmla="*/ 2029722 w 2029722"/>
                  <a:gd name="connsiteY3-32" fmla="*/ 106612 h 1574572"/>
                  <a:gd name="connsiteX4-33" fmla="*/ 1008710 w 2029722"/>
                  <a:gd name="connsiteY4-34" fmla="*/ 1570472 h 1574572"/>
                  <a:gd name="connsiteX5-35" fmla="*/ 0 w 2029722"/>
                  <a:gd name="connsiteY5-36" fmla="*/ 1574572 h 1574572"/>
                  <a:gd name="connsiteX0-37" fmla="*/ 0 w 2029722"/>
                  <a:gd name="connsiteY0-38" fmla="*/ 1574572 h 1574572"/>
                  <a:gd name="connsiteX1-39" fmla="*/ 947203 w 2029722"/>
                  <a:gd name="connsiteY1-40" fmla="*/ 0 h 1574572"/>
                  <a:gd name="connsiteX2-41" fmla="*/ 1931311 w 2029722"/>
                  <a:gd name="connsiteY2-42" fmla="*/ 24603 h 1574572"/>
                  <a:gd name="connsiteX3-43" fmla="*/ 2029722 w 2029722"/>
                  <a:gd name="connsiteY3-44" fmla="*/ 106612 h 1574572"/>
                  <a:gd name="connsiteX4-45" fmla="*/ 1008710 w 2029722"/>
                  <a:gd name="connsiteY4-46" fmla="*/ 1570472 h 1574572"/>
                  <a:gd name="connsiteX5-47" fmla="*/ 0 w 2029722"/>
                  <a:gd name="connsiteY5-48" fmla="*/ 1574572 h 1574572"/>
                  <a:gd name="connsiteX0-49" fmla="*/ 0 w 2029722"/>
                  <a:gd name="connsiteY0-50" fmla="*/ 1574572 h 1574572"/>
                  <a:gd name="connsiteX1-51" fmla="*/ 947203 w 2029722"/>
                  <a:gd name="connsiteY1-52" fmla="*/ 0 h 1574572"/>
                  <a:gd name="connsiteX2-53" fmla="*/ 1931311 w 2029722"/>
                  <a:gd name="connsiteY2-54" fmla="*/ 24603 h 1574572"/>
                  <a:gd name="connsiteX3-55" fmla="*/ 2029722 w 2029722"/>
                  <a:gd name="connsiteY3-56" fmla="*/ 106612 h 1574572"/>
                  <a:gd name="connsiteX4-57" fmla="*/ 1008710 w 2029722"/>
                  <a:gd name="connsiteY4-58" fmla="*/ 1570472 h 1574572"/>
                  <a:gd name="connsiteX5-59" fmla="*/ 0 w 2029722"/>
                  <a:gd name="connsiteY5-60" fmla="*/ 1574572 h 1574572"/>
                  <a:gd name="connsiteX0-61" fmla="*/ 0 w 2029722"/>
                  <a:gd name="connsiteY0-62" fmla="*/ 1574572 h 1574572"/>
                  <a:gd name="connsiteX1-63" fmla="*/ 947203 w 2029722"/>
                  <a:gd name="connsiteY1-64" fmla="*/ 0 h 1574572"/>
                  <a:gd name="connsiteX2-65" fmla="*/ 1931311 w 2029722"/>
                  <a:gd name="connsiteY2-66" fmla="*/ 24603 h 1574572"/>
                  <a:gd name="connsiteX3-67" fmla="*/ 2009219 w 2029722"/>
                  <a:gd name="connsiteY3-68" fmla="*/ 57406 h 1574572"/>
                  <a:gd name="connsiteX4-69" fmla="*/ 2029722 w 2029722"/>
                  <a:gd name="connsiteY4-70" fmla="*/ 106612 h 1574572"/>
                  <a:gd name="connsiteX5-71" fmla="*/ 1008710 w 2029722"/>
                  <a:gd name="connsiteY5-72" fmla="*/ 1570472 h 1574572"/>
                  <a:gd name="connsiteX6" fmla="*/ 0 w 2029722"/>
                  <a:gd name="connsiteY6" fmla="*/ 1574572 h 1574572"/>
                  <a:gd name="connsiteX0-73" fmla="*/ 0 w 2029722"/>
                  <a:gd name="connsiteY0-74" fmla="*/ 1574572 h 1574572"/>
                  <a:gd name="connsiteX1-75" fmla="*/ 947203 w 2029722"/>
                  <a:gd name="connsiteY1-76" fmla="*/ 0 h 1574572"/>
                  <a:gd name="connsiteX2-77" fmla="*/ 1931311 w 2029722"/>
                  <a:gd name="connsiteY2-78" fmla="*/ 24603 h 1574572"/>
                  <a:gd name="connsiteX3-79" fmla="*/ 2009219 w 2029722"/>
                  <a:gd name="connsiteY3-80" fmla="*/ 57406 h 1574572"/>
                  <a:gd name="connsiteX4-81" fmla="*/ 2029722 w 2029722"/>
                  <a:gd name="connsiteY4-82" fmla="*/ 106612 h 1574572"/>
                  <a:gd name="connsiteX5-83" fmla="*/ 1008710 w 2029722"/>
                  <a:gd name="connsiteY5-84" fmla="*/ 1570472 h 1574572"/>
                  <a:gd name="connsiteX6-85" fmla="*/ 0 w 2029722"/>
                  <a:gd name="connsiteY6-86" fmla="*/ 1574572 h 1574572"/>
                  <a:gd name="connsiteX0-87" fmla="*/ 0 w 2029722"/>
                  <a:gd name="connsiteY0-88" fmla="*/ 1574572 h 1574572"/>
                  <a:gd name="connsiteX1-89" fmla="*/ 947203 w 2029722"/>
                  <a:gd name="connsiteY1-90" fmla="*/ 0 h 1574572"/>
                  <a:gd name="connsiteX2-91" fmla="*/ 1931311 w 2029722"/>
                  <a:gd name="connsiteY2-92" fmla="*/ 24603 h 1574572"/>
                  <a:gd name="connsiteX3-93" fmla="*/ 2009219 w 2029722"/>
                  <a:gd name="connsiteY3-94" fmla="*/ 57406 h 1574572"/>
                  <a:gd name="connsiteX4-95" fmla="*/ 2029722 w 2029722"/>
                  <a:gd name="connsiteY4-96" fmla="*/ 106612 h 1574572"/>
                  <a:gd name="connsiteX5-97" fmla="*/ 1029212 w 2029722"/>
                  <a:gd name="connsiteY5-98" fmla="*/ 1566371 h 1574572"/>
                  <a:gd name="connsiteX6-99" fmla="*/ 0 w 2029722"/>
                  <a:gd name="connsiteY6-100" fmla="*/ 1574572 h 1574572"/>
                  <a:gd name="connsiteX0-101" fmla="*/ 0 w 2029722"/>
                  <a:gd name="connsiteY0-102" fmla="*/ 1574572 h 1574572"/>
                  <a:gd name="connsiteX1-103" fmla="*/ 947203 w 2029722"/>
                  <a:gd name="connsiteY1-104" fmla="*/ 0 h 1574572"/>
                  <a:gd name="connsiteX2-105" fmla="*/ 1931311 w 2029722"/>
                  <a:gd name="connsiteY2-106" fmla="*/ 24603 h 1574572"/>
                  <a:gd name="connsiteX3-107" fmla="*/ 2009219 w 2029722"/>
                  <a:gd name="connsiteY3-108" fmla="*/ 57406 h 1574572"/>
                  <a:gd name="connsiteX4-109" fmla="*/ 2029722 w 2029722"/>
                  <a:gd name="connsiteY4-110" fmla="*/ 106612 h 1574572"/>
                  <a:gd name="connsiteX5-111" fmla="*/ 1029212 w 2029722"/>
                  <a:gd name="connsiteY5-112" fmla="*/ 1566371 h 1574572"/>
                  <a:gd name="connsiteX6-113" fmla="*/ 0 w 2029722"/>
                  <a:gd name="connsiteY6-114" fmla="*/ 1574572 h 1574572"/>
                  <a:gd name="connsiteX0-115" fmla="*/ 0 w 2112234"/>
                  <a:gd name="connsiteY0-116" fmla="*/ 1602749 h 1602749"/>
                  <a:gd name="connsiteX1-117" fmla="*/ 947203 w 2112234"/>
                  <a:gd name="connsiteY1-118" fmla="*/ 28177 h 1602749"/>
                  <a:gd name="connsiteX2-119" fmla="*/ 1931311 w 2112234"/>
                  <a:gd name="connsiteY2-120" fmla="*/ 52780 h 1602749"/>
                  <a:gd name="connsiteX3-121" fmla="*/ 2029722 w 2112234"/>
                  <a:gd name="connsiteY3-122" fmla="*/ 134789 h 1602749"/>
                  <a:gd name="connsiteX4-123" fmla="*/ 1029212 w 2112234"/>
                  <a:gd name="connsiteY4-124" fmla="*/ 1594548 h 1602749"/>
                  <a:gd name="connsiteX5-125" fmla="*/ 0 w 2112234"/>
                  <a:gd name="connsiteY5-126" fmla="*/ 1602749 h 1602749"/>
                  <a:gd name="connsiteX0-127" fmla="*/ 0 w 2094991"/>
                  <a:gd name="connsiteY0-128" fmla="*/ 1602749 h 1602749"/>
                  <a:gd name="connsiteX1-129" fmla="*/ 947203 w 2094991"/>
                  <a:gd name="connsiteY1-130" fmla="*/ 28177 h 1602749"/>
                  <a:gd name="connsiteX2-131" fmla="*/ 1931311 w 2094991"/>
                  <a:gd name="connsiteY2-132" fmla="*/ 52780 h 1602749"/>
                  <a:gd name="connsiteX3-133" fmla="*/ 2029722 w 2094991"/>
                  <a:gd name="connsiteY3-134" fmla="*/ 134789 h 1602749"/>
                  <a:gd name="connsiteX4-135" fmla="*/ 1029212 w 2094991"/>
                  <a:gd name="connsiteY4-136" fmla="*/ 1594548 h 1602749"/>
                  <a:gd name="connsiteX5-137" fmla="*/ 0 w 2094991"/>
                  <a:gd name="connsiteY5-138" fmla="*/ 1602749 h 1602749"/>
                  <a:gd name="connsiteX0-139" fmla="*/ 0 w 2029722"/>
                  <a:gd name="connsiteY0-140" fmla="*/ 1574572 h 1574572"/>
                  <a:gd name="connsiteX1-141" fmla="*/ 947203 w 2029722"/>
                  <a:gd name="connsiteY1-142" fmla="*/ 0 h 1574572"/>
                  <a:gd name="connsiteX2-143" fmla="*/ 1931311 w 2029722"/>
                  <a:gd name="connsiteY2-144" fmla="*/ 24603 h 1574572"/>
                  <a:gd name="connsiteX3-145" fmla="*/ 2029722 w 2029722"/>
                  <a:gd name="connsiteY3-146" fmla="*/ 106612 h 1574572"/>
                  <a:gd name="connsiteX4-147" fmla="*/ 1029212 w 2029722"/>
                  <a:gd name="connsiteY4-148" fmla="*/ 1566371 h 1574572"/>
                  <a:gd name="connsiteX5-149" fmla="*/ 0 w 2029722"/>
                  <a:gd name="connsiteY5-150" fmla="*/ 1574572 h 1574572"/>
                  <a:gd name="connsiteX0-151" fmla="*/ 0 w 2029722"/>
                  <a:gd name="connsiteY0-152" fmla="*/ 1574572 h 1574572"/>
                  <a:gd name="connsiteX1-153" fmla="*/ 947203 w 2029722"/>
                  <a:gd name="connsiteY1-154" fmla="*/ 0 h 1574572"/>
                  <a:gd name="connsiteX2-155" fmla="*/ 1931311 w 2029722"/>
                  <a:gd name="connsiteY2-156" fmla="*/ 24603 h 1574572"/>
                  <a:gd name="connsiteX3-157" fmla="*/ 2029722 w 2029722"/>
                  <a:gd name="connsiteY3-158" fmla="*/ 106612 h 1574572"/>
                  <a:gd name="connsiteX4-159" fmla="*/ 1029212 w 2029722"/>
                  <a:gd name="connsiteY4-160" fmla="*/ 1566371 h 1574572"/>
                  <a:gd name="connsiteX5-161" fmla="*/ 0 w 2029722"/>
                  <a:gd name="connsiteY5-162" fmla="*/ 1574572 h 1574572"/>
                  <a:gd name="connsiteX0-163" fmla="*/ 0 w 2026763"/>
                  <a:gd name="connsiteY0-164" fmla="*/ 1574572 h 1574572"/>
                  <a:gd name="connsiteX1-165" fmla="*/ 947203 w 2026763"/>
                  <a:gd name="connsiteY1-166" fmla="*/ 0 h 1574572"/>
                  <a:gd name="connsiteX2-167" fmla="*/ 1931311 w 2026763"/>
                  <a:gd name="connsiteY2-168" fmla="*/ 24603 h 1574572"/>
                  <a:gd name="connsiteX3-169" fmla="*/ 2026763 w 2026763"/>
                  <a:gd name="connsiteY3-170" fmla="*/ 118448 h 1574572"/>
                  <a:gd name="connsiteX4-171" fmla="*/ 1029212 w 2026763"/>
                  <a:gd name="connsiteY4-172" fmla="*/ 1566371 h 1574572"/>
                  <a:gd name="connsiteX5-173" fmla="*/ 0 w 2026763"/>
                  <a:gd name="connsiteY5-174" fmla="*/ 1574572 h 1574572"/>
                  <a:gd name="connsiteX0-175" fmla="*/ 0 w 1994106"/>
                  <a:gd name="connsiteY0-176" fmla="*/ 1564775 h 1566371"/>
                  <a:gd name="connsiteX1-177" fmla="*/ 914546 w 1994106"/>
                  <a:gd name="connsiteY1-178" fmla="*/ 0 h 1566371"/>
                  <a:gd name="connsiteX2-179" fmla="*/ 1898654 w 1994106"/>
                  <a:gd name="connsiteY2-180" fmla="*/ 24603 h 1566371"/>
                  <a:gd name="connsiteX3-181" fmla="*/ 1994106 w 1994106"/>
                  <a:gd name="connsiteY3-182" fmla="*/ 118448 h 1566371"/>
                  <a:gd name="connsiteX4-183" fmla="*/ 996555 w 1994106"/>
                  <a:gd name="connsiteY4-184" fmla="*/ 1566371 h 1566371"/>
                  <a:gd name="connsiteX5-185" fmla="*/ 0 w 1994106"/>
                  <a:gd name="connsiteY5-186" fmla="*/ 1564775 h 1566371"/>
                  <a:gd name="connsiteX0-187" fmla="*/ 0 w 2010434"/>
                  <a:gd name="connsiteY0-188" fmla="*/ 1564775 h 1566371"/>
                  <a:gd name="connsiteX1-189" fmla="*/ 930874 w 2010434"/>
                  <a:gd name="connsiteY1-190" fmla="*/ 0 h 1566371"/>
                  <a:gd name="connsiteX2-191" fmla="*/ 1914982 w 2010434"/>
                  <a:gd name="connsiteY2-192" fmla="*/ 24603 h 1566371"/>
                  <a:gd name="connsiteX3-193" fmla="*/ 2010434 w 2010434"/>
                  <a:gd name="connsiteY3-194" fmla="*/ 118448 h 1566371"/>
                  <a:gd name="connsiteX4-195" fmla="*/ 1012883 w 2010434"/>
                  <a:gd name="connsiteY4-196" fmla="*/ 1566371 h 1566371"/>
                  <a:gd name="connsiteX5-197" fmla="*/ 0 w 2010434"/>
                  <a:gd name="connsiteY5-198" fmla="*/ 1564775 h 1566371"/>
                  <a:gd name="connsiteX0-199" fmla="*/ 0 w 2023497"/>
                  <a:gd name="connsiteY0-200" fmla="*/ 1519055 h 1566371"/>
                  <a:gd name="connsiteX1-201" fmla="*/ 943937 w 2023497"/>
                  <a:gd name="connsiteY1-202" fmla="*/ 0 h 1566371"/>
                  <a:gd name="connsiteX2-203" fmla="*/ 1928045 w 2023497"/>
                  <a:gd name="connsiteY2-204" fmla="*/ 24603 h 1566371"/>
                  <a:gd name="connsiteX3-205" fmla="*/ 2023497 w 2023497"/>
                  <a:gd name="connsiteY3-206" fmla="*/ 118448 h 1566371"/>
                  <a:gd name="connsiteX4-207" fmla="*/ 1025946 w 2023497"/>
                  <a:gd name="connsiteY4-208" fmla="*/ 1566371 h 1566371"/>
                  <a:gd name="connsiteX5-209" fmla="*/ 0 w 2023497"/>
                  <a:gd name="connsiteY5-210" fmla="*/ 1519055 h 1566371"/>
                  <a:gd name="connsiteX0-211" fmla="*/ 0 w 2023497"/>
                  <a:gd name="connsiteY0-212" fmla="*/ 1519055 h 1519055"/>
                  <a:gd name="connsiteX1-213" fmla="*/ 943937 w 2023497"/>
                  <a:gd name="connsiteY1-214" fmla="*/ 0 h 1519055"/>
                  <a:gd name="connsiteX2-215" fmla="*/ 1928045 w 2023497"/>
                  <a:gd name="connsiteY2-216" fmla="*/ 24603 h 1519055"/>
                  <a:gd name="connsiteX3-217" fmla="*/ 2023497 w 2023497"/>
                  <a:gd name="connsiteY3-218" fmla="*/ 118448 h 1519055"/>
                  <a:gd name="connsiteX4-219" fmla="*/ 1019415 w 2023497"/>
                  <a:gd name="connsiteY4-220" fmla="*/ 1491259 h 1519055"/>
                  <a:gd name="connsiteX5-221" fmla="*/ 0 w 2023497"/>
                  <a:gd name="connsiteY5-222" fmla="*/ 1519055 h 1519055"/>
                  <a:gd name="connsiteX0-223" fmla="*/ 0 w 2023497"/>
                  <a:gd name="connsiteY0-224" fmla="*/ 1519055 h 1519055"/>
                  <a:gd name="connsiteX1-225" fmla="*/ 943937 w 2023497"/>
                  <a:gd name="connsiteY1-226" fmla="*/ 0 h 1519055"/>
                  <a:gd name="connsiteX2-227" fmla="*/ 1928045 w 2023497"/>
                  <a:gd name="connsiteY2-228" fmla="*/ 24603 h 1519055"/>
                  <a:gd name="connsiteX3-229" fmla="*/ 2023497 w 2023497"/>
                  <a:gd name="connsiteY3-230" fmla="*/ 118448 h 1519055"/>
                  <a:gd name="connsiteX4-231" fmla="*/ 1019415 w 2023497"/>
                  <a:gd name="connsiteY4-232" fmla="*/ 1504322 h 1519055"/>
                  <a:gd name="connsiteX5-233" fmla="*/ 0 w 2023497"/>
                  <a:gd name="connsiteY5-234" fmla="*/ 1519055 h 1519055"/>
                  <a:gd name="connsiteX0-235" fmla="*/ 0 w 2023497"/>
                  <a:gd name="connsiteY0-236" fmla="*/ 1519055 h 1519055"/>
                  <a:gd name="connsiteX1-237" fmla="*/ 943937 w 2023497"/>
                  <a:gd name="connsiteY1-238" fmla="*/ 0 h 1519055"/>
                  <a:gd name="connsiteX2-239" fmla="*/ 1928045 w 2023497"/>
                  <a:gd name="connsiteY2-240" fmla="*/ 24603 h 1519055"/>
                  <a:gd name="connsiteX3-241" fmla="*/ 2023497 w 2023497"/>
                  <a:gd name="connsiteY3-242" fmla="*/ 118448 h 1519055"/>
                  <a:gd name="connsiteX4-243" fmla="*/ 1029212 w 2023497"/>
                  <a:gd name="connsiteY4-244" fmla="*/ 1507588 h 1519055"/>
                  <a:gd name="connsiteX5-245" fmla="*/ 0 w 2023497"/>
                  <a:gd name="connsiteY5-246" fmla="*/ 1519055 h 1519055"/>
                  <a:gd name="connsiteX0-247" fmla="*/ 0 w 2023497"/>
                  <a:gd name="connsiteY0-248" fmla="*/ 1519055 h 1548476"/>
                  <a:gd name="connsiteX1-249" fmla="*/ 943937 w 2023497"/>
                  <a:gd name="connsiteY1-250" fmla="*/ 0 h 1548476"/>
                  <a:gd name="connsiteX2-251" fmla="*/ 1928045 w 2023497"/>
                  <a:gd name="connsiteY2-252" fmla="*/ 24603 h 1548476"/>
                  <a:gd name="connsiteX3-253" fmla="*/ 2023497 w 2023497"/>
                  <a:gd name="connsiteY3-254" fmla="*/ 118448 h 1548476"/>
                  <a:gd name="connsiteX4-255" fmla="*/ 1025495 w 2023497"/>
                  <a:gd name="connsiteY4-256" fmla="*/ 1548476 h 1548476"/>
                  <a:gd name="connsiteX5-257" fmla="*/ 0 w 2023497"/>
                  <a:gd name="connsiteY5-258" fmla="*/ 1519055 h 1548476"/>
                  <a:gd name="connsiteX0-259" fmla="*/ 0 w 2023497"/>
                  <a:gd name="connsiteY0-260" fmla="*/ 1537640 h 1548476"/>
                  <a:gd name="connsiteX1-261" fmla="*/ 943937 w 2023497"/>
                  <a:gd name="connsiteY1-262" fmla="*/ 0 h 1548476"/>
                  <a:gd name="connsiteX2-263" fmla="*/ 1928045 w 2023497"/>
                  <a:gd name="connsiteY2-264" fmla="*/ 24603 h 1548476"/>
                  <a:gd name="connsiteX3-265" fmla="*/ 2023497 w 2023497"/>
                  <a:gd name="connsiteY3-266" fmla="*/ 118448 h 1548476"/>
                  <a:gd name="connsiteX4-267" fmla="*/ 1025495 w 2023497"/>
                  <a:gd name="connsiteY4-268" fmla="*/ 1548476 h 1548476"/>
                  <a:gd name="connsiteX5-269" fmla="*/ 0 w 2023497"/>
                  <a:gd name="connsiteY5-270" fmla="*/ 1537640 h 1548476"/>
                  <a:gd name="connsiteX0-271" fmla="*/ 0 w 2023497"/>
                  <a:gd name="connsiteY0-272" fmla="*/ 1545841 h 1548476"/>
                  <a:gd name="connsiteX1-273" fmla="*/ 943937 w 2023497"/>
                  <a:gd name="connsiteY1-274" fmla="*/ 0 h 1548476"/>
                  <a:gd name="connsiteX2-275" fmla="*/ 1928045 w 2023497"/>
                  <a:gd name="connsiteY2-276" fmla="*/ 24603 h 1548476"/>
                  <a:gd name="connsiteX3-277" fmla="*/ 2023497 w 2023497"/>
                  <a:gd name="connsiteY3-278" fmla="*/ 118448 h 1548476"/>
                  <a:gd name="connsiteX4-279" fmla="*/ 1025495 w 2023497"/>
                  <a:gd name="connsiteY4-280" fmla="*/ 1548476 h 1548476"/>
                  <a:gd name="connsiteX5-281" fmla="*/ 0 w 2023497"/>
                  <a:gd name="connsiteY5-282" fmla="*/ 1545841 h 1548476"/>
                  <a:gd name="connsiteX0-283" fmla="*/ 0 w 2023497"/>
                  <a:gd name="connsiteY0-284" fmla="*/ 1545841 h 1560778"/>
                  <a:gd name="connsiteX1-285" fmla="*/ 943937 w 2023497"/>
                  <a:gd name="connsiteY1-286" fmla="*/ 0 h 1560778"/>
                  <a:gd name="connsiteX2-287" fmla="*/ 1928045 w 2023497"/>
                  <a:gd name="connsiteY2-288" fmla="*/ 24603 h 1560778"/>
                  <a:gd name="connsiteX3-289" fmla="*/ 2023497 w 2023497"/>
                  <a:gd name="connsiteY3-290" fmla="*/ 118448 h 1560778"/>
                  <a:gd name="connsiteX4-291" fmla="*/ 1013194 w 2023497"/>
                  <a:gd name="connsiteY4-292" fmla="*/ 1560778 h 1560778"/>
                  <a:gd name="connsiteX5-293" fmla="*/ 0 w 2023497"/>
                  <a:gd name="connsiteY5-294" fmla="*/ 1545841 h 1560778"/>
                  <a:gd name="connsiteX0-295" fmla="*/ 0 w 2023497"/>
                  <a:gd name="connsiteY0-296" fmla="*/ 1545841 h 1545841"/>
                  <a:gd name="connsiteX1-297" fmla="*/ 943937 w 2023497"/>
                  <a:gd name="connsiteY1-298" fmla="*/ 0 h 1545841"/>
                  <a:gd name="connsiteX2-299" fmla="*/ 1928045 w 2023497"/>
                  <a:gd name="connsiteY2-300" fmla="*/ 24603 h 1545841"/>
                  <a:gd name="connsiteX3-301" fmla="*/ 2023497 w 2023497"/>
                  <a:gd name="connsiteY3-302" fmla="*/ 118448 h 1545841"/>
                  <a:gd name="connsiteX4-303" fmla="*/ 1013194 w 2023497"/>
                  <a:gd name="connsiteY4-304" fmla="*/ 1544377 h 1545841"/>
                  <a:gd name="connsiteX5-305" fmla="*/ 0 w 2023497"/>
                  <a:gd name="connsiteY5-306" fmla="*/ 1545841 h 1545841"/>
                  <a:gd name="connsiteX0-307" fmla="*/ 0 w 2023497"/>
                  <a:gd name="connsiteY0-308" fmla="*/ 1545841 h 1552578"/>
                  <a:gd name="connsiteX1-309" fmla="*/ 943937 w 2023497"/>
                  <a:gd name="connsiteY1-310" fmla="*/ 0 h 1552578"/>
                  <a:gd name="connsiteX2-311" fmla="*/ 1928045 w 2023497"/>
                  <a:gd name="connsiteY2-312" fmla="*/ 24603 h 1552578"/>
                  <a:gd name="connsiteX3-313" fmla="*/ 2023497 w 2023497"/>
                  <a:gd name="connsiteY3-314" fmla="*/ 118448 h 1552578"/>
                  <a:gd name="connsiteX4-315" fmla="*/ 1009093 w 2023497"/>
                  <a:gd name="connsiteY4-316" fmla="*/ 1552578 h 1552578"/>
                  <a:gd name="connsiteX5-317" fmla="*/ 0 w 2023497"/>
                  <a:gd name="connsiteY5-318" fmla="*/ 1545841 h 1552578"/>
                  <a:gd name="connsiteX0-319" fmla="*/ 0 w 2023497"/>
                  <a:gd name="connsiteY0-320" fmla="*/ 1522046 h 1528783"/>
                  <a:gd name="connsiteX1-321" fmla="*/ 930340 w 2023497"/>
                  <a:gd name="connsiteY1-322" fmla="*/ 0 h 1528783"/>
                  <a:gd name="connsiteX2-323" fmla="*/ 1928045 w 2023497"/>
                  <a:gd name="connsiteY2-324" fmla="*/ 808 h 1528783"/>
                  <a:gd name="connsiteX3-325" fmla="*/ 2023497 w 2023497"/>
                  <a:gd name="connsiteY3-326" fmla="*/ 94653 h 1528783"/>
                  <a:gd name="connsiteX4-327" fmla="*/ 1009093 w 2023497"/>
                  <a:gd name="connsiteY4-328" fmla="*/ 1528783 h 1528783"/>
                  <a:gd name="connsiteX5-329" fmla="*/ 0 w 2023497"/>
                  <a:gd name="connsiteY5-330" fmla="*/ 1522046 h 15287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023497" h="1528783">
                    <a:moveTo>
                      <a:pt x="0" y="1522046"/>
                    </a:moveTo>
                    <a:cubicBezTo>
                      <a:pt x="656072" y="127894"/>
                      <a:pt x="631008" y="123013"/>
                      <a:pt x="930340" y="0"/>
                    </a:cubicBezTo>
                    <a:lnTo>
                      <a:pt x="1928045" y="808"/>
                    </a:lnTo>
                    <a:cubicBezTo>
                      <a:pt x="1982258" y="28102"/>
                      <a:pt x="1995253" y="44861"/>
                      <a:pt x="2023497" y="94653"/>
                    </a:cubicBezTo>
                    <a:cubicBezTo>
                      <a:pt x="1744667" y="-204681"/>
                      <a:pt x="1259220" y="1077734"/>
                      <a:pt x="1009093" y="1528783"/>
                    </a:cubicBezTo>
                    <a:lnTo>
                      <a:pt x="0" y="152204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26998"/>
                  </a:gs>
                  <a:gs pos="100000">
                    <a:srgbClr val="09CDCD"/>
                  </a:gs>
                </a:gsLst>
                <a:lin ang="8100000" scaled="1"/>
                <a:tileRect/>
              </a:gradFill>
              <a:ln w="50800">
                <a:noFill/>
              </a:ln>
              <a:effectLst>
                <a:outerShdw blurRad="1143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îSļïḑê"/>
              <p:cNvSpPr/>
              <p:nvPr/>
            </p:nvSpPr>
            <p:spPr>
              <a:xfrm>
                <a:off x="5236287" y="3221938"/>
                <a:ext cx="301356" cy="243341"/>
              </a:xfrm>
              <a:custGeom>
                <a:avLst/>
                <a:gdLst>
                  <a:gd name="connsiteX0" fmla="*/ 499361 w 608838"/>
                  <a:gd name="connsiteY0" fmla="*/ 285654 h 491629"/>
                  <a:gd name="connsiteX1" fmla="*/ 499361 w 608838"/>
                  <a:gd name="connsiteY1" fmla="*/ 344437 h 491629"/>
                  <a:gd name="connsiteX2" fmla="*/ 558245 w 608838"/>
                  <a:gd name="connsiteY2" fmla="*/ 344437 h 491629"/>
                  <a:gd name="connsiteX3" fmla="*/ 558245 w 608838"/>
                  <a:gd name="connsiteY3" fmla="*/ 285654 h 491629"/>
                  <a:gd name="connsiteX4" fmla="*/ 50593 w 608838"/>
                  <a:gd name="connsiteY4" fmla="*/ 285654 h 491629"/>
                  <a:gd name="connsiteX5" fmla="*/ 50593 w 608838"/>
                  <a:gd name="connsiteY5" fmla="*/ 344437 h 491629"/>
                  <a:gd name="connsiteX6" fmla="*/ 109477 w 608838"/>
                  <a:gd name="connsiteY6" fmla="*/ 344437 h 491629"/>
                  <a:gd name="connsiteX7" fmla="*/ 109477 w 608838"/>
                  <a:gd name="connsiteY7" fmla="*/ 285654 h 491629"/>
                  <a:gd name="connsiteX8" fmla="*/ 324062 w 608838"/>
                  <a:gd name="connsiteY8" fmla="*/ 265425 h 491629"/>
                  <a:gd name="connsiteX9" fmla="*/ 324062 w 608838"/>
                  <a:gd name="connsiteY9" fmla="*/ 329947 h 491629"/>
                  <a:gd name="connsiteX10" fmla="*/ 388693 w 608838"/>
                  <a:gd name="connsiteY10" fmla="*/ 329947 h 491629"/>
                  <a:gd name="connsiteX11" fmla="*/ 388693 w 608838"/>
                  <a:gd name="connsiteY11" fmla="*/ 265425 h 491629"/>
                  <a:gd name="connsiteX12" fmla="*/ 220144 w 608838"/>
                  <a:gd name="connsiteY12" fmla="*/ 265425 h 491629"/>
                  <a:gd name="connsiteX13" fmla="*/ 220144 w 608838"/>
                  <a:gd name="connsiteY13" fmla="*/ 329947 h 491629"/>
                  <a:gd name="connsiteX14" fmla="*/ 284775 w 608838"/>
                  <a:gd name="connsiteY14" fmla="*/ 329947 h 491629"/>
                  <a:gd name="connsiteX15" fmla="*/ 284775 w 608838"/>
                  <a:gd name="connsiteY15" fmla="*/ 265425 h 491629"/>
                  <a:gd name="connsiteX16" fmla="*/ 499361 w 608838"/>
                  <a:gd name="connsiteY16" fmla="*/ 191225 h 491629"/>
                  <a:gd name="connsiteX17" fmla="*/ 499361 w 608838"/>
                  <a:gd name="connsiteY17" fmla="*/ 250008 h 491629"/>
                  <a:gd name="connsiteX18" fmla="*/ 558245 w 608838"/>
                  <a:gd name="connsiteY18" fmla="*/ 250008 h 491629"/>
                  <a:gd name="connsiteX19" fmla="*/ 558245 w 608838"/>
                  <a:gd name="connsiteY19" fmla="*/ 191225 h 491629"/>
                  <a:gd name="connsiteX20" fmla="*/ 50593 w 608838"/>
                  <a:gd name="connsiteY20" fmla="*/ 191225 h 491629"/>
                  <a:gd name="connsiteX21" fmla="*/ 50593 w 608838"/>
                  <a:gd name="connsiteY21" fmla="*/ 250008 h 491629"/>
                  <a:gd name="connsiteX22" fmla="*/ 109477 w 608838"/>
                  <a:gd name="connsiteY22" fmla="*/ 250008 h 491629"/>
                  <a:gd name="connsiteX23" fmla="*/ 109477 w 608838"/>
                  <a:gd name="connsiteY23" fmla="*/ 191225 h 491629"/>
                  <a:gd name="connsiteX24" fmla="*/ 324062 w 608838"/>
                  <a:gd name="connsiteY24" fmla="*/ 161682 h 491629"/>
                  <a:gd name="connsiteX25" fmla="*/ 324062 w 608838"/>
                  <a:gd name="connsiteY25" fmla="*/ 226204 h 491629"/>
                  <a:gd name="connsiteX26" fmla="*/ 388693 w 608838"/>
                  <a:gd name="connsiteY26" fmla="*/ 226204 h 491629"/>
                  <a:gd name="connsiteX27" fmla="*/ 388693 w 608838"/>
                  <a:gd name="connsiteY27" fmla="*/ 161682 h 491629"/>
                  <a:gd name="connsiteX28" fmla="*/ 220144 w 608838"/>
                  <a:gd name="connsiteY28" fmla="*/ 161682 h 491629"/>
                  <a:gd name="connsiteX29" fmla="*/ 220144 w 608838"/>
                  <a:gd name="connsiteY29" fmla="*/ 226204 h 491629"/>
                  <a:gd name="connsiteX30" fmla="*/ 284775 w 608838"/>
                  <a:gd name="connsiteY30" fmla="*/ 226204 h 491629"/>
                  <a:gd name="connsiteX31" fmla="*/ 284775 w 608838"/>
                  <a:gd name="connsiteY31" fmla="*/ 161682 h 491629"/>
                  <a:gd name="connsiteX32" fmla="*/ 499361 w 608838"/>
                  <a:gd name="connsiteY32" fmla="*/ 96797 h 491629"/>
                  <a:gd name="connsiteX33" fmla="*/ 499361 w 608838"/>
                  <a:gd name="connsiteY33" fmla="*/ 155579 h 491629"/>
                  <a:gd name="connsiteX34" fmla="*/ 558245 w 608838"/>
                  <a:gd name="connsiteY34" fmla="*/ 155579 h 491629"/>
                  <a:gd name="connsiteX35" fmla="*/ 558245 w 608838"/>
                  <a:gd name="connsiteY35" fmla="*/ 96797 h 491629"/>
                  <a:gd name="connsiteX36" fmla="*/ 50593 w 608838"/>
                  <a:gd name="connsiteY36" fmla="*/ 96797 h 491629"/>
                  <a:gd name="connsiteX37" fmla="*/ 50593 w 608838"/>
                  <a:gd name="connsiteY37" fmla="*/ 155579 h 491629"/>
                  <a:gd name="connsiteX38" fmla="*/ 109477 w 608838"/>
                  <a:gd name="connsiteY38" fmla="*/ 155579 h 491629"/>
                  <a:gd name="connsiteX39" fmla="*/ 109477 w 608838"/>
                  <a:gd name="connsiteY39" fmla="*/ 96797 h 491629"/>
                  <a:gd name="connsiteX40" fmla="*/ 324062 w 608838"/>
                  <a:gd name="connsiteY40" fmla="*/ 57938 h 491629"/>
                  <a:gd name="connsiteX41" fmla="*/ 324062 w 608838"/>
                  <a:gd name="connsiteY41" fmla="*/ 122461 h 491629"/>
                  <a:gd name="connsiteX42" fmla="*/ 388693 w 608838"/>
                  <a:gd name="connsiteY42" fmla="*/ 122461 h 491629"/>
                  <a:gd name="connsiteX43" fmla="*/ 388693 w 608838"/>
                  <a:gd name="connsiteY43" fmla="*/ 57938 h 491629"/>
                  <a:gd name="connsiteX44" fmla="*/ 220144 w 608838"/>
                  <a:gd name="connsiteY44" fmla="*/ 57938 h 491629"/>
                  <a:gd name="connsiteX45" fmla="*/ 220144 w 608838"/>
                  <a:gd name="connsiteY45" fmla="*/ 122461 h 491629"/>
                  <a:gd name="connsiteX46" fmla="*/ 284775 w 608838"/>
                  <a:gd name="connsiteY46" fmla="*/ 122461 h 491629"/>
                  <a:gd name="connsiteX47" fmla="*/ 284775 w 608838"/>
                  <a:gd name="connsiteY47" fmla="*/ 57938 h 491629"/>
                  <a:gd name="connsiteX48" fmla="*/ 469401 w 608838"/>
                  <a:gd name="connsiteY48" fmla="*/ 44033 h 491629"/>
                  <a:gd name="connsiteX49" fmla="*/ 608838 w 608838"/>
                  <a:gd name="connsiteY49" fmla="*/ 44033 h 491629"/>
                  <a:gd name="connsiteX50" fmla="*/ 608838 w 608838"/>
                  <a:gd name="connsiteY50" fmla="*/ 491629 h 491629"/>
                  <a:gd name="connsiteX51" fmla="*/ 510950 w 608838"/>
                  <a:gd name="connsiteY51" fmla="*/ 491629 h 491629"/>
                  <a:gd name="connsiteX52" fmla="*/ 510950 w 608838"/>
                  <a:gd name="connsiteY52" fmla="*/ 391651 h 491629"/>
                  <a:gd name="connsiteX53" fmla="*/ 469401 w 608838"/>
                  <a:gd name="connsiteY53" fmla="*/ 391651 h 491629"/>
                  <a:gd name="connsiteX54" fmla="*/ 0 w 608838"/>
                  <a:gd name="connsiteY54" fmla="*/ 44033 h 491629"/>
                  <a:gd name="connsiteX55" fmla="*/ 139437 w 608838"/>
                  <a:gd name="connsiteY55" fmla="*/ 44033 h 491629"/>
                  <a:gd name="connsiteX56" fmla="*/ 139437 w 608838"/>
                  <a:gd name="connsiteY56" fmla="*/ 391651 h 491629"/>
                  <a:gd name="connsiteX57" fmla="*/ 97889 w 608838"/>
                  <a:gd name="connsiteY57" fmla="*/ 391651 h 491629"/>
                  <a:gd name="connsiteX58" fmla="*/ 97889 w 608838"/>
                  <a:gd name="connsiteY58" fmla="*/ 491629 h 491629"/>
                  <a:gd name="connsiteX59" fmla="*/ 0 w 608838"/>
                  <a:gd name="connsiteY59" fmla="*/ 491629 h 491629"/>
                  <a:gd name="connsiteX60" fmla="*/ 164558 w 608838"/>
                  <a:gd name="connsiteY60" fmla="*/ 0 h 491629"/>
                  <a:gd name="connsiteX61" fmla="*/ 444279 w 608838"/>
                  <a:gd name="connsiteY61" fmla="*/ 0 h 491629"/>
                  <a:gd name="connsiteX62" fmla="*/ 444279 w 608838"/>
                  <a:gd name="connsiteY62" fmla="*/ 491629 h 491629"/>
                  <a:gd name="connsiteX63" fmla="*/ 336781 w 608838"/>
                  <a:gd name="connsiteY63" fmla="*/ 491629 h 491629"/>
                  <a:gd name="connsiteX64" fmla="*/ 336781 w 608838"/>
                  <a:gd name="connsiteY64" fmla="*/ 381866 h 491629"/>
                  <a:gd name="connsiteX65" fmla="*/ 272056 w 608838"/>
                  <a:gd name="connsiteY65" fmla="*/ 381866 h 491629"/>
                  <a:gd name="connsiteX66" fmla="*/ 272056 w 608838"/>
                  <a:gd name="connsiteY66" fmla="*/ 491629 h 491629"/>
                  <a:gd name="connsiteX67" fmla="*/ 164558 w 608838"/>
                  <a:gd name="connsiteY67" fmla="*/ 491629 h 49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8838" h="491629">
                    <a:moveTo>
                      <a:pt x="499361" y="285654"/>
                    </a:moveTo>
                    <a:lnTo>
                      <a:pt x="499361" y="344437"/>
                    </a:lnTo>
                    <a:lnTo>
                      <a:pt x="558245" y="344437"/>
                    </a:lnTo>
                    <a:lnTo>
                      <a:pt x="558245" y="285654"/>
                    </a:lnTo>
                    <a:close/>
                    <a:moveTo>
                      <a:pt x="50593" y="285654"/>
                    </a:moveTo>
                    <a:lnTo>
                      <a:pt x="50593" y="344437"/>
                    </a:lnTo>
                    <a:lnTo>
                      <a:pt x="109477" y="344437"/>
                    </a:lnTo>
                    <a:lnTo>
                      <a:pt x="109477" y="285654"/>
                    </a:lnTo>
                    <a:close/>
                    <a:moveTo>
                      <a:pt x="324062" y="265425"/>
                    </a:moveTo>
                    <a:lnTo>
                      <a:pt x="324062" y="329947"/>
                    </a:lnTo>
                    <a:lnTo>
                      <a:pt x="388693" y="329947"/>
                    </a:lnTo>
                    <a:lnTo>
                      <a:pt x="388693" y="265425"/>
                    </a:lnTo>
                    <a:close/>
                    <a:moveTo>
                      <a:pt x="220144" y="265425"/>
                    </a:moveTo>
                    <a:lnTo>
                      <a:pt x="220144" y="329947"/>
                    </a:lnTo>
                    <a:lnTo>
                      <a:pt x="284775" y="329947"/>
                    </a:lnTo>
                    <a:lnTo>
                      <a:pt x="284775" y="265425"/>
                    </a:lnTo>
                    <a:close/>
                    <a:moveTo>
                      <a:pt x="499361" y="191225"/>
                    </a:moveTo>
                    <a:lnTo>
                      <a:pt x="499361" y="250008"/>
                    </a:lnTo>
                    <a:lnTo>
                      <a:pt x="558245" y="250008"/>
                    </a:lnTo>
                    <a:lnTo>
                      <a:pt x="558245" y="191225"/>
                    </a:lnTo>
                    <a:close/>
                    <a:moveTo>
                      <a:pt x="50593" y="191225"/>
                    </a:moveTo>
                    <a:lnTo>
                      <a:pt x="50593" y="250008"/>
                    </a:lnTo>
                    <a:lnTo>
                      <a:pt x="109477" y="250008"/>
                    </a:lnTo>
                    <a:lnTo>
                      <a:pt x="109477" y="191225"/>
                    </a:lnTo>
                    <a:close/>
                    <a:moveTo>
                      <a:pt x="324062" y="161682"/>
                    </a:moveTo>
                    <a:lnTo>
                      <a:pt x="324062" y="226204"/>
                    </a:lnTo>
                    <a:lnTo>
                      <a:pt x="388693" y="226204"/>
                    </a:lnTo>
                    <a:lnTo>
                      <a:pt x="388693" y="161682"/>
                    </a:lnTo>
                    <a:close/>
                    <a:moveTo>
                      <a:pt x="220144" y="161682"/>
                    </a:moveTo>
                    <a:lnTo>
                      <a:pt x="220144" y="226204"/>
                    </a:lnTo>
                    <a:lnTo>
                      <a:pt x="284775" y="226204"/>
                    </a:lnTo>
                    <a:lnTo>
                      <a:pt x="284775" y="161682"/>
                    </a:lnTo>
                    <a:close/>
                    <a:moveTo>
                      <a:pt x="499361" y="96797"/>
                    </a:moveTo>
                    <a:lnTo>
                      <a:pt x="499361" y="155579"/>
                    </a:lnTo>
                    <a:lnTo>
                      <a:pt x="558245" y="155579"/>
                    </a:lnTo>
                    <a:lnTo>
                      <a:pt x="558245" y="96797"/>
                    </a:lnTo>
                    <a:close/>
                    <a:moveTo>
                      <a:pt x="50593" y="96797"/>
                    </a:moveTo>
                    <a:lnTo>
                      <a:pt x="50593" y="155579"/>
                    </a:lnTo>
                    <a:lnTo>
                      <a:pt x="109477" y="155579"/>
                    </a:lnTo>
                    <a:lnTo>
                      <a:pt x="109477" y="96797"/>
                    </a:lnTo>
                    <a:close/>
                    <a:moveTo>
                      <a:pt x="324062" y="57938"/>
                    </a:moveTo>
                    <a:lnTo>
                      <a:pt x="324062" y="122461"/>
                    </a:lnTo>
                    <a:lnTo>
                      <a:pt x="388693" y="122461"/>
                    </a:lnTo>
                    <a:lnTo>
                      <a:pt x="388693" y="57938"/>
                    </a:lnTo>
                    <a:close/>
                    <a:moveTo>
                      <a:pt x="220144" y="57938"/>
                    </a:moveTo>
                    <a:lnTo>
                      <a:pt x="220144" y="122461"/>
                    </a:lnTo>
                    <a:lnTo>
                      <a:pt x="284775" y="122461"/>
                    </a:lnTo>
                    <a:lnTo>
                      <a:pt x="284775" y="57938"/>
                    </a:lnTo>
                    <a:close/>
                    <a:moveTo>
                      <a:pt x="469401" y="44033"/>
                    </a:moveTo>
                    <a:lnTo>
                      <a:pt x="608838" y="44033"/>
                    </a:lnTo>
                    <a:lnTo>
                      <a:pt x="608838" y="491629"/>
                    </a:lnTo>
                    <a:lnTo>
                      <a:pt x="510950" y="491629"/>
                    </a:lnTo>
                    <a:lnTo>
                      <a:pt x="510950" y="391651"/>
                    </a:lnTo>
                    <a:lnTo>
                      <a:pt x="469401" y="391651"/>
                    </a:lnTo>
                    <a:close/>
                    <a:moveTo>
                      <a:pt x="0" y="44033"/>
                    </a:moveTo>
                    <a:lnTo>
                      <a:pt x="139437" y="44033"/>
                    </a:lnTo>
                    <a:lnTo>
                      <a:pt x="139437" y="391651"/>
                    </a:lnTo>
                    <a:lnTo>
                      <a:pt x="97889" y="391651"/>
                    </a:lnTo>
                    <a:lnTo>
                      <a:pt x="97889" y="491629"/>
                    </a:lnTo>
                    <a:lnTo>
                      <a:pt x="0" y="491629"/>
                    </a:lnTo>
                    <a:close/>
                    <a:moveTo>
                      <a:pt x="164558" y="0"/>
                    </a:moveTo>
                    <a:lnTo>
                      <a:pt x="444279" y="0"/>
                    </a:lnTo>
                    <a:lnTo>
                      <a:pt x="444279" y="491629"/>
                    </a:lnTo>
                    <a:lnTo>
                      <a:pt x="336781" y="491629"/>
                    </a:lnTo>
                    <a:lnTo>
                      <a:pt x="336781" y="381866"/>
                    </a:lnTo>
                    <a:lnTo>
                      <a:pt x="272056" y="381866"/>
                    </a:lnTo>
                    <a:lnTo>
                      <a:pt x="272056" y="491629"/>
                    </a:lnTo>
                    <a:lnTo>
                      <a:pt x="164558" y="491629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9" name="íS1iḍè"/>
              <p:cNvSpPr txBox="1"/>
              <p:nvPr/>
            </p:nvSpPr>
            <p:spPr>
              <a:xfrm>
                <a:off x="4889488" y="3555921"/>
                <a:ext cx="914400" cy="371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 defTabSz="457200"/>
                <a:r>
                  <a:rPr lang="en-US" altLang="zh-CN" sz="1400" i="1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65000"/>
                            <a:lumOff val="3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Text</a:t>
                </a:r>
                <a:endParaRPr lang="zh-CN" altLang="en-US" sz="1400" i="1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50" name="îš1îḑé"/>
              <p:cNvSpPr/>
              <p:nvPr/>
            </p:nvSpPr>
            <p:spPr>
              <a:xfrm>
                <a:off x="6796250" y="3213803"/>
                <a:ext cx="235507" cy="301356"/>
              </a:xfrm>
              <a:custGeom>
                <a:avLst/>
                <a:gdLst>
                  <a:gd name="T0" fmla="*/ 202 w 405"/>
                  <a:gd name="T1" fmla="*/ 0 h 519"/>
                  <a:gd name="T2" fmla="*/ 202 w 405"/>
                  <a:gd name="T3" fmla="*/ 117 h 519"/>
                  <a:gd name="T4" fmla="*/ 76 w 405"/>
                  <a:gd name="T5" fmla="*/ 106 h 519"/>
                  <a:gd name="T6" fmla="*/ 76 w 405"/>
                  <a:gd name="T7" fmla="*/ 2 h 519"/>
                  <a:gd name="T8" fmla="*/ 76 w 405"/>
                  <a:gd name="T9" fmla="*/ 106 h 519"/>
                  <a:gd name="T10" fmla="*/ 375 w 405"/>
                  <a:gd name="T11" fmla="*/ 46 h 519"/>
                  <a:gd name="T12" fmla="*/ 284 w 405"/>
                  <a:gd name="T13" fmla="*/ 46 h 519"/>
                  <a:gd name="T14" fmla="*/ 399 w 405"/>
                  <a:gd name="T15" fmla="*/ 126 h 519"/>
                  <a:gd name="T16" fmla="*/ 341 w 405"/>
                  <a:gd name="T17" fmla="*/ 120 h 519"/>
                  <a:gd name="T18" fmla="*/ 348 w 405"/>
                  <a:gd name="T19" fmla="*/ 208 h 519"/>
                  <a:gd name="T20" fmla="*/ 310 w 405"/>
                  <a:gd name="T21" fmla="*/ 208 h 519"/>
                  <a:gd name="T22" fmla="*/ 317 w 405"/>
                  <a:gd name="T23" fmla="*/ 120 h 519"/>
                  <a:gd name="T24" fmla="*/ 273 w 405"/>
                  <a:gd name="T25" fmla="*/ 120 h 519"/>
                  <a:gd name="T26" fmla="*/ 301 w 405"/>
                  <a:gd name="T27" fmla="*/ 155 h 519"/>
                  <a:gd name="T28" fmla="*/ 280 w 405"/>
                  <a:gd name="T29" fmla="*/ 327 h 519"/>
                  <a:gd name="T30" fmla="*/ 307 w 405"/>
                  <a:gd name="T31" fmla="*/ 463 h 519"/>
                  <a:gd name="T32" fmla="*/ 351 w 405"/>
                  <a:gd name="T33" fmla="*/ 463 h 519"/>
                  <a:gd name="T34" fmla="*/ 378 w 405"/>
                  <a:gd name="T35" fmla="*/ 284 h 519"/>
                  <a:gd name="T36" fmla="*/ 403 w 405"/>
                  <a:gd name="T37" fmla="*/ 265 h 519"/>
                  <a:gd name="T38" fmla="*/ 399 w 405"/>
                  <a:gd name="T39" fmla="*/ 126 h 519"/>
                  <a:gd name="T40" fmla="*/ 104 w 405"/>
                  <a:gd name="T41" fmla="*/ 155 h 519"/>
                  <a:gd name="T42" fmla="*/ 131 w 405"/>
                  <a:gd name="T43" fmla="*/ 120 h 519"/>
                  <a:gd name="T44" fmla="*/ 81 w 405"/>
                  <a:gd name="T45" fmla="*/ 130 h 519"/>
                  <a:gd name="T46" fmla="*/ 76 w 405"/>
                  <a:gd name="T47" fmla="*/ 226 h 519"/>
                  <a:gd name="T48" fmla="*/ 71 w 405"/>
                  <a:gd name="T49" fmla="*/ 130 h 519"/>
                  <a:gd name="T50" fmla="*/ 20 w 405"/>
                  <a:gd name="T51" fmla="*/ 120 h 519"/>
                  <a:gd name="T52" fmla="*/ 0 w 405"/>
                  <a:gd name="T53" fmla="*/ 266 h 519"/>
                  <a:gd name="T54" fmla="*/ 27 w 405"/>
                  <a:gd name="T55" fmla="*/ 285 h 519"/>
                  <a:gd name="T56" fmla="*/ 53 w 405"/>
                  <a:gd name="T57" fmla="*/ 463 h 519"/>
                  <a:gd name="T58" fmla="*/ 98 w 405"/>
                  <a:gd name="T59" fmla="*/ 463 h 519"/>
                  <a:gd name="T60" fmla="*/ 125 w 405"/>
                  <a:gd name="T61" fmla="*/ 329 h 519"/>
                  <a:gd name="T62" fmla="*/ 281 w 405"/>
                  <a:gd name="T63" fmla="*/ 139 h 519"/>
                  <a:gd name="T64" fmla="*/ 216 w 405"/>
                  <a:gd name="T65" fmla="*/ 132 h 519"/>
                  <a:gd name="T66" fmla="*/ 223 w 405"/>
                  <a:gd name="T67" fmla="*/ 232 h 519"/>
                  <a:gd name="T68" fmla="*/ 181 w 405"/>
                  <a:gd name="T69" fmla="*/ 232 h 519"/>
                  <a:gd name="T70" fmla="*/ 188 w 405"/>
                  <a:gd name="T71" fmla="*/ 132 h 519"/>
                  <a:gd name="T72" fmla="*/ 117 w 405"/>
                  <a:gd name="T73" fmla="*/ 155 h 519"/>
                  <a:gd name="T74" fmla="*/ 140 w 405"/>
                  <a:gd name="T75" fmla="*/ 319 h 519"/>
                  <a:gd name="T76" fmla="*/ 147 w 405"/>
                  <a:gd name="T77" fmla="*/ 489 h 519"/>
                  <a:gd name="T78" fmla="*/ 202 w 405"/>
                  <a:gd name="T79" fmla="*/ 505 h 519"/>
                  <a:gd name="T80" fmla="*/ 257 w 405"/>
                  <a:gd name="T81" fmla="*/ 489 h 519"/>
                  <a:gd name="T82" fmla="*/ 263 w 405"/>
                  <a:gd name="T83" fmla="*/ 318 h 519"/>
                  <a:gd name="T84" fmla="*/ 287 w 405"/>
                  <a:gd name="T85" fmla="*/ 155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5" h="519">
                    <a:moveTo>
                      <a:pt x="151" y="49"/>
                    </a:moveTo>
                    <a:cubicBezTo>
                      <a:pt x="151" y="17"/>
                      <a:pt x="174" y="0"/>
                      <a:pt x="202" y="0"/>
                    </a:cubicBezTo>
                    <a:cubicBezTo>
                      <a:pt x="231" y="0"/>
                      <a:pt x="254" y="17"/>
                      <a:pt x="254" y="49"/>
                    </a:cubicBezTo>
                    <a:cubicBezTo>
                      <a:pt x="254" y="82"/>
                      <a:pt x="231" y="117"/>
                      <a:pt x="202" y="117"/>
                    </a:cubicBezTo>
                    <a:cubicBezTo>
                      <a:pt x="174" y="117"/>
                      <a:pt x="151" y="82"/>
                      <a:pt x="151" y="49"/>
                    </a:cubicBezTo>
                    <a:close/>
                    <a:moveTo>
                      <a:pt x="76" y="106"/>
                    </a:moveTo>
                    <a:cubicBezTo>
                      <a:pt x="101" y="106"/>
                      <a:pt x="121" y="75"/>
                      <a:pt x="121" y="46"/>
                    </a:cubicBezTo>
                    <a:cubicBezTo>
                      <a:pt x="121" y="18"/>
                      <a:pt x="101" y="2"/>
                      <a:pt x="76" y="2"/>
                    </a:cubicBezTo>
                    <a:cubicBezTo>
                      <a:pt x="51" y="2"/>
                      <a:pt x="30" y="18"/>
                      <a:pt x="30" y="46"/>
                    </a:cubicBezTo>
                    <a:cubicBezTo>
                      <a:pt x="30" y="75"/>
                      <a:pt x="51" y="106"/>
                      <a:pt x="76" y="106"/>
                    </a:cubicBezTo>
                    <a:close/>
                    <a:moveTo>
                      <a:pt x="329" y="106"/>
                    </a:moveTo>
                    <a:cubicBezTo>
                      <a:pt x="354" y="106"/>
                      <a:pt x="375" y="75"/>
                      <a:pt x="375" y="46"/>
                    </a:cubicBezTo>
                    <a:cubicBezTo>
                      <a:pt x="375" y="18"/>
                      <a:pt x="354" y="2"/>
                      <a:pt x="329" y="2"/>
                    </a:cubicBezTo>
                    <a:cubicBezTo>
                      <a:pt x="304" y="2"/>
                      <a:pt x="284" y="18"/>
                      <a:pt x="284" y="46"/>
                    </a:cubicBezTo>
                    <a:cubicBezTo>
                      <a:pt x="284" y="75"/>
                      <a:pt x="304" y="106"/>
                      <a:pt x="329" y="106"/>
                    </a:cubicBezTo>
                    <a:close/>
                    <a:moveTo>
                      <a:pt x="399" y="126"/>
                    </a:moveTo>
                    <a:cubicBezTo>
                      <a:pt x="395" y="122"/>
                      <a:pt x="390" y="120"/>
                      <a:pt x="385" y="120"/>
                    </a:cubicBezTo>
                    <a:lnTo>
                      <a:pt x="341" y="120"/>
                    </a:lnTo>
                    <a:lnTo>
                      <a:pt x="334" y="130"/>
                    </a:lnTo>
                    <a:lnTo>
                      <a:pt x="348" y="208"/>
                    </a:lnTo>
                    <a:lnTo>
                      <a:pt x="329" y="226"/>
                    </a:lnTo>
                    <a:lnTo>
                      <a:pt x="310" y="208"/>
                    </a:lnTo>
                    <a:lnTo>
                      <a:pt x="324" y="130"/>
                    </a:lnTo>
                    <a:lnTo>
                      <a:pt x="317" y="120"/>
                    </a:lnTo>
                    <a:lnTo>
                      <a:pt x="274" y="120"/>
                    </a:lnTo>
                    <a:cubicBezTo>
                      <a:pt x="273" y="120"/>
                      <a:pt x="273" y="120"/>
                      <a:pt x="273" y="120"/>
                    </a:cubicBezTo>
                    <a:cubicBezTo>
                      <a:pt x="279" y="121"/>
                      <a:pt x="286" y="125"/>
                      <a:pt x="290" y="129"/>
                    </a:cubicBezTo>
                    <a:cubicBezTo>
                      <a:pt x="297" y="136"/>
                      <a:pt x="301" y="146"/>
                      <a:pt x="301" y="155"/>
                    </a:cubicBezTo>
                    <a:lnTo>
                      <a:pt x="300" y="295"/>
                    </a:lnTo>
                    <a:cubicBezTo>
                      <a:pt x="299" y="310"/>
                      <a:pt x="292" y="321"/>
                      <a:pt x="280" y="327"/>
                    </a:cubicBezTo>
                    <a:lnTo>
                      <a:pt x="280" y="436"/>
                    </a:lnTo>
                    <a:cubicBezTo>
                      <a:pt x="280" y="451"/>
                      <a:pt x="292" y="463"/>
                      <a:pt x="307" y="463"/>
                    </a:cubicBezTo>
                    <a:cubicBezTo>
                      <a:pt x="316" y="463"/>
                      <a:pt x="324" y="458"/>
                      <a:pt x="329" y="451"/>
                    </a:cubicBezTo>
                    <a:cubicBezTo>
                      <a:pt x="334" y="458"/>
                      <a:pt x="342" y="463"/>
                      <a:pt x="351" y="463"/>
                    </a:cubicBezTo>
                    <a:cubicBezTo>
                      <a:pt x="366" y="463"/>
                      <a:pt x="378" y="451"/>
                      <a:pt x="378" y="436"/>
                    </a:cubicBezTo>
                    <a:lnTo>
                      <a:pt x="378" y="284"/>
                    </a:lnTo>
                    <a:cubicBezTo>
                      <a:pt x="380" y="284"/>
                      <a:pt x="381" y="284"/>
                      <a:pt x="383" y="284"/>
                    </a:cubicBezTo>
                    <a:cubicBezTo>
                      <a:pt x="395" y="285"/>
                      <a:pt x="403" y="276"/>
                      <a:pt x="403" y="265"/>
                    </a:cubicBezTo>
                    <a:lnTo>
                      <a:pt x="405" y="140"/>
                    </a:lnTo>
                    <a:cubicBezTo>
                      <a:pt x="405" y="135"/>
                      <a:pt x="403" y="129"/>
                      <a:pt x="399" y="126"/>
                    </a:cubicBezTo>
                    <a:close/>
                    <a:moveTo>
                      <a:pt x="104" y="297"/>
                    </a:moveTo>
                    <a:lnTo>
                      <a:pt x="104" y="155"/>
                    </a:lnTo>
                    <a:cubicBezTo>
                      <a:pt x="104" y="138"/>
                      <a:pt x="116" y="123"/>
                      <a:pt x="132" y="120"/>
                    </a:cubicBezTo>
                    <a:cubicBezTo>
                      <a:pt x="132" y="120"/>
                      <a:pt x="131" y="120"/>
                      <a:pt x="131" y="120"/>
                    </a:cubicBezTo>
                    <a:lnTo>
                      <a:pt x="88" y="120"/>
                    </a:lnTo>
                    <a:lnTo>
                      <a:pt x="81" y="130"/>
                    </a:lnTo>
                    <a:lnTo>
                      <a:pt x="94" y="208"/>
                    </a:lnTo>
                    <a:lnTo>
                      <a:pt x="76" y="226"/>
                    </a:lnTo>
                    <a:lnTo>
                      <a:pt x="57" y="208"/>
                    </a:lnTo>
                    <a:lnTo>
                      <a:pt x="71" y="130"/>
                    </a:lnTo>
                    <a:lnTo>
                      <a:pt x="63" y="120"/>
                    </a:lnTo>
                    <a:lnTo>
                      <a:pt x="20" y="120"/>
                    </a:lnTo>
                    <a:cubicBezTo>
                      <a:pt x="9" y="120"/>
                      <a:pt x="0" y="129"/>
                      <a:pt x="0" y="140"/>
                    </a:cubicBezTo>
                    <a:lnTo>
                      <a:pt x="0" y="266"/>
                    </a:lnTo>
                    <a:cubicBezTo>
                      <a:pt x="0" y="277"/>
                      <a:pt x="9" y="286"/>
                      <a:pt x="20" y="286"/>
                    </a:cubicBezTo>
                    <a:cubicBezTo>
                      <a:pt x="22" y="286"/>
                      <a:pt x="25" y="286"/>
                      <a:pt x="27" y="285"/>
                    </a:cubicBezTo>
                    <a:lnTo>
                      <a:pt x="27" y="436"/>
                    </a:lnTo>
                    <a:cubicBezTo>
                      <a:pt x="27" y="451"/>
                      <a:pt x="39" y="463"/>
                      <a:pt x="53" y="463"/>
                    </a:cubicBezTo>
                    <a:cubicBezTo>
                      <a:pt x="63" y="463"/>
                      <a:pt x="71" y="458"/>
                      <a:pt x="76" y="451"/>
                    </a:cubicBezTo>
                    <a:cubicBezTo>
                      <a:pt x="80" y="458"/>
                      <a:pt x="89" y="463"/>
                      <a:pt x="98" y="463"/>
                    </a:cubicBezTo>
                    <a:cubicBezTo>
                      <a:pt x="113" y="463"/>
                      <a:pt x="125" y="451"/>
                      <a:pt x="125" y="436"/>
                    </a:cubicBezTo>
                    <a:lnTo>
                      <a:pt x="125" y="329"/>
                    </a:lnTo>
                    <a:cubicBezTo>
                      <a:pt x="112" y="324"/>
                      <a:pt x="104" y="311"/>
                      <a:pt x="104" y="297"/>
                    </a:cubicBezTo>
                    <a:close/>
                    <a:moveTo>
                      <a:pt x="281" y="139"/>
                    </a:moveTo>
                    <a:cubicBezTo>
                      <a:pt x="277" y="135"/>
                      <a:pt x="271" y="132"/>
                      <a:pt x="265" y="132"/>
                    </a:cubicBezTo>
                    <a:lnTo>
                      <a:pt x="216" y="132"/>
                    </a:lnTo>
                    <a:lnTo>
                      <a:pt x="208" y="144"/>
                    </a:lnTo>
                    <a:lnTo>
                      <a:pt x="223" y="232"/>
                    </a:lnTo>
                    <a:lnTo>
                      <a:pt x="202" y="252"/>
                    </a:lnTo>
                    <a:lnTo>
                      <a:pt x="181" y="232"/>
                    </a:lnTo>
                    <a:lnTo>
                      <a:pt x="197" y="144"/>
                    </a:lnTo>
                    <a:lnTo>
                      <a:pt x="188" y="132"/>
                    </a:lnTo>
                    <a:lnTo>
                      <a:pt x="140" y="132"/>
                    </a:lnTo>
                    <a:cubicBezTo>
                      <a:pt x="127" y="132"/>
                      <a:pt x="117" y="142"/>
                      <a:pt x="117" y="155"/>
                    </a:cubicBezTo>
                    <a:lnTo>
                      <a:pt x="117" y="297"/>
                    </a:lnTo>
                    <a:cubicBezTo>
                      <a:pt x="117" y="309"/>
                      <a:pt x="127" y="319"/>
                      <a:pt x="140" y="319"/>
                    </a:cubicBezTo>
                    <a:cubicBezTo>
                      <a:pt x="142" y="319"/>
                      <a:pt x="145" y="319"/>
                      <a:pt x="147" y="318"/>
                    </a:cubicBezTo>
                    <a:lnTo>
                      <a:pt x="147" y="489"/>
                    </a:lnTo>
                    <a:cubicBezTo>
                      <a:pt x="147" y="505"/>
                      <a:pt x="161" y="519"/>
                      <a:pt x="177" y="519"/>
                    </a:cubicBezTo>
                    <a:cubicBezTo>
                      <a:pt x="188" y="519"/>
                      <a:pt x="197" y="513"/>
                      <a:pt x="202" y="505"/>
                    </a:cubicBezTo>
                    <a:cubicBezTo>
                      <a:pt x="208" y="513"/>
                      <a:pt x="217" y="519"/>
                      <a:pt x="227" y="519"/>
                    </a:cubicBezTo>
                    <a:cubicBezTo>
                      <a:pt x="244" y="519"/>
                      <a:pt x="257" y="505"/>
                      <a:pt x="257" y="489"/>
                    </a:cubicBezTo>
                    <a:lnTo>
                      <a:pt x="257" y="317"/>
                    </a:lnTo>
                    <a:cubicBezTo>
                      <a:pt x="259" y="317"/>
                      <a:pt x="261" y="318"/>
                      <a:pt x="263" y="318"/>
                    </a:cubicBezTo>
                    <a:cubicBezTo>
                      <a:pt x="276" y="318"/>
                      <a:pt x="286" y="308"/>
                      <a:pt x="286" y="295"/>
                    </a:cubicBezTo>
                    <a:lnTo>
                      <a:pt x="287" y="155"/>
                    </a:lnTo>
                    <a:cubicBezTo>
                      <a:pt x="287" y="149"/>
                      <a:pt x="285" y="143"/>
                      <a:pt x="281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51" name="îṩľîde"/>
              <p:cNvSpPr txBox="1"/>
              <p:nvPr/>
            </p:nvSpPr>
            <p:spPr>
              <a:xfrm>
                <a:off x="6416527" y="3576794"/>
                <a:ext cx="914400" cy="371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 defTabSz="457200"/>
                <a:r>
                  <a:rPr lang="en-US" altLang="zh-CN" sz="1400" i="1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Text</a:t>
                </a:r>
                <a:endParaRPr lang="zh-CN" altLang="en-US" sz="1400" i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1561623" y="4537492"/>
            <a:ext cx="2592990" cy="908802"/>
            <a:chOff x="5890811" y="788809"/>
            <a:chExt cx="3836834" cy="908592"/>
          </a:xfrm>
        </p:grpSpPr>
        <p:sp>
          <p:nvSpPr>
            <p:cNvPr id="54" name="文本框 53"/>
            <p:cNvSpPr txBox="1"/>
            <p:nvPr/>
          </p:nvSpPr>
          <p:spPr>
            <a:xfrm>
              <a:off x="6019756" y="788809"/>
              <a:ext cx="3609056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5890811" y="1297384"/>
              <a:ext cx="3836834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612596" y="4537492"/>
            <a:ext cx="2779108" cy="908802"/>
            <a:chOff x="5615414" y="788809"/>
            <a:chExt cx="4112231" cy="908592"/>
          </a:xfrm>
        </p:grpSpPr>
        <p:sp>
          <p:nvSpPr>
            <p:cNvPr id="57" name="文本框 56"/>
            <p:cNvSpPr txBox="1"/>
            <p:nvPr/>
          </p:nvSpPr>
          <p:spPr>
            <a:xfrm>
              <a:off x="5615414" y="788809"/>
              <a:ext cx="4059704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5890811" y="1297384"/>
              <a:ext cx="3836834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035800" y="4537492"/>
            <a:ext cx="2592991" cy="908802"/>
            <a:chOff x="5890810" y="788809"/>
            <a:chExt cx="3836835" cy="908592"/>
          </a:xfrm>
        </p:grpSpPr>
        <p:sp>
          <p:nvSpPr>
            <p:cNvPr id="60" name="文本框 59"/>
            <p:cNvSpPr txBox="1"/>
            <p:nvPr/>
          </p:nvSpPr>
          <p:spPr>
            <a:xfrm>
              <a:off x="5890810" y="788809"/>
              <a:ext cx="3836834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 bwMode="auto">
            <a:xfrm>
              <a:off x="5890811" y="1297384"/>
              <a:ext cx="3836834" cy="4000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62" name="Freeform 5"/>
          <p:cNvSpPr/>
          <p:nvPr/>
        </p:nvSpPr>
        <p:spPr bwMode="auto">
          <a:xfrm>
            <a:off x="546029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3" name="Freeform 5"/>
          <p:cNvSpPr/>
          <p:nvPr/>
        </p:nvSpPr>
        <p:spPr bwMode="auto">
          <a:xfrm>
            <a:off x="926272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4" name="Freeform 5"/>
          <p:cNvSpPr/>
          <p:nvPr/>
        </p:nvSpPr>
        <p:spPr bwMode="auto">
          <a:xfrm>
            <a:off x="1306515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: 形状 46"/>
          <p:cNvSpPr/>
          <p:nvPr/>
        </p:nvSpPr>
        <p:spPr bwMode="auto">
          <a:xfrm>
            <a:off x="-1552826" y="1092904"/>
            <a:ext cx="15235301" cy="5967721"/>
          </a:xfrm>
          <a:custGeom>
            <a:avLst/>
            <a:gdLst>
              <a:gd name="connsiteX0" fmla="*/ 0 w 9122662"/>
              <a:gd name="connsiteY0" fmla="*/ 5673951 h 5673951"/>
              <a:gd name="connsiteX1" fmla="*/ 915860 w 9122662"/>
              <a:gd name="connsiteY1" fmla="*/ 3032986 h 5673951"/>
              <a:gd name="connsiteX2" fmla="*/ 1028246 w 9122662"/>
              <a:gd name="connsiteY2" fmla="*/ 3089819 h 5673951"/>
              <a:gd name="connsiteX3" fmla="*/ 3222699 w 9122662"/>
              <a:gd name="connsiteY3" fmla="*/ 3717532 h 5673951"/>
              <a:gd name="connsiteX4" fmla="*/ 5101962 w 9122662"/>
              <a:gd name="connsiteY4" fmla="*/ 1444594 h 5673951"/>
              <a:gd name="connsiteX5" fmla="*/ 7031972 w 9122662"/>
              <a:gd name="connsiteY5" fmla="*/ 2500 h 5673951"/>
              <a:gd name="connsiteX6" fmla="*/ 8222063 w 9122662"/>
              <a:gd name="connsiteY6" fmla="*/ 248311 h 5673951"/>
              <a:gd name="connsiteX7" fmla="*/ 9093632 w 9122662"/>
              <a:gd name="connsiteY7" fmla="*/ 305488 h 5673951"/>
              <a:gd name="connsiteX8" fmla="*/ 9122662 w 9122662"/>
              <a:gd name="connsiteY8" fmla="*/ 298986 h 5673951"/>
              <a:gd name="connsiteX9" fmla="*/ 8879407 w 9122662"/>
              <a:gd name="connsiteY9" fmla="*/ 1000433 h 5673951"/>
              <a:gd name="connsiteX10" fmla="*/ 8713662 w 9122662"/>
              <a:gd name="connsiteY10" fmla="*/ 1026251 h 5673951"/>
              <a:gd name="connsiteX11" fmla="*/ 8462700 w 9122662"/>
              <a:gd name="connsiteY11" fmla="*/ 1084071 h 5673951"/>
              <a:gd name="connsiteX12" fmla="*/ 7107274 w 9122662"/>
              <a:gd name="connsiteY12" fmla="*/ 2822777 h 5673951"/>
              <a:gd name="connsiteX13" fmla="*/ 5674908 w 9122662"/>
              <a:gd name="connsiteY13" fmla="*/ 4115746 h 5673951"/>
              <a:gd name="connsiteX14" fmla="*/ 4504462 w 9122662"/>
              <a:gd name="connsiteY14" fmla="*/ 4137049 h 5673951"/>
              <a:gd name="connsiteX15" fmla="*/ 930915 w 9122662"/>
              <a:gd name="connsiteY15" fmla="*/ 4766327 h 5673951"/>
              <a:gd name="connsiteX16" fmla="*/ 20468 w 9122662"/>
              <a:gd name="connsiteY16" fmla="*/ 5647562 h 56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2662" h="5673951">
                <a:moveTo>
                  <a:pt x="0" y="5673951"/>
                </a:moveTo>
                <a:lnTo>
                  <a:pt x="915860" y="3032986"/>
                </a:lnTo>
                <a:lnTo>
                  <a:pt x="1028246" y="3089819"/>
                </a:lnTo>
                <a:cubicBezTo>
                  <a:pt x="1800361" y="3478172"/>
                  <a:pt x="2560333" y="3826917"/>
                  <a:pt x="3222699" y="3717532"/>
                </a:cubicBezTo>
                <a:cubicBezTo>
                  <a:pt x="4268735" y="3543825"/>
                  <a:pt x="4733640" y="2295102"/>
                  <a:pt x="5101962" y="1444594"/>
                </a:cubicBezTo>
                <a:cubicBezTo>
                  <a:pt x="5597970" y="299112"/>
                  <a:pt x="6445930" y="35274"/>
                  <a:pt x="7031972" y="2500"/>
                </a:cubicBezTo>
                <a:cubicBezTo>
                  <a:pt x="7475596" y="-22082"/>
                  <a:pt x="7804631" y="140154"/>
                  <a:pt x="8222063" y="248311"/>
                </a:cubicBezTo>
                <a:cubicBezTo>
                  <a:pt x="8562966" y="335984"/>
                  <a:pt x="8851076" y="345510"/>
                  <a:pt x="9093632" y="305488"/>
                </a:cubicBezTo>
                <a:lnTo>
                  <a:pt x="9122662" y="298986"/>
                </a:lnTo>
                <a:lnTo>
                  <a:pt x="8879407" y="1000433"/>
                </a:lnTo>
                <a:lnTo>
                  <a:pt x="8713662" y="1026251"/>
                </a:lnTo>
                <a:cubicBezTo>
                  <a:pt x="8630927" y="1041643"/>
                  <a:pt x="8547210" y="1060309"/>
                  <a:pt x="8462700" y="1084071"/>
                </a:cubicBezTo>
                <a:cubicBezTo>
                  <a:pt x="7575452" y="1331521"/>
                  <a:pt x="7485418" y="2106646"/>
                  <a:pt x="7107274" y="2822777"/>
                </a:cubicBezTo>
                <a:cubicBezTo>
                  <a:pt x="6796246" y="3409448"/>
                  <a:pt x="6318245" y="3909264"/>
                  <a:pt x="5674908" y="4115746"/>
                </a:cubicBezTo>
                <a:cubicBezTo>
                  <a:pt x="5264024" y="4246846"/>
                  <a:pt x="4882606" y="4212432"/>
                  <a:pt x="4504462" y="4137049"/>
                </a:cubicBezTo>
                <a:cubicBezTo>
                  <a:pt x="3152309" y="3865017"/>
                  <a:pt x="2084992" y="3891239"/>
                  <a:pt x="930915" y="4766327"/>
                </a:cubicBezTo>
                <a:cubicBezTo>
                  <a:pt x="583464" y="5030575"/>
                  <a:pt x="281133" y="5332616"/>
                  <a:pt x="20468" y="564756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023346" y="423278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pattFill prst="dkDnDiag">
                  <a:fgClr>
                    <a:srgbClr val="09CDCD"/>
                  </a:fgClr>
                  <a:bgClr>
                    <a:srgbClr val="DEF4F0"/>
                  </a:bgClr>
                </a:patt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defTabSz="457200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985251" y="397872"/>
            <a:ext cx="475961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3600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3600" dirty="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3" name="iṩḻïḍè"/>
          <p:cNvSpPr/>
          <p:nvPr/>
        </p:nvSpPr>
        <p:spPr>
          <a:xfrm>
            <a:off x="1642608" y="1998263"/>
            <a:ext cx="4185933" cy="1709744"/>
          </a:xfrm>
          <a:prstGeom prst="roundRect">
            <a:avLst>
              <a:gd name="adj" fmla="val 9127"/>
            </a:avLst>
          </a:prstGeom>
          <a:blipFill>
            <a:blip r:embed="rId3" cstate="screen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îślîḍe"/>
          <p:cNvSpPr/>
          <p:nvPr/>
        </p:nvSpPr>
        <p:spPr>
          <a:xfrm>
            <a:off x="1642608" y="4400371"/>
            <a:ext cx="4185933" cy="1709744"/>
          </a:xfrm>
          <a:prstGeom prst="roundRect">
            <a:avLst>
              <a:gd name="adj" fmla="val 9127"/>
            </a:avLst>
          </a:prstGeom>
          <a:blipFill>
            <a:blip r:embed="rId4" cstate="screen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79093" y="1806098"/>
            <a:ext cx="4185933" cy="1901908"/>
            <a:chOff x="6379922" y="1805680"/>
            <a:chExt cx="4186478" cy="1901468"/>
          </a:xfrm>
        </p:grpSpPr>
        <p:sp>
          <p:nvSpPr>
            <p:cNvPr id="20" name="iṩḻïḍè"/>
            <p:cNvSpPr/>
            <p:nvPr/>
          </p:nvSpPr>
          <p:spPr>
            <a:xfrm>
              <a:off x="6379922" y="1997800"/>
              <a:ext cx="4186478" cy="1709348"/>
            </a:xfrm>
            <a:prstGeom prst="roundRect">
              <a:avLst>
                <a:gd name="adj" fmla="val 912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íŝḷîḑe"/>
            <p:cNvSpPr/>
            <p:nvPr/>
          </p:nvSpPr>
          <p:spPr>
            <a:xfrm>
              <a:off x="7522791" y="1805680"/>
              <a:ext cx="1900739" cy="38424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76CDCF"/>
                </a:gs>
                <a:gs pos="100000">
                  <a:srgbClr val="DEF4F0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76CDCF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îṥľiḋé"/>
            <p:cNvSpPr/>
            <p:nvPr/>
          </p:nvSpPr>
          <p:spPr bwMode="auto">
            <a:xfrm>
              <a:off x="6626871" y="2300116"/>
              <a:ext cx="295754" cy="224294"/>
            </a:xfrm>
            <a:custGeom>
              <a:avLst/>
              <a:gdLst>
                <a:gd name="connsiteX0" fmla="*/ 246781 w 608274"/>
                <a:gd name="connsiteY0" fmla="*/ 438498 h 506589"/>
                <a:gd name="connsiteX1" fmla="*/ 246781 w 608274"/>
                <a:gd name="connsiteY1" fmla="*/ 467297 h 506589"/>
                <a:gd name="connsiteX2" fmla="*/ 300340 w 608274"/>
                <a:gd name="connsiteY2" fmla="*/ 446881 h 506589"/>
                <a:gd name="connsiteX3" fmla="*/ 213321 w 608274"/>
                <a:gd name="connsiteY3" fmla="*/ 304884 h 506589"/>
                <a:gd name="connsiteX4" fmla="*/ 33460 w 608274"/>
                <a:gd name="connsiteY4" fmla="*/ 322334 h 506589"/>
                <a:gd name="connsiteX5" fmla="*/ 33460 w 608274"/>
                <a:gd name="connsiteY5" fmla="*/ 454352 h 506589"/>
                <a:gd name="connsiteX6" fmla="*/ 213321 w 608274"/>
                <a:gd name="connsiteY6" fmla="*/ 471802 h 506589"/>
                <a:gd name="connsiteX7" fmla="*/ 228395 w 608274"/>
                <a:gd name="connsiteY7" fmla="*/ 270439 h 506589"/>
                <a:gd name="connsiteX8" fmla="*/ 241243 w 608274"/>
                <a:gd name="connsiteY8" fmla="*/ 274602 h 506589"/>
                <a:gd name="connsiteX9" fmla="*/ 246781 w 608274"/>
                <a:gd name="connsiteY9" fmla="*/ 286749 h 506589"/>
                <a:gd name="connsiteX10" fmla="*/ 246781 w 608274"/>
                <a:gd name="connsiteY10" fmla="*/ 405252 h 506589"/>
                <a:gd name="connsiteX11" fmla="*/ 366689 w 608274"/>
                <a:gd name="connsiteY11" fmla="*/ 423957 h 506589"/>
                <a:gd name="connsiteX12" fmla="*/ 380678 w 608274"/>
                <a:gd name="connsiteY12" fmla="*/ 438441 h 506589"/>
                <a:gd name="connsiteX13" fmla="*/ 370115 w 608274"/>
                <a:gd name="connsiteY13" fmla="*/ 455493 h 506589"/>
                <a:gd name="connsiteX14" fmla="*/ 236104 w 608274"/>
                <a:gd name="connsiteY14" fmla="*/ 506589 h 506589"/>
                <a:gd name="connsiteX15" fmla="*/ 235590 w 608274"/>
                <a:gd name="connsiteY15" fmla="*/ 505334 h 506589"/>
                <a:gd name="connsiteX16" fmla="*/ 230051 w 608274"/>
                <a:gd name="connsiteY16" fmla="*/ 506304 h 506589"/>
                <a:gd name="connsiteX17" fmla="*/ 228395 w 608274"/>
                <a:gd name="connsiteY17" fmla="*/ 506247 h 506589"/>
                <a:gd name="connsiteX18" fmla="*/ 15074 w 608274"/>
                <a:gd name="connsiteY18" fmla="*/ 485546 h 506589"/>
                <a:gd name="connsiteX19" fmla="*/ 0 w 608274"/>
                <a:gd name="connsiteY19" fmla="*/ 469236 h 506589"/>
                <a:gd name="connsiteX20" fmla="*/ 0 w 608274"/>
                <a:gd name="connsiteY20" fmla="*/ 307450 h 506589"/>
                <a:gd name="connsiteX21" fmla="*/ 15074 w 608274"/>
                <a:gd name="connsiteY21" fmla="*/ 291083 h 506589"/>
                <a:gd name="connsiteX22" fmla="*/ 362895 w 608274"/>
                <a:gd name="connsiteY22" fmla="*/ 0 h 506589"/>
                <a:gd name="connsiteX23" fmla="*/ 468824 w 608274"/>
                <a:gd name="connsiteY23" fmla="*/ 90151 h 506589"/>
                <a:gd name="connsiteX24" fmla="*/ 463285 w 608274"/>
                <a:gd name="connsiteY24" fmla="*/ 153046 h 506589"/>
                <a:gd name="connsiteX25" fmla="*/ 429822 w 608274"/>
                <a:gd name="connsiteY25" fmla="*/ 235157 h 506589"/>
                <a:gd name="connsiteX26" fmla="*/ 485556 w 608274"/>
                <a:gd name="connsiteY26" fmla="*/ 284366 h 506589"/>
                <a:gd name="connsiteX27" fmla="*/ 580407 w 608274"/>
                <a:gd name="connsiteY27" fmla="*/ 317210 h 506589"/>
                <a:gd name="connsiteX28" fmla="*/ 608274 w 608274"/>
                <a:gd name="connsiteY28" fmla="*/ 388316 h 506589"/>
                <a:gd name="connsiteX29" fmla="*/ 608274 w 608274"/>
                <a:gd name="connsiteY29" fmla="*/ 480691 h 506589"/>
                <a:gd name="connsiteX30" fmla="*/ 391162 w 608274"/>
                <a:gd name="connsiteY30" fmla="*/ 480691 h 506589"/>
                <a:gd name="connsiteX31" fmla="*/ 412805 w 608274"/>
                <a:gd name="connsiteY31" fmla="*/ 434960 h 506589"/>
                <a:gd name="connsiteX32" fmla="*/ 370776 w 608274"/>
                <a:gd name="connsiteY32" fmla="*/ 391566 h 506589"/>
                <a:gd name="connsiteX33" fmla="*/ 279065 w 608274"/>
                <a:gd name="connsiteY33" fmla="*/ 377254 h 506589"/>
                <a:gd name="connsiteX34" fmla="*/ 279065 w 608274"/>
                <a:gd name="connsiteY34" fmla="*/ 286761 h 506589"/>
                <a:gd name="connsiteX35" fmla="*/ 275810 w 608274"/>
                <a:gd name="connsiteY35" fmla="*/ 269997 h 506589"/>
                <a:gd name="connsiteX36" fmla="*/ 295968 w 608274"/>
                <a:gd name="connsiteY36" fmla="*/ 235157 h 506589"/>
                <a:gd name="connsiteX37" fmla="*/ 262505 w 608274"/>
                <a:gd name="connsiteY37" fmla="*/ 153046 h 506589"/>
                <a:gd name="connsiteX38" fmla="*/ 256909 w 608274"/>
                <a:gd name="connsiteY38" fmla="*/ 90151 h 506589"/>
                <a:gd name="connsiteX39" fmla="*/ 362895 w 608274"/>
                <a:gd name="connsiteY39" fmla="*/ 0 h 50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274" h="506589">
                  <a:moveTo>
                    <a:pt x="246781" y="438498"/>
                  </a:moveTo>
                  <a:lnTo>
                    <a:pt x="246781" y="467297"/>
                  </a:lnTo>
                  <a:lnTo>
                    <a:pt x="300340" y="446881"/>
                  </a:lnTo>
                  <a:close/>
                  <a:moveTo>
                    <a:pt x="213321" y="304884"/>
                  </a:moveTo>
                  <a:lnTo>
                    <a:pt x="33460" y="322334"/>
                  </a:lnTo>
                  <a:lnTo>
                    <a:pt x="33460" y="454352"/>
                  </a:lnTo>
                  <a:lnTo>
                    <a:pt x="213321" y="471802"/>
                  </a:lnTo>
                  <a:close/>
                  <a:moveTo>
                    <a:pt x="228395" y="270439"/>
                  </a:moveTo>
                  <a:cubicBezTo>
                    <a:pt x="233077" y="269983"/>
                    <a:pt x="237760" y="271466"/>
                    <a:pt x="241243" y="274602"/>
                  </a:cubicBezTo>
                  <a:cubicBezTo>
                    <a:pt x="244783" y="277739"/>
                    <a:pt x="246781" y="282130"/>
                    <a:pt x="246781" y="286749"/>
                  </a:cubicBezTo>
                  <a:lnTo>
                    <a:pt x="246781" y="405252"/>
                  </a:lnTo>
                  <a:lnTo>
                    <a:pt x="366689" y="423957"/>
                  </a:lnTo>
                  <a:cubicBezTo>
                    <a:pt x="374111" y="425154"/>
                    <a:pt x="379878" y="431085"/>
                    <a:pt x="380678" y="438441"/>
                  </a:cubicBezTo>
                  <a:cubicBezTo>
                    <a:pt x="381477" y="445798"/>
                    <a:pt x="377138" y="452812"/>
                    <a:pt x="370115" y="455493"/>
                  </a:cubicBezTo>
                  <a:lnTo>
                    <a:pt x="236104" y="506589"/>
                  </a:lnTo>
                  <a:lnTo>
                    <a:pt x="235590" y="505334"/>
                  </a:lnTo>
                  <a:cubicBezTo>
                    <a:pt x="233820" y="505962"/>
                    <a:pt x="231936" y="506304"/>
                    <a:pt x="230051" y="506304"/>
                  </a:cubicBezTo>
                  <a:cubicBezTo>
                    <a:pt x="229480" y="506304"/>
                    <a:pt x="228966" y="506304"/>
                    <a:pt x="228395" y="506247"/>
                  </a:cubicBezTo>
                  <a:lnTo>
                    <a:pt x="15074" y="485546"/>
                  </a:lnTo>
                  <a:cubicBezTo>
                    <a:pt x="6509" y="484748"/>
                    <a:pt x="0" y="477676"/>
                    <a:pt x="0" y="469236"/>
                  </a:cubicBezTo>
                  <a:lnTo>
                    <a:pt x="0" y="307450"/>
                  </a:lnTo>
                  <a:cubicBezTo>
                    <a:pt x="0" y="299010"/>
                    <a:pt x="6509" y="291938"/>
                    <a:pt x="15074" y="291083"/>
                  </a:cubicBezTo>
                  <a:close/>
                  <a:moveTo>
                    <a:pt x="362895" y="0"/>
                  </a:moveTo>
                  <a:cubicBezTo>
                    <a:pt x="454777" y="0"/>
                    <a:pt x="466369" y="64320"/>
                    <a:pt x="468824" y="90151"/>
                  </a:cubicBezTo>
                  <a:cubicBezTo>
                    <a:pt x="468824" y="90151"/>
                    <a:pt x="507884" y="131206"/>
                    <a:pt x="463285" y="153046"/>
                  </a:cubicBezTo>
                  <a:cubicBezTo>
                    <a:pt x="463285" y="153046"/>
                    <a:pt x="463285" y="205049"/>
                    <a:pt x="429822" y="235157"/>
                  </a:cubicBezTo>
                  <a:cubicBezTo>
                    <a:pt x="429822" y="235157"/>
                    <a:pt x="401898" y="257053"/>
                    <a:pt x="485556" y="284366"/>
                  </a:cubicBezTo>
                  <a:lnTo>
                    <a:pt x="580407" y="317210"/>
                  </a:lnTo>
                  <a:cubicBezTo>
                    <a:pt x="580407" y="317210"/>
                    <a:pt x="608274" y="317210"/>
                    <a:pt x="608274" y="388316"/>
                  </a:cubicBezTo>
                  <a:lnTo>
                    <a:pt x="608274" y="480691"/>
                  </a:lnTo>
                  <a:lnTo>
                    <a:pt x="391162" y="480691"/>
                  </a:lnTo>
                  <a:cubicBezTo>
                    <a:pt x="406123" y="470598"/>
                    <a:pt x="414803" y="453207"/>
                    <a:pt x="412805" y="434960"/>
                  </a:cubicBezTo>
                  <a:cubicBezTo>
                    <a:pt x="410406" y="412892"/>
                    <a:pt x="393161" y="395045"/>
                    <a:pt x="370776" y="391566"/>
                  </a:cubicBezTo>
                  <a:lnTo>
                    <a:pt x="279065" y="377254"/>
                  </a:lnTo>
                  <a:lnTo>
                    <a:pt x="279065" y="286761"/>
                  </a:lnTo>
                  <a:cubicBezTo>
                    <a:pt x="279065" y="280945"/>
                    <a:pt x="277809" y="275357"/>
                    <a:pt x="275810" y="269997"/>
                  </a:cubicBezTo>
                  <a:cubicBezTo>
                    <a:pt x="314470" y="249754"/>
                    <a:pt x="295968" y="235157"/>
                    <a:pt x="295968" y="235157"/>
                  </a:cubicBezTo>
                  <a:cubicBezTo>
                    <a:pt x="262505" y="205049"/>
                    <a:pt x="262505" y="153046"/>
                    <a:pt x="262505" y="153046"/>
                  </a:cubicBezTo>
                  <a:cubicBezTo>
                    <a:pt x="217906" y="131206"/>
                    <a:pt x="256909" y="90151"/>
                    <a:pt x="256909" y="90151"/>
                  </a:cubicBezTo>
                  <a:cubicBezTo>
                    <a:pt x="259421" y="64320"/>
                    <a:pt x="277010" y="0"/>
                    <a:pt x="36289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defTabSz="457200"/>
              <a:endParaRPr lang="zh-CN" alt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îSļïḑè"/>
            <p:cNvSpPr/>
            <p:nvPr/>
          </p:nvSpPr>
          <p:spPr bwMode="auto">
            <a:xfrm>
              <a:off x="6626871" y="2771999"/>
              <a:ext cx="295754" cy="224294"/>
            </a:xfrm>
            <a:custGeom>
              <a:avLst/>
              <a:gdLst>
                <a:gd name="connsiteX0" fmla="*/ 246781 w 608274"/>
                <a:gd name="connsiteY0" fmla="*/ 438498 h 506589"/>
                <a:gd name="connsiteX1" fmla="*/ 246781 w 608274"/>
                <a:gd name="connsiteY1" fmla="*/ 467297 h 506589"/>
                <a:gd name="connsiteX2" fmla="*/ 300340 w 608274"/>
                <a:gd name="connsiteY2" fmla="*/ 446881 h 506589"/>
                <a:gd name="connsiteX3" fmla="*/ 213321 w 608274"/>
                <a:gd name="connsiteY3" fmla="*/ 304884 h 506589"/>
                <a:gd name="connsiteX4" fmla="*/ 33460 w 608274"/>
                <a:gd name="connsiteY4" fmla="*/ 322334 h 506589"/>
                <a:gd name="connsiteX5" fmla="*/ 33460 w 608274"/>
                <a:gd name="connsiteY5" fmla="*/ 454352 h 506589"/>
                <a:gd name="connsiteX6" fmla="*/ 213321 w 608274"/>
                <a:gd name="connsiteY6" fmla="*/ 471802 h 506589"/>
                <a:gd name="connsiteX7" fmla="*/ 228395 w 608274"/>
                <a:gd name="connsiteY7" fmla="*/ 270439 h 506589"/>
                <a:gd name="connsiteX8" fmla="*/ 241243 w 608274"/>
                <a:gd name="connsiteY8" fmla="*/ 274602 h 506589"/>
                <a:gd name="connsiteX9" fmla="*/ 246781 w 608274"/>
                <a:gd name="connsiteY9" fmla="*/ 286749 h 506589"/>
                <a:gd name="connsiteX10" fmla="*/ 246781 w 608274"/>
                <a:gd name="connsiteY10" fmla="*/ 405252 h 506589"/>
                <a:gd name="connsiteX11" fmla="*/ 366689 w 608274"/>
                <a:gd name="connsiteY11" fmla="*/ 423957 h 506589"/>
                <a:gd name="connsiteX12" fmla="*/ 380678 w 608274"/>
                <a:gd name="connsiteY12" fmla="*/ 438441 h 506589"/>
                <a:gd name="connsiteX13" fmla="*/ 370115 w 608274"/>
                <a:gd name="connsiteY13" fmla="*/ 455493 h 506589"/>
                <a:gd name="connsiteX14" fmla="*/ 236104 w 608274"/>
                <a:gd name="connsiteY14" fmla="*/ 506589 h 506589"/>
                <a:gd name="connsiteX15" fmla="*/ 235590 w 608274"/>
                <a:gd name="connsiteY15" fmla="*/ 505334 h 506589"/>
                <a:gd name="connsiteX16" fmla="*/ 230051 w 608274"/>
                <a:gd name="connsiteY16" fmla="*/ 506304 h 506589"/>
                <a:gd name="connsiteX17" fmla="*/ 228395 w 608274"/>
                <a:gd name="connsiteY17" fmla="*/ 506247 h 506589"/>
                <a:gd name="connsiteX18" fmla="*/ 15074 w 608274"/>
                <a:gd name="connsiteY18" fmla="*/ 485546 h 506589"/>
                <a:gd name="connsiteX19" fmla="*/ 0 w 608274"/>
                <a:gd name="connsiteY19" fmla="*/ 469236 h 506589"/>
                <a:gd name="connsiteX20" fmla="*/ 0 w 608274"/>
                <a:gd name="connsiteY20" fmla="*/ 307450 h 506589"/>
                <a:gd name="connsiteX21" fmla="*/ 15074 w 608274"/>
                <a:gd name="connsiteY21" fmla="*/ 291083 h 506589"/>
                <a:gd name="connsiteX22" fmla="*/ 362895 w 608274"/>
                <a:gd name="connsiteY22" fmla="*/ 0 h 506589"/>
                <a:gd name="connsiteX23" fmla="*/ 468824 w 608274"/>
                <a:gd name="connsiteY23" fmla="*/ 90151 h 506589"/>
                <a:gd name="connsiteX24" fmla="*/ 463285 w 608274"/>
                <a:gd name="connsiteY24" fmla="*/ 153046 h 506589"/>
                <a:gd name="connsiteX25" fmla="*/ 429822 w 608274"/>
                <a:gd name="connsiteY25" fmla="*/ 235157 h 506589"/>
                <a:gd name="connsiteX26" fmla="*/ 485556 w 608274"/>
                <a:gd name="connsiteY26" fmla="*/ 284366 h 506589"/>
                <a:gd name="connsiteX27" fmla="*/ 580407 w 608274"/>
                <a:gd name="connsiteY27" fmla="*/ 317210 h 506589"/>
                <a:gd name="connsiteX28" fmla="*/ 608274 w 608274"/>
                <a:gd name="connsiteY28" fmla="*/ 388316 h 506589"/>
                <a:gd name="connsiteX29" fmla="*/ 608274 w 608274"/>
                <a:gd name="connsiteY29" fmla="*/ 480691 h 506589"/>
                <a:gd name="connsiteX30" fmla="*/ 391162 w 608274"/>
                <a:gd name="connsiteY30" fmla="*/ 480691 h 506589"/>
                <a:gd name="connsiteX31" fmla="*/ 412805 w 608274"/>
                <a:gd name="connsiteY31" fmla="*/ 434960 h 506589"/>
                <a:gd name="connsiteX32" fmla="*/ 370776 w 608274"/>
                <a:gd name="connsiteY32" fmla="*/ 391566 h 506589"/>
                <a:gd name="connsiteX33" fmla="*/ 279065 w 608274"/>
                <a:gd name="connsiteY33" fmla="*/ 377254 h 506589"/>
                <a:gd name="connsiteX34" fmla="*/ 279065 w 608274"/>
                <a:gd name="connsiteY34" fmla="*/ 286761 h 506589"/>
                <a:gd name="connsiteX35" fmla="*/ 275810 w 608274"/>
                <a:gd name="connsiteY35" fmla="*/ 269997 h 506589"/>
                <a:gd name="connsiteX36" fmla="*/ 295968 w 608274"/>
                <a:gd name="connsiteY36" fmla="*/ 235157 h 506589"/>
                <a:gd name="connsiteX37" fmla="*/ 262505 w 608274"/>
                <a:gd name="connsiteY37" fmla="*/ 153046 h 506589"/>
                <a:gd name="connsiteX38" fmla="*/ 256909 w 608274"/>
                <a:gd name="connsiteY38" fmla="*/ 90151 h 506589"/>
                <a:gd name="connsiteX39" fmla="*/ 362895 w 608274"/>
                <a:gd name="connsiteY39" fmla="*/ 0 h 50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274" h="506589">
                  <a:moveTo>
                    <a:pt x="246781" y="438498"/>
                  </a:moveTo>
                  <a:lnTo>
                    <a:pt x="246781" y="467297"/>
                  </a:lnTo>
                  <a:lnTo>
                    <a:pt x="300340" y="446881"/>
                  </a:lnTo>
                  <a:close/>
                  <a:moveTo>
                    <a:pt x="213321" y="304884"/>
                  </a:moveTo>
                  <a:lnTo>
                    <a:pt x="33460" y="322334"/>
                  </a:lnTo>
                  <a:lnTo>
                    <a:pt x="33460" y="454352"/>
                  </a:lnTo>
                  <a:lnTo>
                    <a:pt x="213321" y="471802"/>
                  </a:lnTo>
                  <a:close/>
                  <a:moveTo>
                    <a:pt x="228395" y="270439"/>
                  </a:moveTo>
                  <a:cubicBezTo>
                    <a:pt x="233077" y="269983"/>
                    <a:pt x="237760" y="271466"/>
                    <a:pt x="241243" y="274602"/>
                  </a:cubicBezTo>
                  <a:cubicBezTo>
                    <a:pt x="244783" y="277739"/>
                    <a:pt x="246781" y="282130"/>
                    <a:pt x="246781" y="286749"/>
                  </a:cubicBezTo>
                  <a:lnTo>
                    <a:pt x="246781" y="405252"/>
                  </a:lnTo>
                  <a:lnTo>
                    <a:pt x="366689" y="423957"/>
                  </a:lnTo>
                  <a:cubicBezTo>
                    <a:pt x="374111" y="425154"/>
                    <a:pt x="379878" y="431085"/>
                    <a:pt x="380678" y="438441"/>
                  </a:cubicBezTo>
                  <a:cubicBezTo>
                    <a:pt x="381477" y="445798"/>
                    <a:pt x="377138" y="452812"/>
                    <a:pt x="370115" y="455493"/>
                  </a:cubicBezTo>
                  <a:lnTo>
                    <a:pt x="236104" y="506589"/>
                  </a:lnTo>
                  <a:lnTo>
                    <a:pt x="235590" y="505334"/>
                  </a:lnTo>
                  <a:cubicBezTo>
                    <a:pt x="233820" y="505962"/>
                    <a:pt x="231936" y="506304"/>
                    <a:pt x="230051" y="506304"/>
                  </a:cubicBezTo>
                  <a:cubicBezTo>
                    <a:pt x="229480" y="506304"/>
                    <a:pt x="228966" y="506304"/>
                    <a:pt x="228395" y="506247"/>
                  </a:cubicBezTo>
                  <a:lnTo>
                    <a:pt x="15074" y="485546"/>
                  </a:lnTo>
                  <a:cubicBezTo>
                    <a:pt x="6509" y="484748"/>
                    <a:pt x="0" y="477676"/>
                    <a:pt x="0" y="469236"/>
                  </a:cubicBezTo>
                  <a:lnTo>
                    <a:pt x="0" y="307450"/>
                  </a:lnTo>
                  <a:cubicBezTo>
                    <a:pt x="0" y="299010"/>
                    <a:pt x="6509" y="291938"/>
                    <a:pt x="15074" y="291083"/>
                  </a:cubicBezTo>
                  <a:close/>
                  <a:moveTo>
                    <a:pt x="362895" y="0"/>
                  </a:moveTo>
                  <a:cubicBezTo>
                    <a:pt x="454777" y="0"/>
                    <a:pt x="466369" y="64320"/>
                    <a:pt x="468824" y="90151"/>
                  </a:cubicBezTo>
                  <a:cubicBezTo>
                    <a:pt x="468824" y="90151"/>
                    <a:pt x="507884" y="131206"/>
                    <a:pt x="463285" y="153046"/>
                  </a:cubicBezTo>
                  <a:cubicBezTo>
                    <a:pt x="463285" y="153046"/>
                    <a:pt x="463285" y="205049"/>
                    <a:pt x="429822" y="235157"/>
                  </a:cubicBezTo>
                  <a:cubicBezTo>
                    <a:pt x="429822" y="235157"/>
                    <a:pt x="401898" y="257053"/>
                    <a:pt x="485556" y="284366"/>
                  </a:cubicBezTo>
                  <a:lnTo>
                    <a:pt x="580407" y="317210"/>
                  </a:lnTo>
                  <a:cubicBezTo>
                    <a:pt x="580407" y="317210"/>
                    <a:pt x="608274" y="317210"/>
                    <a:pt x="608274" y="388316"/>
                  </a:cubicBezTo>
                  <a:lnTo>
                    <a:pt x="608274" y="480691"/>
                  </a:lnTo>
                  <a:lnTo>
                    <a:pt x="391162" y="480691"/>
                  </a:lnTo>
                  <a:cubicBezTo>
                    <a:pt x="406123" y="470598"/>
                    <a:pt x="414803" y="453207"/>
                    <a:pt x="412805" y="434960"/>
                  </a:cubicBezTo>
                  <a:cubicBezTo>
                    <a:pt x="410406" y="412892"/>
                    <a:pt x="393161" y="395045"/>
                    <a:pt x="370776" y="391566"/>
                  </a:cubicBezTo>
                  <a:lnTo>
                    <a:pt x="279065" y="377254"/>
                  </a:lnTo>
                  <a:lnTo>
                    <a:pt x="279065" y="286761"/>
                  </a:lnTo>
                  <a:cubicBezTo>
                    <a:pt x="279065" y="280945"/>
                    <a:pt x="277809" y="275357"/>
                    <a:pt x="275810" y="269997"/>
                  </a:cubicBezTo>
                  <a:cubicBezTo>
                    <a:pt x="314470" y="249754"/>
                    <a:pt x="295968" y="235157"/>
                    <a:pt x="295968" y="235157"/>
                  </a:cubicBezTo>
                  <a:cubicBezTo>
                    <a:pt x="262505" y="205049"/>
                    <a:pt x="262505" y="153046"/>
                    <a:pt x="262505" y="153046"/>
                  </a:cubicBezTo>
                  <a:cubicBezTo>
                    <a:pt x="217906" y="131206"/>
                    <a:pt x="256909" y="90151"/>
                    <a:pt x="256909" y="90151"/>
                  </a:cubicBezTo>
                  <a:cubicBezTo>
                    <a:pt x="259421" y="64320"/>
                    <a:pt x="277010" y="0"/>
                    <a:pt x="36289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defTabSz="457200"/>
              <a:endParaRPr lang="zh-CN" alt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îSḷiḋè"/>
            <p:cNvSpPr/>
            <p:nvPr/>
          </p:nvSpPr>
          <p:spPr bwMode="auto">
            <a:xfrm>
              <a:off x="6626871" y="3243883"/>
              <a:ext cx="295754" cy="224294"/>
            </a:xfrm>
            <a:custGeom>
              <a:avLst/>
              <a:gdLst>
                <a:gd name="connsiteX0" fmla="*/ 246781 w 608274"/>
                <a:gd name="connsiteY0" fmla="*/ 438498 h 506589"/>
                <a:gd name="connsiteX1" fmla="*/ 246781 w 608274"/>
                <a:gd name="connsiteY1" fmla="*/ 467297 h 506589"/>
                <a:gd name="connsiteX2" fmla="*/ 300340 w 608274"/>
                <a:gd name="connsiteY2" fmla="*/ 446881 h 506589"/>
                <a:gd name="connsiteX3" fmla="*/ 213321 w 608274"/>
                <a:gd name="connsiteY3" fmla="*/ 304884 h 506589"/>
                <a:gd name="connsiteX4" fmla="*/ 33460 w 608274"/>
                <a:gd name="connsiteY4" fmla="*/ 322334 h 506589"/>
                <a:gd name="connsiteX5" fmla="*/ 33460 w 608274"/>
                <a:gd name="connsiteY5" fmla="*/ 454352 h 506589"/>
                <a:gd name="connsiteX6" fmla="*/ 213321 w 608274"/>
                <a:gd name="connsiteY6" fmla="*/ 471802 h 506589"/>
                <a:gd name="connsiteX7" fmla="*/ 228395 w 608274"/>
                <a:gd name="connsiteY7" fmla="*/ 270439 h 506589"/>
                <a:gd name="connsiteX8" fmla="*/ 241243 w 608274"/>
                <a:gd name="connsiteY8" fmla="*/ 274602 h 506589"/>
                <a:gd name="connsiteX9" fmla="*/ 246781 w 608274"/>
                <a:gd name="connsiteY9" fmla="*/ 286749 h 506589"/>
                <a:gd name="connsiteX10" fmla="*/ 246781 w 608274"/>
                <a:gd name="connsiteY10" fmla="*/ 405252 h 506589"/>
                <a:gd name="connsiteX11" fmla="*/ 366689 w 608274"/>
                <a:gd name="connsiteY11" fmla="*/ 423957 h 506589"/>
                <a:gd name="connsiteX12" fmla="*/ 380678 w 608274"/>
                <a:gd name="connsiteY12" fmla="*/ 438441 h 506589"/>
                <a:gd name="connsiteX13" fmla="*/ 370115 w 608274"/>
                <a:gd name="connsiteY13" fmla="*/ 455493 h 506589"/>
                <a:gd name="connsiteX14" fmla="*/ 236104 w 608274"/>
                <a:gd name="connsiteY14" fmla="*/ 506589 h 506589"/>
                <a:gd name="connsiteX15" fmla="*/ 235590 w 608274"/>
                <a:gd name="connsiteY15" fmla="*/ 505334 h 506589"/>
                <a:gd name="connsiteX16" fmla="*/ 230051 w 608274"/>
                <a:gd name="connsiteY16" fmla="*/ 506304 h 506589"/>
                <a:gd name="connsiteX17" fmla="*/ 228395 w 608274"/>
                <a:gd name="connsiteY17" fmla="*/ 506247 h 506589"/>
                <a:gd name="connsiteX18" fmla="*/ 15074 w 608274"/>
                <a:gd name="connsiteY18" fmla="*/ 485546 h 506589"/>
                <a:gd name="connsiteX19" fmla="*/ 0 w 608274"/>
                <a:gd name="connsiteY19" fmla="*/ 469236 h 506589"/>
                <a:gd name="connsiteX20" fmla="*/ 0 w 608274"/>
                <a:gd name="connsiteY20" fmla="*/ 307450 h 506589"/>
                <a:gd name="connsiteX21" fmla="*/ 15074 w 608274"/>
                <a:gd name="connsiteY21" fmla="*/ 291083 h 506589"/>
                <a:gd name="connsiteX22" fmla="*/ 362895 w 608274"/>
                <a:gd name="connsiteY22" fmla="*/ 0 h 506589"/>
                <a:gd name="connsiteX23" fmla="*/ 468824 w 608274"/>
                <a:gd name="connsiteY23" fmla="*/ 90151 h 506589"/>
                <a:gd name="connsiteX24" fmla="*/ 463285 w 608274"/>
                <a:gd name="connsiteY24" fmla="*/ 153046 h 506589"/>
                <a:gd name="connsiteX25" fmla="*/ 429822 w 608274"/>
                <a:gd name="connsiteY25" fmla="*/ 235157 h 506589"/>
                <a:gd name="connsiteX26" fmla="*/ 485556 w 608274"/>
                <a:gd name="connsiteY26" fmla="*/ 284366 h 506589"/>
                <a:gd name="connsiteX27" fmla="*/ 580407 w 608274"/>
                <a:gd name="connsiteY27" fmla="*/ 317210 h 506589"/>
                <a:gd name="connsiteX28" fmla="*/ 608274 w 608274"/>
                <a:gd name="connsiteY28" fmla="*/ 388316 h 506589"/>
                <a:gd name="connsiteX29" fmla="*/ 608274 w 608274"/>
                <a:gd name="connsiteY29" fmla="*/ 480691 h 506589"/>
                <a:gd name="connsiteX30" fmla="*/ 391162 w 608274"/>
                <a:gd name="connsiteY30" fmla="*/ 480691 h 506589"/>
                <a:gd name="connsiteX31" fmla="*/ 412805 w 608274"/>
                <a:gd name="connsiteY31" fmla="*/ 434960 h 506589"/>
                <a:gd name="connsiteX32" fmla="*/ 370776 w 608274"/>
                <a:gd name="connsiteY32" fmla="*/ 391566 h 506589"/>
                <a:gd name="connsiteX33" fmla="*/ 279065 w 608274"/>
                <a:gd name="connsiteY33" fmla="*/ 377254 h 506589"/>
                <a:gd name="connsiteX34" fmla="*/ 279065 w 608274"/>
                <a:gd name="connsiteY34" fmla="*/ 286761 h 506589"/>
                <a:gd name="connsiteX35" fmla="*/ 275810 w 608274"/>
                <a:gd name="connsiteY35" fmla="*/ 269997 h 506589"/>
                <a:gd name="connsiteX36" fmla="*/ 295968 w 608274"/>
                <a:gd name="connsiteY36" fmla="*/ 235157 h 506589"/>
                <a:gd name="connsiteX37" fmla="*/ 262505 w 608274"/>
                <a:gd name="connsiteY37" fmla="*/ 153046 h 506589"/>
                <a:gd name="connsiteX38" fmla="*/ 256909 w 608274"/>
                <a:gd name="connsiteY38" fmla="*/ 90151 h 506589"/>
                <a:gd name="connsiteX39" fmla="*/ 362895 w 608274"/>
                <a:gd name="connsiteY39" fmla="*/ 0 h 50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274" h="506589">
                  <a:moveTo>
                    <a:pt x="246781" y="438498"/>
                  </a:moveTo>
                  <a:lnTo>
                    <a:pt x="246781" y="467297"/>
                  </a:lnTo>
                  <a:lnTo>
                    <a:pt x="300340" y="446881"/>
                  </a:lnTo>
                  <a:close/>
                  <a:moveTo>
                    <a:pt x="213321" y="304884"/>
                  </a:moveTo>
                  <a:lnTo>
                    <a:pt x="33460" y="322334"/>
                  </a:lnTo>
                  <a:lnTo>
                    <a:pt x="33460" y="454352"/>
                  </a:lnTo>
                  <a:lnTo>
                    <a:pt x="213321" y="471802"/>
                  </a:lnTo>
                  <a:close/>
                  <a:moveTo>
                    <a:pt x="228395" y="270439"/>
                  </a:moveTo>
                  <a:cubicBezTo>
                    <a:pt x="233077" y="269983"/>
                    <a:pt x="237760" y="271466"/>
                    <a:pt x="241243" y="274602"/>
                  </a:cubicBezTo>
                  <a:cubicBezTo>
                    <a:pt x="244783" y="277739"/>
                    <a:pt x="246781" y="282130"/>
                    <a:pt x="246781" y="286749"/>
                  </a:cubicBezTo>
                  <a:lnTo>
                    <a:pt x="246781" y="405252"/>
                  </a:lnTo>
                  <a:lnTo>
                    <a:pt x="366689" y="423957"/>
                  </a:lnTo>
                  <a:cubicBezTo>
                    <a:pt x="374111" y="425154"/>
                    <a:pt x="379878" y="431085"/>
                    <a:pt x="380678" y="438441"/>
                  </a:cubicBezTo>
                  <a:cubicBezTo>
                    <a:pt x="381477" y="445798"/>
                    <a:pt x="377138" y="452812"/>
                    <a:pt x="370115" y="455493"/>
                  </a:cubicBezTo>
                  <a:lnTo>
                    <a:pt x="236104" y="506589"/>
                  </a:lnTo>
                  <a:lnTo>
                    <a:pt x="235590" y="505334"/>
                  </a:lnTo>
                  <a:cubicBezTo>
                    <a:pt x="233820" y="505962"/>
                    <a:pt x="231936" y="506304"/>
                    <a:pt x="230051" y="506304"/>
                  </a:cubicBezTo>
                  <a:cubicBezTo>
                    <a:pt x="229480" y="506304"/>
                    <a:pt x="228966" y="506304"/>
                    <a:pt x="228395" y="506247"/>
                  </a:cubicBezTo>
                  <a:lnTo>
                    <a:pt x="15074" y="485546"/>
                  </a:lnTo>
                  <a:cubicBezTo>
                    <a:pt x="6509" y="484748"/>
                    <a:pt x="0" y="477676"/>
                    <a:pt x="0" y="469236"/>
                  </a:cubicBezTo>
                  <a:lnTo>
                    <a:pt x="0" y="307450"/>
                  </a:lnTo>
                  <a:cubicBezTo>
                    <a:pt x="0" y="299010"/>
                    <a:pt x="6509" y="291938"/>
                    <a:pt x="15074" y="291083"/>
                  </a:cubicBezTo>
                  <a:close/>
                  <a:moveTo>
                    <a:pt x="362895" y="0"/>
                  </a:moveTo>
                  <a:cubicBezTo>
                    <a:pt x="454777" y="0"/>
                    <a:pt x="466369" y="64320"/>
                    <a:pt x="468824" y="90151"/>
                  </a:cubicBezTo>
                  <a:cubicBezTo>
                    <a:pt x="468824" y="90151"/>
                    <a:pt x="507884" y="131206"/>
                    <a:pt x="463285" y="153046"/>
                  </a:cubicBezTo>
                  <a:cubicBezTo>
                    <a:pt x="463285" y="153046"/>
                    <a:pt x="463285" y="205049"/>
                    <a:pt x="429822" y="235157"/>
                  </a:cubicBezTo>
                  <a:cubicBezTo>
                    <a:pt x="429822" y="235157"/>
                    <a:pt x="401898" y="257053"/>
                    <a:pt x="485556" y="284366"/>
                  </a:cubicBezTo>
                  <a:lnTo>
                    <a:pt x="580407" y="317210"/>
                  </a:lnTo>
                  <a:cubicBezTo>
                    <a:pt x="580407" y="317210"/>
                    <a:pt x="608274" y="317210"/>
                    <a:pt x="608274" y="388316"/>
                  </a:cubicBezTo>
                  <a:lnTo>
                    <a:pt x="608274" y="480691"/>
                  </a:lnTo>
                  <a:lnTo>
                    <a:pt x="391162" y="480691"/>
                  </a:lnTo>
                  <a:cubicBezTo>
                    <a:pt x="406123" y="470598"/>
                    <a:pt x="414803" y="453207"/>
                    <a:pt x="412805" y="434960"/>
                  </a:cubicBezTo>
                  <a:cubicBezTo>
                    <a:pt x="410406" y="412892"/>
                    <a:pt x="393161" y="395045"/>
                    <a:pt x="370776" y="391566"/>
                  </a:cubicBezTo>
                  <a:lnTo>
                    <a:pt x="279065" y="377254"/>
                  </a:lnTo>
                  <a:lnTo>
                    <a:pt x="279065" y="286761"/>
                  </a:lnTo>
                  <a:cubicBezTo>
                    <a:pt x="279065" y="280945"/>
                    <a:pt x="277809" y="275357"/>
                    <a:pt x="275810" y="269997"/>
                  </a:cubicBezTo>
                  <a:cubicBezTo>
                    <a:pt x="314470" y="249754"/>
                    <a:pt x="295968" y="235157"/>
                    <a:pt x="295968" y="235157"/>
                  </a:cubicBezTo>
                  <a:cubicBezTo>
                    <a:pt x="262505" y="205049"/>
                    <a:pt x="262505" y="153046"/>
                    <a:pt x="262505" y="153046"/>
                  </a:cubicBezTo>
                  <a:cubicBezTo>
                    <a:pt x="217906" y="131206"/>
                    <a:pt x="256909" y="90151"/>
                    <a:pt x="256909" y="90151"/>
                  </a:cubicBezTo>
                  <a:cubicBezTo>
                    <a:pt x="259421" y="64320"/>
                    <a:pt x="277010" y="0"/>
                    <a:pt x="36289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defTabSz="457200"/>
              <a:endParaRPr lang="zh-CN" alt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7126858" y="2603281"/>
              <a:ext cx="319259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126858" y="3074366"/>
              <a:ext cx="319259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 bwMode="auto">
            <a:xfrm>
              <a:off x="7126857" y="2382268"/>
              <a:ext cx="3192593" cy="215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8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8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7126857" y="2847350"/>
              <a:ext cx="3192593" cy="215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8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8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7126857" y="3312432"/>
              <a:ext cx="3192593" cy="215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8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8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79093" y="4208206"/>
            <a:ext cx="4185933" cy="1901908"/>
            <a:chOff x="6379922" y="4207232"/>
            <a:chExt cx="4186478" cy="1901468"/>
          </a:xfrm>
        </p:grpSpPr>
        <p:sp>
          <p:nvSpPr>
            <p:cNvPr id="7" name="îślîḍe"/>
            <p:cNvSpPr/>
            <p:nvPr/>
          </p:nvSpPr>
          <p:spPr>
            <a:xfrm>
              <a:off x="6379922" y="4399352"/>
              <a:ext cx="4186478" cy="1709348"/>
            </a:xfrm>
            <a:prstGeom prst="roundRect">
              <a:avLst>
                <a:gd name="adj" fmla="val 912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iṧḻîḋè"/>
            <p:cNvSpPr/>
            <p:nvPr/>
          </p:nvSpPr>
          <p:spPr>
            <a:xfrm>
              <a:off x="7522791" y="4207232"/>
              <a:ext cx="1900739" cy="38424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  <a:tileRect/>
            </a:gradFill>
            <a:ln w="50800">
              <a:gradFill flip="none" rotWithShape="1">
                <a:gsLst>
                  <a:gs pos="0">
                    <a:srgbClr val="09CDCD"/>
                  </a:gs>
                  <a:gs pos="100000">
                    <a:srgbClr val="026998">
                      <a:lumMod val="0"/>
                      <a:lumOff val="10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ïślíḍe"/>
            <p:cNvSpPr/>
            <p:nvPr/>
          </p:nvSpPr>
          <p:spPr bwMode="auto">
            <a:xfrm>
              <a:off x="6643323" y="4679156"/>
              <a:ext cx="262847" cy="269316"/>
            </a:xfrm>
            <a:custGeom>
              <a:avLst/>
              <a:gdLst>
                <a:gd name="T0" fmla="*/ 3497 w 9467"/>
                <a:gd name="T1" fmla="*/ 1130 h 10667"/>
                <a:gd name="T2" fmla="*/ 4604 w 9467"/>
                <a:gd name="T3" fmla="*/ 0 h 10667"/>
                <a:gd name="T4" fmla="*/ 5711 w 9467"/>
                <a:gd name="T5" fmla="*/ 1130 h 10667"/>
                <a:gd name="T6" fmla="*/ 4604 w 9467"/>
                <a:gd name="T7" fmla="*/ 2260 h 10667"/>
                <a:gd name="T8" fmla="*/ 3497 w 9467"/>
                <a:gd name="T9" fmla="*/ 1130 h 10667"/>
                <a:gd name="T10" fmla="*/ 9467 w 9467"/>
                <a:gd name="T11" fmla="*/ 9539 h 10667"/>
                <a:gd name="T12" fmla="*/ 4733 w 9467"/>
                <a:gd name="T13" fmla="*/ 10667 h 10667"/>
                <a:gd name="T14" fmla="*/ 0 w 9467"/>
                <a:gd name="T15" fmla="*/ 9539 h 10667"/>
                <a:gd name="T16" fmla="*/ 2800 w 9467"/>
                <a:gd name="T17" fmla="*/ 8515 h 10667"/>
                <a:gd name="T18" fmla="*/ 2767 w 9467"/>
                <a:gd name="T19" fmla="*/ 8821 h 10667"/>
                <a:gd name="T20" fmla="*/ 1988 w 9467"/>
                <a:gd name="T21" fmla="*/ 9270 h 10667"/>
                <a:gd name="T22" fmla="*/ 3251 w 9467"/>
                <a:gd name="T23" fmla="*/ 9818 h 10667"/>
                <a:gd name="T24" fmla="*/ 3646 w 9467"/>
                <a:gd name="T25" fmla="*/ 6257 h 10667"/>
                <a:gd name="T26" fmla="*/ 3653 w 9467"/>
                <a:gd name="T27" fmla="*/ 6121 h 10667"/>
                <a:gd name="T28" fmla="*/ 3607 w 9467"/>
                <a:gd name="T29" fmla="*/ 6133 h 10667"/>
                <a:gd name="T30" fmla="*/ 3376 w 9467"/>
                <a:gd name="T31" fmla="*/ 6062 h 10667"/>
                <a:gd name="T32" fmla="*/ 2445 w 9467"/>
                <a:gd name="T33" fmla="*/ 3934 h 10667"/>
                <a:gd name="T34" fmla="*/ 4502 w 9467"/>
                <a:gd name="T35" fmla="*/ 2379 h 10667"/>
                <a:gd name="T36" fmla="*/ 4506 w 9467"/>
                <a:gd name="T37" fmla="*/ 2379 h 10667"/>
                <a:gd name="T38" fmla="*/ 4196 w 9467"/>
                <a:gd name="T39" fmla="*/ 4919 h 10667"/>
                <a:gd name="T40" fmla="*/ 4605 w 9467"/>
                <a:gd name="T41" fmla="*/ 5334 h 10667"/>
                <a:gd name="T42" fmla="*/ 4963 w 9467"/>
                <a:gd name="T43" fmla="*/ 4919 h 10667"/>
                <a:gd name="T44" fmla="*/ 4718 w 9467"/>
                <a:gd name="T45" fmla="*/ 2377 h 10667"/>
                <a:gd name="T46" fmla="*/ 6619 w 9467"/>
                <a:gd name="T47" fmla="*/ 3552 h 10667"/>
                <a:gd name="T48" fmla="*/ 7114 w 9467"/>
                <a:gd name="T49" fmla="*/ 2497 h 10667"/>
                <a:gd name="T50" fmla="*/ 7158 w 9467"/>
                <a:gd name="T51" fmla="*/ 2339 h 10667"/>
                <a:gd name="T52" fmla="*/ 6834 w 9467"/>
                <a:gd name="T53" fmla="*/ 1702 h 10667"/>
                <a:gd name="T54" fmla="*/ 7360 w 9467"/>
                <a:gd name="T55" fmla="*/ 1440 h 10667"/>
                <a:gd name="T56" fmla="*/ 7017 w 9467"/>
                <a:gd name="T57" fmla="*/ 766 h 10667"/>
                <a:gd name="T58" fmla="*/ 7129 w 9467"/>
                <a:gd name="T59" fmla="*/ 710 h 10667"/>
                <a:gd name="T60" fmla="*/ 7472 w 9467"/>
                <a:gd name="T61" fmla="*/ 1385 h 10667"/>
                <a:gd name="T62" fmla="*/ 7617 w 9467"/>
                <a:gd name="T63" fmla="*/ 1669 h 10667"/>
                <a:gd name="T64" fmla="*/ 7641 w 9467"/>
                <a:gd name="T65" fmla="*/ 1717 h 10667"/>
                <a:gd name="T66" fmla="*/ 8199 w 9467"/>
                <a:gd name="T67" fmla="*/ 2813 h 10667"/>
                <a:gd name="T68" fmla="*/ 7810 w 9467"/>
                <a:gd name="T69" fmla="*/ 3005 h 10667"/>
                <a:gd name="T70" fmla="*/ 6666 w 9467"/>
                <a:gd name="T71" fmla="*/ 4549 h 10667"/>
                <a:gd name="T72" fmla="*/ 6546 w 9467"/>
                <a:gd name="T73" fmla="*/ 4563 h 10667"/>
                <a:gd name="T74" fmla="*/ 6080 w 9467"/>
                <a:gd name="T75" fmla="*/ 4261 h 10667"/>
                <a:gd name="T76" fmla="*/ 5482 w 9467"/>
                <a:gd name="T77" fmla="*/ 3487 h 10667"/>
                <a:gd name="T78" fmla="*/ 5697 w 9467"/>
                <a:gd name="T79" fmla="*/ 6115 h 10667"/>
                <a:gd name="T80" fmla="*/ 5695 w 9467"/>
                <a:gd name="T81" fmla="*/ 6126 h 10667"/>
                <a:gd name="T82" fmla="*/ 6302 w 9467"/>
                <a:gd name="T83" fmla="*/ 9792 h 10667"/>
                <a:gd name="T84" fmla="*/ 7422 w 9467"/>
                <a:gd name="T85" fmla="*/ 9270 h 10667"/>
                <a:gd name="T86" fmla="*/ 6753 w 9467"/>
                <a:gd name="T87" fmla="*/ 8849 h 10667"/>
                <a:gd name="T88" fmla="*/ 6694 w 9467"/>
                <a:gd name="T89" fmla="*/ 8516 h 10667"/>
                <a:gd name="T90" fmla="*/ 9467 w 9467"/>
                <a:gd name="T91" fmla="*/ 9539 h 10667"/>
                <a:gd name="T92" fmla="*/ 3699 w 9467"/>
                <a:gd name="T93" fmla="*/ 5275 h 10667"/>
                <a:gd name="T94" fmla="*/ 3795 w 9467"/>
                <a:gd name="T95" fmla="*/ 3464 h 10667"/>
                <a:gd name="T96" fmla="*/ 3183 w 9467"/>
                <a:gd name="T97" fmla="*/ 4286 h 10667"/>
                <a:gd name="T98" fmla="*/ 3699 w 9467"/>
                <a:gd name="T99" fmla="*/ 5275 h 10667"/>
                <a:gd name="T100" fmla="*/ 5283 w 9467"/>
                <a:gd name="T101" fmla="*/ 9903 h 10667"/>
                <a:gd name="T102" fmla="*/ 4677 w 9467"/>
                <a:gd name="T103" fmla="*/ 6245 h 10667"/>
                <a:gd name="T104" fmla="*/ 4270 w 9467"/>
                <a:gd name="T105" fmla="*/ 9910 h 10667"/>
                <a:gd name="T106" fmla="*/ 4705 w 9467"/>
                <a:gd name="T107" fmla="*/ 9919 h 10667"/>
                <a:gd name="T108" fmla="*/ 5283 w 9467"/>
                <a:gd name="T109" fmla="*/ 9903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67" h="10667">
                  <a:moveTo>
                    <a:pt x="3497" y="1130"/>
                  </a:moveTo>
                  <a:cubicBezTo>
                    <a:pt x="3497" y="506"/>
                    <a:pt x="3993" y="0"/>
                    <a:pt x="4604" y="0"/>
                  </a:cubicBezTo>
                  <a:cubicBezTo>
                    <a:pt x="5215" y="0"/>
                    <a:pt x="5711" y="506"/>
                    <a:pt x="5711" y="1130"/>
                  </a:cubicBezTo>
                  <a:cubicBezTo>
                    <a:pt x="5711" y="1755"/>
                    <a:pt x="5215" y="2260"/>
                    <a:pt x="4604" y="2260"/>
                  </a:cubicBezTo>
                  <a:cubicBezTo>
                    <a:pt x="3993" y="2260"/>
                    <a:pt x="3497" y="1755"/>
                    <a:pt x="3497" y="1130"/>
                  </a:cubicBezTo>
                  <a:close/>
                  <a:moveTo>
                    <a:pt x="9467" y="9539"/>
                  </a:moveTo>
                  <a:cubicBezTo>
                    <a:pt x="9467" y="10161"/>
                    <a:pt x="7347" y="10667"/>
                    <a:pt x="4733" y="10667"/>
                  </a:cubicBezTo>
                  <a:cubicBezTo>
                    <a:pt x="2119" y="10667"/>
                    <a:pt x="0" y="10161"/>
                    <a:pt x="0" y="9539"/>
                  </a:cubicBezTo>
                  <a:cubicBezTo>
                    <a:pt x="0" y="9081"/>
                    <a:pt x="1155" y="8691"/>
                    <a:pt x="2800" y="8515"/>
                  </a:cubicBezTo>
                  <a:lnTo>
                    <a:pt x="2767" y="8821"/>
                  </a:lnTo>
                  <a:cubicBezTo>
                    <a:pt x="2287" y="8938"/>
                    <a:pt x="1988" y="9096"/>
                    <a:pt x="1988" y="9270"/>
                  </a:cubicBezTo>
                  <a:cubicBezTo>
                    <a:pt x="1988" y="9501"/>
                    <a:pt x="2493" y="9703"/>
                    <a:pt x="3251" y="9818"/>
                  </a:cubicBezTo>
                  <a:lnTo>
                    <a:pt x="3646" y="6257"/>
                  </a:lnTo>
                  <a:lnTo>
                    <a:pt x="3653" y="6121"/>
                  </a:lnTo>
                  <a:cubicBezTo>
                    <a:pt x="3637" y="6124"/>
                    <a:pt x="3623" y="6133"/>
                    <a:pt x="3607" y="6133"/>
                  </a:cubicBezTo>
                  <a:cubicBezTo>
                    <a:pt x="3527" y="6133"/>
                    <a:pt x="3446" y="6110"/>
                    <a:pt x="3376" y="6062"/>
                  </a:cubicBezTo>
                  <a:cubicBezTo>
                    <a:pt x="2867" y="5717"/>
                    <a:pt x="2110" y="4619"/>
                    <a:pt x="2445" y="3934"/>
                  </a:cubicBezTo>
                  <a:cubicBezTo>
                    <a:pt x="3162" y="2467"/>
                    <a:pt x="4188" y="2372"/>
                    <a:pt x="4502" y="2379"/>
                  </a:cubicBezTo>
                  <a:cubicBezTo>
                    <a:pt x="4503" y="2379"/>
                    <a:pt x="4505" y="2379"/>
                    <a:pt x="4506" y="2379"/>
                  </a:cubicBezTo>
                  <a:lnTo>
                    <a:pt x="4196" y="4919"/>
                  </a:lnTo>
                  <a:lnTo>
                    <a:pt x="4605" y="5334"/>
                  </a:lnTo>
                  <a:lnTo>
                    <a:pt x="4963" y="4919"/>
                  </a:lnTo>
                  <a:lnTo>
                    <a:pt x="4718" y="2377"/>
                  </a:lnTo>
                  <a:cubicBezTo>
                    <a:pt x="5130" y="2393"/>
                    <a:pt x="5983" y="2555"/>
                    <a:pt x="6619" y="3552"/>
                  </a:cubicBezTo>
                  <a:cubicBezTo>
                    <a:pt x="6837" y="3225"/>
                    <a:pt x="7102" y="2671"/>
                    <a:pt x="7114" y="2497"/>
                  </a:cubicBezTo>
                  <a:cubicBezTo>
                    <a:pt x="7118" y="2441"/>
                    <a:pt x="7134" y="2388"/>
                    <a:pt x="7158" y="2339"/>
                  </a:cubicBezTo>
                  <a:lnTo>
                    <a:pt x="6834" y="1702"/>
                  </a:lnTo>
                  <a:lnTo>
                    <a:pt x="7360" y="1440"/>
                  </a:lnTo>
                  <a:lnTo>
                    <a:pt x="7017" y="766"/>
                  </a:lnTo>
                  <a:lnTo>
                    <a:pt x="7129" y="710"/>
                  </a:lnTo>
                  <a:lnTo>
                    <a:pt x="7472" y="1385"/>
                  </a:lnTo>
                  <a:lnTo>
                    <a:pt x="7617" y="1669"/>
                  </a:lnTo>
                  <a:lnTo>
                    <a:pt x="7641" y="1717"/>
                  </a:lnTo>
                  <a:lnTo>
                    <a:pt x="8199" y="2813"/>
                  </a:lnTo>
                  <a:lnTo>
                    <a:pt x="7810" y="3005"/>
                  </a:lnTo>
                  <a:cubicBezTo>
                    <a:pt x="7589" y="3609"/>
                    <a:pt x="7106" y="4450"/>
                    <a:pt x="6666" y="4549"/>
                  </a:cubicBezTo>
                  <a:cubicBezTo>
                    <a:pt x="6625" y="4559"/>
                    <a:pt x="6585" y="4563"/>
                    <a:pt x="6546" y="4563"/>
                  </a:cubicBezTo>
                  <a:cubicBezTo>
                    <a:pt x="6349" y="4563"/>
                    <a:pt x="6174" y="4452"/>
                    <a:pt x="6080" y="4261"/>
                  </a:cubicBezTo>
                  <a:cubicBezTo>
                    <a:pt x="5899" y="3891"/>
                    <a:pt x="5688" y="3647"/>
                    <a:pt x="5482" y="3487"/>
                  </a:cubicBezTo>
                  <a:lnTo>
                    <a:pt x="5697" y="6115"/>
                  </a:lnTo>
                  <a:cubicBezTo>
                    <a:pt x="5697" y="6119"/>
                    <a:pt x="5695" y="6121"/>
                    <a:pt x="5695" y="6126"/>
                  </a:cubicBezTo>
                  <a:lnTo>
                    <a:pt x="6302" y="9792"/>
                  </a:lnTo>
                  <a:cubicBezTo>
                    <a:pt x="6977" y="9674"/>
                    <a:pt x="7422" y="9485"/>
                    <a:pt x="7422" y="9270"/>
                  </a:cubicBezTo>
                  <a:cubicBezTo>
                    <a:pt x="7422" y="9110"/>
                    <a:pt x="7167" y="8962"/>
                    <a:pt x="6753" y="8849"/>
                  </a:cubicBezTo>
                  <a:lnTo>
                    <a:pt x="6694" y="8516"/>
                  </a:lnTo>
                  <a:cubicBezTo>
                    <a:pt x="8325" y="8694"/>
                    <a:pt x="9467" y="9083"/>
                    <a:pt x="9467" y="9539"/>
                  </a:cubicBezTo>
                  <a:close/>
                  <a:moveTo>
                    <a:pt x="3699" y="5275"/>
                  </a:moveTo>
                  <a:lnTo>
                    <a:pt x="3795" y="3464"/>
                  </a:lnTo>
                  <a:cubicBezTo>
                    <a:pt x="3596" y="3626"/>
                    <a:pt x="3380" y="3880"/>
                    <a:pt x="3183" y="4286"/>
                  </a:cubicBezTo>
                  <a:cubicBezTo>
                    <a:pt x="3123" y="4441"/>
                    <a:pt x="3399" y="4981"/>
                    <a:pt x="3699" y="5275"/>
                  </a:cubicBezTo>
                  <a:close/>
                  <a:moveTo>
                    <a:pt x="5283" y="9903"/>
                  </a:moveTo>
                  <a:lnTo>
                    <a:pt x="4677" y="6245"/>
                  </a:lnTo>
                  <a:lnTo>
                    <a:pt x="4270" y="9910"/>
                  </a:lnTo>
                  <a:cubicBezTo>
                    <a:pt x="4412" y="9916"/>
                    <a:pt x="4557" y="9919"/>
                    <a:pt x="4705" y="9919"/>
                  </a:cubicBezTo>
                  <a:cubicBezTo>
                    <a:pt x="4905" y="9919"/>
                    <a:pt x="5097" y="9913"/>
                    <a:pt x="5283" y="990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defTabSz="457200"/>
              <a:endParaRPr lang="zh-CN" alt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ïşļïďê"/>
            <p:cNvSpPr/>
            <p:nvPr/>
          </p:nvSpPr>
          <p:spPr bwMode="auto">
            <a:xfrm>
              <a:off x="6643323" y="5151039"/>
              <a:ext cx="262847" cy="269316"/>
            </a:xfrm>
            <a:custGeom>
              <a:avLst/>
              <a:gdLst>
                <a:gd name="T0" fmla="*/ 3497 w 9467"/>
                <a:gd name="T1" fmla="*/ 1130 h 10667"/>
                <a:gd name="T2" fmla="*/ 4604 w 9467"/>
                <a:gd name="T3" fmla="*/ 0 h 10667"/>
                <a:gd name="T4" fmla="*/ 5711 w 9467"/>
                <a:gd name="T5" fmla="*/ 1130 h 10667"/>
                <a:gd name="T6" fmla="*/ 4604 w 9467"/>
                <a:gd name="T7" fmla="*/ 2260 h 10667"/>
                <a:gd name="T8" fmla="*/ 3497 w 9467"/>
                <a:gd name="T9" fmla="*/ 1130 h 10667"/>
                <a:gd name="T10" fmla="*/ 9467 w 9467"/>
                <a:gd name="T11" fmla="*/ 9539 h 10667"/>
                <a:gd name="T12" fmla="*/ 4733 w 9467"/>
                <a:gd name="T13" fmla="*/ 10667 h 10667"/>
                <a:gd name="T14" fmla="*/ 0 w 9467"/>
                <a:gd name="T15" fmla="*/ 9539 h 10667"/>
                <a:gd name="T16" fmla="*/ 2800 w 9467"/>
                <a:gd name="T17" fmla="*/ 8515 h 10667"/>
                <a:gd name="T18" fmla="*/ 2767 w 9467"/>
                <a:gd name="T19" fmla="*/ 8821 h 10667"/>
                <a:gd name="T20" fmla="*/ 1988 w 9467"/>
                <a:gd name="T21" fmla="*/ 9270 h 10667"/>
                <a:gd name="T22" fmla="*/ 3251 w 9467"/>
                <a:gd name="T23" fmla="*/ 9818 h 10667"/>
                <a:gd name="T24" fmla="*/ 3646 w 9467"/>
                <a:gd name="T25" fmla="*/ 6257 h 10667"/>
                <a:gd name="T26" fmla="*/ 3653 w 9467"/>
                <a:gd name="T27" fmla="*/ 6121 h 10667"/>
                <a:gd name="T28" fmla="*/ 3607 w 9467"/>
                <a:gd name="T29" fmla="*/ 6133 h 10667"/>
                <a:gd name="T30" fmla="*/ 3376 w 9467"/>
                <a:gd name="T31" fmla="*/ 6062 h 10667"/>
                <a:gd name="T32" fmla="*/ 2445 w 9467"/>
                <a:gd name="T33" fmla="*/ 3934 h 10667"/>
                <a:gd name="T34" fmla="*/ 4502 w 9467"/>
                <a:gd name="T35" fmla="*/ 2379 h 10667"/>
                <a:gd name="T36" fmla="*/ 4506 w 9467"/>
                <a:gd name="T37" fmla="*/ 2379 h 10667"/>
                <a:gd name="T38" fmla="*/ 4196 w 9467"/>
                <a:gd name="T39" fmla="*/ 4919 h 10667"/>
                <a:gd name="T40" fmla="*/ 4605 w 9467"/>
                <a:gd name="T41" fmla="*/ 5334 h 10667"/>
                <a:gd name="T42" fmla="*/ 4963 w 9467"/>
                <a:gd name="T43" fmla="*/ 4919 h 10667"/>
                <a:gd name="T44" fmla="*/ 4718 w 9467"/>
                <a:gd name="T45" fmla="*/ 2377 h 10667"/>
                <a:gd name="T46" fmla="*/ 6619 w 9467"/>
                <a:gd name="T47" fmla="*/ 3552 h 10667"/>
                <a:gd name="T48" fmla="*/ 7114 w 9467"/>
                <a:gd name="T49" fmla="*/ 2497 h 10667"/>
                <a:gd name="T50" fmla="*/ 7158 w 9467"/>
                <a:gd name="T51" fmla="*/ 2339 h 10667"/>
                <a:gd name="T52" fmla="*/ 6834 w 9467"/>
                <a:gd name="T53" fmla="*/ 1702 h 10667"/>
                <a:gd name="T54" fmla="*/ 7360 w 9467"/>
                <a:gd name="T55" fmla="*/ 1440 h 10667"/>
                <a:gd name="T56" fmla="*/ 7017 w 9467"/>
                <a:gd name="T57" fmla="*/ 766 h 10667"/>
                <a:gd name="T58" fmla="*/ 7129 w 9467"/>
                <a:gd name="T59" fmla="*/ 710 h 10667"/>
                <a:gd name="T60" fmla="*/ 7472 w 9467"/>
                <a:gd name="T61" fmla="*/ 1385 h 10667"/>
                <a:gd name="T62" fmla="*/ 7617 w 9467"/>
                <a:gd name="T63" fmla="*/ 1669 h 10667"/>
                <a:gd name="T64" fmla="*/ 7641 w 9467"/>
                <a:gd name="T65" fmla="*/ 1717 h 10667"/>
                <a:gd name="T66" fmla="*/ 8199 w 9467"/>
                <a:gd name="T67" fmla="*/ 2813 h 10667"/>
                <a:gd name="T68" fmla="*/ 7810 w 9467"/>
                <a:gd name="T69" fmla="*/ 3005 h 10667"/>
                <a:gd name="T70" fmla="*/ 6666 w 9467"/>
                <a:gd name="T71" fmla="*/ 4549 h 10667"/>
                <a:gd name="T72" fmla="*/ 6546 w 9467"/>
                <a:gd name="T73" fmla="*/ 4563 h 10667"/>
                <a:gd name="T74" fmla="*/ 6080 w 9467"/>
                <a:gd name="T75" fmla="*/ 4261 h 10667"/>
                <a:gd name="T76" fmla="*/ 5482 w 9467"/>
                <a:gd name="T77" fmla="*/ 3487 h 10667"/>
                <a:gd name="T78" fmla="*/ 5697 w 9467"/>
                <a:gd name="T79" fmla="*/ 6115 h 10667"/>
                <a:gd name="T80" fmla="*/ 5695 w 9467"/>
                <a:gd name="T81" fmla="*/ 6126 h 10667"/>
                <a:gd name="T82" fmla="*/ 6302 w 9467"/>
                <a:gd name="T83" fmla="*/ 9792 h 10667"/>
                <a:gd name="T84" fmla="*/ 7422 w 9467"/>
                <a:gd name="T85" fmla="*/ 9270 h 10667"/>
                <a:gd name="T86" fmla="*/ 6753 w 9467"/>
                <a:gd name="T87" fmla="*/ 8849 h 10667"/>
                <a:gd name="T88" fmla="*/ 6694 w 9467"/>
                <a:gd name="T89" fmla="*/ 8516 h 10667"/>
                <a:gd name="T90" fmla="*/ 9467 w 9467"/>
                <a:gd name="T91" fmla="*/ 9539 h 10667"/>
                <a:gd name="T92" fmla="*/ 3699 w 9467"/>
                <a:gd name="T93" fmla="*/ 5275 h 10667"/>
                <a:gd name="T94" fmla="*/ 3795 w 9467"/>
                <a:gd name="T95" fmla="*/ 3464 h 10667"/>
                <a:gd name="T96" fmla="*/ 3183 w 9467"/>
                <a:gd name="T97" fmla="*/ 4286 h 10667"/>
                <a:gd name="T98" fmla="*/ 3699 w 9467"/>
                <a:gd name="T99" fmla="*/ 5275 h 10667"/>
                <a:gd name="T100" fmla="*/ 5283 w 9467"/>
                <a:gd name="T101" fmla="*/ 9903 h 10667"/>
                <a:gd name="T102" fmla="*/ 4677 w 9467"/>
                <a:gd name="T103" fmla="*/ 6245 h 10667"/>
                <a:gd name="T104" fmla="*/ 4270 w 9467"/>
                <a:gd name="T105" fmla="*/ 9910 h 10667"/>
                <a:gd name="T106" fmla="*/ 4705 w 9467"/>
                <a:gd name="T107" fmla="*/ 9919 h 10667"/>
                <a:gd name="T108" fmla="*/ 5283 w 9467"/>
                <a:gd name="T109" fmla="*/ 9903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67" h="10667">
                  <a:moveTo>
                    <a:pt x="3497" y="1130"/>
                  </a:moveTo>
                  <a:cubicBezTo>
                    <a:pt x="3497" y="506"/>
                    <a:pt x="3993" y="0"/>
                    <a:pt x="4604" y="0"/>
                  </a:cubicBezTo>
                  <a:cubicBezTo>
                    <a:pt x="5215" y="0"/>
                    <a:pt x="5711" y="506"/>
                    <a:pt x="5711" y="1130"/>
                  </a:cubicBezTo>
                  <a:cubicBezTo>
                    <a:pt x="5711" y="1755"/>
                    <a:pt x="5215" y="2260"/>
                    <a:pt x="4604" y="2260"/>
                  </a:cubicBezTo>
                  <a:cubicBezTo>
                    <a:pt x="3993" y="2260"/>
                    <a:pt x="3497" y="1755"/>
                    <a:pt x="3497" y="1130"/>
                  </a:cubicBezTo>
                  <a:close/>
                  <a:moveTo>
                    <a:pt x="9467" y="9539"/>
                  </a:moveTo>
                  <a:cubicBezTo>
                    <a:pt x="9467" y="10161"/>
                    <a:pt x="7347" y="10667"/>
                    <a:pt x="4733" y="10667"/>
                  </a:cubicBezTo>
                  <a:cubicBezTo>
                    <a:pt x="2119" y="10667"/>
                    <a:pt x="0" y="10161"/>
                    <a:pt x="0" y="9539"/>
                  </a:cubicBezTo>
                  <a:cubicBezTo>
                    <a:pt x="0" y="9081"/>
                    <a:pt x="1155" y="8691"/>
                    <a:pt x="2800" y="8515"/>
                  </a:cubicBezTo>
                  <a:lnTo>
                    <a:pt x="2767" y="8821"/>
                  </a:lnTo>
                  <a:cubicBezTo>
                    <a:pt x="2287" y="8938"/>
                    <a:pt x="1988" y="9096"/>
                    <a:pt x="1988" y="9270"/>
                  </a:cubicBezTo>
                  <a:cubicBezTo>
                    <a:pt x="1988" y="9501"/>
                    <a:pt x="2493" y="9703"/>
                    <a:pt x="3251" y="9818"/>
                  </a:cubicBezTo>
                  <a:lnTo>
                    <a:pt x="3646" y="6257"/>
                  </a:lnTo>
                  <a:lnTo>
                    <a:pt x="3653" y="6121"/>
                  </a:lnTo>
                  <a:cubicBezTo>
                    <a:pt x="3637" y="6124"/>
                    <a:pt x="3623" y="6133"/>
                    <a:pt x="3607" y="6133"/>
                  </a:cubicBezTo>
                  <a:cubicBezTo>
                    <a:pt x="3527" y="6133"/>
                    <a:pt x="3446" y="6110"/>
                    <a:pt x="3376" y="6062"/>
                  </a:cubicBezTo>
                  <a:cubicBezTo>
                    <a:pt x="2867" y="5717"/>
                    <a:pt x="2110" y="4619"/>
                    <a:pt x="2445" y="3934"/>
                  </a:cubicBezTo>
                  <a:cubicBezTo>
                    <a:pt x="3162" y="2467"/>
                    <a:pt x="4188" y="2372"/>
                    <a:pt x="4502" y="2379"/>
                  </a:cubicBezTo>
                  <a:cubicBezTo>
                    <a:pt x="4503" y="2379"/>
                    <a:pt x="4505" y="2379"/>
                    <a:pt x="4506" y="2379"/>
                  </a:cubicBezTo>
                  <a:lnTo>
                    <a:pt x="4196" y="4919"/>
                  </a:lnTo>
                  <a:lnTo>
                    <a:pt x="4605" y="5334"/>
                  </a:lnTo>
                  <a:lnTo>
                    <a:pt x="4963" y="4919"/>
                  </a:lnTo>
                  <a:lnTo>
                    <a:pt x="4718" y="2377"/>
                  </a:lnTo>
                  <a:cubicBezTo>
                    <a:pt x="5130" y="2393"/>
                    <a:pt x="5983" y="2555"/>
                    <a:pt x="6619" y="3552"/>
                  </a:cubicBezTo>
                  <a:cubicBezTo>
                    <a:pt x="6837" y="3225"/>
                    <a:pt x="7102" y="2671"/>
                    <a:pt x="7114" y="2497"/>
                  </a:cubicBezTo>
                  <a:cubicBezTo>
                    <a:pt x="7118" y="2441"/>
                    <a:pt x="7134" y="2388"/>
                    <a:pt x="7158" y="2339"/>
                  </a:cubicBezTo>
                  <a:lnTo>
                    <a:pt x="6834" y="1702"/>
                  </a:lnTo>
                  <a:lnTo>
                    <a:pt x="7360" y="1440"/>
                  </a:lnTo>
                  <a:lnTo>
                    <a:pt x="7017" y="766"/>
                  </a:lnTo>
                  <a:lnTo>
                    <a:pt x="7129" y="710"/>
                  </a:lnTo>
                  <a:lnTo>
                    <a:pt x="7472" y="1385"/>
                  </a:lnTo>
                  <a:lnTo>
                    <a:pt x="7617" y="1669"/>
                  </a:lnTo>
                  <a:lnTo>
                    <a:pt x="7641" y="1717"/>
                  </a:lnTo>
                  <a:lnTo>
                    <a:pt x="8199" y="2813"/>
                  </a:lnTo>
                  <a:lnTo>
                    <a:pt x="7810" y="3005"/>
                  </a:lnTo>
                  <a:cubicBezTo>
                    <a:pt x="7589" y="3609"/>
                    <a:pt x="7106" y="4450"/>
                    <a:pt x="6666" y="4549"/>
                  </a:cubicBezTo>
                  <a:cubicBezTo>
                    <a:pt x="6625" y="4559"/>
                    <a:pt x="6585" y="4563"/>
                    <a:pt x="6546" y="4563"/>
                  </a:cubicBezTo>
                  <a:cubicBezTo>
                    <a:pt x="6349" y="4563"/>
                    <a:pt x="6174" y="4452"/>
                    <a:pt x="6080" y="4261"/>
                  </a:cubicBezTo>
                  <a:cubicBezTo>
                    <a:pt x="5899" y="3891"/>
                    <a:pt x="5688" y="3647"/>
                    <a:pt x="5482" y="3487"/>
                  </a:cubicBezTo>
                  <a:lnTo>
                    <a:pt x="5697" y="6115"/>
                  </a:lnTo>
                  <a:cubicBezTo>
                    <a:pt x="5697" y="6119"/>
                    <a:pt x="5695" y="6121"/>
                    <a:pt x="5695" y="6126"/>
                  </a:cubicBezTo>
                  <a:lnTo>
                    <a:pt x="6302" y="9792"/>
                  </a:lnTo>
                  <a:cubicBezTo>
                    <a:pt x="6977" y="9674"/>
                    <a:pt x="7422" y="9485"/>
                    <a:pt x="7422" y="9270"/>
                  </a:cubicBezTo>
                  <a:cubicBezTo>
                    <a:pt x="7422" y="9110"/>
                    <a:pt x="7167" y="8962"/>
                    <a:pt x="6753" y="8849"/>
                  </a:cubicBezTo>
                  <a:lnTo>
                    <a:pt x="6694" y="8516"/>
                  </a:lnTo>
                  <a:cubicBezTo>
                    <a:pt x="8325" y="8694"/>
                    <a:pt x="9467" y="9083"/>
                    <a:pt x="9467" y="9539"/>
                  </a:cubicBezTo>
                  <a:close/>
                  <a:moveTo>
                    <a:pt x="3699" y="5275"/>
                  </a:moveTo>
                  <a:lnTo>
                    <a:pt x="3795" y="3464"/>
                  </a:lnTo>
                  <a:cubicBezTo>
                    <a:pt x="3596" y="3626"/>
                    <a:pt x="3380" y="3880"/>
                    <a:pt x="3183" y="4286"/>
                  </a:cubicBezTo>
                  <a:cubicBezTo>
                    <a:pt x="3123" y="4441"/>
                    <a:pt x="3399" y="4981"/>
                    <a:pt x="3699" y="5275"/>
                  </a:cubicBezTo>
                  <a:close/>
                  <a:moveTo>
                    <a:pt x="5283" y="9903"/>
                  </a:moveTo>
                  <a:lnTo>
                    <a:pt x="4677" y="6245"/>
                  </a:lnTo>
                  <a:lnTo>
                    <a:pt x="4270" y="9910"/>
                  </a:lnTo>
                  <a:cubicBezTo>
                    <a:pt x="4412" y="9916"/>
                    <a:pt x="4557" y="9919"/>
                    <a:pt x="4705" y="9919"/>
                  </a:cubicBezTo>
                  <a:cubicBezTo>
                    <a:pt x="4905" y="9919"/>
                    <a:pt x="5097" y="9913"/>
                    <a:pt x="5283" y="990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defTabSz="457200"/>
              <a:endParaRPr lang="zh-CN" alt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iṩḻíḍe"/>
            <p:cNvSpPr/>
            <p:nvPr/>
          </p:nvSpPr>
          <p:spPr bwMode="auto">
            <a:xfrm>
              <a:off x="6643323" y="5622923"/>
              <a:ext cx="262847" cy="269316"/>
            </a:xfrm>
            <a:custGeom>
              <a:avLst/>
              <a:gdLst>
                <a:gd name="T0" fmla="*/ 3497 w 9467"/>
                <a:gd name="T1" fmla="*/ 1130 h 10667"/>
                <a:gd name="T2" fmla="*/ 4604 w 9467"/>
                <a:gd name="T3" fmla="*/ 0 h 10667"/>
                <a:gd name="T4" fmla="*/ 5711 w 9467"/>
                <a:gd name="T5" fmla="*/ 1130 h 10667"/>
                <a:gd name="T6" fmla="*/ 4604 w 9467"/>
                <a:gd name="T7" fmla="*/ 2260 h 10667"/>
                <a:gd name="T8" fmla="*/ 3497 w 9467"/>
                <a:gd name="T9" fmla="*/ 1130 h 10667"/>
                <a:gd name="T10" fmla="*/ 9467 w 9467"/>
                <a:gd name="T11" fmla="*/ 9539 h 10667"/>
                <a:gd name="T12" fmla="*/ 4733 w 9467"/>
                <a:gd name="T13" fmla="*/ 10667 h 10667"/>
                <a:gd name="T14" fmla="*/ 0 w 9467"/>
                <a:gd name="T15" fmla="*/ 9539 h 10667"/>
                <a:gd name="T16" fmla="*/ 2800 w 9467"/>
                <a:gd name="T17" fmla="*/ 8515 h 10667"/>
                <a:gd name="T18" fmla="*/ 2767 w 9467"/>
                <a:gd name="T19" fmla="*/ 8821 h 10667"/>
                <a:gd name="T20" fmla="*/ 1988 w 9467"/>
                <a:gd name="T21" fmla="*/ 9270 h 10667"/>
                <a:gd name="T22" fmla="*/ 3251 w 9467"/>
                <a:gd name="T23" fmla="*/ 9818 h 10667"/>
                <a:gd name="T24" fmla="*/ 3646 w 9467"/>
                <a:gd name="T25" fmla="*/ 6257 h 10667"/>
                <a:gd name="T26" fmla="*/ 3653 w 9467"/>
                <a:gd name="T27" fmla="*/ 6121 h 10667"/>
                <a:gd name="T28" fmla="*/ 3607 w 9467"/>
                <a:gd name="T29" fmla="*/ 6133 h 10667"/>
                <a:gd name="T30" fmla="*/ 3376 w 9467"/>
                <a:gd name="T31" fmla="*/ 6062 h 10667"/>
                <a:gd name="T32" fmla="*/ 2445 w 9467"/>
                <a:gd name="T33" fmla="*/ 3934 h 10667"/>
                <a:gd name="T34" fmla="*/ 4502 w 9467"/>
                <a:gd name="T35" fmla="*/ 2379 h 10667"/>
                <a:gd name="T36" fmla="*/ 4506 w 9467"/>
                <a:gd name="T37" fmla="*/ 2379 h 10667"/>
                <a:gd name="T38" fmla="*/ 4196 w 9467"/>
                <a:gd name="T39" fmla="*/ 4919 h 10667"/>
                <a:gd name="T40" fmla="*/ 4605 w 9467"/>
                <a:gd name="T41" fmla="*/ 5334 h 10667"/>
                <a:gd name="T42" fmla="*/ 4963 w 9467"/>
                <a:gd name="T43" fmla="*/ 4919 h 10667"/>
                <a:gd name="T44" fmla="*/ 4718 w 9467"/>
                <a:gd name="T45" fmla="*/ 2377 h 10667"/>
                <a:gd name="T46" fmla="*/ 6619 w 9467"/>
                <a:gd name="T47" fmla="*/ 3552 h 10667"/>
                <a:gd name="T48" fmla="*/ 7114 w 9467"/>
                <a:gd name="T49" fmla="*/ 2497 h 10667"/>
                <a:gd name="T50" fmla="*/ 7158 w 9467"/>
                <a:gd name="T51" fmla="*/ 2339 h 10667"/>
                <a:gd name="T52" fmla="*/ 6834 w 9467"/>
                <a:gd name="T53" fmla="*/ 1702 h 10667"/>
                <a:gd name="T54" fmla="*/ 7360 w 9467"/>
                <a:gd name="T55" fmla="*/ 1440 h 10667"/>
                <a:gd name="T56" fmla="*/ 7017 w 9467"/>
                <a:gd name="T57" fmla="*/ 766 h 10667"/>
                <a:gd name="T58" fmla="*/ 7129 w 9467"/>
                <a:gd name="T59" fmla="*/ 710 h 10667"/>
                <a:gd name="T60" fmla="*/ 7472 w 9467"/>
                <a:gd name="T61" fmla="*/ 1385 h 10667"/>
                <a:gd name="T62" fmla="*/ 7617 w 9467"/>
                <a:gd name="T63" fmla="*/ 1669 h 10667"/>
                <a:gd name="T64" fmla="*/ 7641 w 9467"/>
                <a:gd name="T65" fmla="*/ 1717 h 10667"/>
                <a:gd name="T66" fmla="*/ 8199 w 9467"/>
                <a:gd name="T67" fmla="*/ 2813 h 10667"/>
                <a:gd name="T68" fmla="*/ 7810 w 9467"/>
                <a:gd name="T69" fmla="*/ 3005 h 10667"/>
                <a:gd name="T70" fmla="*/ 6666 w 9467"/>
                <a:gd name="T71" fmla="*/ 4549 h 10667"/>
                <a:gd name="T72" fmla="*/ 6546 w 9467"/>
                <a:gd name="T73" fmla="*/ 4563 h 10667"/>
                <a:gd name="T74" fmla="*/ 6080 w 9467"/>
                <a:gd name="T75" fmla="*/ 4261 h 10667"/>
                <a:gd name="T76" fmla="*/ 5482 w 9467"/>
                <a:gd name="T77" fmla="*/ 3487 h 10667"/>
                <a:gd name="T78" fmla="*/ 5697 w 9467"/>
                <a:gd name="T79" fmla="*/ 6115 h 10667"/>
                <a:gd name="T80" fmla="*/ 5695 w 9467"/>
                <a:gd name="T81" fmla="*/ 6126 h 10667"/>
                <a:gd name="T82" fmla="*/ 6302 w 9467"/>
                <a:gd name="T83" fmla="*/ 9792 h 10667"/>
                <a:gd name="T84" fmla="*/ 7422 w 9467"/>
                <a:gd name="T85" fmla="*/ 9270 h 10667"/>
                <a:gd name="T86" fmla="*/ 6753 w 9467"/>
                <a:gd name="T87" fmla="*/ 8849 h 10667"/>
                <a:gd name="T88" fmla="*/ 6694 w 9467"/>
                <a:gd name="T89" fmla="*/ 8516 h 10667"/>
                <a:gd name="T90" fmla="*/ 9467 w 9467"/>
                <a:gd name="T91" fmla="*/ 9539 h 10667"/>
                <a:gd name="T92" fmla="*/ 3699 w 9467"/>
                <a:gd name="T93" fmla="*/ 5275 h 10667"/>
                <a:gd name="T94" fmla="*/ 3795 w 9467"/>
                <a:gd name="T95" fmla="*/ 3464 h 10667"/>
                <a:gd name="T96" fmla="*/ 3183 w 9467"/>
                <a:gd name="T97" fmla="*/ 4286 h 10667"/>
                <a:gd name="T98" fmla="*/ 3699 w 9467"/>
                <a:gd name="T99" fmla="*/ 5275 h 10667"/>
                <a:gd name="T100" fmla="*/ 5283 w 9467"/>
                <a:gd name="T101" fmla="*/ 9903 h 10667"/>
                <a:gd name="T102" fmla="*/ 4677 w 9467"/>
                <a:gd name="T103" fmla="*/ 6245 h 10667"/>
                <a:gd name="T104" fmla="*/ 4270 w 9467"/>
                <a:gd name="T105" fmla="*/ 9910 h 10667"/>
                <a:gd name="T106" fmla="*/ 4705 w 9467"/>
                <a:gd name="T107" fmla="*/ 9919 h 10667"/>
                <a:gd name="T108" fmla="*/ 5283 w 9467"/>
                <a:gd name="T109" fmla="*/ 9903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67" h="10667">
                  <a:moveTo>
                    <a:pt x="3497" y="1130"/>
                  </a:moveTo>
                  <a:cubicBezTo>
                    <a:pt x="3497" y="506"/>
                    <a:pt x="3993" y="0"/>
                    <a:pt x="4604" y="0"/>
                  </a:cubicBezTo>
                  <a:cubicBezTo>
                    <a:pt x="5215" y="0"/>
                    <a:pt x="5711" y="506"/>
                    <a:pt x="5711" y="1130"/>
                  </a:cubicBezTo>
                  <a:cubicBezTo>
                    <a:pt x="5711" y="1755"/>
                    <a:pt x="5215" y="2260"/>
                    <a:pt x="4604" y="2260"/>
                  </a:cubicBezTo>
                  <a:cubicBezTo>
                    <a:pt x="3993" y="2260"/>
                    <a:pt x="3497" y="1755"/>
                    <a:pt x="3497" y="1130"/>
                  </a:cubicBezTo>
                  <a:close/>
                  <a:moveTo>
                    <a:pt x="9467" y="9539"/>
                  </a:moveTo>
                  <a:cubicBezTo>
                    <a:pt x="9467" y="10161"/>
                    <a:pt x="7347" y="10667"/>
                    <a:pt x="4733" y="10667"/>
                  </a:cubicBezTo>
                  <a:cubicBezTo>
                    <a:pt x="2119" y="10667"/>
                    <a:pt x="0" y="10161"/>
                    <a:pt x="0" y="9539"/>
                  </a:cubicBezTo>
                  <a:cubicBezTo>
                    <a:pt x="0" y="9081"/>
                    <a:pt x="1155" y="8691"/>
                    <a:pt x="2800" y="8515"/>
                  </a:cubicBezTo>
                  <a:lnTo>
                    <a:pt x="2767" y="8821"/>
                  </a:lnTo>
                  <a:cubicBezTo>
                    <a:pt x="2287" y="8938"/>
                    <a:pt x="1988" y="9096"/>
                    <a:pt x="1988" y="9270"/>
                  </a:cubicBezTo>
                  <a:cubicBezTo>
                    <a:pt x="1988" y="9501"/>
                    <a:pt x="2493" y="9703"/>
                    <a:pt x="3251" y="9818"/>
                  </a:cubicBezTo>
                  <a:lnTo>
                    <a:pt x="3646" y="6257"/>
                  </a:lnTo>
                  <a:lnTo>
                    <a:pt x="3653" y="6121"/>
                  </a:lnTo>
                  <a:cubicBezTo>
                    <a:pt x="3637" y="6124"/>
                    <a:pt x="3623" y="6133"/>
                    <a:pt x="3607" y="6133"/>
                  </a:cubicBezTo>
                  <a:cubicBezTo>
                    <a:pt x="3527" y="6133"/>
                    <a:pt x="3446" y="6110"/>
                    <a:pt x="3376" y="6062"/>
                  </a:cubicBezTo>
                  <a:cubicBezTo>
                    <a:pt x="2867" y="5717"/>
                    <a:pt x="2110" y="4619"/>
                    <a:pt x="2445" y="3934"/>
                  </a:cubicBezTo>
                  <a:cubicBezTo>
                    <a:pt x="3162" y="2467"/>
                    <a:pt x="4188" y="2372"/>
                    <a:pt x="4502" y="2379"/>
                  </a:cubicBezTo>
                  <a:cubicBezTo>
                    <a:pt x="4503" y="2379"/>
                    <a:pt x="4505" y="2379"/>
                    <a:pt x="4506" y="2379"/>
                  </a:cubicBezTo>
                  <a:lnTo>
                    <a:pt x="4196" y="4919"/>
                  </a:lnTo>
                  <a:lnTo>
                    <a:pt x="4605" y="5334"/>
                  </a:lnTo>
                  <a:lnTo>
                    <a:pt x="4963" y="4919"/>
                  </a:lnTo>
                  <a:lnTo>
                    <a:pt x="4718" y="2377"/>
                  </a:lnTo>
                  <a:cubicBezTo>
                    <a:pt x="5130" y="2393"/>
                    <a:pt x="5983" y="2555"/>
                    <a:pt x="6619" y="3552"/>
                  </a:cubicBezTo>
                  <a:cubicBezTo>
                    <a:pt x="6837" y="3225"/>
                    <a:pt x="7102" y="2671"/>
                    <a:pt x="7114" y="2497"/>
                  </a:cubicBezTo>
                  <a:cubicBezTo>
                    <a:pt x="7118" y="2441"/>
                    <a:pt x="7134" y="2388"/>
                    <a:pt x="7158" y="2339"/>
                  </a:cubicBezTo>
                  <a:lnTo>
                    <a:pt x="6834" y="1702"/>
                  </a:lnTo>
                  <a:lnTo>
                    <a:pt x="7360" y="1440"/>
                  </a:lnTo>
                  <a:lnTo>
                    <a:pt x="7017" y="766"/>
                  </a:lnTo>
                  <a:lnTo>
                    <a:pt x="7129" y="710"/>
                  </a:lnTo>
                  <a:lnTo>
                    <a:pt x="7472" y="1385"/>
                  </a:lnTo>
                  <a:lnTo>
                    <a:pt x="7617" y="1669"/>
                  </a:lnTo>
                  <a:lnTo>
                    <a:pt x="7641" y="1717"/>
                  </a:lnTo>
                  <a:lnTo>
                    <a:pt x="8199" y="2813"/>
                  </a:lnTo>
                  <a:lnTo>
                    <a:pt x="7810" y="3005"/>
                  </a:lnTo>
                  <a:cubicBezTo>
                    <a:pt x="7589" y="3609"/>
                    <a:pt x="7106" y="4450"/>
                    <a:pt x="6666" y="4549"/>
                  </a:cubicBezTo>
                  <a:cubicBezTo>
                    <a:pt x="6625" y="4559"/>
                    <a:pt x="6585" y="4563"/>
                    <a:pt x="6546" y="4563"/>
                  </a:cubicBezTo>
                  <a:cubicBezTo>
                    <a:pt x="6349" y="4563"/>
                    <a:pt x="6174" y="4452"/>
                    <a:pt x="6080" y="4261"/>
                  </a:cubicBezTo>
                  <a:cubicBezTo>
                    <a:pt x="5899" y="3891"/>
                    <a:pt x="5688" y="3647"/>
                    <a:pt x="5482" y="3487"/>
                  </a:cubicBezTo>
                  <a:lnTo>
                    <a:pt x="5697" y="6115"/>
                  </a:lnTo>
                  <a:cubicBezTo>
                    <a:pt x="5697" y="6119"/>
                    <a:pt x="5695" y="6121"/>
                    <a:pt x="5695" y="6126"/>
                  </a:cubicBezTo>
                  <a:lnTo>
                    <a:pt x="6302" y="9792"/>
                  </a:lnTo>
                  <a:cubicBezTo>
                    <a:pt x="6977" y="9674"/>
                    <a:pt x="7422" y="9485"/>
                    <a:pt x="7422" y="9270"/>
                  </a:cubicBezTo>
                  <a:cubicBezTo>
                    <a:pt x="7422" y="9110"/>
                    <a:pt x="7167" y="8962"/>
                    <a:pt x="6753" y="8849"/>
                  </a:cubicBezTo>
                  <a:lnTo>
                    <a:pt x="6694" y="8516"/>
                  </a:lnTo>
                  <a:cubicBezTo>
                    <a:pt x="8325" y="8694"/>
                    <a:pt x="9467" y="9083"/>
                    <a:pt x="9467" y="9539"/>
                  </a:cubicBezTo>
                  <a:close/>
                  <a:moveTo>
                    <a:pt x="3699" y="5275"/>
                  </a:moveTo>
                  <a:lnTo>
                    <a:pt x="3795" y="3464"/>
                  </a:lnTo>
                  <a:cubicBezTo>
                    <a:pt x="3596" y="3626"/>
                    <a:pt x="3380" y="3880"/>
                    <a:pt x="3183" y="4286"/>
                  </a:cubicBezTo>
                  <a:cubicBezTo>
                    <a:pt x="3123" y="4441"/>
                    <a:pt x="3399" y="4981"/>
                    <a:pt x="3699" y="5275"/>
                  </a:cubicBezTo>
                  <a:close/>
                  <a:moveTo>
                    <a:pt x="5283" y="9903"/>
                  </a:moveTo>
                  <a:lnTo>
                    <a:pt x="4677" y="6245"/>
                  </a:lnTo>
                  <a:lnTo>
                    <a:pt x="4270" y="9910"/>
                  </a:lnTo>
                  <a:cubicBezTo>
                    <a:pt x="4412" y="9916"/>
                    <a:pt x="4557" y="9919"/>
                    <a:pt x="4705" y="9919"/>
                  </a:cubicBezTo>
                  <a:cubicBezTo>
                    <a:pt x="4905" y="9919"/>
                    <a:pt x="5097" y="9913"/>
                    <a:pt x="5283" y="990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defTabSz="457200"/>
              <a:endParaRPr lang="zh-CN" alt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7126858" y="5004833"/>
              <a:ext cx="319259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126858" y="5491158"/>
              <a:ext cx="319259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 bwMode="auto">
            <a:xfrm>
              <a:off x="7126857" y="4781393"/>
              <a:ext cx="3192593" cy="215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8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8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7126857" y="5246475"/>
              <a:ext cx="3192593" cy="215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8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8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7126857" y="5711557"/>
              <a:ext cx="3192593" cy="215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/>
              </a:pPr>
              <a:r>
                <a:rPr lang="en-US" altLang="zh-CN" sz="8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800" dirty="0">
                <a:gradFill>
                  <a:gsLst>
                    <a:gs pos="0">
                      <a:srgbClr val="000000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41" name="Freeform 5"/>
          <p:cNvSpPr/>
          <p:nvPr/>
        </p:nvSpPr>
        <p:spPr bwMode="auto">
          <a:xfrm>
            <a:off x="546029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76CDCF"/>
              </a:gs>
              <a:gs pos="100000">
                <a:srgbClr val="DEF4F0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76CDCF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Freeform 5"/>
          <p:cNvSpPr/>
          <p:nvPr/>
        </p:nvSpPr>
        <p:spPr bwMode="auto">
          <a:xfrm>
            <a:off x="926272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rgbClr val="026998"/>
              </a:gs>
              <a:gs pos="100000">
                <a:srgbClr val="09CDCD"/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rgbClr val="09CDCD"/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1306515" y="420785"/>
            <a:ext cx="509522" cy="544638"/>
          </a:xfrm>
          <a:custGeom>
            <a:avLst/>
            <a:gdLst>
              <a:gd name="T0" fmla="*/ 1403 w 1733"/>
              <a:gd name="T1" fmla="*/ 984 h 1852"/>
              <a:gd name="T2" fmla="*/ 1733 w 1733"/>
              <a:gd name="T3" fmla="*/ 0 h 1852"/>
              <a:gd name="T4" fmla="*/ 1686 w 1733"/>
              <a:gd name="T5" fmla="*/ 2 h 1852"/>
              <a:gd name="T6" fmla="*/ 507 w 1733"/>
              <a:gd name="T7" fmla="*/ 881 h 1852"/>
              <a:gd name="T8" fmla="*/ 0 w 1733"/>
              <a:gd name="T9" fmla="*/ 1852 h 1852"/>
              <a:gd name="T10" fmla="*/ 248 w 1733"/>
              <a:gd name="T11" fmla="*/ 1831 h 1852"/>
              <a:gd name="T12" fmla="*/ 1403 w 1733"/>
              <a:gd name="T13" fmla="*/ 984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852">
                <a:moveTo>
                  <a:pt x="1403" y="984"/>
                </a:moveTo>
                <a:cubicBezTo>
                  <a:pt x="1570" y="678"/>
                  <a:pt x="1623" y="327"/>
                  <a:pt x="1733" y="0"/>
                </a:cubicBezTo>
                <a:cubicBezTo>
                  <a:pt x="1718" y="0"/>
                  <a:pt x="1702" y="1"/>
                  <a:pt x="1686" y="2"/>
                </a:cubicBezTo>
                <a:cubicBezTo>
                  <a:pt x="1328" y="21"/>
                  <a:pt x="810" y="183"/>
                  <a:pt x="507" y="881"/>
                </a:cubicBezTo>
                <a:cubicBezTo>
                  <a:pt x="377" y="1182"/>
                  <a:pt x="227" y="1563"/>
                  <a:pt x="0" y="1852"/>
                </a:cubicBezTo>
                <a:cubicBezTo>
                  <a:pt x="81" y="1847"/>
                  <a:pt x="164" y="1841"/>
                  <a:pt x="248" y="1831"/>
                </a:cubicBezTo>
                <a:cubicBezTo>
                  <a:pt x="761" y="1774"/>
                  <a:pt x="1163" y="1424"/>
                  <a:pt x="1403" y="98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26998">
                    <a:lumMod val="0"/>
                    <a:lumOff val="100000"/>
                  </a:srgbClr>
                </a:gs>
              </a:gsLst>
              <a:lin ang="18900000" scaled="1"/>
              <a:tileRect/>
            </a:gradFill>
          </a:ln>
          <a:effectLst>
            <a:outerShdw blurRad="1143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/>
          <p:nvPr/>
        </p:nvSpPr>
        <p:spPr bwMode="auto">
          <a:xfrm>
            <a:off x="2" y="0"/>
            <a:ext cx="4328727" cy="4471765"/>
          </a:xfrm>
          <a:custGeom>
            <a:avLst/>
            <a:gdLst>
              <a:gd name="connsiteX0" fmla="*/ 0 w 4329291"/>
              <a:gd name="connsiteY0" fmla="*/ 0 h 4470730"/>
              <a:gd name="connsiteX1" fmla="*/ 1483345 w 4329291"/>
              <a:gd name="connsiteY1" fmla="*/ 0 h 4470730"/>
              <a:gd name="connsiteX2" fmla="*/ 1629864 w 4329291"/>
              <a:gd name="connsiteY2" fmla="*/ 288762 h 4470730"/>
              <a:gd name="connsiteX3" fmla="*/ 4045645 w 4329291"/>
              <a:gd name="connsiteY3" fmla="*/ 3068423 h 4470730"/>
              <a:gd name="connsiteX4" fmla="*/ 4329291 w 4329291"/>
              <a:gd name="connsiteY4" fmla="*/ 3248305 h 4470730"/>
              <a:gd name="connsiteX5" fmla="*/ 46555 w 4329291"/>
              <a:gd name="connsiteY5" fmla="*/ 3948034 h 4470730"/>
              <a:gd name="connsiteX6" fmla="*/ 0 w 4329291"/>
              <a:gd name="connsiteY6" fmla="*/ 3890797 h 447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9291" h="4470730">
                <a:moveTo>
                  <a:pt x="0" y="0"/>
                </a:moveTo>
                <a:lnTo>
                  <a:pt x="1483345" y="0"/>
                </a:lnTo>
                <a:lnTo>
                  <a:pt x="1629864" y="288762"/>
                </a:lnTo>
                <a:cubicBezTo>
                  <a:pt x="2226059" y="1388312"/>
                  <a:pt x="3009592" y="2321867"/>
                  <a:pt x="4045645" y="3068423"/>
                </a:cubicBezTo>
                <a:cubicBezTo>
                  <a:pt x="4141292" y="3136085"/>
                  <a:pt x="4235292" y="3195496"/>
                  <a:pt x="4329291" y="3248305"/>
                </a:cubicBezTo>
                <a:cubicBezTo>
                  <a:pt x="2841794" y="3852316"/>
                  <a:pt x="1184440" y="5217116"/>
                  <a:pt x="46555" y="3948034"/>
                </a:cubicBezTo>
                <a:lnTo>
                  <a:pt x="0" y="3890797"/>
                </a:ln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" y="0"/>
            <a:ext cx="12190412" cy="685958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任意多边形: 形状 26"/>
          <p:cNvSpPr/>
          <p:nvPr/>
        </p:nvSpPr>
        <p:spPr bwMode="auto">
          <a:xfrm>
            <a:off x="9108800" y="3093628"/>
            <a:ext cx="3081613" cy="2826402"/>
          </a:xfrm>
          <a:custGeom>
            <a:avLst/>
            <a:gdLst>
              <a:gd name="connsiteX0" fmla="*/ 1859086 w 3082014"/>
              <a:gd name="connsiteY0" fmla="*/ 166 h 2825748"/>
              <a:gd name="connsiteX1" fmla="*/ 2994827 w 3082014"/>
              <a:gd name="connsiteY1" fmla="*/ 392278 h 2825748"/>
              <a:gd name="connsiteX2" fmla="*/ 3082014 w 3082014"/>
              <a:gd name="connsiteY2" fmla="*/ 478705 h 2825748"/>
              <a:gd name="connsiteX3" fmla="*/ 3082014 w 3082014"/>
              <a:gd name="connsiteY3" fmla="*/ 2825748 h 2825748"/>
              <a:gd name="connsiteX4" fmla="*/ 2925242 w 3082014"/>
              <a:gd name="connsiteY4" fmla="*/ 2743588 h 2825748"/>
              <a:gd name="connsiteX5" fmla="*/ 1564938 w 3082014"/>
              <a:gd name="connsiteY5" fmla="*/ 2479414 h 2825748"/>
              <a:gd name="connsiteX6" fmla="*/ 244058 w 3082014"/>
              <a:gd name="connsiteY6" fmla="*/ 784074 h 2825748"/>
              <a:gd name="connsiteX7" fmla="*/ 0 w 3082014"/>
              <a:gd name="connsiteY7" fmla="*/ 392842 h 2825748"/>
              <a:gd name="connsiteX8" fmla="*/ 1859086 w 3082014"/>
              <a:gd name="connsiteY8" fmla="*/ 166 h 282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2014" h="2825748">
                <a:moveTo>
                  <a:pt x="1859086" y="166"/>
                </a:moveTo>
                <a:cubicBezTo>
                  <a:pt x="2286858" y="4963"/>
                  <a:pt x="2674627" y="114804"/>
                  <a:pt x="2994827" y="392278"/>
                </a:cubicBezTo>
                <a:lnTo>
                  <a:pt x="3082014" y="478705"/>
                </a:lnTo>
                <a:lnTo>
                  <a:pt x="3082014" y="2825748"/>
                </a:lnTo>
                <a:lnTo>
                  <a:pt x="2925242" y="2743588"/>
                </a:lnTo>
                <a:cubicBezTo>
                  <a:pt x="2526535" y="2578460"/>
                  <a:pt x="2059650" y="2618079"/>
                  <a:pt x="1564938" y="2479414"/>
                </a:cubicBezTo>
                <a:cubicBezTo>
                  <a:pt x="700842" y="2236751"/>
                  <a:pt x="613443" y="1482350"/>
                  <a:pt x="244058" y="784074"/>
                </a:cubicBezTo>
                <a:cubicBezTo>
                  <a:pt x="171500" y="648711"/>
                  <a:pt x="90697" y="516650"/>
                  <a:pt x="0" y="392842"/>
                </a:cubicBezTo>
                <a:cubicBezTo>
                  <a:pt x="647248" y="174115"/>
                  <a:pt x="1288725" y="-6231"/>
                  <a:pt x="1859086" y="166"/>
                </a:cubicBezTo>
                <a:close/>
              </a:path>
            </a:pathLst>
          </a:custGeom>
          <a:blipFill>
            <a:blip r:embed="rId5" cstate="screen">
              <a:grayscl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457200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21304" y="4029831"/>
            <a:ext cx="5090195" cy="1449269"/>
            <a:chOff x="2421618" y="4028896"/>
            <a:chExt cx="5090858" cy="1448933"/>
          </a:xfrm>
        </p:grpSpPr>
        <p:sp>
          <p:nvSpPr>
            <p:cNvPr id="31" name="文本框 30"/>
            <p:cNvSpPr txBox="1"/>
            <p:nvPr/>
          </p:nvSpPr>
          <p:spPr>
            <a:xfrm>
              <a:off x="2472418" y="4066996"/>
              <a:ext cx="4760232" cy="923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>
                  <a:pattFill prst="dkDnDiag">
                    <a:fgClr>
                      <a:srgbClr val="09CDCD"/>
                    </a:fgClr>
                    <a:bgClr>
                      <a:srgbClr val="DEF4F0"/>
                    </a:bgClr>
                  </a:patt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defTabSz="457200"/>
              <a:r>
                <a:rPr lang="en-US" altLang="zh-CN" sz="54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Add title text</a:t>
              </a:r>
              <a:endParaRPr lang="zh-CN" altLang="en-US" sz="5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21618" y="4028896"/>
              <a:ext cx="5090858" cy="1448933"/>
              <a:chOff x="2421618" y="4028896"/>
              <a:chExt cx="5090858" cy="1448933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2421618" y="4028896"/>
                <a:ext cx="4798332" cy="923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altLang="zh-CN" sz="54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5400" dirty="0"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>
                <a:off x="2907595" y="5200894"/>
                <a:ext cx="4604881" cy="27693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defRPr/>
                </a:pPr>
                <a:r>
                  <a:rPr lang="en-US" altLang="zh-CN" sz="1200" dirty="0">
                    <a:gradFill>
                      <a:gsLst>
                        <a:gs pos="0">
                          <a:srgbClr val="000000"/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gradFill>
                    <a:gsLst>
                      <a:gs pos="0">
                        <a:srgbClr val="000000"/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7577741" y="269248"/>
            <a:ext cx="3593630" cy="255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CN" sz="8000" b="1" i="1" dirty="0">
                <a:gradFill>
                  <a:gsLst>
                    <a:gs pos="0">
                      <a:srgbClr val="09CDCD"/>
                    </a:gs>
                    <a:gs pos="100000">
                      <a:srgbClr val="026998"/>
                    </a:gs>
                  </a:gsLst>
                  <a:lin ang="5400000" scaled="1"/>
                </a:gradFill>
                <a:cs typeface="+mn-ea"/>
                <a:sym typeface="+mn-lt"/>
              </a:rPr>
              <a:t>PART 02</a:t>
            </a:r>
            <a:endParaRPr lang="zh-CN" altLang="en-US" sz="8000" b="1" i="1" dirty="0">
              <a:gradFill>
                <a:gsLst>
                  <a:gs pos="0">
                    <a:srgbClr val="09CDCD"/>
                  </a:gs>
                  <a:gs pos="100000">
                    <a:srgbClr val="02699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b8a45fa-023d-4694-aa9a-5450e0442ba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b8a45fa-023d-4694-aa9a-5450e0442ba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b8a45fa-023d-4694-aa9a-5450e0442ba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0656e87-8ff6-4f65-ae87-a70958a8ef78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ebsfe3xh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1323</Words>
  <Application>Microsoft Office PowerPoint</Application>
  <PresentationFormat>自定义</PresentationFormat>
  <Paragraphs>251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Microsoft JhengHei</vt:lpstr>
      <vt:lpstr>方正正黑简体</vt:lpstr>
      <vt:lpstr>微软雅黑</vt:lpstr>
      <vt:lpstr>Arial</vt:lpstr>
      <vt:lpstr>Calibri</vt:lpstr>
      <vt:lpstr>www.freeppt7.com</vt:lpstr>
      <vt:lpstr>www.jpppt.com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商业计划书PPT</dc:title>
  <dc:creator>第一PPT</dc:creator>
  <cp:keywords>www.1ppt.com</cp:keywords>
  <dc:description>www.1ppt.com</dc:description>
  <cp:lastModifiedBy>之灵</cp:lastModifiedBy>
  <cp:revision>12</cp:revision>
  <dcterms:created xsi:type="dcterms:W3CDTF">2019-12-24T09:15:00Z</dcterms:created>
  <dcterms:modified xsi:type="dcterms:W3CDTF">2022-08-16T03:22:48Z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